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 id="2" name="Tamara Barbakova" initials="TB" lastIdx="1" clrIdx="1">
    <p:extLst>
      <p:ext uri="{19B8F6BF-5375-455C-9EA6-DF929625EA0E}">
        <p15:presenceInfo xmlns:p15="http://schemas.microsoft.com/office/powerpoint/2012/main" userId="S::tamara.barbakova@ssaihq.com::c5b038eb-f46c-42fd-a929-91fca4bff84e" providerId="AD"/>
      </p:ext>
    </p:extLst>
  </p:cmAuthor>
  <p:cmAuthor id="3" name="Ruby Nagelberg" initials="RN" lastIdx="4" clrIdx="2">
    <p:extLst>
      <p:ext uri="{19B8F6BF-5375-455C-9EA6-DF929625EA0E}">
        <p15:presenceInfo xmlns:p15="http://schemas.microsoft.com/office/powerpoint/2012/main" userId="S::ruby.nagelberg32@myhunter.cuny.edu::59d11bc4-180b-4535-8266-625b0791c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94F"/>
    <a:srgbClr val="39B88C"/>
    <a:srgbClr val="75B85F"/>
    <a:srgbClr val="5372B3"/>
    <a:srgbClr val="FF3333"/>
    <a:srgbClr val="55AEB2"/>
    <a:srgbClr val="56ADB2"/>
    <a:srgbClr val="D0652A"/>
    <a:srgbClr val="9B3D3B"/>
    <a:srgbClr val="7518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288AD-C24B-4062-BDC0-A94973579592}" v="18" dt="2022-10-27T22:15:30.166"/>
    <p1510:client id="{1DD33D46-0914-4702-9A02-FD70F549399A}" v="155" dt="2022-11-03T21:32:24.362"/>
    <p1510:client id="{24B1E25C-13CC-44AE-B098-A04511A00867}" v="255" dt="2022-11-03T21:08:02.634"/>
    <p1510:client id="{26DC5369-E836-4068-B337-59EB118015CD}" v="210" dt="2022-11-10T20:35:42.053"/>
    <p1510:client id="{32173DE0-B1BE-47D7-93F4-8F215C5607E0}" v="24" dt="2022-11-03T21:33:41.871"/>
    <p1510:client id="{5880F720-E8DC-4291-A2A2-8FEE97B40D38}" v="27" dt="2022-11-03T21:28:18.180"/>
    <p1510:client id="{5E6CCAE1-BFA8-477B-84DB-87F0DA775E67}" v="238" dt="2022-11-03T20:56:00.888"/>
    <p1510:client id="{840DDA91-9813-40CF-ADAE-9C1CC55A1034}" v="13" dt="2022-11-03T20:04:57.363"/>
    <p1510:client id="{B3899C39-967A-4F5E-A356-E9A4976B455E}" v="445" dt="2022-11-03T20:38:21.289"/>
    <p1510:client id="{BFFB4AC1-B7CE-453F-8C78-FAB5113EF568}" v="28" dt="2022-11-01T18:12:08.454"/>
    <p1510:client id="{C60809DE-1369-480A-B17A-4C202478ADFC}" v="3" dt="2022-11-10T20:42:21.738"/>
    <p1510:client id="{F821FE36-8332-4E3F-9E9F-80EC3FB76F21}" v="15" dt="2022-11-03T20:45:08.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600"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y Nagelberg" userId="S::ruby.nagelberg@ssaihq.com::7d7480ae-52b6-45fc-b84f-8645448923f0" providerId="AD" clId="Web-{26DC5369-E836-4068-B337-59EB118015CD}"/>
    <pc:docChg chg="modSld">
      <pc:chgData name="Ruby Nagelberg" userId="S::ruby.nagelberg@ssaihq.com::7d7480ae-52b6-45fc-b84f-8645448923f0" providerId="AD" clId="Web-{26DC5369-E836-4068-B337-59EB118015CD}" dt="2022-11-10T20:35:42.053" v="130" actId="14100"/>
      <pc:docMkLst>
        <pc:docMk/>
      </pc:docMkLst>
      <pc:sldChg chg="addSp delSp modSp">
        <pc:chgData name="Ruby Nagelberg" userId="S::ruby.nagelberg@ssaihq.com::7d7480ae-52b6-45fc-b84f-8645448923f0" providerId="AD" clId="Web-{26DC5369-E836-4068-B337-59EB118015CD}" dt="2022-11-10T20:35:42.053" v="130" actId="14100"/>
        <pc:sldMkLst>
          <pc:docMk/>
          <pc:sldMk cId="1532886728" sldId="259"/>
        </pc:sldMkLst>
        <pc:spChg chg="mod">
          <ac:chgData name="Ruby Nagelberg" userId="S::ruby.nagelberg@ssaihq.com::7d7480ae-52b6-45fc-b84f-8645448923f0" providerId="AD" clId="Web-{26DC5369-E836-4068-B337-59EB118015CD}" dt="2022-11-10T20:35:09.083" v="121" actId="1076"/>
          <ac:spMkLst>
            <pc:docMk/>
            <pc:sldMk cId="1532886728" sldId="259"/>
            <ac:spMk id="31" creationId="{BA694E93-80B0-20D0-1349-F1CFDE2CC6F6}"/>
          </ac:spMkLst>
        </pc:spChg>
        <pc:spChg chg="mod">
          <ac:chgData name="Ruby Nagelberg" userId="S::ruby.nagelberg@ssaihq.com::7d7480ae-52b6-45fc-b84f-8645448923f0" providerId="AD" clId="Web-{26DC5369-E836-4068-B337-59EB118015CD}" dt="2022-11-10T20:31:07.262" v="89" actId="14100"/>
          <ac:spMkLst>
            <pc:docMk/>
            <pc:sldMk cId="1532886728" sldId="259"/>
            <ac:spMk id="44" creationId="{352F58AF-FA28-538F-1CCC-A9823D2178DC}"/>
          </ac:spMkLst>
        </pc:spChg>
        <pc:spChg chg="mod">
          <ac:chgData name="Ruby Nagelberg" userId="S::ruby.nagelberg@ssaihq.com::7d7480ae-52b6-45fc-b84f-8645448923f0" providerId="AD" clId="Web-{26DC5369-E836-4068-B337-59EB118015CD}" dt="2022-11-10T20:35:23.443" v="127" actId="1076"/>
          <ac:spMkLst>
            <pc:docMk/>
            <pc:sldMk cId="1532886728" sldId="259"/>
            <ac:spMk id="52" creationId="{E4039F2C-3719-D24C-C19B-BDDD2FE26E1D}"/>
          </ac:spMkLst>
        </pc:spChg>
        <pc:spChg chg="add mod">
          <ac:chgData name="Ruby Nagelberg" userId="S::ruby.nagelberg@ssaihq.com::7d7480ae-52b6-45fc-b84f-8645448923f0" providerId="AD" clId="Web-{26DC5369-E836-4068-B337-59EB118015CD}" dt="2022-11-10T20:30:30.995" v="87" actId="14100"/>
          <ac:spMkLst>
            <pc:docMk/>
            <pc:sldMk cId="1532886728" sldId="259"/>
            <ac:spMk id="67" creationId="{EE34569B-E48A-67CF-45E0-CF28FE65737E}"/>
          </ac:spMkLst>
        </pc:spChg>
        <pc:spChg chg="add del mod">
          <ac:chgData name="Ruby Nagelberg" userId="S::ruby.nagelberg@ssaihq.com::7d7480ae-52b6-45fc-b84f-8645448923f0" providerId="AD" clId="Web-{26DC5369-E836-4068-B337-59EB118015CD}" dt="2022-11-10T20:33:40.377" v="106"/>
          <ac:spMkLst>
            <pc:docMk/>
            <pc:sldMk cId="1532886728" sldId="259"/>
            <ac:spMk id="69" creationId="{70558692-5B86-36A4-C009-3152801D72A6}"/>
          </ac:spMkLst>
        </pc:spChg>
        <pc:spChg chg="add mod">
          <ac:chgData name="Ruby Nagelberg" userId="S::ruby.nagelberg@ssaihq.com::7d7480ae-52b6-45fc-b84f-8645448923f0" providerId="AD" clId="Web-{26DC5369-E836-4068-B337-59EB118015CD}" dt="2022-11-10T20:35:09.271" v="126" actId="1076"/>
          <ac:spMkLst>
            <pc:docMk/>
            <pc:sldMk cId="1532886728" sldId="259"/>
            <ac:spMk id="70" creationId="{19A12EA0-E4C5-E582-4DB4-D68115112DE6}"/>
          </ac:spMkLst>
        </pc:spChg>
        <pc:picChg chg="del">
          <ac:chgData name="Ruby Nagelberg" userId="S::ruby.nagelberg@ssaihq.com::7d7480ae-52b6-45fc-b84f-8645448923f0" providerId="AD" clId="Web-{26DC5369-E836-4068-B337-59EB118015CD}" dt="2022-11-10T20:32:30.453" v="95"/>
          <ac:picMkLst>
            <pc:docMk/>
            <pc:sldMk cId="1532886728" sldId="259"/>
            <ac:picMk id="13" creationId="{A855AE08-D2ED-A3C5-64A5-B645111F4575}"/>
          </ac:picMkLst>
        </pc:picChg>
        <pc:picChg chg="del">
          <ac:chgData name="Ruby Nagelberg" userId="S::ruby.nagelberg@ssaihq.com::7d7480ae-52b6-45fc-b84f-8645448923f0" providerId="AD" clId="Web-{26DC5369-E836-4068-B337-59EB118015CD}" dt="2022-11-10T20:27:32.598" v="6"/>
          <ac:picMkLst>
            <pc:docMk/>
            <pc:sldMk cId="1532886728" sldId="259"/>
            <ac:picMk id="33" creationId="{CBA037CC-0D46-EFC8-B298-7601B8A41C47}"/>
          </ac:picMkLst>
        </pc:picChg>
        <pc:picChg chg="add mod modCrop">
          <ac:chgData name="Ruby Nagelberg" userId="S::ruby.nagelberg@ssaihq.com::7d7480ae-52b6-45fc-b84f-8645448923f0" providerId="AD" clId="Web-{26DC5369-E836-4068-B337-59EB118015CD}" dt="2022-11-10T20:28:16.584" v="13" actId="1076"/>
          <ac:picMkLst>
            <pc:docMk/>
            <pc:sldMk cId="1532886728" sldId="259"/>
            <ac:picMk id="61" creationId="{E941F7A2-807F-9956-BCA9-1DA5D771F360}"/>
          </ac:picMkLst>
        </pc:picChg>
        <pc:picChg chg="mod ord">
          <ac:chgData name="Ruby Nagelberg" userId="S::ruby.nagelberg@ssaihq.com::7d7480ae-52b6-45fc-b84f-8645448923f0" providerId="AD" clId="Web-{26DC5369-E836-4068-B337-59EB118015CD}" dt="2022-11-10T20:28:18.975" v="14" actId="1076"/>
          <ac:picMkLst>
            <pc:docMk/>
            <pc:sldMk cId="1532886728" sldId="259"/>
            <ac:picMk id="65" creationId="{ACE299FF-2088-15C4-3753-1CBF3976173E}"/>
          </ac:picMkLst>
        </pc:picChg>
        <pc:picChg chg="mod">
          <ac:chgData name="Ruby Nagelberg" userId="S::ruby.nagelberg@ssaihq.com::7d7480ae-52b6-45fc-b84f-8645448923f0" providerId="AD" clId="Web-{26DC5369-E836-4068-B337-59EB118015CD}" dt="2022-11-10T20:35:09.239" v="125" actId="1076"/>
          <ac:picMkLst>
            <pc:docMk/>
            <pc:sldMk cId="1532886728" sldId="259"/>
            <ac:picMk id="66" creationId="{6325F98D-B607-E5A6-CD2E-1D03EAA0FDBD}"/>
          </ac:picMkLst>
        </pc:picChg>
        <pc:picChg chg="add mod ord">
          <ac:chgData name="Ruby Nagelberg" userId="S::ruby.nagelberg@ssaihq.com::7d7480ae-52b6-45fc-b84f-8645448923f0" providerId="AD" clId="Web-{26DC5369-E836-4068-B337-59EB118015CD}" dt="2022-11-10T20:35:09.052" v="120" actId="1076"/>
          <ac:picMkLst>
            <pc:docMk/>
            <pc:sldMk cId="1532886728" sldId="259"/>
            <ac:picMk id="68" creationId="{DF877A5B-3399-CE12-E597-703DF7F2D797}"/>
          </ac:picMkLst>
        </pc:picChg>
        <pc:cxnChg chg="mod">
          <ac:chgData name="Ruby Nagelberg" userId="S::ruby.nagelberg@ssaihq.com::7d7480ae-52b6-45fc-b84f-8645448923f0" providerId="AD" clId="Web-{26DC5369-E836-4068-B337-59EB118015CD}" dt="2022-11-10T20:35:42.053" v="130" actId="14100"/>
          <ac:cxnSpMkLst>
            <pc:docMk/>
            <pc:sldMk cId="1532886728" sldId="259"/>
            <ac:cxnSpMk id="38" creationId="{B99E3316-732C-9AB0-B320-AE130E39F436}"/>
          </ac:cxnSpMkLst>
        </pc:cxnChg>
        <pc:cxnChg chg="mod">
          <ac:chgData name="Ruby Nagelberg" userId="S::ruby.nagelberg@ssaihq.com::7d7480ae-52b6-45fc-b84f-8645448923f0" providerId="AD" clId="Web-{26DC5369-E836-4068-B337-59EB118015CD}" dt="2022-11-10T20:35:35.256" v="129" actId="14100"/>
          <ac:cxnSpMkLst>
            <pc:docMk/>
            <pc:sldMk cId="1532886728" sldId="259"/>
            <ac:cxnSpMk id="50" creationId="{38316B7D-C057-C3C9-25FC-3F2273121E44}"/>
          </ac:cxnSpMkLst>
        </pc:cxnChg>
      </pc:sldChg>
    </pc:docChg>
  </pc:docChgLst>
  <pc:docChgLst>
    <pc:chgData name="Ruby Nagelberg" userId="S::ruby.nagelberg@ssaihq.com::7d7480ae-52b6-45fc-b84f-8645448923f0" providerId="AD" clId="Web-{5E6CCAE1-BFA8-477B-84DB-87F0DA775E67}"/>
    <pc:docChg chg="modSld">
      <pc:chgData name="Ruby Nagelberg" userId="S::ruby.nagelberg@ssaihq.com::7d7480ae-52b6-45fc-b84f-8645448923f0" providerId="AD" clId="Web-{5E6CCAE1-BFA8-477B-84DB-87F0DA775E67}" dt="2022-11-03T20:55:59.029" v="158" actId="20577"/>
      <pc:docMkLst>
        <pc:docMk/>
      </pc:docMkLst>
      <pc:sldChg chg="addSp delSp modSp">
        <pc:chgData name="Ruby Nagelberg" userId="S::ruby.nagelberg@ssaihq.com::7d7480ae-52b6-45fc-b84f-8645448923f0" providerId="AD" clId="Web-{5E6CCAE1-BFA8-477B-84DB-87F0DA775E67}" dt="2022-11-03T20:55:59.029" v="158" actId="20577"/>
        <pc:sldMkLst>
          <pc:docMk/>
          <pc:sldMk cId="1532886728" sldId="259"/>
        </pc:sldMkLst>
        <pc:spChg chg="add del mod">
          <ac:chgData name="Ruby Nagelberg" userId="S::ruby.nagelberg@ssaihq.com::7d7480ae-52b6-45fc-b84f-8645448923f0" providerId="AD" clId="Web-{5E6CCAE1-BFA8-477B-84DB-87F0DA775E67}" dt="2022-11-03T20:49:27.930" v="4"/>
          <ac:spMkLst>
            <pc:docMk/>
            <pc:sldMk cId="1532886728" sldId="259"/>
            <ac:spMk id="41" creationId="{25FD2588-B227-C28D-B92E-1F180332FE86}"/>
          </ac:spMkLst>
        </pc:spChg>
        <pc:spChg chg="add del mod">
          <ac:chgData name="Ruby Nagelberg" userId="S::ruby.nagelberg@ssaihq.com::7d7480ae-52b6-45fc-b84f-8645448923f0" providerId="AD" clId="Web-{5E6CCAE1-BFA8-477B-84DB-87F0DA775E67}" dt="2022-11-03T20:49:39.540" v="8"/>
          <ac:spMkLst>
            <pc:docMk/>
            <pc:sldMk cId="1532886728" sldId="259"/>
            <ac:spMk id="43" creationId="{55F2E2AE-571A-CD5E-7019-3022C3252503}"/>
          </ac:spMkLst>
        </pc:spChg>
        <pc:spChg chg="mod">
          <ac:chgData name="Ruby Nagelberg" userId="S::ruby.nagelberg@ssaihq.com::7d7480ae-52b6-45fc-b84f-8645448923f0" providerId="AD" clId="Web-{5E6CCAE1-BFA8-477B-84DB-87F0DA775E67}" dt="2022-11-03T20:50:43.137" v="22" actId="1076"/>
          <ac:spMkLst>
            <pc:docMk/>
            <pc:sldMk cId="1532886728" sldId="259"/>
            <ac:spMk id="44" creationId="{352F58AF-FA28-538F-1CCC-A9823D2178DC}"/>
          </ac:spMkLst>
        </pc:spChg>
        <pc:spChg chg="add del mod">
          <ac:chgData name="Ruby Nagelberg" userId="S::ruby.nagelberg@ssaihq.com::7d7480ae-52b6-45fc-b84f-8645448923f0" providerId="AD" clId="Web-{5E6CCAE1-BFA8-477B-84DB-87F0DA775E67}" dt="2022-11-03T20:50:01.385" v="15"/>
          <ac:spMkLst>
            <pc:docMk/>
            <pc:sldMk cId="1532886728" sldId="259"/>
            <ac:spMk id="51" creationId="{E795B6C7-5409-BB85-3E09-BB4483CF8F23}"/>
          </ac:spMkLst>
        </pc:spChg>
        <pc:spChg chg="add mod">
          <ac:chgData name="Ruby Nagelberg" userId="S::ruby.nagelberg@ssaihq.com::7d7480ae-52b6-45fc-b84f-8645448923f0" providerId="AD" clId="Web-{5E6CCAE1-BFA8-477B-84DB-87F0DA775E67}" dt="2022-11-03T20:55:02.557" v="151" actId="1076"/>
          <ac:spMkLst>
            <pc:docMk/>
            <pc:sldMk cId="1532886728" sldId="259"/>
            <ac:spMk id="58" creationId="{D83B586F-AD36-6613-C9B5-3AB16578AD44}"/>
          </ac:spMkLst>
        </pc:spChg>
        <pc:spChg chg="add mod">
          <ac:chgData name="Ruby Nagelberg" userId="S::ruby.nagelberg@ssaihq.com::7d7480ae-52b6-45fc-b84f-8645448923f0" providerId="AD" clId="Web-{5E6CCAE1-BFA8-477B-84DB-87F0DA775E67}" dt="2022-11-03T20:55:06.854" v="152" actId="1076"/>
          <ac:spMkLst>
            <pc:docMk/>
            <pc:sldMk cId="1532886728" sldId="259"/>
            <ac:spMk id="59" creationId="{C9C920D2-3A36-0116-845C-726CF72A2308}"/>
          </ac:spMkLst>
        </pc:spChg>
        <pc:spChg chg="add mod">
          <ac:chgData name="Ruby Nagelberg" userId="S::ruby.nagelberg@ssaihq.com::7d7480ae-52b6-45fc-b84f-8645448923f0" providerId="AD" clId="Web-{5E6CCAE1-BFA8-477B-84DB-87F0DA775E67}" dt="2022-11-03T20:55:10.604" v="153" actId="1076"/>
          <ac:spMkLst>
            <pc:docMk/>
            <pc:sldMk cId="1532886728" sldId="259"/>
            <ac:spMk id="60" creationId="{D3CF554A-9438-E206-0FD1-3F616EE5931E}"/>
          </ac:spMkLst>
        </pc:spChg>
        <pc:spChg chg="add mod">
          <ac:chgData name="Ruby Nagelberg" userId="S::ruby.nagelberg@ssaihq.com::7d7480ae-52b6-45fc-b84f-8645448923f0" providerId="AD" clId="Web-{5E6CCAE1-BFA8-477B-84DB-87F0DA775E67}" dt="2022-11-03T20:55:15.355" v="154" actId="1076"/>
          <ac:spMkLst>
            <pc:docMk/>
            <pc:sldMk cId="1532886728" sldId="259"/>
            <ac:spMk id="61" creationId="{CFF81829-CE3E-0BCA-FDAA-91D6A64DA617}"/>
          </ac:spMkLst>
        </pc:spChg>
        <pc:spChg chg="add mod">
          <ac:chgData name="Ruby Nagelberg" userId="S::ruby.nagelberg@ssaihq.com::7d7480ae-52b6-45fc-b84f-8645448923f0" providerId="AD" clId="Web-{5E6CCAE1-BFA8-477B-84DB-87F0DA775E67}" dt="2022-11-03T20:55:19.933" v="155" actId="1076"/>
          <ac:spMkLst>
            <pc:docMk/>
            <pc:sldMk cId="1532886728" sldId="259"/>
            <ac:spMk id="62" creationId="{A844F336-5768-5159-7AA0-BF582D73FD5D}"/>
          </ac:spMkLst>
        </pc:spChg>
        <pc:spChg chg="add mod ord">
          <ac:chgData name="Ruby Nagelberg" userId="S::ruby.nagelberg@ssaihq.com::7d7480ae-52b6-45fc-b84f-8645448923f0" providerId="AD" clId="Web-{5E6CCAE1-BFA8-477B-84DB-87F0DA775E67}" dt="2022-11-03T20:55:59.029" v="158" actId="20577"/>
          <ac:spMkLst>
            <pc:docMk/>
            <pc:sldMk cId="1532886728" sldId="259"/>
            <ac:spMk id="63" creationId="{7E0359F3-6BA2-BC4B-55FC-8B80A770FA32}"/>
          </ac:spMkLst>
        </pc:spChg>
        <pc:spChg chg="add del mod">
          <ac:chgData name="Ruby Nagelberg" userId="S::ruby.nagelberg@ssaihq.com::7d7480ae-52b6-45fc-b84f-8645448923f0" providerId="AD" clId="Web-{5E6CCAE1-BFA8-477B-84DB-87F0DA775E67}" dt="2022-11-03T20:54:59.776" v="150"/>
          <ac:spMkLst>
            <pc:docMk/>
            <pc:sldMk cId="1532886728" sldId="259"/>
            <ac:spMk id="64" creationId="{1EAE7114-BBDD-C7BA-2ECA-2BC64C3D4960}"/>
          </ac:spMkLst>
        </pc:spChg>
        <pc:picChg chg="add mod">
          <ac:chgData name="Ruby Nagelberg" userId="S::ruby.nagelberg@ssaihq.com::7d7480ae-52b6-45fc-b84f-8645448923f0" providerId="AD" clId="Web-{5E6CCAE1-BFA8-477B-84DB-87F0DA775E67}" dt="2022-11-03T20:54:55.932" v="148" actId="1076"/>
          <ac:picMkLst>
            <pc:docMk/>
            <pc:sldMk cId="1532886728" sldId="259"/>
            <ac:picMk id="57" creationId="{170CA5F3-C2D0-B944-EA6E-E9924298F722}"/>
          </ac:picMkLst>
        </pc:picChg>
      </pc:sldChg>
    </pc:docChg>
  </pc:docChgLst>
  <pc:docChgLst>
    <pc:chgData name="Ruby Nagelberg" userId="S::ruby.nagelberg@ssaihq.com::7d7480ae-52b6-45fc-b84f-8645448923f0" providerId="AD" clId="Web-{1DD33D46-0914-4702-9A02-FD70F549399A}"/>
    <pc:docChg chg="modSld">
      <pc:chgData name="Ruby Nagelberg" userId="S::ruby.nagelberg@ssaihq.com::7d7480ae-52b6-45fc-b84f-8645448923f0" providerId="AD" clId="Web-{1DD33D46-0914-4702-9A02-FD70F549399A}" dt="2022-11-03T21:32:02.439" v="91" actId="20577"/>
      <pc:docMkLst>
        <pc:docMk/>
      </pc:docMkLst>
      <pc:sldChg chg="addSp delSp modSp">
        <pc:chgData name="Ruby Nagelberg" userId="S::ruby.nagelberg@ssaihq.com::7d7480ae-52b6-45fc-b84f-8645448923f0" providerId="AD" clId="Web-{1DD33D46-0914-4702-9A02-FD70F549399A}" dt="2022-11-03T21:32:02.439" v="91" actId="20577"/>
        <pc:sldMkLst>
          <pc:docMk/>
          <pc:sldMk cId="1532886728" sldId="259"/>
        </pc:sldMkLst>
        <pc:spChg chg="mod">
          <ac:chgData name="Ruby Nagelberg" userId="S::ruby.nagelberg@ssaihq.com::7d7480ae-52b6-45fc-b84f-8645448923f0" providerId="AD" clId="Web-{1DD33D46-0914-4702-9A02-FD70F549399A}" dt="2022-11-03T21:32:02.439" v="91" actId="20577"/>
          <ac:spMkLst>
            <pc:docMk/>
            <pc:sldMk cId="1532886728" sldId="259"/>
            <ac:spMk id="30" creationId="{34F2EFAB-895B-928E-8B1F-A7FD21691C6B}"/>
          </ac:spMkLst>
        </pc:spChg>
        <pc:spChg chg="mod">
          <ac:chgData name="Ruby Nagelberg" userId="S::ruby.nagelberg@ssaihq.com::7d7480ae-52b6-45fc-b84f-8645448923f0" providerId="AD" clId="Web-{1DD33D46-0914-4702-9A02-FD70F549399A}" dt="2022-11-03T21:24:35.646" v="62" actId="14100"/>
          <ac:spMkLst>
            <pc:docMk/>
            <pc:sldMk cId="1532886728" sldId="259"/>
            <ac:spMk id="44" creationId="{352F58AF-FA28-538F-1CCC-A9823D2178DC}"/>
          </ac:spMkLst>
        </pc:spChg>
        <pc:spChg chg="mod">
          <ac:chgData name="Ruby Nagelberg" userId="S::ruby.nagelberg@ssaihq.com::7d7480ae-52b6-45fc-b84f-8645448923f0" providerId="AD" clId="Web-{1DD33D46-0914-4702-9A02-FD70F549399A}" dt="2022-11-03T21:17:31.368" v="1" actId="1076"/>
          <ac:spMkLst>
            <pc:docMk/>
            <pc:sldMk cId="1532886728" sldId="259"/>
            <ac:spMk id="46" creationId="{39D808A0-C30A-BA84-3CC3-CCB55AF9317F}"/>
          </ac:spMkLst>
        </pc:spChg>
        <pc:spChg chg="mod">
          <ac:chgData name="Ruby Nagelberg" userId="S::ruby.nagelberg@ssaihq.com::7d7480ae-52b6-45fc-b84f-8645448923f0" providerId="AD" clId="Web-{1DD33D46-0914-4702-9A02-FD70F549399A}" dt="2022-11-03T21:17:52.118" v="3" actId="1076"/>
          <ac:spMkLst>
            <pc:docMk/>
            <pc:sldMk cId="1532886728" sldId="259"/>
            <ac:spMk id="48" creationId="{D82BA770-5264-5438-271A-D3E7056F6442}"/>
          </ac:spMkLst>
        </pc:spChg>
        <pc:picChg chg="add del">
          <ac:chgData name="Ruby Nagelberg" userId="S::ruby.nagelberg@ssaihq.com::7d7480ae-52b6-45fc-b84f-8645448923f0" providerId="AD" clId="Web-{1DD33D46-0914-4702-9A02-FD70F549399A}" dt="2022-11-03T21:20:38.920" v="17"/>
          <ac:picMkLst>
            <pc:docMk/>
            <pc:sldMk cId="1532886728" sldId="259"/>
            <ac:picMk id="55" creationId="{3DA611D2-9A08-4A4A-B097-6D58534035C9}"/>
          </ac:picMkLst>
        </pc:picChg>
        <pc:picChg chg="add del mod">
          <ac:chgData name="Ruby Nagelberg" userId="S::ruby.nagelberg@ssaihq.com::7d7480ae-52b6-45fc-b84f-8645448923f0" providerId="AD" clId="Web-{1DD33D46-0914-4702-9A02-FD70F549399A}" dt="2022-11-03T21:20:42.264" v="18"/>
          <ac:picMkLst>
            <pc:docMk/>
            <pc:sldMk cId="1532886728" sldId="259"/>
            <ac:picMk id="61" creationId="{8933E353-787F-A9B1-82CA-1F6C1B37F706}"/>
          </ac:picMkLst>
        </pc:picChg>
      </pc:sldChg>
    </pc:docChg>
  </pc:docChgLst>
  <pc:docChgLst>
    <pc:chgData name="Ruby Nagelberg" userId="S::ruby.nagelberg@ssaihq.com::7d7480ae-52b6-45fc-b84f-8645448923f0" providerId="AD" clId="Web-{BFFB4AC1-B7CE-453F-8C78-FAB5113EF568}"/>
    <pc:docChg chg="modSld">
      <pc:chgData name="Ruby Nagelberg" userId="S::ruby.nagelberg@ssaihq.com::7d7480ae-52b6-45fc-b84f-8645448923f0" providerId="AD" clId="Web-{BFFB4AC1-B7CE-453F-8C78-FAB5113EF568}" dt="2022-11-01T18:12:08.454" v="26" actId="1076"/>
      <pc:docMkLst>
        <pc:docMk/>
      </pc:docMkLst>
      <pc:sldChg chg="modSp">
        <pc:chgData name="Ruby Nagelberg" userId="S::ruby.nagelberg@ssaihq.com::7d7480ae-52b6-45fc-b84f-8645448923f0" providerId="AD" clId="Web-{BFFB4AC1-B7CE-453F-8C78-FAB5113EF568}" dt="2022-11-01T18:12:08.454" v="26" actId="1076"/>
        <pc:sldMkLst>
          <pc:docMk/>
          <pc:sldMk cId="1532886728" sldId="259"/>
        </pc:sldMkLst>
        <pc:spChg chg="mod">
          <ac:chgData name="Ruby Nagelberg" userId="S::ruby.nagelberg@ssaihq.com::7d7480ae-52b6-45fc-b84f-8645448923f0" providerId="AD" clId="Web-{BFFB4AC1-B7CE-453F-8C78-FAB5113EF568}" dt="2022-11-01T18:12:08.454" v="26" actId="1076"/>
          <ac:spMkLst>
            <pc:docMk/>
            <pc:sldMk cId="1532886728" sldId="259"/>
            <ac:spMk id="35" creationId="{81740629-9616-31B6-F942-CCC434608BDF}"/>
          </ac:spMkLst>
        </pc:spChg>
        <pc:spChg chg="mod">
          <ac:chgData name="Ruby Nagelberg" userId="S::ruby.nagelberg@ssaihq.com::7d7480ae-52b6-45fc-b84f-8645448923f0" providerId="AD" clId="Web-{BFFB4AC1-B7CE-453F-8C78-FAB5113EF568}" dt="2022-11-01T18:11:56.656" v="25" actId="14100"/>
          <ac:spMkLst>
            <pc:docMk/>
            <pc:sldMk cId="1532886728" sldId="259"/>
            <ac:spMk id="36" creationId="{FEC71AA3-1C80-4A35-5888-229FF79CE3A7}"/>
          </ac:spMkLst>
        </pc:spChg>
        <pc:spChg chg="mod">
          <ac:chgData name="Ruby Nagelberg" userId="S::ruby.nagelberg@ssaihq.com::7d7480ae-52b6-45fc-b84f-8645448923f0" providerId="AD" clId="Web-{BFFB4AC1-B7CE-453F-8C78-FAB5113EF568}" dt="2022-11-01T18:04:54.096" v="13" actId="1076"/>
          <ac:spMkLst>
            <pc:docMk/>
            <pc:sldMk cId="1532886728" sldId="259"/>
            <ac:spMk id="42" creationId="{6B53F6D1-7A67-4850-87EE-194C08BE1316}"/>
          </ac:spMkLst>
        </pc:spChg>
      </pc:sldChg>
    </pc:docChg>
  </pc:docChgLst>
  <pc:docChgLst>
    <pc:chgData name="Ruby Nagelberg" userId="S::ruby.nagelberg@ssaihq.com::7d7480ae-52b6-45fc-b84f-8645448923f0" providerId="AD" clId="Web-{24B1E25C-13CC-44AE-B098-A04511A00867}"/>
    <pc:docChg chg="modSld">
      <pc:chgData name="Ruby Nagelberg" userId="S::ruby.nagelberg@ssaihq.com::7d7480ae-52b6-45fc-b84f-8645448923f0" providerId="AD" clId="Web-{24B1E25C-13CC-44AE-B098-A04511A00867}" dt="2022-11-03T21:08:02.634" v="166" actId="1076"/>
      <pc:docMkLst>
        <pc:docMk/>
      </pc:docMkLst>
      <pc:sldChg chg="addSp delSp modSp">
        <pc:chgData name="Ruby Nagelberg" userId="S::ruby.nagelberg@ssaihq.com::7d7480ae-52b6-45fc-b84f-8645448923f0" providerId="AD" clId="Web-{24B1E25C-13CC-44AE-B098-A04511A00867}" dt="2022-11-03T21:08:02.634" v="166" actId="1076"/>
        <pc:sldMkLst>
          <pc:docMk/>
          <pc:sldMk cId="1532886728" sldId="259"/>
        </pc:sldMkLst>
        <pc:spChg chg="add mod">
          <ac:chgData name="Ruby Nagelberg" userId="S::ruby.nagelberg@ssaihq.com::7d7480ae-52b6-45fc-b84f-8645448923f0" providerId="AD" clId="Web-{24B1E25C-13CC-44AE-B098-A04511A00867}" dt="2022-11-03T21:07:25.554" v="158" actId="1076"/>
          <ac:spMkLst>
            <pc:docMk/>
            <pc:sldMk cId="1532886728" sldId="259"/>
            <ac:spMk id="41" creationId="{5FAF6A06-7033-60B5-A83B-D2AB72FD08AF}"/>
          </ac:spMkLst>
        </pc:spChg>
        <pc:spChg chg="add mod">
          <ac:chgData name="Ruby Nagelberg" userId="S::ruby.nagelberg@ssaihq.com::7d7480ae-52b6-45fc-b84f-8645448923f0" providerId="AD" clId="Web-{24B1E25C-13CC-44AE-B098-A04511A00867}" dt="2022-11-03T21:07:25.648" v="161" actId="1076"/>
          <ac:spMkLst>
            <pc:docMk/>
            <pc:sldMk cId="1532886728" sldId="259"/>
            <ac:spMk id="43" creationId="{E8785936-9F08-2952-D21F-BCD22220BD59}"/>
          </ac:spMkLst>
        </pc:spChg>
        <pc:spChg chg="mod">
          <ac:chgData name="Ruby Nagelberg" userId="S::ruby.nagelberg@ssaihq.com::7d7480ae-52b6-45fc-b84f-8645448923f0" providerId="AD" clId="Web-{24B1E25C-13CC-44AE-B098-A04511A00867}" dt="2022-11-03T21:08:02.634" v="166" actId="1076"/>
          <ac:spMkLst>
            <pc:docMk/>
            <pc:sldMk cId="1532886728" sldId="259"/>
            <ac:spMk id="44" creationId="{352F58AF-FA28-538F-1CCC-A9823D2178DC}"/>
          </ac:spMkLst>
        </pc:spChg>
        <pc:spChg chg="mod">
          <ac:chgData name="Ruby Nagelberg" userId="S::ruby.nagelberg@ssaihq.com::7d7480ae-52b6-45fc-b84f-8645448923f0" providerId="AD" clId="Web-{24B1E25C-13CC-44AE-B098-A04511A00867}" dt="2022-11-03T20:57:47.321" v="0"/>
          <ac:spMkLst>
            <pc:docMk/>
            <pc:sldMk cId="1532886728" sldId="259"/>
            <ac:spMk id="53" creationId="{B95A5203-4D33-1CD5-D890-AD3C624C7B8A}"/>
          </ac:spMkLst>
        </pc:spChg>
        <pc:spChg chg="mod">
          <ac:chgData name="Ruby Nagelberg" userId="S::ruby.nagelberg@ssaihq.com::7d7480ae-52b6-45fc-b84f-8645448923f0" providerId="AD" clId="Web-{24B1E25C-13CC-44AE-B098-A04511A00867}" dt="2022-11-03T21:07:25.585" v="159" actId="1076"/>
          <ac:spMkLst>
            <pc:docMk/>
            <pc:sldMk cId="1532886728" sldId="259"/>
            <ac:spMk id="58" creationId="{D83B586F-AD36-6613-C9B5-3AB16578AD44}"/>
          </ac:spMkLst>
        </pc:spChg>
        <pc:spChg chg="del mod">
          <ac:chgData name="Ruby Nagelberg" userId="S::ruby.nagelberg@ssaihq.com::7d7480ae-52b6-45fc-b84f-8645448923f0" providerId="AD" clId="Web-{24B1E25C-13CC-44AE-B098-A04511A00867}" dt="2022-11-03T21:04:50.108" v="91"/>
          <ac:spMkLst>
            <pc:docMk/>
            <pc:sldMk cId="1532886728" sldId="259"/>
            <ac:spMk id="59" creationId="{C9C920D2-3A36-0116-845C-726CF72A2308}"/>
          </ac:spMkLst>
        </pc:spChg>
        <pc:spChg chg="del mod">
          <ac:chgData name="Ruby Nagelberg" userId="S::ruby.nagelberg@ssaihq.com::7d7480ae-52b6-45fc-b84f-8645448923f0" providerId="AD" clId="Web-{24B1E25C-13CC-44AE-B098-A04511A00867}" dt="2022-11-03T21:04:51.170" v="92"/>
          <ac:spMkLst>
            <pc:docMk/>
            <pc:sldMk cId="1532886728" sldId="259"/>
            <ac:spMk id="60" creationId="{D3CF554A-9438-E206-0FD1-3F616EE5931E}"/>
          </ac:spMkLst>
        </pc:spChg>
        <pc:spChg chg="del mod">
          <ac:chgData name="Ruby Nagelberg" userId="S::ruby.nagelberg@ssaihq.com::7d7480ae-52b6-45fc-b84f-8645448923f0" providerId="AD" clId="Web-{24B1E25C-13CC-44AE-B098-A04511A00867}" dt="2022-11-03T21:04:52.592" v="93"/>
          <ac:spMkLst>
            <pc:docMk/>
            <pc:sldMk cId="1532886728" sldId="259"/>
            <ac:spMk id="61" creationId="{CFF81829-CE3E-0BCA-FDAA-91D6A64DA617}"/>
          </ac:spMkLst>
        </pc:spChg>
        <pc:spChg chg="mod">
          <ac:chgData name="Ruby Nagelberg" userId="S::ruby.nagelberg@ssaihq.com::7d7480ae-52b6-45fc-b84f-8645448923f0" providerId="AD" clId="Web-{24B1E25C-13CC-44AE-B098-A04511A00867}" dt="2022-11-03T21:07:25.617" v="160" actId="1076"/>
          <ac:spMkLst>
            <pc:docMk/>
            <pc:sldMk cId="1532886728" sldId="259"/>
            <ac:spMk id="62" creationId="{A844F336-5768-5159-7AA0-BF582D73FD5D}"/>
          </ac:spMkLst>
        </pc:spChg>
        <pc:spChg chg="mod">
          <ac:chgData name="Ruby Nagelberg" userId="S::ruby.nagelberg@ssaihq.com::7d7480ae-52b6-45fc-b84f-8645448923f0" providerId="AD" clId="Web-{24B1E25C-13CC-44AE-B098-A04511A00867}" dt="2022-11-03T21:07:25.679" v="162" actId="1076"/>
          <ac:spMkLst>
            <pc:docMk/>
            <pc:sldMk cId="1532886728" sldId="259"/>
            <ac:spMk id="63" creationId="{7E0359F3-6BA2-BC4B-55FC-8B80A770FA32}"/>
          </ac:spMkLst>
        </pc:spChg>
        <pc:picChg chg="mod">
          <ac:chgData name="Ruby Nagelberg" userId="S::ruby.nagelberg@ssaihq.com::7d7480ae-52b6-45fc-b84f-8645448923f0" providerId="AD" clId="Web-{24B1E25C-13CC-44AE-B098-A04511A00867}" dt="2022-11-03T21:03:28.387" v="72" actId="1076"/>
          <ac:picMkLst>
            <pc:docMk/>
            <pc:sldMk cId="1532886728" sldId="259"/>
            <ac:picMk id="33" creationId="{CBA037CC-0D46-EFC8-B298-7601B8A41C47}"/>
          </ac:picMkLst>
        </pc:picChg>
        <pc:picChg chg="mod">
          <ac:chgData name="Ruby Nagelberg" userId="S::ruby.nagelberg@ssaihq.com::7d7480ae-52b6-45fc-b84f-8645448923f0" providerId="AD" clId="Web-{24B1E25C-13CC-44AE-B098-A04511A00867}" dt="2022-11-03T21:07:25.523" v="157" actId="1076"/>
          <ac:picMkLst>
            <pc:docMk/>
            <pc:sldMk cId="1532886728" sldId="259"/>
            <ac:picMk id="57" creationId="{170CA5F3-C2D0-B944-EA6E-E9924298F722}"/>
          </ac:picMkLst>
        </pc:picChg>
      </pc:sldChg>
    </pc:docChg>
  </pc:docChgLst>
  <pc:docChgLst>
    <pc:chgData name="Ruby Nagelberg" userId="S::ruby.nagelberg@ssaihq.com::7d7480ae-52b6-45fc-b84f-8645448923f0" providerId="AD" clId="Web-{0FB288AD-C24B-4062-BDC0-A94973579592}"/>
    <pc:docChg chg="modSld">
      <pc:chgData name="Ruby Nagelberg" userId="S::ruby.nagelberg@ssaihq.com::7d7480ae-52b6-45fc-b84f-8645448923f0" providerId="AD" clId="Web-{0FB288AD-C24B-4062-BDC0-A94973579592}" dt="2022-10-27T22:15:30.166" v="10" actId="20577"/>
      <pc:docMkLst>
        <pc:docMk/>
      </pc:docMkLst>
      <pc:sldChg chg="modSp">
        <pc:chgData name="Ruby Nagelberg" userId="S::ruby.nagelberg@ssaihq.com::7d7480ae-52b6-45fc-b84f-8645448923f0" providerId="AD" clId="Web-{0FB288AD-C24B-4062-BDC0-A94973579592}" dt="2022-10-27T22:15:30.166" v="10" actId="20577"/>
        <pc:sldMkLst>
          <pc:docMk/>
          <pc:sldMk cId="1532886728" sldId="259"/>
        </pc:sldMkLst>
        <pc:spChg chg="mod">
          <ac:chgData name="Ruby Nagelberg" userId="S::ruby.nagelberg@ssaihq.com::7d7480ae-52b6-45fc-b84f-8645448923f0" providerId="AD" clId="Web-{0FB288AD-C24B-4062-BDC0-A94973579592}" dt="2022-10-27T22:15:08.614" v="5" actId="1076"/>
          <ac:spMkLst>
            <pc:docMk/>
            <pc:sldMk cId="1532886728" sldId="259"/>
            <ac:spMk id="12" creationId="{EF33B1E2-6651-72BF-09D1-B559B62DCF9B}"/>
          </ac:spMkLst>
        </pc:spChg>
        <pc:spChg chg="mod">
          <ac:chgData name="Ruby Nagelberg" userId="S::ruby.nagelberg@ssaihq.com::7d7480ae-52b6-45fc-b84f-8645448923f0" providerId="AD" clId="Web-{0FB288AD-C24B-4062-BDC0-A94973579592}" dt="2022-10-27T22:15:30.166" v="10" actId="20577"/>
          <ac:spMkLst>
            <pc:docMk/>
            <pc:sldMk cId="1532886728" sldId="259"/>
            <ac:spMk id="37" creationId="{2EBAC1ED-84A2-A4F9-596B-4F12A26E0991}"/>
          </ac:spMkLst>
        </pc:spChg>
      </pc:sldChg>
    </pc:docChg>
  </pc:docChgLst>
  <pc:docChgLst>
    <pc:chgData name="Dain Kim" userId="S::dain.kim@ssaihq.com::7efe0d03-1a0d-47fc-bd4f-f55ef7841d7a" providerId="AD" clId="Web-{5880F720-E8DC-4291-A2A2-8FEE97B40D38}"/>
    <pc:docChg chg="modSld">
      <pc:chgData name="Dain Kim" userId="S::dain.kim@ssaihq.com::7efe0d03-1a0d-47fc-bd4f-f55ef7841d7a" providerId="AD" clId="Web-{5880F720-E8DC-4291-A2A2-8FEE97B40D38}" dt="2022-11-03T21:28:18.180" v="25" actId="1076"/>
      <pc:docMkLst>
        <pc:docMk/>
      </pc:docMkLst>
      <pc:sldChg chg="addSp modSp">
        <pc:chgData name="Dain Kim" userId="S::dain.kim@ssaihq.com::7efe0d03-1a0d-47fc-bd4f-f55ef7841d7a" providerId="AD" clId="Web-{5880F720-E8DC-4291-A2A2-8FEE97B40D38}" dt="2022-11-03T21:28:18.180" v="25" actId="1076"/>
        <pc:sldMkLst>
          <pc:docMk/>
          <pc:sldMk cId="1532886728" sldId="259"/>
        </pc:sldMkLst>
        <pc:picChg chg="add mod">
          <ac:chgData name="Dain Kim" userId="S::dain.kim@ssaihq.com::7efe0d03-1a0d-47fc-bd4f-f55ef7841d7a" providerId="AD" clId="Web-{5880F720-E8DC-4291-A2A2-8FEE97B40D38}" dt="2022-11-03T21:16:54.727" v="11" actId="1076"/>
          <ac:picMkLst>
            <pc:docMk/>
            <pc:sldMk cId="1532886728" sldId="259"/>
            <ac:picMk id="51" creationId="{2B7AFC2C-C306-1E45-80DA-BBE4B35D12B5}"/>
          </ac:picMkLst>
        </pc:picChg>
        <pc:picChg chg="add mod">
          <ac:chgData name="Dain Kim" userId="S::dain.kim@ssaihq.com::7efe0d03-1a0d-47fc-bd4f-f55ef7841d7a" providerId="AD" clId="Web-{5880F720-E8DC-4291-A2A2-8FEE97B40D38}" dt="2022-11-03T21:17:07.978" v="15" actId="1076"/>
          <ac:picMkLst>
            <pc:docMk/>
            <pc:sldMk cId="1532886728" sldId="259"/>
            <ac:picMk id="59" creationId="{1C39667B-8E49-F9BA-7DEF-CDC4CE6905D7}"/>
          </ac:picMkLst>
        </pc:picChg>
        <pc:picChg chg="add mod">
          <ac:chgData name="Dain Kim" userId="S::dain.kim@ssaihq.com::7efe0d03-1a0d-47fc-bd4f-f55ef7841d7a" providerId="AD" clId="Web-{5880F720-E8DC-4291-A2A2-8FEE97B40D38}" dt="2022-11-03T21:17:14.838" v="17" actId="1076"/>
          <ac:picMkLst>
            <pc:docMk/>
            <pc:sldMk cId="1532886728" sldId="259"/>
            <ac:picMk id="60" creationId="{3C007916-EA33-9F6A-1130-75F2B5F4BFEA}"/>
          </ac:picMkLst>
        </pc:picChg>
        <pc:picChg chg="add mod">
          <ac:chgData name="Dain Kim" userId="S::dain.kim@ssaihq.com::7efe0d03-1a0d-47fc-bd4f-f55ef7841d7a" providerId="AD" clId="Web-{5880F720-E8DC-4291-A2A2-8FEE97B40D38}" dt="2022-11-03T21:28:18.180" v="25" actId="1076"/>
          <ac:picMkLst>
            <pc:docMk/>
            <pc:sldMk cId="1532886728" sldId="259"/>
            <ac:picMk id="64" creationId="{373692C8-FEBA-B24B-DB79-FDAC7FCA25AD}"/>
          </ac:picMkLst>
        </pc:picChg>
      </pc:sldChg>
    </pc:docChg>
  </pc:docChgLst>
  <pc:docChgLst>
    <pc:chgData name="Ruby Nagelberg" userId="S::ruby.nagelberg@ssaihq.com::7d7480ae-52b6-45fc-b84f-8645448923f0" providerId="AD" clId="Web-{B3899C39-967A-4F5E-A356-E9A4976B455E}"/>
    <pc:docChg chg="modSld">
      <pc:chgData name="Ruby Nagelberg" userId="S::ruby.nagelberg@ssaihq.com::7d7480ae-52b6-45fc-b84f-8645448923f0" providerId="AD" clId="Web-{B3899C39-967A-4F5E-A356-E9A4976B455E}" dt="2022-11-03T20:38:21.289" v="337"/>
      <pc:docMkLst>
        <pc:docMk/>
      </pc:docMkLst>
      <pc:sldChg chg="addSp delSp modSp">
        <pc:chgData name="Ruby Nagelberg" userId="S::ruby.nagelberg@ssaihq.com::7d7480ae-52b6-45fc-b84f-8645448923f0" providerId="AD" clId="Web-{B3899C39-967A-4F5E-A356-E9A4976B455E}" dt="2022-11-03T20:38:21.289" v="337"/>
        <pc:sldMkLst>
          <pc:docMk/>
          <pc:sldMk cId="1532886728" sldId="259"/>
        </pc:sldMkLst>
        <pc:spChg chg="add mod">
          <ac:chgData name="Ruby Nagelberg" userId="S::ruby.nagelberg@ssaihq.com::7d7480ae-52b6-45fc-b84f-8645448923f0" providerId="AD" clId="Web-{B3899C39-967A-4F5E-A356-E9A4976B455E}" dt="2022-11-03T20:36:55.723" v="327" actId="1076"/>
          <ac:spMkLst>
            <pc:docMk/>
            <pc:sldMk cId="1532886728" sldId="259"/>
            <ac:spMk id="19" creationId="{9050CFCC-D5A3-59B0-A5B9-40EDA769A20C}"/>
          </ac:spMkLst>
        </pc:spChg>
        <pc:spChg chg="add mod">
          <ac:chgData name="Ruby Nagelberg" userId="S::ruby.nagelberg@ssaihq.com::7d7480ae-52b6-45fc-b84f-8645448923f0" providerId="AD" clId="Web-{B3899C39-967A-4F5E-A356-E9A4976B455E}" dt="2022-11-03T20:36:55.755" v="328" actId="1076"/>
          <ac:spMkLst>
            <pc:docMk/>
            <pc:sldMk cId="1532886728" sldId="259"/>
            <ac:spMk id="20" creationId="{807F599B-6DD6-8C58-1920-3B9E86158FB2}"/>
          </ac:spMkLst>
        </pc:spChg>
        <pc:spChg chg="add mod">
          <ac:chgData name="Ruby Nagelberg" userId="S::ruby.nagelberg@ssaihq.com::7d7480ae-52b6-45fc-b84f-8645448923f0" providerId="AD" clId="Web-{B3899C39-967A-4F5E-A356-E9A4976B455E}" dt="2022-11-03T20:36:55.770" v="329" actId="1076"/>
          <ac:spMkLst>
            <pc:docMk/>
            <pc:sldMk cId="1532886728" sldId="259"/>
            <ac:spMk id="22" creationId="{29B6D02E-0A65-205C-F16A-B48984E8E5F3}"/>
          </ac:spMkLst>
        </pc:spChg>
        <pc:spChg chg="add mod">
          <ac:chgData name="Ruby Nagelberg" userId="S::ruby.nagelberg@ssaihq.com::7d7480ae-52b6-45fc-b84f-8645448923f0" providerId="AD" clId="Web-{B3899C39-967A-4F5E-A356-E9A4976B455E}" dt="2022-11-03T20:36:55.802" v="330" actId="1076"/>
          <ac:spMkLst>
            <pc:docMk/>
            <pc:sldMk cId="1532886728" sldId="259"/>
            <ac:spMk id="23" creationId="{1B5A3B3D-A5D2-9DB6-ABA8-9EFB50DFD5A0}"/>
          </ac:spMkLst>
        </pc:spChg>
        <pc:spChg chg="add mod">
          <ac:chgData name="Ruby Nagelberg" userId="S::ruby.nagelberg@ssaihq.com::7d7480ae-52b6-45fc-b84f-8645448923f0" providerId="AD" clId="Web-{B3899C39-967A-4F5E-A356-E9A4976B455E}" dt="2022-11-03T20:36:55.833" v="331" actId="1076"/>
          <ac:spMkLst>
            <pc:docMk/>
            <pc:sldMk cId="1532886728" sldId="259"/>
            <ac:spMk id="25" creationId="{5A992F15-75E3-59AF-FC62-1BCDBFB4FACB}"/>
          </ac:spMkLst>
        </pc:spChg>
        <pc:spChg chg="add mod">
          <ac:chgData name="Ruby Nagelberg" userId="S::ruby.nagelberg@ssaihq.com::7d7480ae-52b6-45fc-b84f-8645448923f0" providerId="AD" clId="Web-{B3899C39-967A-4F5E-A356-E9A4976B455E}" dt="2022-11-03T20:38:11.195" v="335"/>
          <ac:spMkLst>
            <pc:docMk/>
            <pc:sldMk cId="1532886728" sldId="259"/>
            <ac:spMk id="31" creationId="{BA694E93-80B0-20D0-1349-F1CFDE2CC6F6}"/>
          </ac:spMkLst>
        </pc:spChg>
        <pc:spChg chg="add del">
          <ac:chgData name="Ruby Nagelberg" userId="S::ruby.nagelberg@ssaihq.com::7d7480ae-52b6-45fc-b84f-8645448923f0" providerId="AD" clId="Web-{B3899C39-967A-4F5E-A356-E9A4976B455E}" dt="2022-11-03T20:18:26.621" v="116"/>
          <ac:spMkLst>
            <pc:docMk/>
            <pc:sldMk cId="1532886728" sldId="259"/>
            <ac:spMk id="33" creationId="{BDACD83E-05F5-FA34-B24C-6F68F8013B63}"/>
          </ac:spMkLst>
        </pc:spChg>
        <pc:spChg chg="mod">
          <ac:chgData name="Ruby Nagelberg" userId="S::ruby.nagelberg@ssaihq.com::7d7480ae-52b6-45fc-b84f-8645448923f0" providerId="AD" clId="Web-{B3899C39-967A-4F5E-A356-E9A4976B455E}" dt="2022-11-03T20:37:24.193" v="333" actId="1076"/>
          <ac:spMkLst>
            <pc:docMk/>
            <pc:sldMk cId="1532886728" sldId="259"/>
            <ac:spMk id="37" creationId="{2EBAC1ED-84A2-A4F9-596B-4F12A26E0991}"/>
          </ac:spMkLst>
        </pc:spChg>
        <pc:spChg chg="del mod">
          <ac:chgData name="Ruby Nagelberg" userId="S::ruby.nagelberg@ssaihq.com::7d7480ae-52b6-45fc-b84f-8645448923f0" providerId="AD" clId="Web-{B3899C39-967A-4F5E-A356-E9A4976B455E}" dt="2022-11-03T20:31:10.164" v="259"/>
          <ac:spMkLst>
            <pc:docMk/>
            <pc:sldMk cId="1532886728" sldId="259"/>
            <ac:spMk id="41" creationId="{226FCFD4-B280-162E-AF3B-47B3962EEAC2}"/>
          </ac:spMkLst>
        </pc:spChg>
        <pc:spChg chg="mod">
          <ac:chgData name="Ruby Nagelberg" userId="S::ruby.nagelberg@ssaihq.com::7d7480ae-52b6-45fc-b84f-8645448923f0" providerId="AD" clId="Web-{B3899C39-967A-4F5E-A356-E9A4976B455E}" dt="2022-11-03T20:33:37.544" v="274" actId="1076"/>
          <ac:spMkLst>
            <pc:docMk/>
            <pc:sldMk cId="1532886728" sldId="259"/>
            <ac:spMk id="46" creationId="{39D808A0-C30A-BA84-3CC3-CCB55AF9317F}"/>
          </ac:spMkLst>
        </pc:spChg>
        <pc:spChg chg="add del mod">
          <ac:chgData name="Ruby Nagelberg" userId="S::ruby.nagelberg@ssaihq.com::7d7480ae-52b6-45fc-b84f-8645448923f0" providerId="AD" clId="Web-{B3899C39-967A-4F5E-A356-E9A4976B455E}" dt="2022-11-03T20:26:50.623" v="202"/>
          <ac:spMkLst>
            <pc:docMk/>
            <pc:sldMk cId="1532886728" sldId="259"/>
            <ac:spMk id="51" creationId="{363CC6EC-48BD-1E9F-E927-2541AE14BB0B}"/>
          </ac:spMkLst>
        </pc:spChg>
        <pc:spChg chg="add mod">
          <ac:chgData name="Ruby Nagelberg" userId="S::ruby.nagelberg@ssaihq.com::7d7480ae-52b6-45fc-b84f-8645448923f0" providerId="AD" clId="Web-{B3899C39-967A-4F5E-A356-E9A4976B455E}" dt="2022-11-03T20:32:04.010" v="263"/>
          <ac:spMkLst>
            <pc:docMk/>
            <pc:sldMk cId="1532886728" sldId="259"/>
            <ac:spMk id="52" creationId="{E4039F2C-3719-D24C-C19B-BDDD2FE26E1D}"/>
          </ac:spMkLst>
        </pc:spChg>
        <pc:spChg chg="add mod ord">
          <ac:chgData name="Ruby Nagelberg" userId="S::ruby.nagelberg@ssaihq.com::7d7480ae-52b6-45fc-b84f-8645448923f0" providerId="AD" clId="Web-{B3899C39-967A-4F5E-A356-E9A4976B455E}" dt="2022-11-03T20:37:10.333" v="332" actId="14100"/>
          <ac:spMkLst>
            <pc:docMk/>
            <pc:sldMk cId="1532886728" sldId="259"/>
            <ac:spMk id="53" creationId="{B95A5203-4D33-1CD5-D890-AD3C624C7B8A}"/>
          </ac:spMkLst>
        </pc:spChg>
        <pc:picChg chg="mod">
          <ac:chgData name="Ruby Nagelberg" userId="S::ruby.nagelberg@ssaihq.com::7d7480ae-52b6-45fc-b84f-8645448923f0" providerId="AD" clId="Web-{B3899C39-967A-4F5E-A356-E9A4976B455E}" dt="2022-11-03T20:23:20.194" v="168" actId="1076"/>
          <ac:picMkLst>
            <pc:docMk/>
            <pc:sldMk cId="1532886728" sldId="259"/>
            <ac:picMk id="13" creationId="{A855AE08-D2ED-A3C5-64A5-B645111F4575}"/>
          </ac:picMkLst>
        </pc:picChg>
        <pc:picChg chg="add mod modCrop">
          <ac:chgData name="Ruby Nagelberg" userId="S::ruby.nagelberg@ssaihq.com::7d7480ae-52b6-45fc-b84f-8645448923f0" providerId="AD" clId="Web-{B3899C39-967A-4F5E-A356-E9A4976B455E}" dt="2022-11-03T20:36:55.692" v="326" actId="1076"/>
          <ac:picMkLst>
            <pc:docMk/>
            <pc:sldMk cId="1532886728" sldId="259"/>
            <ac:picMk id="18" creationId="{00F8663C-CD8A-A04E-773C-40AC30188DC9}"/>
          </ac:picMkLst>
        </pc:picChg>
        <pc:cxnChg chg="add mod">
          <ac:chgData name="Ruby Nagelberg" userId="S::ruby.nagelberg@ssaihq.com::7d7480ae-52b6-45fc-b84f-8645448923f0" providerId="AD" clId="Web-{B3899C39-967A-4F5E-A356-E9A4976B455E}" dt="2022-11-03T20:38:21.289" v="337"/>
          <ac:cxnSpMkLst>
            <pc:docMk/>
            <pc:sldMk cId="1532886728" sldId="259"/>
            <ac:cxnSpMk id="38" creationId="{B99E3316-732C-9AB0-B320-AE130E39F436}"/>
          </ac:cxnSpMkLst>
        </pc:cxnChg>
        <pc:cxnChg chg="add mod">
          <ac:chgData name="Ruby Nagelberg" userId="S::ruby.nagelberg@ssaihq.com::7d7480ae-52b6-45fc-b84f-8645448923f0" providerId="AD" clId="Web-{B3899C39-967A-4F5E-A356-E9A4976B455E}" dt="2022-11-03T20:38:17.305" v="336"/>
          <ac:cxnSpMkLst>
            <pc:docMk/>
            <pc:sldMk cId="1532886728" sldId="259"/>
            <ac:cxnSpMk id="50" creationId="{38316B7D-C057-C3C9-25FC-3F2273121E44}"/>
          </ac:cxnSpMkLst>
        </pc:cxnChg>
      </pc:sldChg>
    </pc:docChg>
  </pc:docChgLst>
  <pc:docChgLst>
    <pc:chgData name="Kameron Lloyd" userId="S::kameron.lloyd@ssaihq.com::b544f362-10e8-40aa-af56-354c8c3581b2" providerId="AD" clId="Web-{32173DE0-B1BE-47D7-93F4-8F215C5607E0}"/>
    <pc:docChg chg="modSld">
      <pc:chgData name="Kameron Lloyd" userId="S::kameron.lloyd@ssaihq.com::b544f362-10e8-40aa-af56-354c8c3581b2" providerId="AD" clId="Web-{32173DE0-B1BE-47D7-93F4-8F215C5607E0}" dt="2022-11-03T21:33:41.871" v="23" actId="1076"/>
      <pc:docMkLst>
        <pc:docMk/>
      </pc:docMkLst>
      <pc:sldChg chg="addSp modSp">
        <pc:chgData name="Kameron Lloyd" userId="S::kameron.lloyd@ssaihq.com::b544f362-10e8-40aa-af56-354c8c3581b2" providerId="AD" clId="Web-{32173DE0-B1BE-47D7-93F4-8F215C5607E0}" dt="2022-11-03T21:33:41.871" v="23" actId="1076"/>
        <pc:sldMkLst>
          <pc:docMk/>
          <pc:sldMk cId="1532886728" sldId="259"/>
        </pc:sldMkLst>
        <pc:spChg chg="mod">
          <ac:chgData name="Kameron Lloyd" userId="S::kameron.lloyd@ssaihq.com::b544f362-10e8-40aa-af56-354c8c3581b2" providerId="AD" clId="Web-{32173DE0-B1BE-47D7-93F4-8F215C5607E0}" dt="2022-11-03T21:29:09.722" v="2" actId="1076"/>
          <ac:spMkLst>
            <pc:docMk/>
            <pc:sldMk cId="1532886728" sldId="259"/>
            <ac:spMk id="37" creationId="{2EBAC1ED-84A2-A4F9-596B-4F12A26E0991}"/>
          </ac:spMkLst>
        </pc:spChg>
        <pc:picChg chg="mod">
          <ac:chgData name="Kameron Lloyd" userId="S::kameron.lloyd@ssaihq.com::b544f362-10e8-40aa-af56-354c8c3581b2" providerId="AD" clId="Web-{32173DE0-B1BE-47D7-93F4-8F215C5607E0}" dt="2022-11-03T21:27:07.171" v="1" actId="1076"/>
          <ac:picMkLst>
            <pc:docMk/>
            <pc:sldMk cId="1532886728" sldId="259"/>
            <ac:picMk id="60" creationId="{3C007916-EA33-9F6A-1130-75F2B5F4BFEA}"/>
          </ac:picMkLst>
        </pc:picChg>
        <pc:picChg chg="add mod">
          <ac:chgData name="Kameron Lloyd" userId="S::kameron.lloyd@ssaihq.com::b544f362-10e8-40aa-af56-354c8c3581b2" providerId="AD" clId="Web-{32173DE0-B1BE-47D7-93F4-8F215C5607E0}" dt="2022-11-03T21:33:27.293" v="17" actId="1076"/>
          <ac:picMkLst>
            <pc:docMk/>
            <pc:sldMk cId="1532886728" sldId="259"/>
            <ac:picMk id="65" creationId="{ACE299FF-2088-15C4-3753-1CBF3976173E}"/>
          </ac:picMkLst>
        </pc:picChg>
        <pc:picChg chg="add mod">
          <ac:chgData name="Kameron Lloyd" userId="S::kameron.lloyd@ssaihq.com::b544f362-10e8-40aa-af56-354c8c3581b2" providerId="AD" clId="Web-{32173DE0-B1BE-47D7-93F4-8F215C5607E0}" dt="2022-11-03T21:33:41.871" v="23" actId="1076"/>
          <ac:picMkLst>
            <pc:docMk/>
            <pc:sldMk cId="1532886728" sldId="259"/>
            <ac:picMk id="66" creationId="{6325F98D-B607-E5A6-CD2E-1D03EAA0FDBD}"/>
          </ac:picMkLst>
        </pc:picChg>
      </pc:sldChg>
    </pc:docChg>
  </pc:docChgLst>
  <pc:docChgLst>
    <pc:chgData name="Ruby Nagelberg" userId="S::ruby.nagelberg@ssaihq.com::7d7480ae-52b6-45fc-b84f-8645448923f0" providerId="AD" clId="Web-{F821FE36-8332-4E3F-9E9F-80EC3FB76F21}"/>
    <pc:docChg chg="modSld">
      <pc:chgData name="Ruby Nagelberg" userId="S::ruby.nagelberg@ssaihq.com::7d7480ae-52b6-45fc-b84f-8645448923f0" providerId="AD" clId="Web-{F821FE36-8332-4E3F-9E9F-80EC3FB76F21}" dt="2022-11-03T20:45:08.020" v="13" actId="1076"/>
      <pc:docMkLst>
        <pc:docMk/>
      </pc:docMkLst>
      <pc:sldChg chg="addSp delSp modSp">
        <pc:chgData name="Ruby Nagelberg" userId="S::ruby.nagelberg@ssaihq.com::7d7480ae-52b6-45fc-b84f-8645448923f0" providerId="AD" clId="Web-{F821FE36-8332-4E3F-9E9F-80EC3FB76F21}" dt="2022-11-03T20:45:08.020" v="13" actId="1076"/>
        <pc:sldMkLst>
          <pc:docMk/>
          <pc:sldMk cId="1532886728" sldId="259"/>
        </pc:sldMkLst>
        <pc:spChg chg="del mod">
          <ac:chgData name="Ruby Nagelberg" userId="S::ruby.nagelberg@ssaihq.com::7d7480ae-52b6-45fc-b84f-8645448923f0" providerId="AD" clId="Web-{F821FE36-8332-4E3F-9E9F-80EC3FB76F21}" dt="2022-11-03T20:44:37.848" v="10"/>
          <ac:spMkLst>
            <pc:docMk/>
            <pc:sldMk cId="1532886728" sldId="259"/>
            <ac:spMk id="43" creationId="{FA80BDC6-60DB-EFDB-2B61-433B1A69B515}"/>
          </ac:spMkLst>
        </pc:spChg>
        <pc:spChg chg="mod">
          <ac:chgData name="Ruby Nagelberg" userId="S::ruby.nagelberg@ssaihq.com::7d7480ae-52b6-45fc-b84f-8645448923f0" providerId="AD" clId="Web-{F821FE36-8332-4E3F-9E9F-80EC3FB76F21}" dt="2022-11-03T20:45:08.020" v="13" actId="1076"/>
          <ac:spMkLst>
            <pc:docMk/>
            <pc:sldMk cId="1532886728" sldId="259"/>
            <ac:spMk id="44" creationId="{352F58AF-FA28-538F-1CCC-A9823D2178DC}"/>
          </ac:spMkLst>
        </pc:spChg>
        <pc:picChg chg="mod">
          <ac:chgData name="Ruby Nagelberg" userId="S::ruby.nagelberg@ssaihq.com::7d7480ae-52b6-45fc-b84f-8645448923f0" providerId="AD" clId="Web-{F821FE36-8332-4E3F-9E9F-80EC3FB76F21}" dt="2022-11-03T20:44:18.144" v="8"/>
          <ac:picMkLst>
            <pc:docMk/>
            <pc:sldMk cId="1532886728" sldId="259"/>
            <ac:picMk id="13" creationId="{A855AE08-D2ED-A3C5-64A5-B645111F4575}"/>
          </ac:picMkLst>
        </pc:picChg>
        <pc:picChg chg="add mod">
          <ac:chgData name="Ruby Nagelberg" userId="S::ruby.nagelberg@ssaihq.com::7d7480ae-52b6-45fc-b84f-8645448923f0" providerId="AD" clId="Web-{F821FE36-8332-4E3F-9E9F-80EC3FB76F21}" dt="2022-11-03T20:44:47.223" v="12" actId="14100"/>
          <ac:picMkLst>
            <pc:docMk/>
            <pc:sldMk cId="1532886728" sldId="259"/>
            <ac:picMk id="33" creationId="{CBA037CC-0D46-EFC8-B298-7601B8A41C47}"/>
          </ac:picMkLst>
        </pc:picChg>
      </pc:sldChg>
    </pc:docChg>
  </pc:docChgLst>
  <pc:docChgLst>
    <pc:chgData name="Ruby Nagelberg" userId="S::ruby.nagelberg@ssaihq.com::7d7480ae-52b6-45fc-b84f-8645448923f0" providerId="AD" clId="Web-{C60809DE-1369-480A-B17A-4C202478ADFC}"/>
    <pc:docChg chg="modSld">
      <pc:chgData name="Ruby Nagelberg" userId="S::ruby.nagelberg@ssaihq.com::7d7480ae-52b6-45fc-b84f-8645448923f0" providerId="AD" clId="Web-{C60809DE-1369-480A-B17A-4C202478ADFC}" dt="2022-11-10T20:42:21.738" v="2" actId="14100"/>
      <pc:docMkLst>
        <pc:docMk/>
      </pc:docMkLst>
      <pc:sldChg chg="modSp">
        <pc:chgData name="Ruby Nagelberg" userId="S::ruby.nagelberg@ssaihq.com::7d7480ae-52b6-45fc-b84f-8645448923f0" providerId="AD" clId="Web-{C60809DE-1369-480A-B17A-4C202478ADFC}" dt="2022-11-10T20:42:21.738" v="2" actId="14100"/>
        <pc:sldMkLst>
          <pc:docMk/>
          <pc:sldMk cId="1532886728" sldId="259"/>
        </pc:sldMkLst>
        <pc:cxnChg chg="mod">
          <ac:chgData name="Ruby Nagelberg" userId="S::ruby.nagelberg@ssaihq.com::7d7480ae-52b6-45fc-b84f-8645448923f0" providerId="AD" clId="Web-{C60809DE-1369-480A-B17A-4C202478ADFC}" dt="2022-11-10T20:42:02.097" v="0" actId="14100"/>
          <ac:cxnSpMkLst>
            <pc:docMk/>
            <pc:sldMk cId="1532886728" sldId="259"/>
            <ac:cxnSpMk id="38" creationId="{B99E3316-732C-9AB0-B320-AE130E39F436}"/>
          </ac:cxnSpMkLst>
        </pc:cxnChg>
        <pc:cxnChg chg="mod">
          <ac:chgData name="Ruby Nagelberg" userId="S::ruby.nagelberg@ssaihq.com::7d7480ae-52b6-45fc-b84f-8645448923f0" providerId="AD" clId="Web-{C60809DE-1369-480A-B17A-4C202478ADFC}" dt="2022-11-10T20:42:21.738" v="2" actId="14100"/>
          <ac:cxnSpMkLst>
            <pc:docMk/>
            <pc:sldMk cId="1532886728" sldId="259"/>
            <ac:cxnSpMk id="50" creationId="{38316B7D-C057-C3C9-25FC-3F2273121E44}"/>
          </ac:cxnSpMkLst>
        </pc:cxnChg>
      </pc:sldChg>
    </pc:docChg>
  </pc:docChgLst>
  <pc:docChgLst>
    <pc:chgData name="Ruby Nagelberg" userId="S::ruby.nagelberg@ssaihq.com::7d7480ae-52b6-45fc-b84f-8645448923f0" providerId="AD" clId="Web-{840DDA91-9813-40CF-ADAE-9C1CC55A1034}"/>
    <pc:docChg chg="modSld">
      <pc:chgData name="Ruby Nagelberg" userId="S::ruby.nagelberg@ssaihq.com::7d7480ae-52b6-45fc-b84f-8645448923f0" providerId="AD" clId="Web-{840DDA91-9813-40CF-ADAE-9C1CC55A1034}" dt="2022-11-03T20:04:56.879" v="10" actId="20577"/>
      <pc:docMkLst>
        <pc:docMk/>
      </pc:docMkLst>
      <pc:sldChg chg="addSp modSp">
        <pc:chgData name="Ruby Nagelberg" userId="S::ruby.nagelberg@ssaihq.com::7d7480ae-52b6-45fc-b84f-8645448923f0" providerId="AD" clId="Web-{840DDA91-9813-40CF-ADAE-9C1CC55A1034}" dt="2022-11-03T20:04:56.879" v="10" actId="20577"/>
        <pc:sldMkLst>
          <pc:docMk/>
          <pc:sldMk cId="1532886728" sldId="259"/>
        </pc:sldMkLst>
        <pc:spChg chg="mod">
          <ac:chgData name="Ruby Nagelberg" userId="S::ruby.nagelberg@ssaihq.com::7d7480ae-52b6-45fc-b84f-8645448923f0" providerId="AD" clId="Web-{840DDA91-9813-40CF-ADAE-9C1CC55A1034}" dt="2022-11-03T20:04:56.879" v="10" actId="20577"/>
          <ac:spMkLst>
            <pc:docMk/>
            <pc:sldMk cId="1532886728" sldId="259"/>
            <ac:spMk id="41" creationId="{226FCFD4-B280-162E-AF3B-47B3962EEAC2}"/>
          </ac:spMkLst>
        </pc:spChg>
        <pc:picChg chg="add mod modCrop">
          <ac:chgData name="Ruby Nagelberg" userId="S::ruby.nagelberg@ssaihq.com::7d7480ae-52b6-45fc-b84f-8645448923f0" providerId="AD" clId="Web-{840DDA91-9813-40CF-ADAE-9C1CC55A1034}" dt="2022-11-03T20:04:49.410" v="8" actId="1076"/>
          <ac:picMkLst>
            <pc:docMk/>
            <pc:sldMk cId="1532886728" sldId="259"/>
            <ac:picMk id="13" creationId="{A855AE08-D2ED-A3C5-64A5-B645111F4575}"/>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B8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B8394F"/>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8" y="34594800"/>
            <a:ext cx="5673212" cy="1066799"/>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a:solidFill>
                  <a:schemeClr val="bg1"/>
                </a:solidFill>
              </a:rPr>
              <a:t>Fall</a:t>
            </a:r>
            <a:r>
              <a:rPr lang="en-US">
                <a:solidFill>
                  <a:schemeClr val="bg1"/>
                </a:solidFill>
              </a:rPr>
              <a:t> 2022|</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B8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outdoor, turn&#10;&#10;Description automatically generated">
            <a:extLst>
              <a:ext uri="{FF2B5EF4-FFF2-40B4-BE49-F238E27FC236}">
                <a16:creationId xmlns:a16="http://schemas.microsoft.com/office/drawing/2014/main" id="{D33010BC-85C0-44E5-A8E2-D5221AC0F5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3088" y="853440"/>
            <a:ext cx="2468880" cy="2468880"/>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4" orient="horz" pos="192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11/11/2022</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jpe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svg"/><Relationship Id="rId2" Type="http://schemas.openxmlformats.org/officeDocument/2006/relationships/image" Target="../media/image4.jpeg"/><Relationship Id="rId16" Type="http://schemas.openxmlformats.org/officeDocument/2006/relationships/image" Target="../media/image18.sv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jpe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8" descr="A picture containing diagram&#10;&#10;Description automatically generated">
            <a:extLst>
              <a:ext uri="{FF2B5EF4-FFF2-40B4-BE49-F238E27FC236}">
                <a16:creationId xmlns:a16="http://schemas.microsoft.com/office/drawing/2014/main" id="{DF877A5B-3399-CE12-E597-703DF7F2D797}"/>
              </a:ext>
            </a:extLst>
          </p:cNvPr>
          <p:cNvPicPr>
            <a:picLocks noChangeAspect="1"/>
          </p:cNvPicPr>
          <p:nvPr/>
        </p:nvPicPr>
        <p:blipFill>
          <a:blip r:embed="rId2"/>
          <a:stretch>
            <a:fillRect/>
          </a:stretch>
        </p:blipFill>
        <p:spPr>
          <a:xfrm>
            <a:off x="14621505" y="13172034"/>
            <a:ext cx="8507122" cy="6496056"/>
          </a:xfrm>
          <a:prstGeom prst="rect">
            <a:avLst/>
          </a:prstGeom>
        </p:spPr>
      </p:pic>
      <p:sp>
        <p:nvSpPr>
          <p:cNvPr id="63" name="TextBox 62">
            <a:extLst>
              <a:ext uri="{FF2B5EF4-FFF2-40B4-BE49-F238E27FC236}">
                <a16:creationId xmlns:a16="http://schemas.microsoft.com/office/drawing/2014/main" id="{7E0359F3-6BA2-BC4B-55FC-8B80A770FA32}"/>
              </a:ext>
            </a:extLst>
          </p:cNvPr>
          <p:cNvSpPr txBox="1"/>
          <p:nvPr/>
        </p:nvSpPr>
        <p:spPr>
          <a:xfrm>
            <a:off x="441896" y="22827942"/>
            <a:ext cx="3643950" cy="4708981"/>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1">
                    <a:lumMod val="75000"/>
                    <a:lumOff val="25000"/>
                  </a:schemeClr>
                </a:solidFill>
              </a:rPr>
              <a:t>Green Infrastructure Analysis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3" name="TextBox 52">
            <a:extLst>
              <a:ext uri="{FF2B5EF4-FFF2-40B4-BE49-F238E27FC236}">
                <a16:creationId xmlns:a16="http://schemas.microsoft.com/office/drawing/2014/main" id="{B95A5203-4D33-1CD5-D890-AD3C624C7B8A}"/>
              </a:ext>
            </a:extLst>
          </p:cNvPr>
          <p:cNvSpPr txBox="1"/>
          <p:nvPr/>
        </p:nvSpPr>
        <p:spPr>
          <a:xfrm>
            <a:off x="23273141" y="13952318"/>
            <a:ext cx="3145536" cy="4470322"/>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75000"/>
                    <a:lumOff val="25000"/>
                  </a:schemeClr>
                </a:solidFill>
              </a:rPr>
              <a:t>Average Retention Ratio</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0" name="Rounded Rectangle 9">
            <a:extLst>
              <a:ext uri="{FF2B5EF4-FFF2-40B4-BE49-F238E27FC236}">
                <a16:creationId xmlns:a16="http://schemas.microsoft.com/office/drawing/2014/main" id="{DE487B8C-A6B3-1910-4AA3-45566F094FB1}"/>
              </a:ext>
            </a:extLst>
          </p:cNvPr>
          <p:cNvSpPr/>
          <p:nvPr/>
        </p:nvSpPr>
        <p:spPr>
          <a:xfrm>
            <a:off x="899208" y="10481359"/>
            <a:ext cx="7437968" cy="8826174"/>
          </a:xfrm>
          <a:prstGeom prst="roundRect">
            <a:avLst/>
          </a:prstGeom>
          <a:solidFill>
            <a:srgbClr val="75B85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B85F"/>
              </a:solidFill>
            </a:endParaRPr>
          </a:p>
        </p:txBody>
      </p:sp>
      <p:sp>
        <p:nvSpPr>
          <p:cNvPr id="36" name="TextBox 35">
            <a:extLst>
              <a:ext uri="{FF2B5EF4-FFF2-40B4-BE49-F238E27FC236}">
                <a16:creationId xmlns:a16="http://schemas.microsoft.com/office/drawing/2014/main" id="{FEC71AA3-1C80-4A35-5888-229FF79CE3A7}"/>
              </a:ext>
            </a:extLst>
          </p:cNvPr>
          <p:cNvSpPr txBox="1"/>
          <p:nvPr/>
        </p:nvSpPr>
        <p:spPr>
          <a:xfrm>
            <a:off x="1117588" y="10903437"/>
            <a:ext cx="7001208" cy="7612146"/>
          </a:xfrm>
          <a:prstGeom prst="rect">
            <a:avLst/>
          </a:prstGeom>
          <a:noFill/>
          <a:ln w="63500">
            <a:noFill/>
          </a:ln>
        </p:spPr>
        <p:txBody>
          <a:bodyPr wrap="square" lIns="91440" tIns="45720" rIns="91440" bIns="45720" rtlCol="0" anchor="t">
            <a:noAutofit/>
          </a:bodyPr>
          <a:lstStyle/>
          <a:p>
            <a:endParaRPr lang="en-US" sz="3600">
              <a:solidFill>
                <a:srgbClr val="B8394F"/>
              </a:solidFill>
            </a:endParaRPr>
          </a:p>
          <a:p>
            <a:pPr algn="ctr"/>
            <a:endParaRPr lang="en-US" sz="3600">
              <a:solidFill>
                <a:srgbClr val="B8394F"/>
              </a:solidFill>
            </a:endParaRPr>
          </a:p>
          <a:p>
            <a:pPr algn="ctr"/>
            <a:endParaRPr lang="en-US" sz="3600">
              <a:solidFill>
                <a:srgbClr val="B8394F"/>
              </a:solidFill>
              <a:latin typeface="Garamond" panose="02020404030301010803" pitchFamily="18" charset="0"/>
            </a:endParaRPr>
          </a:p>
          <a:p>
            <a:pPr algn="ctr"/>
            <a:r>
              <a:rPr lang="en-US" sz="3600">
                <a:solidFill>
                  <a:schemeClr val="tx1">
                    <a:lumMod val="75000"/>
                    <a:lumOff val="25000"/>
                  </a:schemeClr>
                </a:solidFill>
                <a:latin typeface="Garamond"/>
              </a:rPr>
              <a:t>Stormwater retention by soils is an </a:t>
            </a:r>
            <a:r>
              <a:rPr lang="en-US" sz="3600" b="1">
                <a:solidFill>
                  <a:schemeClr val="tx1">
                    <a:lumMod val="75000"/>
                    <a:lumOff val="25000"/>
                  </a:schemeClr>
                </a:solidFill>
                <a:latin typeface="Garamond"/>
              </a:rPr>
              <a:t>ecosystem service</a:t>
            </a:r>
            <a:r>
              <a:rPr lang="en-US" sz="3600">
                <a:solidFill>
                  <a:schemeClr val="tx1">
                    <a:lumMod val="75000"/>
                    <a:lumOff val="25000"/>
                  </a:schemeClr>
                </a:solidFill>
                <a:latin typeface="Garamond"/>
              </a:rPr>
              <a:t> which mitigates </a:t>
            </a:r>
            <a:r>
              <a:rPr lang="en-US" sz="3600" b="1">
                <a:solidFill>
                  <a:schemeClr val="tx1">
                    <a:lumMod val="75000"/>
                    <a:lumOff val="25000"/>
                  </a:schemeClr>
                </a:solidFill>
                <a:latin typeface="Garamond"/>
              </a:rPr>
              <a:t>flooding</a:t>
            </a:r>
            <a:r>
              <a:rPr lang="en-US" sz="3600">
                <a:solidFill>
                  <a:schemeClr val="tx1">
                    <a:lumMod val="75000"/>
                    <a:lumOff val="25000"/>
                  </a:schemeClr>
                </a:solidFill>
                <a:latin typeface="Garamond"/>
              </a:rPr>
              <a:t> and </a:t>
            </a:r>
            <a:r>
              <a:rPr lang="en-US" sz="3600" b="1">
                <a:solidFill>
                  <a:schemeClr val="tx1">
                    <a:lumMod val="75000"/>
                    <a:lumOff val="25000"/>
                  </a:schemeClr>
                </a:solidFill>
                <a:latin typeface="Garamond"/>
              </a:rPr>
              <a:t>waterway pollution </a:t>
            </a:r>
            <a:r>
              <a:rPr lang="en-US" sz="3600">
                <a:solidFill>
                  <a:schemeClr val="tx1">
                    <a:lumMod val="75000"/>
                    <a:lumOff val="25000"/>
                  </a:schemeClr>
                </a:solidFill>
                <a:latin typeface="Garamond"/>
              </a:rPr>
              <a:t>caused by </a:t>
            </a:r>
            <a:r>
              <a:rPr lang="en-US" sz="3600" b="1">
                <a:solidFill>
                  <a:schemeClr val="tx1">
                    <a:lumMod val="75000"/>
                    <a:lumOff val="25000"/>
                  </a:schemeClr>
                </a:solidFill>
                <a:latin typeface="Garamond"/>
              </a:rPr>
              <a:t>runoff</a:t>
            </a:r>
            <a:r>
              <a:rPr lang="en-US" sz="3600">
                <a:solidFill>
                  <a:schemeClr val="tx1">
                    <a:lumMod val="75000"/>
                    <a:lumOff val="25000"/>
                  </a:schemeClr>
                </a:solidFill>
                <a:latin typeface="Garamond"/>
              </a:rPr>
              <a:t>. This is inhibited by an abundance of </a:t>
            </a:r>
            <a:r>
              <a:rPr lang="en-US" sz="3600" b="1">
                <a:solidFill>
                  <a:schemeClr val="tx1">
                    <a:lumMod val="75000"/>
                    <a:lumOff val="25000"/>
                  </a:schemeClr>
                </a:solidFill>
                <a:latin typeface="Garamond"/>
              </a:rPr>
              <a:t>impervious</a:t>
            </a:r>
            <a:r>
              <a:rPr lang="en-US" sz="3600">
                <a:solidFill>
                  <a:schemeClr val="tx1">
                    <a:lumMod val="75000"/>
                    <a:lumOff val="25000"/>
                  </a:schemeClr>
                </a:solidFill>
                <a:latin typeface="Garamond"/>
              </a:rPr>
              <a:t> </a:t>
            </a:r>
            <a:r>
              <a:rPr lang="en-US" sz="3600" b="1">
                <a:solidFill>
                  <a:schemeClr val="tx1">
                    <a:lumMod val="75000"/>
                    <a:lumOff val="25000"/>
                  </a:schemeClr>
                </a:solidFill>
                <a:latin typeface="Garamond"/>
              </a:rPr>
              <a:t>surfaces</a:t>
            </a:r>
            <a:r>
              <a:rPr lang="en-US" sz="3600">
                <a:solidFill>
                  <a:schemeClr val="tx1">
                    <a:lumMod val="75000"/>
                    <a:lumOff val="25000"/>
                  </a:schemeClr>
                </a:solidFill>
                <a:latin typeface="Garamond"/>
              </a:rPr>
              <a:t> which prevent stormwater </a:t>
            </a:r>
            <a:r>
              <a:rPr lang="en-US" sz="3600" b="1">
                <a:solidFill>
                  <a:schemeClr val="tx1">
                    <a:lumMod val="75000"/>
                    <a:lumOff val="25000"/>
                  </a:schemeClr>
                </a:solidFill>
                <a:latin typeface="Garamond"/>
              </a:rPr>
              <a:t>infiltration</a:t>
            </a:r>
            <a:r>
              <a:rPr lang="en-US" sz="3600">
                <a:solidFill>
                  <a:schemeClr val="tx1">
                    <a:lumMod val="75000"/>
                    <a:lumOff val="25000"/>
                  </a:schemeClr>
                </a:solidFill>
                <a:latin typeface="Garamond"/>
              </a:rPr>
              <a:t> into soils and creates excess runoff that flows across the ground’s surface, picking up pollutants and flooding urban environments.</a:t>
            </a:r>
          </a:p>
        </p:txBody>
      </p:sp>
      <p:sp>
        <p:nvSpPr>
          <p:cNvPr id="45" name="Title 3"/>
          <p:cNvSpPr txBox="1">
            <a:spLocks/>
          </p:cNvSpPr>
          <p:nvPr/>
        </p:nvSpPr>
        <p:spPr>
          <a:xfrm>
            <a:off x="24995303" y="4648200"/>
            <a:ext cx="1522297" cy="29451299"/>
          </a:xfrm>
          <a:prstGeom prst="rect">
            <a:avLst/>
          </a:prstGeom>
        </p:spPr>
        <p:txBody>
          <a:bodyPr vert="vert27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a:solidFill>
                  <a:srgbClr val="B8394F"/>
                </a:solidFill>
              </a:rPr>
              <a:t>Kansas City</a:t>
            </a:r>
            <a:r>
              <a:rPr lang="en-US" sz="10000">
                <a:solidFill>
                  <a:srgbClr val="B8394F"/>
                </a:solidFill>
              </a:rPr>
              <a:t> Disasters II</a:t>
            </a:r>
          </a:p>
        </p:txBody>
      </p:sp>
      <p:sp>
        <p:nvSpPr>
          <p:cNvPr id="24" name="TextBox 23"/>
          <p:cNvSpPr txBox="1"/>
          <p:nvPr/>
        </p:nvSpPr>
        <p:spPr>
          <a:xfrm>
            <a:off x="936787" y="29907056"/>
            <a:ext cx="4542503" cy="769441"/>
          </a:xfrm>
          <a:prstGeom prst="rect">
            <a:avLst/>
          </a:prstGeom>
          <a:noFill/>
        </p:spPr>
        <p:txBody>
          <a:bodyPr wrap="square" rtlCol="0">
            <a:spAutoFit/>
          </a:bodyPr>
          <a:lstStyle/>
          <a:p>
            <a:r>
              <a:rPr lang="en-US" sz="4400" b="1">
                <a:solidFill>
                  <a:srgbClr val="B8394F"/>
                </a:solidFill>
                <a:latin typeface="Century Gothic" panose="020B0502020202020204" pitchFamily="34" charset="0"/>
              </a:rPr>
              <a:t>Team Members</a:t>
            </a:r>
          </a:p>
        </p:txBody>
      </p:sp>
      <p:sp>
        <p:nvSpPr>
          <p:cNvPr id="5" name="Text Placeholder 4"/>
          <p:cNvSpPr>
            <a:spLocks noGrp="1"/>
          </p:cNvSpPr>
          <p:nvPr>
            <p:ph type="body" sz="quarter" idx="11"/>
          </p:nvPr>
        </p:nvSpPr>
        <p:spPr/>
        <p:txBody>
          <a:bodyPr/>
          <a:lstStyle/>
          <a:p>
            <a:r>
              <a:rPr lang="en-US" i="0">
                <a:effectLst/>
              </a:rPr>
              <a:t>Analyzing Precipitation and Land Cover Data to Refine the Assessment of Urban Flood Vulnerability</a:t>
            </a:r>
            <a:endParaRPr lang="en-US"/>
          </a:p>
        </p:txBody>
      </p:sp>
      <p:sp>
        <p:nvSpPr>
          <p:cNvPr id="98" name="Text Placeholder 16"/>
          <p:cNvSpPr txBox="1">
            <a:spLocks/>
          </p:cNvSpPr>
          <p:nvPr/>
        </p:nvSpPr>
        <p:spPr>
          <a:xfrm>
            <a:off x="722815" y="33095628"/>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a:solidFill>
                  <a:schemeClr val="tx1">
                    <a:lumMod val="75000"/>
                  </a:schemeClr>
                </a:solidFill>
                <a:latin typeface="Garamond" panose="02020404030301010803" pitchFamily="18" charset="0"/>
              </a:rPr>
              <a:t>Nora Carmody</a:t>
            </a:r>
          </a:p>
          <a:p>
            <a:pPr algn="ctr">
              <a:lnSpc>
                <a:spcPct val="100000"/>
              </a:lnSpc>
              <a:spcBef>
                <a:spcPts val="0"/>
              </a:spcBef>
            </a:pPr>
            <a:r>
              <a:rPr lang="en-US">
                <a:solidFill>
                  <a:schemeClr val="tx1">
                    <a:lumMod val="75000"/>
                  </a:schemeClr>
                </a:solidFill>
                <a:latin typeface="Garamond" panose="02020404030301010803" pitchFamily="18" charset="0"/>
              </a:rPr>
              <a:t>Project Lead</a:t>
            </a:r>
          </a:p>
        </p:txBody>
      </p:sp>
      <p:sp>
        <p:nvSpPr>
          <p:cNvPr id="99" name="Text Placeholder 16"/>
          <p:cNvSpPr txBox="1">
            <a:spLocks/>
          </p:cNvSpPr>
          <p:nvPr/>
        </p:nvSpPr>
        <p:spPr>
          <a:xfrm>
            <a:off x="3492336" y="3309562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latin typeface="Garamond" panose="02020404030301010803" pitchFamily="18" charset="0"/>
              </a:rPr>
              <a:t>Dain Kim</a:t>
            </a:r>
          </a:p>
        </p:txBody>
      </p:sp>
      <p:sp>
        <p:nvSpPr>
          <p:cNvPr id="100" name="Text Placeholder 16"/>
          <p:cNvSpPr txBox="1">
            <a:spLocks/>
          </p:cNvSpPr>
          <p:nvPr/>
        </p:nvSpPr>
        <p:spPr>
          <a:xfrm>
            <a:off x="6381743" y="33095628"/>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panose="02020404030301010803" pitchFamily="18" charset="0"/>
              </a:rPr>
              <a:t>Kameron Lloyd</a:t>
            </a:r>
          </a:p>
        </p:txBody>
      </p:sp>
      <p:sp>
        <p:nvSpPr>
          <p:cNvPr id="104" name="Text Placeholder 16"/>
          <p:cNvSpPr txBox="1">
            <a:spLocks/>
          </p:cNvSpPr>
          <p:nvPr/>
        </p:nvSpPr>
        <p:spPr>
          <a:xfrm>
            <a:off x="9172303" y="33082447"/>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panose="02020404030301010803" pitchFamily="18" charset="0"/>
              </a:rPr>
              <a:t>Ruby Nagelberg</a:t>
            </a:r>
          </a:p>
        </p:txBody>
      </p:sp>
      <p:grpSp>
        <p:nvGrpSpPr>
          <p:cNvPr id="4" name="Group 3"/>
          <p:cNvGrpSpPr/>
          <p:nvPr/>
        </p:nvGrpSpPr>
        <p:grpSpPr>
          <a:xfrm>
            <a:off x="1182507" y="31048618"/>
            <a:ext cx="1605051" cy="1645920"/>
            <a:chOff x="1320903" y="31059504"/>
            <a:chExt cx="1605051" cy="1645920"/>
          </a:xfrm>
        </p:grpSpPr>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t="27873" r="68067" b="-1"/>
            <a:stretch/>
          </p:blipFill>
          <p:spPr>
            <a:xfrm>
              <a:off x="1320903" y="31059504"/>
              <a:ext cx="1605051" cy="1645920"/>
            </a:xfrm>
            <a:prstGeom prst="ellipse">
              <a:avLst/>
            </a:prstGeom>
          </p:spPr>
        </p:pic>
        <p:sp>
          <p:nvSpPr>
            <p:cNvPr id="49" name="TextBox 48"/>
            <p:cNvSpPr txBox="1"/>
            <p:nvPr/>
          </p:nvSpPr>
          <p:spPr>
            <a:xfrm rot="20028308">
              <a:off x="1468373" y="31610981"/>
              <a:ext cx="1426712" cy="457200"/>
            </a:xfrm>
            <a:prstGeom prst="rect">
              <a:avLst/>
            </a:prstGeom>
          </p:spPr>
          <p:txBody>
            <a:bodyPr wrap="square" numCol="1" spcCol="640080" rtlCol="0">
              <a:spAutoFit/>
            </a:bodyPr>
            <a:lstStyle/>
            <a:p>
              <a:pPr algn="just"/>
              <a:r>
                <a:rPr lang="en-US" sz="2000" b="1">
                  <a:solidFill>
                    <a:schemeClr val="bg1"/>
                  </a:solidFill>
                </a:rPr>
                <a:t>EXAMPLE</a:t>
              </a:r>
            </a:p>
          </p:txBody>
        </p:sp>
      </p:grpSp>
      <p:sp>
        <p:nvSpPr>
          <p:cNvPr id="42" name="Text Placeholder 11">
            <a:extLst>
              <a:ext uri="{FF2B5EF4-FFF2-40B4-BE49-F238E27FC236}">
                <a16:creationId xmlns:a16="http://schemas.microsoft.com/office/drawing/2014/main" id="{6B53F6D1-7A67-4850-87EE-194C08BE1316}"/>
              </a:ext>
            </a:extLst>
          </p:cNvPr>
          <p:cNvSpPr txBox="1">
            <a:spLocks/>
          </p:cNvSpPr>
          <p:nvPr/>
        </p:nvSpPr>
        <p:spPr>
          <a:xfrm>
            <a:off x="4079662" y="34732008"/>
            <a:ext cx="6404732" cy="653305"/>
          </a:xfrm>
          <a:prstGeom prst="rect">
            <a:avLst/>
          </a:prstGeom>
        </p:spPr>
        <p:txBody>
          <a:bodyP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a:solidFill>
                  <a:schemeClr val="bg1"/>
                </a:solidFill>
              </a:rPr>
              <a:t>MA - Boston</a:t>
            </a:r>
            <a:endParaRPr lang="en-US">
              <a:solidFill>
                <a:schemeClr val="bg1"/>
              </a:solidFill>
            </a:endParaRPr>
          </a:p>
        </p:txBody>
      </p:sp>
      <p:pic>
        <p:nvPicPr>
          <p:cNvPr id="34" name="Picture 33" descr="Shape, circle&#10;&#10;Description automatically generated">
            <a:extLst>
              <a:ext uri="{FF2B5EF4-FFF2-40B4-BE49-F238E27FC236}">
                <a16:creationId xmlns:a16="http://schemas.microsoft.com/office/drawing/2014/main" id="{363C5947-74FB-432E-BF64-D91856AC97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9819" y="30815280"/>
            <a:ext cx="2123357" cy="2103120"/>
          </a:xfrm>
          <a:prstGeom prst="rect">
            <a:avLst/>
          </a:prstGeom>
        </p:spPr>
      </p:pic>
      <p:pic>
        <p:nvPicPr>
          <p:cNvPr id="54" name="Picture 53" descr="Shape, circle&#10;&#10;Description automatically generated">
            <a:extLst>
              <a:ext uri="{FF2B5EF4-FFF2-40B4-BE49-F238E27FC236}">
                <a16:creationId xmlns:a16="http://schemas.microsoft.com/office/drawing/2014/main" id="{815403B4-48C2-49B3-977B-F35DB3860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1586" y="30815280"/>
            <a:ext cx="2123357" cy="2103120"/>
          </a:xfrm>
          <a:prstGeom prst="rect">
            <a:avLst/>
          </a:prstGeom>
        </p:spPr>
      </p:pic>
      <p:pic>
        <p:nvPicPr>
          <p:cNvPr id="55" name="Picture 54" descr="Shape, circle&#10;&#10;Description automatically generated">
            <a:extLst>
              <a:ext uri="{FF2B5EF4-FFF2-40B4-BE49-F238E27FC236}">
                <a16:creationId xmlns:a16="http://schemas.microsoft.com/office/drawing/2014/main" id="{3DA611D2-9A08-4A4A-B097-6D58534035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8051" y="30815280"/>
            <a:ext cx="2123357" cy="2103120"/>
          </a:xfrm>
          <a:prstGeom prst="rect">
            <a:avLst/>
          </a:prstGeom>
        </p:spPr>
      </p:pic>
      <p:pic>
        <p:nvPicPr>
          <p:cNvPr id="56" name="Picture 55" descr="Shape, circle&#10;&#10;Description automatically generated">
            <a:extLst>
              <a:ext uri="{FF2B5EF4-FFF2-40B4-BE49-F238E27FC236}">
                <a16:creationId xmlns:a16="http://schemas.microsoft.com/office/drawing/2014/main" id="{4E6DE3FF-F48F-4247-86E6-81BDB911B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353" y="30815280"/>
            <a:ext cx="2123357" cy="2103120"/>
          </a:xfrm>
          <a:prstGeom prst="rect">
            <a:avLst/>
          </a:prstGeom>
        </p:spPr>
      </p:pic>
      <p:sp>
        <p:nvSpPr>
          <p:cNvPr id="21" name="TextBox 20">
            <a:extLst>
              <a:ext uri="{FF2B5EF4-FFF2-40B4-BE49-F238E27FC236}">
                <a16:creationId xmlns:a16="http://schemas.microsoft.com/office/drawing/2014/main" id="{DC30CFD0-DE2B-4A0B-AC4F-5DD72D700030}"/>
              </a:ext>
            </a:extLst>
          </p:cNvPr>
          <p:cNvSpPr txBox="1"/>
          <p:nvPr/>
        </p:nvSpPr>
        <p:spPr>
          <a:xfrm>
            <a:off x="14630400" y="30955909"/>
            <a:ext cx="5652655" cy="769441"/>
          </a:xfrm>
          <a:prstGeom prst="rect">
            <a:avLst/>
          </a:prstGeom>
          <a:noFill/>
        </p:spPr>
        <p:txBody>
          <a:bodyPr wrap="square" rtlCol="0">
            <a:spAutoFit/>
          </a:bodyPr>
          <a:lstStyle/>
          <a:p>
            <a:r>
              <a:rPr lang="en-US" sz="4400" b="1">
                <a:solidFill>
                  <a:srgbClr val="B8394F"/>
                </a:solidFill>
                <a:latin typeface="Century Gothic" panose="020B0502020202020204" pitchFamily="34" charset="0"/>
              </a:rPr>
              <a:t>Acknowledgements</a:t>
            </a:r>
          </a:p>
        </p:txBody>
      </p:sp>
      <p:sp>
        <p:nvSpPr>
          <p:cNvPr id="3" name="TextBox 2">
            <a:extLst>
              <a:ext uri="{FF2B5EF4-FFF2-40B4-BE49-F238E27FC236}">
                <a16:creationId xmlns:a16="http://schemas.microsoft.com/office/drawing/2014/main" id="{1F92BD5B-14BC-D7B9-1AFA-9EB2842927F8}"/>
              </a:ext>
            </a:extLst>
          </p:cNvPr>
          <p:cNvSpPr txBox="1"/>
          <p:nvPr/>
        </p:nvSpPr>
        <p:spPr>
          <a:xfrm>
            <a:off x="899208" y="4052297"/>
            <a:ext cx="74379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solidFill>
                  <a:srgbClr val="39B88C"/>
                </a:solidFill>
              </a:rPr>
              <a:t>COMMUNITY CONCERNS</a:t>
            </a:r>
            <a:endParaRPr lang="en-US" b="1">
              <a:solidFill>
                <a:srgbClr val="39B88C"/>
              </a:solidFill>
            </a:endParaRPr>
          </a:p>
        </p:txBody>
      </p:sp>
      <p:sp>
        <p:nvSpPr>
          <p:cNvPr id="2" name="TextBox 1">
            <a:extLst>
              <a:ext uri="{FF2B5EF4-FFF2-40B4-BE49-F238E27FC236}">
                <a16:creationId xmlns:a16="http://schemas.microsoft.com/office/drawing/2014/main" id="{A289B98A-B6A9-F226-9885-17188A063741}"/>
              </a:ext>
            </a:extLst>
          </p:cNvPr>
          <p:cNvSpPr txBox="1"/>
          <p:nvPr/>
        </p:nvSpPr>
        <p:spPr>
          <a:xfrm>
            <a:off x="2557130" y="5510778"/>
            <a:ext cx="7335863"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tx1">
                    <a:lumMod val="75000"/>
                    <a:lumOff val="25000"/>
                  </a:schemeClr>
                </a:solidFill>
                <a:latin typeface="Garamond" panose="02020404030301010803" pitchFamily="18" charset="0"/>
              </a:rPr>
              <a:t>Impervious surfaces in disinvested neighborhoods</a:t>
            </a:r>
          </a:p>
        </p:txBody>
      </p:sp>
      <p:sp>
        <p:nvSpPr>
          <p:cNvPr id="6" name="TextBox 5">
            <a:extLst>
              <a:ext uri="{FF2B5EF4-FFF2-40B4-BE49-F238E27FC236}">
                <a16:creationId xmlns:a16="http://schemas.microsoft.com/office/drawing/2014/main" id="{A77B8C0E-1832-3B00-7015-2F1A569C5C1C}"/>
              </a:ext>
            </a:extLst>
          </p:cNvPr>
          <p:cNvSpPr txBox="1"/>
          <p:nvPr/>
        </p:nvSpPr>
        <p:spPr>
          <a:xfrm>
            <a:off x="2557131" y="9024132"/>
            <a:ext cx="3567222"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tx1">
                    <a:lumMod val="75000"/>
                    <a:lumOff val="25000"/>
                  </a:schemeClr>
                </a:solidFill>
                <a:latin typeface="Garamond" panose="02020404030301010803" pitchFamily="18" charset="0"/>
              </a:rPr>
              <a:t>Polluted runoff</a:t>
            </a:r>
          </a:p>
        </p:txBody>
      </p:sp>
      <p:sp>
        <p:nvSpPr>
          <p:cNvPr id="7" name="TextBox 6">
            <a:extLst>
              <a:ext uri="{FF2B5EF4-FFF2-40B4-BE49-F238E27FC236}">
                <a16:creationId xmlns:a16="http://schemas.microsoft.com/office/drawing/2014/main" id="{F4691625-BE54-DC58-0ED1-4A1005E35754}"/>
              </a:ext>
            </a:extLst>
          </p:cNvPr>
          <p:cNvSpPr txBox="1"/>
          <p:nvPr/>
        </p:nvSpPr>
        <p:spPr>
          <a:xfrm>
            <a:off x="2546848" y="7176015"/>
            <a:ext cx="5353568"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tx1">
                    <a:lumMod val="75000"/>
                    <a:lumOff val="25000"/>
                  </a:schemeClr>
                </a:solidFill>
                <a:latin typeface="Garamond" panose="02020404030301010803" pitchFamily="18" charset="0"/>
              </a:rPr>
              <a:t>Combined sewer overflows (CSOs)</a:t>
            </a:r>
          </a:p>
        </p:txBody>
      </p:sp>
      <p:pic>
        <p:nvPicPr>
          <p:cNvPr id="9" name="Graphic 8" descr="City outline">
            <a:extLst>
              <a:ext uri="{FF2B5EF4-FFF2-40B4-BE49-F238E27FC236}">
                <a16:creationId xmlns:a16="http://schemas.microsoft.com/office/drawing/2014/main" id="{F49DCB83-CC74-09FF-6068-54DD12E01E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208" y="5518583"/>
            <a:ext cx="1200329" cy="1200329"/>
          </a:xfrm>
          <a:prstGeom prst="rect">
            <a:avLst/>
          </a:prstGeom>
        </p:spPr>
      </p:pic>
      <p:sp>
        <p:nvSpPr>
          <p:cNvPr id="12" name="TextBox 11">
            <a:extLst>
              <a:ext uri="{FF2B5EF4-FFF2-40B4-BE49-F238E27FC236}">
                <a16:creationId xmlns:a16="http://schemas.microsoft.com/office/drawing/2014/main" id="{EF33B1E2-6651-72BF-09D1-B559B62DCF9B}"/>
              </a:ext>
            </a:extLst>
          </p:cNvPr>
          <p:cNvSpPr txBox="1"/>
          <p:nvPr/>
        </p:nvSpPr>
        <p:spPr>
          <a:xfrm>
            <a:off x="10176310" y="5310372"/>
            <a:ext cx="6535835" cy="4431983"/>
          </a:xfrm>
          <a:prstGeom prst="rect">
            <a:avLst/>
          </a:prstGeom>
          <a:noFill/>
        </p:spPr>
        <p:txBody>
          <a:bodyPr wrap="square" lIns="91440" tIns="45720" rIns="91440" bIns="45720" rtlCol="0" anchor="t">
            <a:spAutoFit/>
          </a:bodyPr>
          <a:lstStyle/>
          <a:p>
            <a:pPr algn="ctr"/>
            <a:r>
              <a:rPr lang="en-US" sz="4000" b="1">
                <a:solidFill>
                  <a:schemeClr val="tx1">
                    <a:lumMod val="75000"/>
                    <a:lumOff val="25000"/>
                  </a:schemeClr>
                </a:solidFill>
              </a:rPr>
              <a:t>Which communities</a:t>
            </a:r>
          </a:p>
          <a:p>
            <a:pPr algn="ctr"/>
            <a:r>
              <a:rPr lang="en-US" sz="4000" b="1">
                <a:solidFill>
                  <a:schemeClr val="tx1">
                    <a:lumMod val="75000"/>
                    <a:lumOff val="25000"/>
                  </a:schemeClr>
                </a:solidFill>
              </a:rPr>
              <a:t>in Kansas City, Kansas are most affected by </a:t>
            </a:r>
          </a:p>
          <a:p>
            <a:pPr algn="ctr"/>
            <a:r>
              <a:rPr lang="en-US" sz="5400" b="1">
                <a:solidFill>
                  <a:srgbClr val="75B85F"/>
                </a:solidFill>
              </a:rPr>
              <a:t>LOW</a:t>
            </a:r>
          </a:p>
          <a:p>
            <a:pPr algn="ctr"/>
            <a:r>
              <a:rPr lang="en-US" sz="5400" b="1">
                <a:solidFill>
                  <a:srgbClr val="75B85F"/>
                </a:solidFill>
              </a:rPr>
              <a:t>STORMWATER RETENTION?</a:t>
            </a:r>
            <a:endParaRPr lang="en-US"/>
          </a:p>
        </p:txBody>
      </p:sp>
      <p:pic>
        <p:nvPicPr>
          <p:cNvPr id="14" name="Graphic 13" descr="Bio-hazard outline">
            <a:extLst>
              <a:ext uri="{FF2B5EF4-FFF2-40B4-BE49-F238E27FC236}">
                <a16:creationId xmlns:a16="http://schemas.microsoft.com/office/drawing/2014/main" id="{9E92FFC1-6DD8-6BA5-58A8-AFB1AACFC7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208" y="8815586"/>
            <a:ext cx="1063423" cy="1063423"/>
          </a:xfrm>
          <a:prstGeom prst="rect">
            <a:avLst/>
          </a:prstGeom>
        </p:spPr>
      </p:pic>
      <p:pic>
        <p:nvPicPr>
          <p:cNvPr id="16" name="Graphic 15">
            <a:extLst>
              <a:ext uri="{FF2B5EF4-FFF2-40B4-BE49-F238E27FC236}">
                <a16:creationId xmlns:a16="http://schemas.microsoft.com/office/drawing/2014/main" id="{8D5D9E4D-02BC-C496-2B43-F3B119964216}"/>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14983"/>
          <a:stretch/>
        </p:blipFill>
        <p:spPr>
          <a:xfrm>
            <a:off x="899208" y="7206036"/>
            <a:ext cx="1250831" cy="1063423"/>
          </a:xfrm>
          <a:prstGeom prst="rect">
            <a:avLst/>
          </a:prstGeom>
        </p:spPr>
      </p:pic>
      <p:sp>
        <p:nvSpPr>
          <p:cNvPr id="8" name="TextBox 7">
            <a:extLst>
              <a:ext uri="{FF2B5EF4-FFF2-40B4-BE49-F238E27FC236}">
                <a16:creationId xmlns:a16="http://schemas.microsoft.com/office/drawing/2014/main" id="{AB40EB7B-3955-DC1F-8E50-71973EC58AB5}"/>
              </a:ext>
            </a:extLst>
          </p:cNvPr>
          <p:cNvSpPr txBox="1"/>
          <p:nvPr/>
        </p:nvSpPr>
        <p:spPr>
          <a:xfrm>
            <a:off x="19997177" y="4073923"/>
            <a:ext cx="653583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solidFill>
                  <a:srgbClr val="39B88C"/>
                </a:solidFill>
              </a:rPr>
              <a:t>PROJECT OBJECTIVES</a:t>
            </a:r>
            <a:endParaRPr lang="en-US" b="1">
              <a:solidFill>
                <a:srgbClr val="39B88C"/>
              </a:solidFill>
            </a:endParaRPr>
          </a:p>
        </p:txBody>
      </p:sp>
      <p:pic>
        <p:nvPicPr>
          <p:cNvPr id="11" name="Graphic 10" descr="Badge 1 outline">
            <a:extLst>
              <a:ext uri="{FF2B5EF4-FFF2-40B4-BE49-F238E27FC236}">
                <a16:creationId xmlns:a16="http://schemas.microsoft.com/office/drawing/2014/main" id="{F1BE1715-BD55-7072-8379-88CA260986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674335" y="5475765"/>
            <a:ext cx="1285965" cy="1285965"/>
          </a:xfrm>
          <a:prstGeom prst="rect">
            <a:avLst/>
          </a:prstGeom>
        </p:spPr>
      </p:pic>
      <p:pic>
        <p:nvPicPr>
          <p:cNvPr id="15" name="Graphic 14" descr="Badge outline">
            <a:extLst>
              <a:ext uri="{FF2B5EF4-FFF2-40B4-BE49-F238E27FC236}">
                <a16:creationId xmlns:a16="http://schemas.microsoft.com/office/drawing/2014/main" id="{19EB9546-9E8D-7446-F4AB-F2A27648566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626450" y="7937860"/>
            <a:ext cx="1285965" cy="1285965"/>
          </a:xfrm>
          <a:prstGeom prst="rect">
            <a:avLst/>
          </a:prstGeom>
        </p:spPr>
      </p:pic>
      <p:pic>
        <p:nvPicPr>
          <p:cNvPr id="26" name="Graphic 25" descr="Badge 3 outline">
            <a:extLst>
              <a:ext uri="{FF2B5EF4-FFF2-40B4-BE49-F238E27FC236}">
                <a16:creationId xmlns:a16="http://schemas.microsoft.com/office/drawing/2014/main" id="{BA18F0F1-319C-575E-DBDC-BC9B71200D6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7663702" y="10139135"/>
            <a:ext cx="1285964" cy="1285964"/>
          </a:xfrm>
          <a:prstGeom prst="rect">
            <a:avLst/>
          </a:prstGeom>
        </p:spPr>
      </p:pic>
      <p:sp>
        <p:nvSpPr>
          <p:cNvPr id="27" name="TextBox 26">
            <a:extLst>
              <a:ext uri="{FF2B5EF4-FFF2-40B4-BE49-F238E27FC236}">
                <a16:creationId xmlns:a16="http://schemas.microsoft.com/office/drawing/2014/main" id="{41938B22-5432-65D5-E11D-58B052E322CC}"/>
              </a:ext>
            </a:extLst>
          </p:cNvPr>
          <p:cNvSpPr txBox="1"/>
          <p:nvPr/>
        </p:nvSpPr>
        <p:spPr>
          <a:xfrm>
            <a:off x="19143944" y="5233779"/>
            <a:ext cx="7389067" cy="17543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tx1">
                    <a:lumMod val="75000"/>
                    <a:lumOff val="25000"/>
                  </a:schemeClr>
                </a:solidFill>
                <a:latin typeface="Garamond" panose="02020404030301010803" pitchFamily="18" charset="0"/>
              </a:rPr>
              <a:t>Examine inequitable distribution of ecosystem services affecting water quality and quantity</a:t>
            </a:r>
          </a:p>
        </p:txBody>
      </p:sp>
      <p:sp>
        <p:nvSpPr>
          <p:cNvPr id="28" name="TextBox 27">
            <a:extLst>
              <a:ext uri="{FF2B5EF4-FFF2-40B4-BE49-F238E27FC236}">
                <a16:creationId xmlns:a16="http://schemas.microsoft.com/office/drawing/2014/main" id="{895C5E83-69EE-460D-38F3-E025DF5E1CFA}"/>
              </a:ext>
            </a:extLst>
          </p:cNvPr>
          <p:cNvSpPr txBox="1"/>
          <p:nvPr/>
        </p:nvSpPr>
        <p:spPr>
          <a:xfrm>
            <a:off x="19143944" y="7988767"/>
            <a:ext cx="7389067"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tx1">
                    <a:lumMod val="75000"/>
                    <a:lumOff val="25000"/>
                  </a:schemeClr>
                </a:solidFill>
                <a:latin typeface="Garamond" panose="02020404030301010803" pitchFamily="18" charset="0"/>
              </a:rPr>
              <a:t>Explore implications of land cover and precipitation variance</a:t>
            </a:r>
          </a:p>
        </p:txBody>
      </p:sp>
      <p:sp>
        <p:nvSpPr>
          <p:cNvPr id="29" name="TextBox 28">
            <a:extLst>
              <a:ext uri="{FF2B5EF4-FFF2-40B4-BE49-F238E27FC236}">
                <a16:creationId xmlns:a16="http://schemas.microsoft.com/office/drawing/2014/main" id="{296F8B5E-8EB3-142E-7967-B02607343663}"/>
              </a:ext>
            </a:extLst>
          </p:cNvPr>
          <p:cNvSpPr txBox="1"/>
          <p:nvPr/>
        </p:nvSpPr>
        <p:spPr>
          <a:xfrm>
            <a:off x="19143944" y="10181953"/>
            <a:ext cx="7389067"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tx1">
                    <a:lumMod val="75000"/>
                    <a:lumOff val="25000"/>
                  </a:schemeClr>
                </a:solidFill>
                <a:latin typeface="Garamond" panose="02020404030301010803" pitchFamily="18" charset="0"/>
              </a:rPr>
              <a:t>Identify points of intervention for green infrastructure projects</a:t>
            </a:r>
          </a:p>
        </p:txBody>
      </p:sp>
      <p:sp>
        <p:nvSpPr>
          <p:cNvPr id="35" name="TextBox 34">
            <a:extLst>
              <a:ext uri="{FF2B5EF4-FFF2-40B4-BE49-F238E27FC236}">
                <a16:creationId xmlns:a16="http://schemas.microsoft.com/office/drawing/2014/main" id="{81740629-9616-31B6-F942-CCC434608BDF}"/>
              </a:ext>
            </a:extLst>
          </p:cNvPr>
          <p:cNvSpPr txBox="1"/>
          <p:nvPr/>
        </p:nvSpPr>
        <p:spPr>
          <a:xfrm>
            <a:off x="899208" y="11395451"/>
            <a:ext cx="743796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tx1">
                    <a:lumMod val="75000"/>
                    <a:lumOff val="25000"/>
                  </a:schemeClr>
                </a:solidFill>
              </a:rPr>
              <a:t>RUNDOWN ON RETENTION</a:t>
            </a:r>
          </a:p>
        </p:txBody>
      </p:sp>
      <p:sp>
        <p:nvSpPr>
          <p:cNvPr id="37" name="TextBox 36">
            <a:extLst>
              <a:ext uri="{FF2B5EF4-FFF2-40B4-BE49-F238E27FC236}">
                <a16:creationId xmlns:a16="http://schemas.microsoft.com/office/drawing/2014/main" id="{2EBAC1ED-84A2-A4F9-596B-4F12A26E0991}"/>
              </a:ext>
            </a:extLst>
          </p:cNvPr>
          <p:cNvSpPr txBox="1"/>
          <p:nvPr/>
        </p:nvSpPr>
        <p:spPr>
          <a:xfrm>
            <a:off x="8406225" y="15679904"/>
            <a:ext cx="5741013" cy="3785652"/>
          </a:xfrm>
          <a:prstGeom prst="rect">
            <a:avLst/>
          </a:prstGeom>
          <a:noFill/>
        </p:spPr>
        <p:txBody>
          <a:bodyPr wrap="square" lIns="91440" tIns="45720" rIns="91440" bIns="45720" rtlCol="0" anchor="t">
            <a:spAutoFit/>
          </a:bodyPr>
          <a:lstStyle/>
          <a:p>
            <a:pPr algn="r"/>
            <a:r>
              <a:rPr lang="en-US" sz="4800" b="1">
                <a:solidFill>
                  <a:schemeClr val="tx1">
                    <a:lumMod val="75000"/>
                    <a:lumOff val="25000"/>
                  </a:schemeClr>
                </a:solidFill>
              </a:rPr>
              <a:t>Low retention </a:t>
            </a:r>
            <a:r>
              <a:rPr lang="en-US" sz="4800" b="1">
                <a:solidFill>
                  <a:srgbClr val="B8394F"/>
                </a:solidFill>
              </a:rPr>
              <a:t>disproportionately</a:t>
            </a:r>
            <a:r>
              <a:rPr lang="en-US" sz="4800" b="1">
                <a:solidFill>
                  <a:schemeClr val="tx1">
                    <a:lumMod val="65000"/>
                    <a:lumOff val="35000"/>
                  </a:schemeClr>
                </a:solidFill>
              </a:rPr>
              <a:t> </a:t>
            </a:r>
            <a:r>
              <a:rPr lang="en-US" sz="4800" b="1">
                <a:solidFill>
                  <a:schemeClr val="tx1">
                    <a:lumMod val="75000"/>
                    <a:lumOff val="25000"/>
                  </a:schemeClr>
                </a:solidFill>
              </a:rPr>
              <a:t>affects </a:t>
            </a:r>
          </a:p>
          <a:p>
            <a:pPr algn="r"/>
            <a:r>
              <a:rPr lang="en-US" sz="4800" b="1">
                <a:solidFill>
                  <a:schemeClr val="tx1">
                    <a:lumMod val="75000"/>
                    <a:lumOff val="25000"/>
                  </a:schemeClr>
                </a:solidFill>
              </a:rPr>
              <a:t>low-income communities</a:t>
            </a:r>
            <a:r>
              <a:rPr lang="en-US" sz="4800" b="1">
                <a:solidFill>
                  <a:schemeClr val="tx1">
                    <a:lumMod val="65000"/>
                    <a:lumOff val="35000"/>
                  </a:schemeClr>
                </a:solidFill>
              </a:rPr>
              <a:t> </a:t>
            </a:r>
          </a:p>
        </p:txBody>
      </p:sp>
      <p:sp>
        <p:nvSpPr>
          <p:cNvPr id="17" name="Oval 16">
            <a:extLst>
              <a:ext uri="{FF2B5EF4-FFF2-40B4-BE49-F238E27FC236}">
                <a16:creationId xmlns:a16="http://schemas.microsoft.com/office/drawing/2014/main" id="{4CAB718C-3B32-9261-B2AC-015A6512162E}"/>
              </a:ext>
            </a:extLst>
          </p:cNvPr>
          <p:cNvSpPr>
            <a:spLocks noChangeAspect="1"/>
          </p:cNvSpPr>
          <p:nvPr/>
        </p:nvSpPr>
        <p:spPr>
          <a:xfrm>
            <a:off x="9776296" y="3861134"/>
            <a:ext cx="7335863" cy="7331318"/>
          </a:xfrm>
          <a:prstGeom prst="ellipse">
            <a:avLst/>
          </a:prstGeom>
          <a:noFill/>
          <a:ln w="317500">
            <a:solidFill>
              <a:srgbClr val="B83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4F2EFAB-895B-928E-8B1F-A7FD21691C6B}"/>
              </a:ext>
            </a:extLst>
          </p:cNvPr>
          <p:cNvSpPr txBox="1"/>
          <p:nvPr/>
        </p:nvSpPr>
        <p:spPr>
          <a:xfrm>
            <a:off x="14630400" y="31815853"/>
            <a:ext cx="9671794" cy="2754600"/>
          </a:xfrm>
          <a:prstGeom prst="rect">
            <a:avLst/>
          </a:prstGeom>
          <a:noFill/>
        </p:spPr>
        <p:txBody>
          <a:bodyPr wrap="square" lIns="91440" tIns="45720" rIns="91440" bIns="45720" rtlCol="0" anchor="t">
            <a:spAutoFit/>
          </a:bodyPr>
          <a:lstStyle/>
          <a:p>
            <a:r>
              <a:rPr lang="en-US" sz="2400" b="1">
                <a:solidFill>
                  <a:srgbClr val="B8394F"/>
                </a:solidFill>
                <a:latin typeface="Garamond"/>
              </a:rPr>
              <a:t>Previous Contributors:</a:t>
            </a:r>
            <a:r>
              <a:rPr lang="en-US" sz="2400">
                <a:latin typeface="Garamond"/>
              </a:rPr>
              <a:t> </a:t>
            </a:r>
            <a:r>
              <a:rPr lang="en-US" sz="2400">
                <a:solidFill>
                  <a:schemeClr val="tx1">
                    <a:lumMod val="75000"/>
                    <a:lumOff val="25000"/>
                  </a:schemeClr>
                </a:solidFill>
                <a:latin typeface="Garamond"/>
              </a:rPr>
              <a:t>M. René Castillo, Hadwynne Gross, Eric </a:t>
            </a:r>
            <a:r>
              <a:rPr lang="en-US" sz="2400" err="1">
                <a:solidFill>
                  <a:schemeClr val="tx1">
                    <a:lumMod val="75000"/>
                    <a:lumOff val="25000"/>
                  </a:schemeClr>
                </a:solidFill>
                <a:latin typeface="Garamond"/>
              </a:rPr>
              <a:t>Sjöstedt</a:t>
            </a:r>
            <a:r>
              <a:rPr lang="en-US" sz="2400">
                <a:solidFill>
                  <a:schemeClr val="tx1">
                    <a:lumMod val="75000"/>
                    <a:lumOff val="25000"/>
                  </a:schemeClr>
                </a:solidFill>
                <a:latin typeface="Garamond"/>
              </a:rPr>
              <a:t>, Raychell Velez</a:t>
            </a:r>
          </a:p>
          <a:p>
            <a:r>
              <a:rPr lang="en-US" sz="2400" b="1">
                <a:solidFill>
                  <a:srgbClr val="B8394F"/>
                </a:solidFill>
                <a:latin typeface="Garamond"/>
              </a:rPr>
              <a:t>Advisor:</a:t>
            </a:r>
            <a:r>
              <a:rPr lang="en-US" sz="2400">
                <a:latin typeface="Garamond"/>
              </a:rPr>
              <a:t> </a:t>
            </a:r>
            <a:r>
              <a:rPr lang="en-US" sz="2400">
                <a:solidFill>
                  <a:schemeClr val="tx1">
                    <a:lumMod val="75000"/>
                    <a:lumOff val="25000"/>
                  </a:schemeClr>
                </a:solidFill>
                <a:latin typeface="Garamond"/>
              </a:rPr>
              <a:t>Dr. Kent Ross</a:t>
            </a:r>
          </a:p>
          <a:p>
            <a:r>
              <a:rPr lang="en-US" sz="2400" b="1">
                <a:solidFill>
                  <a:srgbClr val="B8394F"/>
                </a:solidFill>
                <a:latin typeface="Garamond"/>
              </a:rPr>
              <a:t>Fellow:</a:t>
            </a:r>
            <a:r>
              <a:rPr lang="en-US" sz="2400">
                <a:latin typeface="Garamond"/>
              </a:rPr>
              <a:t> </a:t>
            </a:r>
            <a:r>
              <a:rPr lang="en-US" sz="2400">
                <a:solidFill>
                  <a:schemeClr val="tx1">
                    <a:lumMod val="75000"/>
                    <a:lumOff val="25000"/>
                  </a:schemeClr>
                </a:solidFill>
                <a:latin typeface="Garamond"/>
              </a:rPr>
              <a:t>Tyler Pantle</a:t>
            </a:r>
          </a:p>
          <a:p>
            <a:r>
              <a:rPr lang="en-US" sz="2400" b="1">
                <a:solidFill>
                  <a:srgbClr val="B8394F"/>
                </a:solidFill>
                <a:latin typeface="Garamond"/>
              </a:rPr>
              <a:t>Partners:</a:t>
            </a:r>
            <a:r>
              <a:rPr lang="en-US" sz="2400">
                <a:solidFill>
                  <a:schemeClr val="tx1">
                    <a:lumMod val="75000"/>
                    <a:lumOff val="25000"/>
                  </a:schemeClr>
                </a:solidFill>
                <a:latin typeface="Garamond"/>
              </a:rPr>
              <a:t> Groundwork USA (Jalisa Gilmore, Lawrence Hoffman),</a:t>
            </a:r>
          </a:p>
          <a:p>
            <a:r>
              <a:rPr lang="en-US" sz="2400">
                <a:solidFill>
                  <a:schemeClr val="tx1">
                    <a:lumMod val="75000"/>
                    <a:lumOff val="25000"/>
                  </a:schemeClr>
                </a:solidFill>
                <a:latin typeface="Garamond"/>
              </a:rPr>
              <a:t>Groundwork Northeast Revitalization Group (Rev. Adri Showalter-Matlock)</a:t>
            </a:r>
          </a:p>
          <a:p>
            <a:r>
              <a:rPr lang="en-US" sz="1100">
                <a:solidFill>
                  <a:schemeClr val="tx1">
                    <a:lumMod val="75000"/>
                    <a:lumOff val="25000"/>
                  </a:schemeClr>
                </a:solidFill>
                <a:latin typeface="Garamond"/>
              </a:rPr>
              <a:t>Image credits: Made x Made (</a:t>
            </a:r>
            <a:r>
              <a:rPr lang="en-US" sz="1100" err="1">
                <a:solidFill>
                  <a:schemeClr val="tx1">
                    <a:lumMod val="75000"/>
                    <a:lumOff val="25000"/>
                  </a:schemeClr>
                </a:solidFill>
                <a:latin typeface="Garamond"/>
              </a:rPr>
              <a:t>TheNounProject</a:t>
            </a:r>
            <a:r>
              <a:rPr lang="en-US" sz="1100">
                <a:solidFill>
                  <a:schemeClr val="tx1">
                    <a:lumMod val="75000"/>
                    <a:lumOff val="25000"/>
                  </a:schemeClr>
                </a:solidFill>
                <a:latin typeface="Garamond"/>
              </a:rPr>
              <a:t>), NASA, DEVELOPers</a:t>
            </a:r>
            <a:endParaRPr lang="en-US" sz="1100">
              <a:solidFill>
                <a:schemeClr val="tx1">
                  <a:lumMod val="75000"/>
                  <a:lumOff val="25000"/>
                </a:schemeClr>
              </a:solidFill>
              <a:latin typeface="Garamond" panose="02020404030301010803" pitchFamily="18" charset="0"/>
            </a:endParaRPr>
          </a:p>
          <a:p>
            <a:endParaRPr lang="en-US"/>
          </a:p>
        </p:txBody>
      </p:sp>
      <p:sp>
        <p:nvSpPr>
          <p:cNvPr id="32" name="TextBox 31">
            <a:extLst>
              <a:ext uri="{FF2B5EF4-FFF2-40B4-BE49-F238E27FC236}">
                <a16:creationId xmlns:a16="http://schemas.microsoft.com/office/drawing/2014/main" id="{EBA87DF6-5CA9-6DCC-F4C4-2F6562D451A8}"/>
              </a:ext>
            </a:extLst>
          </p:cNvPr>
          <p:cNvSpPr txBox="1"/>
          <p:nvPr/>
        </p:nvSpPr>
        <p:spPr>
          <a:xfrm>
            <a:off x="14630057" y="28004529"/>
            <a:ext cx="7357453" cy="769441"/>
          </a:xfrm>
          <a:prstGeom prst="rect">
            <a:avLst/>
          </a:prstGeom>
          <a:noFill/>
        </p:spPr>
        <p:txBody>
          <a:bodyPr wrap="square" rtlCol="0">
            <a:spAutoFit/>
          </a:bodyPr>
          <a:lstStyle/>
          <a:p>
            <a:r>
              <a:rPr lang="en-US" sz="4400" b="1">
                <a:solidFill>
                  <a:srgbClr val="B8394F"/>
                </a:solidFill>
                <a:latin typeface="Century Gothic" panose="020B0502020202020204" pitchFamily="34" charset="0"/>
              </a:rPr>
              <a:t>Earth Observations</a:t>
            </a:r>
          </a:p>
        </p:txBody>
      </p:sp>
      <p:pic>
        <p:nvPicPr>
          <p:cNvPr id="39" name="Picture 38" descr="A satellite in space&#10;&#10;Description automatically generated with low confidence">
            <a:extLst>
              <a:ext uri="{FF2B5EF4-FFF2-40B4-BE49-F238E27FC236}">
                <a16:creationId xmlns:a16="http://schemas.microsoft.com/office/drawing/2014/main" id="{51F61DF3-FE43-98B7-9A9F-EE3D5D4DB21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831061" y="29058733"/>
            <a:ext cx="1913164" cy="1688685"/>
          </a:xfrm>
          <a:prstGeom prst="rect">
            <a:avLst/>
          </a:prstGeom>
        </p:spPr>
      </p:pic>
      <p:sp>
        <p:nvSpPr>
          <p:cNvPr id="40" name="TextBox 39">
            <a:extLst>
              <a:ext uri="{FF2B5EF4-FFF2-40B4-BE49-F238E27FC236}">
                <a16:creationId xmlns:a16="http://schemas.microsoft.com/office/drawing/2014/main" id="{4FE8F724-D868-5320-344F-EE648FF8BC1C}"/>
              </a:ext>
            </a:extLst>
          </p:cNvPr>
          <p:cNvSpPr txBox="1"/>
          <p:nvPr/>
        </p:nvSpPr>
        <p:spPr>
          <a:xfrm>
            <a:off x="17497353" y="29487577"/>
            <a:ext cx="6627859" cy="830997"/>
          </a:xfrm>
          <a:prstGeom prst="rect">
            <a:avLst/>
          </a:prstGeom>
          <a:noFill/>
        </p:spPr>
        <p:txBody>
          <a:bodyPr wrap="square" rtlCol="0">
            <a:spAutoFit/>
          </a:bodyPr>
          <a:lstStyle/>
          <a:p>
            <a:r>
              <a:rPr lang="en-US" sz="2400" b="1">
                <a:solidFill>
                  <a:schemeClr val="tx1">
                    <a:lumMod val="75000"/>
                    <a:lumOff val="25000"/>
                  </a:schemeClr>
                </a:solidFill>
                <a:latin typeface="Garamond" panose="02020404030301010803" pitchFamily="18" charset="0"/>
              </a:rPr>
              <a:t>GPM IMERG</a:t>
            </a:r>
            <a:r>
              <a:rPr lang="en-US" sz="2400">
                <a:solidFill>
                  <a:schemeClr val="tx1">
                    <a:lumMod val="75000"/>
                    <a:lumOff val="25000"/>
                  </a:schemeClr>
                </a:solidFill>
                <a:latin typeface="Garamond" panose="02020404030301010803" pitchFamily="18" charset="0"/>
              </a:rPr>
              <a:t>: Integrated Multi-satellite Retrievals for Global Precipitation Measurement</a:t>
            </a:r>
          </a:p>
        </p:txBody>
      </p:sp>
      <p:sp>
        <p:nvSpPr>
          <p:cNvPr id="44" name="TextBox 43">
            <a:extLst>
              <a:ext uri="{FF2B5EF4-FFF2-40B4-BE49-F238E27FC236}">
                <a16:creationId xmlns:a16="http://schemas.microsoft.com/office/drawing/2014/main" id="{352F58AF-FA28-538F-1CCC-A9823D2178DC}"/>
              </a:ext>
            </a:extLst>
          </p:cNvPr>
          <p:cNvSpPr txBox="1"/>
          <p:nvPr/>
        </p:nvSpPr>
        <p:spPr>
          <a:xfrm>
            <a:off x="13702095" y="21819910"/>
            <a:ext cx="9805856" cy="4524315"/>
          </a:xfrm>
          <a:prstGeom prst="rect">
            <a:avLst/>
          </a:prstGeom>
          <a:noFill/>
        </p:spPr>
        <p:txBody>
          <a:bodyPr wrap="square" lIns="91440" tIns="45720" rIns="91440" bIns="45720" rtlCol="0" anchor="t">
            <a:spAutoFit/>
          </a:bodyPr>
          <a:lstStyle/>
          <a:p>
            <a:r>
              <a:rPr lang="en-US" sz="4800" b="1">
                <a:solidFill>
                  <a:schemeClr val="tx1">
                    <a:lumMod val="75000"/>
                    <a:lumOff val="25000"/>
                  </a:schemeClr>
                </a:solidFill>
              </a:rPr>
              <a:t>Wyandotte County and Groundwork can better </a:t>
            </a:r>
            <a:r>
              <a:rPr lang="en-US" sz="4800" b="1">
                <a:solidFill>
                  <a:srgbClr val="75B85F"/>
                </a:solidFill>
              </a:rPr>
              <a:t>prioritize green infrastructure initiatives</a:t>
            </a:r>
            <a:r>
              <a:rPr lang="en-US" sz="4800" b="1">
                <a:solidFill>
                  <a:schemeClr val="tx1">
                    <a:lumMod val="75000"/>
                    <a:lumOff val="25000"/>
                  </a:schemeClr>
                </a:solidFill>
              </a:rPr>
              <a:t> in areas where low retention ratios coincide with socioeconomic vulnerabilities </a:t>
            </a:r>
          </a:p>
        </p:txBody>
      </p:sp>
      <p:sp>
        <p:nvSpPr>
          <p:cNvPr id="46" name="TextBox 45">
            <a:extLst>
              <a:ext uri="{FF2B5EF4-FFF2-40B4-BE49-F238E27FC236}">
                <a16:creationId xmlns:a16="http://schemas.microsoft.com/office/drawing/2014/main" id="{39D808A0-C30A-BA84-3CC3-CCB55AF9317F}"/>
              </a:ext>
            </a:extLst>
          </p:cNvPr>
          <p:cNvSpPr txBox="1"/>
          <p:nvPr/>
        </p:nvSpPr>
        <p:spPr>
          <a:xfrm>
            <a:off x="14547511" y="12099993"/>
            <a:ext cx="9398000" cy="677108"/>
          </a:xfrm>
          <a:prstGeom prst="rect">
            <a:avLst/>
          </a:prstGeom>
          <a:noFill/>
        </p:spPr>
        <p:txBody>
          <a:bodyPr wrap="square" lIns="91440" tIns="45720" rIns="91440" bIns="45720" rtlCol="0" anchor="t">
            <a:spAutoFit/>
          </a:bodyPr>
          <a:lstStyle/>
          <a:p>
            <a:r>
              <a:rPr lang="en-US" sz="3800" b="1">
                <a:solidFill>
                  <a:schemeClr val="tx1">
                    <a:lumMod val="75000"/>
                    <a:lumOff val="25000"/>
                  </a:schemeClr>
                </a:solidFill>
              </a:rPr>
              <a:t>RETENTION RATIOS &amp; CENSUS BLOCKS</a:t>
            </a:r>
          </a:p>
        </p:txBody>
      </p:sp>
      <p:sp>
        <p:nvSpPr>
          <p:cNvPr id="48" name="TextBox 47">
            <a:extLst>
              <a:ext uri="{FF2B5EF4-FFF2-40B4-BE49-F238E27FC236}">
                <a16:creationId xmlns:a16="http://schemas.microsoft.com/office/drawing/2014/main" id="{D82BA770-5264-5438-271A-D3E7056F6442}"/>
              </a:ext>
            </a:extLst>
          </p:cNvPr>
          <p:cNvSpPr txBox="1"/>
          <p:nvPr/>
        </p:nvSpPr>
        <p:spPr>
          <a:xfrm>
            <a:off x="4347619" y="20994618"/>
            <a:ext cx="9398000" cy="677108"/>
          </a:xfrm>
          <a:prstGeom prst="rect">
            <a:avLst/>
          </a:prstGeom>
          <a:noFill/>
        </p:spPr>
        <p:txBody>
          <a:bodyPr wrap="square" rtlCol="0">
            <a:spAutoFit/>
          </a:bodyPr>
          <a:lstStyle/>
          <a:p>
            <a:r>
              <a:rPr lang="en-US" sz="3800" b="1">
                <a:solidFill>
                  <a:schemeClr val="tx1">
                    <a:lumMod val="75000"/>
                    <a:lumOff val="25000"/>
                  </a:schemeClr>
                </a:solidFill>
              </a:rPr>
              <a:t>GREEN INFRASTRUCTURE ANALYSIS</a:t>
            </a:r>
          </a:p>
        </p:txBody>
      </p:sp>
      <p:pic>
        <p:nvPicPr>
          <p:cNvPr id="18" name="Picture 18" descr="A picture containing table&#10;&#10;Description automatically generated">
            <a:extLst>
              <a:ext uri="{FF2B5EF4-FFF2-40B4-BE49-F238E27FC236}">
                <a16:creationId xmlns:a16="http://schemas.microsoft.com/office/drawing/2014/main" id="{00F8663C-CD8A-A04E-773C-40AC30188DC9}"/>
              </a:ext>
            </a:extLst>
          </p:cNvPr>
          <p:cNvPicPr>
            <a:picLocks noChangeAspect="1"/>
          </p:cNvPicPr>
          <p:nvPr/>
        </p:nvPicPr>
        <p:blipFill rotWithShape="1">
          <a:blip r:embed="rId18"/>
          <a:srcRect l="9910" t="4892" r="70960" b="10000"/>
          <a:stretch/>
        </p:blipFill>
        <p:spPr>
          <a:xfrm>
            <a:off x="23401307" y="15070445"/>
            <a:ext cx="812393" cy="2783938"/>
          </a:xfrm>
          <a:prstGeom prst="rect">
            <a:avLst/>
          </a:prstGeom>
        </p:spPr>
      </p:pic>
      <p:sp>
        <p:nvSpPr>
          <p:cNvPr id="19" name="TextBox 18">
            <a:extLst>
              <a:ext uri="{FF2B5EF4-FFF2-40B4-BE49-F238E27FC236}">
                <a16:creationId xmlns:a16="http://schemas.microsoft.com/office/drawing/2014/main" id="{9050CFCC-D5A3-59B0-A5B9-40EDA769A20C}"/>
              </a:ext>
            </a:extLst>
          </p:cNvPr>
          <p:cNvSpPr txBox="1"/>
          <p:nvPr/>
        </p:nvSpPr>
        <p:spPr>
          <a:xfrm>
            <a:off x="24213524" y="15030824"/>
            <a:ext cx="20288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75000"/>
                    <a:lumOff val="25000"/>
                  </a:schemeClr>
                </a:solidFill>
              </a:rPr>
              <a:t>0.001 - 0.211</a:t>
            </a:r>
          </a:p>
        </p:txBody>
      </p:sp>
      <p:sp>
        <p:nvSpPr>
          <p:cNvPr id="20" name="TextBox 19">
            <a:extLst>
              <a:ext uri="{FF2B5EF4-FFF2-40B4-BE49-F238E27FC236}">
                <a16:creationId xmlns:a16="http://schemas.microsoft.com/office/drawing/2014/main" id="{807F599B-6DD6-8C58-1920-3B9E86158FB2}"/>
              </a:ext>
            </a:extLst>
          </p:cNvPr>
          <p:cNvSpPr txBox="1"/>
          <p:nvPr/>
        </p:nvSpPr>
        <p:spPr>
          <a:xfrm>
            <a:off x="24232693" y="15644257"/>
            <a:ext cx="20288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75000"/>
                    <a:lumOff val="25000"/>
                  </a:schemeClr>
                </a:solidFill>
              </a:rPr>
              <a:t>0.212 - 0.284</a:t>
            </a:r>
          </a:p>
        </p:txBody>
      </p:sp>
      <p:sp>
        <p:nvSpPr>
          <p:cNvPr id="22" name="TextBox 21">
            <a:extLst>
              <a:ext uri="{FF2B5EF4-FFF2-40B4-BE49-F238E27FC236}">
                <a16:creationId xmlns:a16="http://schemas.microsoft.com/office/drawing/2014/main" id="{29B6D02E-0A65-205C-F16A-B48984E8E5F3}"/>
              </a:ext>
            </a:extLst>
          </p:cNvPr>
          <p:cNvSpPr txBox="1"/>
          <p:nvPr/>
        </p:nvSpPr>
        <p:spPr>
          <a:xfrm>
            <a:off x="24232692" y="16238520"/>
            <a:ext cx="20288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75000"/>
                    <a:lumOff val="25000"/>
                  </a:schemeClr>
                </a:solidFill>
              </a:rPr>
              <a:t>0.285 - 0.365</a:t>
            </a:r>
          </a:p>
        </p:txBody>
      </p:sp>
      <p:sp>
        <p:nvSpPr>
          <p:cNvPr id="23" name="TextBox 22">
            <a:extLst>
              <a:ext uri="{FF2B5EF4-FFF2-40B4-BE49-F238E27FC236}">
                <a16:creationId xmlns:a16="http://schemas.microsoft.com/office/drawing/2014/main" id="{1B5A3B3D-A5D2-9DB6-ABA8-9EFB50DFD5A0}"/>
              </a:ext>
            </a:extLst>
          </p:cNvPr>
          <p:cNvSpPr txBox="1"/>
          <p:nvPr/>
        </p:nvSpPr>
        <p:spPr>
          <a:xfrm>
            <a:off x="24213523" y="16832785"/>
            <a:ext cx="20288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75000"/>
                    <a:lumOff val="25000"/>
                  </a:schemeClr>
                </a:solidFill>
              </a:rPr>
              <a:t>0.366 - 0.404</a:t>
            </a:r>
          </a:p>
        </p:txBody>
      </p:sp>
      <p:sp>
        <p:nvSpPr>
          <p:cNvPr id="25" name="TextBox 24">
            <a:extLst>
              <a:ext uri="{FF2B5EF4-FFF2-40B4-BE49-F238E27FC236}">
                <a16:creationId xmlns:a16="http://schemas.microsoft.com/office/drawing/2014/main" id="{5A992F15-75E3-59AF-FC62-1BCDBFB4FACB}"/>
              </a:ext>
            </a:extLst>
          </p:cNvPr>
          <p:cNvSpPr txBox="1"/>
          <p:nvPr/>
        </p:nvSpPr>
        <p:spPr>
          <a:xfrm>
            <a:off x="24232692" y="17407879"/>
            <a:ext cx="20288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75000"/>
                    <a:lumOff val="25000"/>
                  </a:schemeClr>
                </a:solidFill>
              </a:rPr>
              <a:t>0.405 - 0.470</a:t>
            </a:r>
          </a:p>
        </p:txBody>
      </p:sp>
      <p:sp>
        <p:nvSpPr>
          <p:cNvPr id="31" name="Oval 30">
            <a:extLst>
              <a:ext uri="{FF2B5EF4-FFF2-40B4-BE49-F238E27FC236}">
                <a16:creationId xmlns:a16="http://schemas.microsoft.com/office/drawing/2014/main" id="{BA694E93-80B0-20D0-1349-F1CFDE2CC6F6}"/>
              </a:ext>
            </a:extLst>
          </p:cNvPr>
          <p:cNvSpPr/>
          <p:nvPr/>
        </p:nvSpPr>
        <p:spPr>
          <a:xfrm>
            <a:off x="20171527" y="14375119"/>
            <a:ext cx="2127849" cy="2664604"/>
          </a:xfrm>
          <a:prstGeom prst="ellipse">
            <a:avLst/>
          </a:prstGeom>
          <a:no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B99E3316-732C-9AB0-B320-AE130E39F436}"/>
              </a:ext>
            </a:extLst>
          </p:cNvPr>
          <p:cNvCxnSpPr>
            <a:cxnSpLocks/>
            <a:stCxn id="52" idx="6"/>
          </p:cNvCxnSpPr>
          <p:nvPr/>
        </p:nvCxnSpPr>
        <p:spPr>
          <a:xfrm>
            <a:off x="13816028" y="13680109"/>
            <a:ext cx="7580420" cy="712385"/>
          </a:xfrm>
          <a:prstGeom prst="straightConnector1">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8316B7D-C057-C3C9-25FC-3F2273121E44}"/>
              </a:ext>
            </a:extLst>
          </p:cNvPr>
          <p:cNvCxnSpPr>
            <a:cxnSpLocks/>
            <a:stCxn id="52" idx="6"/>
          </p:cNvCxnSpPr>
          <p:nvPr/>
        </p:nvCxnSpPr>
        <p:spPr>
          <a:xfrm>
            <a:off x="13816028" y="13680109"/>
            <a:ext cx="7159643" cy="3327995"/>
          </a:xfrm>
          <a:prstGeom prst="straightConnector1">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E4039F2C-3719-D24C-C19B-BDDD2FE26E1D}"/>
              </a:ext>
            </a:extLst>
          </p:cNvPr>
          <p:cNvSpPr/>
          <p:nvPr/>
        </p:nvSpPr>
        <p:spPr>
          <a:xfrm>
            <a:off x="10154596" y="11849392"/>
            <a:ext cx="3661432" cy="3661433"/>
          </a:xfrm>
          <a:prstGeom prst="ellipse">
            <a:avLst/>
          </a:prstGeom>
          <a:solidFill>
            <a:srgbClr val="B8394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lumMod val="75000"/>
                    <a:lumOff val="25000"/>
                  </a:schemeClr>
                </a:solidFill>
              </a:rPr>
              <a:t>Northeast Wyandotte: Groundwork NRG's Focus Area</a:t>
            </a:r>
          </a:p>
        </p:txBody>
      </p:sp>
      <p:pic>
        <p:nvPicPr>
          <p:cNvPr id="57" name="Picture 18" descr="A picture containing table&#10;&#10;Description automatically generated">
            <a:extLst>
              <a:ext uri="{FF2B5EF4-FFF2-40B4-BE49-F238E27FC236}">
                <a16:creationId xmlns:a16="http://schemas.microsoft.com/office/drawing/2014/main" id="{170CA5F3-C2D0-B944-EA6E-E9924298F722}"/>
              </a:ext>
            </a:extLst>
          </p:cNvPr>
          <p:cNvPicPr>
            <a:picLocks noChangeAspect="1"/>
          </p:cNvPicPr>
          <p:nvPr/>
        </p:nvPicPr>
        <p:blipFill rotWithShape="1">
          <a:blip r:embed="rId18"/>
          <a:srcRect l="9910" t="4892" r="70960" b="10000"/>
          <a:stretch/>
        </p:blipFill>
        <p:spPr>
          <a:xfrm>
            <a:off x="593042" y="24465346"/>
            <a:ext cx="812393" cy="2783938"/>
          </a:xfrm>
          <a:prstGeom prst="rect">
            <a:avLst/>
          </a:prstGeom>
        </p:spPr>
      </p:pic>
      <p:sp>
        <p:nvSpPr>
          <p:cNvPr id="58" name="TextBox 57">
            <a:extLst>
              <a:ext uri="{FF2B5EF4-FFF2-40B4-BE49-F238E27FC236}">
                <a16:creationId xmlns:a16="http://schemas.microsoft.com/office/drawing/2014/main" id="{D83B586F-AD36-6613-C9B5-3AB16578AD44}"/>
              </a:ext>
            </a:extLst>
          </p:cNvPr>
          <p:cNvSpPr txBox="1"/>
          <p:nvPr/>
        </p:nvSpPr>
        <p:spPr>
          <a:xfrm>
            <a:off x="1539446" y="24115653"/>
            <a:ext cx="258478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1">
                    <a:lumMod val="75000"/>
                    <a:lumOff val="25000"/>
                  </a:schemeClr>
                </a:solidFill>
              </a:rPr>
              <a:t>Higher</a:t>
            </a:r>
            <a:endParaRPr lang="en-US" dirty="0">
              <a:solidFill>
                <a:schemeClr val="tx1">
                  <a:lumMod val="75000"/>
                  <a:lumOff val="25000"/>
                </a:schemeClr>
              </a:solidFill>
            </a:endParaRPr>
          </a:p>
          <a:p>
            <a:r>
              <a:rPr lang="en-US" sz="2400" dirty="0">
                <a:solidFill>
                  <a:schemeClr val="tx1">
                    <a:lumMod val="75000"/>
                    <a:lumOff val="25000"/>
                  </a:schemeClr>
                </a:solidFill>
              </a:rPr>
              <a:t>socioeconomic vulnerability</a:t>
            </a:r>
            <a:endParaRPr lang="en-US" dirty="0">
              <a:solidFill>
                <a:schemeClr val="tx1">
                  <a:lumMod val="75000"/>
                  <a:lumOff val="25000"/>
                </a:schemeClr>
              </a:solidFill>
            </a:endParaRPr>
          </a:p>
        </p:txBody>
      </p:sp>
      <p:sp>
        <p:nvSpPr>
          <p:cNvPr id="62" name="TextBox 61">
            <a:extLst>
              <a:ext uri="{FF2B5EF4-FFF2-40B4-BE49-F238E27FC236}">
                <a16:creationId xmlns:a16="http://schemas.microsoft.com/office/drawing/2014/main" id="{A844F336-5768-5159-7AA0-BF582D73FD5D}"/>
              </a:ext>
            </a:extLst>
          </p:cNvPr>
          <p:cNvSpPr txBox="1"/>
          <p:nvPr/>
        </p:nvSpPr>
        <p:spPr>
          <a:xfrm>
            <a:off x="1524078" y="26344225"/>
            <a:ext cx="277648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1">
                    <a:lumMod val="75000"/>
                    <a:lumOff val="25000"/>
                  </a:schemeClr>
                </a:solidFill>
              </a:rPr>
              <a:t>Lower socioeconomic vulnerability</a:t>
            </a:r>
          </a:p>
        </p:txBody>
      </p:sp>
      <p:sp>
        <p:nvSpPr>
          <p:cNvPr id="41" name="Rectangle 40">
            <a:extLst>
              <a:ext uri="{FF2B5EF4-FFF2-40B4-BE49-F238E27FC236}">
                <a16:creationId xmlns:a16="http://schemas.microsoft.com/office/drawing/2014/main" id="{5FAF6A06-7033-60B5-A83B-D2AB72FD08AF}"/>
              </a:ext>
            </a:extLst>
          </p:cNvPr>
          <p:cNvSpPr/>
          <p:nvPr/>
        </p:nvSpPr>
        <p:spPr>
          <a:xfrm>
            <a:off x="590607" y="28042292"/>
            <a:ext cx="805131" cy="3833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1">
            <a:extLst>
              <a:ext uri="{FF2B5EF4-FFF2-40B4-BE49-F238E27FC236}">
                <a16:creationId xmlns:a16="http://schemas.microsoft.com/office/drawing/2014/main" id="{E8785936-9F08-2952-D21F-BCD22220BD59}"/>
              </a:ext>
            </a:extLst>
          </p:cNvPr>
          <p:cNvSpPr txBox="1"/>
          <p:nvPr/>
        </p:nvSpPr>
        <p:spPr>
          <a:xfrm>
            <a:off x="1543379" y="27709549"/>
            <a:ext cx="2584788"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tx1">
                    <a:lumMod val="75000"/>
                    <a:lumOff val="25000"/>
                  </a:schemeClr>
                </a:solidFill>
              </a:rPr>
              <a:t>Block candidates for green infrastructure</a:t>
            </a:r>
            <a:endParaRPr lang="en-US" dirty="0">
              <a:solidFill>
                <a:schemeClr val="tx1">
                  <a:lumMod val="75000"/>
                  <a:lumOff val="25000"/>
                </a:schemeClr>
              </a:solidFill>
            </a:endParaRPr>
          </a:p>
        </p:txBody>
      </p:sp>
      <p:pic>
        <p:nvPicPr>
          <p:cNvPr id="51" name="Picture 58" descr="A picture containing mirror, reflection, looking, distance&#10;&#10;Description automatically generated">
            <a:extLst>
              <a:ext uri="{FF2B5EF4-FFF2-40B4-BE49-F238E27FC236}">
                <a16:creationId xmlns:a16="http://schemas.microsoft.com/office/drawing/2014/main" id="{2B7AFC2C-C306-1E45-80DA-BBE4B35D12B5}"/>
              </a:ext>
            </a:extLst>
          </p:cNvPr>
          <p:cNvPicPr>
            <a:picLocks/>
          </p:cNvPicPr>
          <p:nvPr/>
        </p:nvPicPr>
        <p:blipFill>
          <a:blip r:embed="rId19"/>
          <a:stretch>
            <a:fillRect/>
          </a:stretch>
        </p:blipFill>
        <p:spPr>
          <a:xfrm>
            <a:off x="1160260" y="31043880"/>
            <a:ext cx="1645920" cy="1645920"/>
          </a:xfrm>
          <a:prstGeom prst="rect">
            <a:avLst/>
          </a:prstGeom>
        </p:spPr>
      </p:pic>
      <p:pic>
        <p:nvPicPr>
          <p:cNvPr id="59" name="Picture 59">
            <a:extLst>
              <a:ext uri="{FF2B5EF4-FFF2-40B4-BE49-F238E27FC236}">
                <a16:creationId xmlns:a16="http://schemas.microsoft.com/office/drawing/2014/main" id="{1C39667B-8E49-F9BA-7DEF-CDC4CE6905D7}"/>
              </a:ext>
            </a:extLst>
          </p:cNvPr>
          <p:cNvPicPr>
            <a:picLocks/>
          </p:cNvPicPr>
          <p:nvPr/>
        </p:nvPicPr>
        <p:blipFill>
          <a:blip r:embed="rId20"/>
          <a:stretch>
            <a:fillRect/>
          </a:stretch>
        </p:blipFill>
        <p:spPr>
          <a:xfrm>
            <a:off x="4050304" y="31053206"/>
            <a:ext cx="1645920" cy="1645920"/>
          </a:xfrm>
          <a:prstGeom prst="rect">
            <a:avLst/>
          </a:prstGeom>
        </p:spPr>
      </p:pic>
      <p:pic>
        <p:nvPicPr>
          <p:cNvPr id="60" name="Picture 60">
            <a:extLst>
              <a:ext uri="{FF2B5EF4-FFF2-40B4-BE49-F238E27FC236}">
                <a16:creationId xmlns:a16="http://schemas.microsoft.com/office/drawing/2014/main" id="{3C007916-EA33-9F6A-1130-75F2B5F4BFEA}"/>
              </a:ext>
            </a:extLst>
          </p:cNvPr>
          <p:cNvPicPr>
            <a:picLocks/>
          </p:cNvPicPr>
          <p:nvPr/>
        </p:nvPicPr>
        <p:blipFill>
          <a:blip r:embed="rId21"/>
          <a:stretch>
            <a:fillRect/>
          </a:stretch>
        </p:blipFill>
        <p:spPr>
          <a:xfrm>
            <a:off x="6935998" y="31053206"/>
            <a:ext cx="1645920" cy="1645920"/>
          </a:xfrm>
          <a:prstGeom prst="rect">
            <a:avLst/>
          </a:prstGeom>
        </p:spPr>
      </p:pic>
      <p:pic>
        <p:nvPicPr>
          <p:cNvPr id="64" name="Picture 64">
            <a:extLst>
              <a:ext uri="{FF2B5EF4-FFF2-40B4-BE49-F238E27FC236}">
                <a16:creationId xmlns:a16="http://schemas.microsoft.com/office/drawing/2014/main" id="{373692C8-FEBA-B24B-DB79-FDAC7FCA25AD}"/>
              </a:ext>
            </a:extLst>
          </p:cNvPr>
          <p:cNvPicPr>
            <a:picLocks/>
          </p:cNvPicPr>
          <p:nvPr/>
        </p:nvPicPr>
        <p:blipFill>
          <a:blip r:embed="rId22"/>
          <a:stretch>
            <a:fillRect/>
          </a:stretch>
        </p:blipFill>
        <p:spPr>
          <a:xfrm>
            <a:off x="9833873" y="31043880"/>
            <a:ext cx="1645920" cy="1645920"/>
          </a:xfrm>
          <a:prstGeom prst="rect">
            <a:avLst/>
          </a:prstGeom>
        </p:spPr>
      </p:pic>
      <p:pic>
        <p:nvPicPr>
          <p:cNvPr id="61" name="Picture 66" descr="Diagram&#10;&#10;Description automatically generated">
            <a:extLst>
              <a:ext uri="{FF2B5EF4-FFF2-40B4-BE49-F238E27FC236}">
                <a16:creationId xmlns:a16="http://schemas.microsoft.com/office/drawing/2014/main" id="{E941F7A2-807F-9956-BCA9-1DA5D771F360}"/>
              </a:ext>
            </a:extLst>
          </p:cNvPr>
          <p:cNvPicPr>
            <a:picLocks noChangeAspect="1"/>
          </p:cNvPicPr>
          <p:nvPr/>
        </p:nvPicPr>
        <p:blipFill rotWithShape="1">
          <a:blip r:embed="rId23"/>
          <a:srcRect l="20779" r="325" b="-236"/>
          <a:stretch/>
        </p:blipFill>
        <p:spPr>
          <a:xfrm>
            <a:off x="4338953" y="21568859"/>
            <a:ext cx="8620630" cy="8508588"/>
          </a:xfrm>
          <a:prstGeom prst="rect">
            <a:avLst/>
          </a:prstGeom>
        </p:spPr>
      </p:pic>
      <p:sp>
        <p:nvSpPr>
          <p:cNvPr id="67" name="TextBox 66">
            <a:extLst>
              <a:ext uri="{FF2B5EF4-FFF2-40B4-BE49-F238E27FC236}">
                <a16:creationId xmlns:a16="http://schemas.microsoft.com/office/drawing/2014/main" id="{EE34569B-E48A-67CF-45E0-CF28FE65737E}"/>
              </a:ext>
            </a:extLst>
          </p:cNvPr>
          <p:cNvSpPr txBox="1"/>
          <p:nvPr/>
        </p:nvSpPr>
        <p:spPr>
          <a:xfrm>
            <a:off x="4618138" y="28997509"/>
            <a:ext cx="52738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0        2.5        5                     10 miles</a:t>
            </a:r>
          </a:p>
        </p:txBody>
      </p:sp>
      <p:sp>
        <p:nvSpPr>
          <p:cNvPr id="70" name="TextBox 69">
            <a:extLst>
              <a:ext uri="{FF2B5EF4-FFF2-40B4-BE49-F238E27FC236}">
                <a16:creationId xmlns:a16="http://schemas.microsoft.com/office/drawing/2014/main" id="{19A12EA0-E4C5-E582-4DB4-D68115112DE6}"/>
              </a:ext>
            </a:extLst>
          </p:cNvPr>
          <p:cNvSpPr txBox="1"/>
          <p:nvPr/>
        </p:nvSpPr>
        <p:spPr>
          <a:xfrm>
            <a:off x="14872260" y="18750536"/>
            <a:ext cx="52738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0     2.5      5               10 miles</a:t>
            </a:r>
          </a:p>
        </p:txBody>
      </p:sp>
      <p:pic>
        <p:nvPicPr>
          <p:cNvPr id="72" name="Graphic 71" descr="Direction outline">
            <a:extLst>
              <a:ext uri="{FF2B5EF4-FFF2-40B4-BE49-F238E27FC236}">
                <a16:creationId xmlns:a16="http://schemas.microsoft.com/office/drawing/2014/main" id="{D6A379F7-8567-4A18-8154-881A84D7740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18940170">
            <a:off x="11659599" y="22407804"/>
            <a:ext cx="1029729" cy="1029729"/>
          </a:xfrm>
          <a:prstGeom prst="rect">
            <a:avLst/>
          </a:prstGeom>
        </p:spPr>
      </p:pic>
      <p:sp>
        <p:nvSpPr>
          <p:cNvPr id="73" name="TextBox 72">
            <a:extLst>
              <a:ext uri="{FF2B5EF4-FFF2-40B4-BE49-F238E27FC236}">
                <a16:creationId xmlns:a16="http://schemas.microsoft.com/office/drawing/2014/main" id="{6FD12F2F-9BFE-4BD1-941D-2970C244C29C}"/>
              </a:ext>
            </a:extLst>
          </p:cNvPr>
          <p:cNvSpPr txBox="1"/>
          <p:nvPr/>
        </p:nvSpPr>
        <p:spPr>
          <a:xfrm>
            <a:off x="11965682" y="21819911"/>
            <a:ext cx="431110" cy="523220"/>
          </a:xfrm>
          <a:prstGeom prst="rect">
            <a:avLst/>
          </a:prstGeom>
          <a:noFill/>
        </p:spPr>
        <p:txBody>
          <a:bodyPr wrap="square" rtlCol="0">
            <a:spAutoFit/>
          </a:bodyPr>
          <a:lstStyle/>
          <a:p>
            <a:r>
              <a:rPr lang="en-US" sz="2800" dirty="0"/>
              <a:t>N</a:t>
            </a:r>
          </a:p>
        </p:txBody>
      </p:sp>
      <p:pic>
        <p:nvPicPr>
          <p:cNvPr id="74" name="Graphic 73" descr="Direction outline">
            <a:extLst>
              <a:ext uri="{FF2B5EF4-FFF2-40B4-BE49-F238E27FC236}">
                <a16:creationId xmlns:a16="http://schemas.microsoft.com/office/drawing/2014/main" id="{56DF77A4-18A9-4A55-9D5F-AA521DDEE9A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18940170">
            <a:off x="21056433" y="13496872"/>
            <a:ext cx="1029729" cy="1029729"/>
          </a:xfrm>
          <a:prstGeom prst="rect">
            <a:avLst/>
          </a:prstGeom>
        </p:spPr>
      </p:pic>
      <p:sp>
        <p:nvSpPr>
          <p:cNvPr id="75" name="TextBox 74">
            <a:extLst>
              <a:ext uri="{FF2B5EF4-FFF2-40B4-BE49-F238E27FC236}">
                <a16:creationId xmlns:a16="http://schemas.microsoft.com/office/drawing/2014/main" id="{D0614085-9905-4B5B-9187-8FA72AD47FEB}"/>
              </a:ext>
            </a:extLst>
          </p:cNvPr>
          <p:cNvSpPr txBox="1"/>
          <p:nvPr/>
        </p:nvSpPr>
        <p:spPr>
          <a:xfrm>
            <a:off x="21362516" y="12908979"/>
            <a:ext cx="431110" cy="523220"/>
          </a:xfrm>
          <a:prstGeom prst="rect">
            <a:avLst/>
          </a:prstGeom>
          <a:noFill/>
        </p:spPr>
        <p:txBody>
          <a:bodyPr wrap="square" rtlCol="0">
            <a:spAutoFit/>
          </a:bodyPr>
          <a:lstStyle/>
          <a:p>
            <a:r>
              <a:rPr lang="en-US" sz="2800" dirty="0"/>
              <a:t>N</a:t>
            </a:r>
          </a:p>
        </p:txBody>
      </p:sp>
    </p:spTree>
    <p:extLst>
      <p:ext uri="{BB962C8B-B14F-4D97-AF65-F5344CB8AC3E}">
        <p14:creationId xmlns:p14="http://schemas.microsoft.com/office/powerpoint/2010/main" val="1532886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5" ma:contentTypeDescription="Create a new document." ma:contentTypeScope="" ma:versionID="1a69bd96c8be4159b063bacaac1aa053">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0fc635af53680702e007d3b598dd7baf"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SharedWithUsers xmlns="7df78d0b-135a-4de7-9166-7c181cd87fb4">
      <UserInfo>
        <DisplayName>Tyler Pantle</DisplayName>
        <AccountId>9</AccountId>
        <AccountType/>
      </UserInfo>
    </SharedWithUsers>
  </documentManagement>
</p:properties>
</file>

<file path=customXml/itemProps1.xml><?xml version="1.0" encoding="utf-8"?>
<ds:datastoreItem xmlns:ds="http://schemas.openxmlformats.org/officeDocument/2006/customXml" ds:itemID="{B2F8B679-B407-4F3B-B4AB-13F813007FD4}"/>
</file>

<file path=customXml/itemProps2.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3.xml><?xml version="1.0" encoding="utf-8"?>
<ds:datastoreItem xmlns:ds="http://schemas.openxmlformats.org/officeDocument/2006/customXml" ds:itemID="{EA19850C-B132-4F9E-91AE-B86D28DA0AF3}">
  <ds:schemaRefs>
    <ds:schemaRef ds:uri="21e6a8e8-1dff-48a6-ab9b-8d556c6946c0"/>
    <ds:schemaRef ds:uri="7df78d0b-135a-4de7-9166-7c181cd87fb4"/>
    <ds:schemaRef ds:uri="b82b8420-1224-434e-88dd-320f73c97df7"/>
    <ds:schemaRef ds:uri="b8b77cdf-f277-4f3c-b37c-f518764b1e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305</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Plott, Laramie D. (LARC-E3)[SSAI DEVELOP]</cp:lastModifiedBy>
  <cp:revision>3</cp:revision>
  <dcterms:created xsi:type="dcterms:W3CDTF">2019-02-05T16:32:03Z</dcterms:created>
  <dcterms:modified xsi:type="dcterms:W3CDTF">2022-11-11T18:37:08Z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ies>
</file>