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Lst>
  <p:sldSz cx="27432000" cy="3657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oddle, Madison P. (LARC-E3)[SSAI DEVELOP]" initials="BMP(D" lastIdx="30" clrIdx="0">
    <p:extLst/>
  </p:cmAuthor>
  <p:cmAuthor id="2" name="Madison Murphy" initials="MM" lastIdx="20" clrIdx="1">
    <p:extLst/>
  </p:cmAuthor>
  <p:cmAuthor id="3" name="Baldwin, Helen B. (MSFC-ST11)[UAH]" initials="BHB(" lastIdx="11" clrIdx="2">
    <p:extLst/>
  </p:cmAuthor>
  <p:cmAuthor id="4" name="Zach Bengtsson" initials="ZB" lastIdx="5" clrIdx="3">
    <p:extLst/>
  </p:cmAuthor>
  <p:cmAuthor id="5" name="Acdan, Juanito J. (ARC-SGE)[SSAI DEVELOP]" initials="AJJ(D" lastIdx="16"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4268"/>
    <a:srgbClr val="000000"/>
    <a:srgbClr val="B49E49"/>
    <a:srgbClr val="7DB761"/>
    <a:srgbClr val="9299A8"/>
    <a:srgbClr val="964135"/>
    <a:srgbClr val="E97844"/>
    <a:srgbClr val="7DB961"/>
    <a:srgbClr val="238754"/>
    <a:srgbClr val="75AA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445" autoAdjust="0"/>
    <p:restoredTop sz="94660"/>
  </p:normalViewPr>
  <p:slideViewPr>
    <p:cSldViewPr snapToGrid="0">
      <p:cViewPr>
        <p:scale>
          <a:sx n="78" d="100"/>
          <a:sy n="78" d="100"/>
        </p:scale>
        <p:origin x="-3888" y="-12882"/>
      </p:cViewPr>
      <p:guideLst>
        <p:guide orient="horz" pos="11520"/>
        <p:guide pos="86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Garamond" panose="02020404030301010803" pitchFamily="18" charset="0"/>
                <a:ea typeface="+mn-ea"/>
                <a:cs typeface="+mn-cs"/>
              </a:defRPr>
            </a:pPr>
            <a:r>
              <a:rPr lang="en-US" dirty="0" smtClean="0">
                <a:solidFill>
                  <a:schemeClr val="tx1">
                    <a:lumMod val="75000"/>
                    <a:lumOff val="25000"/>
                  </a:schemeClr>
                </a:solidFill>
                <a:latin typeface="+mj-lt"/>
              </a:rPr>
              <a:t>June</a:t>
            </a:r>
            <a:r>
              <a:rPr lang="en-US" baseline="0" dirty="0" smtClean="0">
                <a:solidFill>
                  <a:schemeClr val="tx1">
                    <a:lumMod val="75000"/>
                    <a:lumOff val="25000"/>
                  </a:schemeClr>
                </a:solidFill>
                <a:latin typeface="+mj-lt"/>
              </a:rPr>
              <a:t> to </a:t>
            </a:r>
            <a:r>
              <a:rPr lang="en-US" dirty="0" smtClean="0">
                <a:solidFill>
                  <a:schemeClr val="tx1">
                    <a:lumMod val="75000"/>
                    <a:lumOff val="25000"/>
                  </a:schemeClr>
                </a:solidFill>
                <a:latin typeface="+mj-lt"/>
              </a:rPr>
              <a:t>July </a:t>
            </a:r>
            <a:r>
              <a:rPr lang="en-US" dirty="0">
                <a:solidFill>
                  <a:schemeClr val="tx1">
                    <a:lumMod val="75000"/>
                    <a:lumOff val="25000"/>
                  </a:schemeClr>
                </a:solidFill>
                <a:latin typeface="+mj-lt"/>
              </a:rPr>
              <a:t>2018</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Garamond" panose="02020404030301010803" pitchFamily="18" charset="0"/>
              <a:ea typeface="+mn-ea"/>
              <a:cs typeface="+mn-cs"/>
            </a:defRPr>
          </a:pPr>
          <a:endParaRPr lang="en-US"/>
        </a:p>
      </c:txPr>
    </c:title>
    <c:autoTitleDeleted val="0"/>
    <c:plotArea>
      <c:layout/>
      <c:scatterChart>
        <c:scatterStyle val="lineMarker"/>
        <c:varyColors val="0"/>
        <c:ser>
          <c:idx val="0"/>
          <c:order val="0"/>
          <c:tx>
            <c:strRef>
              <c:f>'jun-jul18'!$E$1</c:f>
              <c:strCache>
                <c:ptCount val="1"/>
                <c:pt idx="0">
                  <c:v>ESI_7_18</c:v>
                </c:pt>
              </c:strCache>
            </c:strRef>
          </c:tx>
          <c:spPr>
            <a:ln w="19050" cap="rnd">
              <a:noFill/>
              <a:round/>
            </a:ln>
            <a:effectLst/>
          </c:spPr>
          <c:marker>
            <c:symbol val="circle"/>
            <c:size val="2"/>
            <c:spPr>
              <a:solidFill>
                <a:srgbClr val="B49E49"/>
              </a:solidFill>
              <a:ln w="9525">
                <a:solidFill>
                  <a:srgbClr val="B49E49"/>
                </a:solidFill>
              </a:ln>
              <a:effectLst/>
            </c:spPr>
          </c:marker>
          <c:trendline>
            <c:spPr>
              <a:ln w="38100" cap="rnd">
                <a:solidFill>
                  <a:srgbClr val="423F68"/>
                </a:solidFill>
                <a:prstDash val="sysDot"/>
              </a:ln>
              <a:effectLst/>
            </c:spPr>
            <c:trendlineType val="linear"/>
            <c:dispRSqr val="1"/>
            <c:dispEq val="0"/>
            <c:trendlineLbl>
              <c:layout>
                <c:manualLayout>
                  <c:x val="0.12819508862762019"/>
                  <c:y val="-0.47109092471753372"/>
                </c:manualLayout>
              </c:layout>
              <c:tx>
                <c:rich>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en-US" sz="1200" dirty="0">
                        <a:solidFill>
                          <a:schemeClr val="tx1">
                            <a:lumMod val="75000"/>
                            <a:lumOff val="25000"/>
                          </a:schemeClr>
                        </a:solidFill>
                      </a:rPr>
                      <a:t>R² = 0.0235</a:t>
                    </a:r>
                  </a:p>
                </c:rich>
              </c:tx>
              <c:numFmt formatCode="General" sourceLinked="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trendlineLbl>
          </c:trendline>
          <c:xVal>
            <c:numRef>
              <c:f>'jun-jul18'!$D$2:$D$13438</c:f>
              <c:numCache>
                <c:formatCode>General</c:formatCode>
                <c:ptCount val="13437"/>
                <c:pt idx="0">
                  <c:v>-0.97198099999999998</c:v>
                </c:pt>
                <c:pt idx="1">
                  <c:v>0.53667600000000004</c:v>
                </c:pt>
                <c:pt idx="2">
                  <c:v>0.94696100000000005</c:v>
                </c:pt>
                <c:pt idx="3">
                  <c:v>0.37724000000000002</c:v>
                </c:pt>
                <c:pt idx="4">
                  <c:v>1.35087</c:v>
                </c:pt>
                <c:pt idx="5">
                  <c:v>-0.108405</c:v>
                </c:pt>
                <c:pt idx="6">
                  <c:v>0.21745100000000001</c:v>
                </c:pt>
                <c:pt idx="7">
                  <c:v>-0.23857300000000001</c:v>
                </c:pt>
                <c:pt idx="8">
                  <c:v>0.38047199999999998</c:v>
                </c:pt>
                <c:pt idx="9">
                  <c:v>7.2915999999999995E-2</c:v>
                </c:pt>
                <c:pt idx="10">
                  <c:v>0.267403</c:v>
                </c:pt>
                <c:pt idx="11">
                  <c:v>-7.2500999999999996E-2</c:v>
                </c:pt>
                <c:pt idx="12">
                  <c:v>0.42177100000000001</c:v>
                </c:pt>
                <c:pt idx="13">
                  <c:v>0.56058699999999995</c:v>
                </c:pt>
                <c:pt idx="14">
                  <c:v>0.33980399999999999</c:v>
                </c:pt>
                <c:pt idx="15">
                  <c:v>-9.1255000000000003E-2</c:v>
                </c:pt>
                <c:pt idx="16">
                  <c:v>0.231709</c:v>
                </c:pt>
                <c:pt idx="17">
                  <c:v>9.9285999999999999E-2</c:v>
                </c:pt>
                <c:pt idx="18">
                  <c:v>-0.34343899999999999</c:v>
                </c:pt>
                <c:pt idx="19">
                  <c:v>-1.2357199999999999</c:v>
                </c:pt>
                <c:pt idx="20">
                  <c:v>-0.25314599999999998</c:v>
                </c:pt>
                <c:pt idx="21">
                  <c:v>-0.33507300000000001</c:v>
                </c:pt>
                <c:pt idx="22">
                  <c:v>-2.45086</c:v>
                </c:pt>
                <c:pt idx="23">
                  <c:v>0.54431399999999996</c:v>
                </c:pt>
                <c:pt idx="24">
                  <c:v>-1.96126</c:v>
                </c:pt>
                <c:pt idx="25">
                  <c:v>-0.17723700000000001</c:v>
                </c:pt>
                <c:pt idx="26">
                  <c:v>2.4278000000000001E-2</c:v>
                </c:pt>
                <c:pt idx="27">
                  <c:v>0.65058400000000005</c:v>
                </c:pt>
                <c:pt idx="28">
                  <c:v>0.114092</c:v>
                </c:pt>
                <c:pt idx="29">
                  <c:v>0.57965199999999995</c:v>
                </c:pt>
                <c:pt idx="30">
                  <c:v>0.432172</c:v>
                </c:pt>
                <c:pt idx="31">
                  <c:v>2.4348999999999999E-2</c:v>
                </c:pt>
                <c:pt idx="32">
                  <c:v>-0.76536300000000002</c:v>
                </c:pt>
                <c:pt idx="33">
                  <c:v>1.0329900000000001</c:v>
                </c:pt>
                <c:pt idx="34">
                  <c:v>-0.26289499999999999</c:v>
                </c:pt>
                <c:pt idx="35">
                  <c:v>-1.42479</c:v>
                </c:pt>
                <c:pt idx="36">
                  <c:v>-0.129553</c:v>
                </c:pt>
                <c:pt idx="37">
                  <c:v>-0.58445999999999998</c:v>
                </c:pt>
                <c:pt idx="38">
                  <c:v>-0.68855200000000005</c:v>
                </c:pt>
                <c:pt idx="39">
                  <c:v>-1.2515400000000001</c:v>
                </c:pt>
                <c:pt idx="40">
                  <c:v>0.55418699999999999</c:v>
                </c:pt>
                <c:pt idx="41">
                  <c:v>0.25977600000000001</c:v>
                </c:pt>
                <c:pt idx="42">
                  <c:v>-0.22614899999999999</c:v>
                </c:pt>
                <c:pt idx="43">
                  <c:v>0.68677600000000005</c:v>
                </c:pt>
                <c:pt idx="44">
                  <c:v>-1.4361900000000001</c:v>
                </c:pt>
                <c:pt idx="45">
                  <c:v>0.53165700000000005</c:v>
                </c:pt>
                <c:pt idx="46">
                  <c:v>-1.45522</c:v>
                </c:pt>
                <c:pt idx="47">
                  <c:v>0.248975</c:v>
                </c:pt>
                <c:pt idx="48">
                  <c:v>-3.0534300000000001</c:v>
                </c:pt>
                <c:pt idx="49">
                  <c:v>-1.3951800000000001</c:v>
                </c:pt>
                <c:pt idx="50">
                  <c:v>-0.126029</c:v>
                </c:pt>
                <c:pt idx="51">
                  <c:v>-1.5692200000000001</c:v>
                </c:pt>
                <c:pt idx="52">
                  <c:v>-2.5024899999999999</c:v>
                </c:pt>
                <c:pt idx="53">
                  <c:v>-0.39623900000000001</c:v>
                </c:pt>
                <c:pt idx="54">
                  <c:v>4.9755000000000001E-2</c:v>
                </c:pt>
                <c:pt idx="55">
                  <c:v>0.47778999999999999</c:v>
                </c:pt>
                <c:pt idx="56">
                  <c:v>0.98333199999999998</c:v>
                </c:pt>
                <c:pt idx="57">
                  <c:v>0.27208599999999999</c:v>
                </c:pt>
                <c:pt idx="58">
                  <c:v>0.44882100000000003</c:v>
                </c:pt>
                <c:pt idx="59">
                  <c:v>0.33810200000000001</c:v>
                </c:pt>
                <c:pt idx="60">
                  <c:v>0.74066600000000005</c:v>
                </c:pt>
                <c:pt idx="61">
                  <c:v>-0.57765299999999997</c:v>
                </c:pt>
                <c:pt idx="62">
                  <c:v>1.60422</c:v>
                </c:pt>
                <c:pt idx="63">
                  <c:v>0.44836900000000002</c:v>
                </c:pt>
                <c:pt idx="64">
                  <c:v>0.457347</c:v>
                </c:pt>
                <c:pt idx="65">
                  <c:v>1.4437500000000001</c:v>
                </c:pt>
                <c:pt idx="66">
                  <c:v>-0.62599099999999996</c:v>
                </c:pt>
                <c:pt idx="67">
                  <c:v>0.29775000000000001</c:v>
                </c:pt>
                <c:pt idx="68">
                  <c:v>0.62632699999999997</c:v>
                </c:pt>
                <c:pt idx="69">
                  <c:v>0.75665400000000005</c:v>
                </c:pt>
                <c:pt idx="70">
                  <c:v>0.207458</c:v>
                </c:pt>
                <c:pt idx="71">
                  <c:v>0.16894899999999999</c:v>
                </c:pt>
                <c:pt idx="72">
                  <c:v>0.55365600000000004</c:v>
                </c:pt>
                <c:pt idx="73">
                  <c:v>-1.0649500000000001</c:v>
                </c:pt>
                <c:pt idx="74">
                  <c:v>0.11113199999999999</c:v>
                </c:pt>
                <c:pt idx="75">
                  <c:v>1.456E-2</c:v>
                </c:pt>
                <c:pt idx="76">
                  <c:v>-2.3753299999999999</c:v>
                </c:pt>
                <c:pt idx="77">
                  <c:v>-1.1477599999999999</c:v>
                </c:pt>
                <c:pt idx="78">
                  <c:v>0.19975100000000001</c:v>
                </c:pt>
                <c:pt idx="79">
                  <c:v>-8.0739999999999996E-3</c:v>
                </c:pt>
                <c:pt idx="80">
                  <c:v>0.34990399999999999</c:v>
                </c:pt>
                <c:pt idx="81">
                  <c:v>1.0175999999999999E-2</c:v>
                </c:pt>
                <c:pt idx="82">
                  <c:v>5.4989999999999997E-2</c:v>
                </c:pt>
                <c:pt idx="83">
                  <c:v>0.39814100000000002</c:v>
                </c:pt>
                <c:pt idx="84">
                  <c:v>0.36027999999999999</c:v>
                </c:pt>
                <c:pt idx="85">
                  <c:v>0.15052399999999999</c:v>
                </c:pt>
                <c:pt idx="86">
                  <c:v>-0.47371000000000002</c:v>
                </c:pt>
                <c:pt idx="87">
                  <c:v>0.32844099999999998</c:v>
                </c:pt>
                <c:pt idx="88">
                  <c:v>-1.0508E-2</c:v>
                </c:pt>
                <c:pt idx="89">
                  <c:v>-1.7522599999999999</c:v>
                </c:pt>
                <c:pt idx="90">
                  <c:v>0.42580499999999999</c:v>
                </c:pt>
                <c:pt idx="91">
                  <c:v>0.56789299999999998</c:v>
                </c:pt>
                <c:pt idx="92">
                  <c:v>-0.421738</c:v>
                </c:pt>
                <c:pt idx="93">
                  <c:v>2.8708000000000001E-2</c:v>
                </c:pt>
                <c:pt idx="94">
                  <c:v>-0.78739899999999996</c:v>
                </c:pt>
                <c:pt idx="95">
                  <c:v>-1.20627</c:v>
                </c:pt>
                <c:pt idx="96">
                  <c:v>0.24417</c:v>
                </c:pt>
                <c:pt idx="97">
                  <c:v>-0.29453000000000001</c:v>
                </c:pt>
                <c:pt idx="98">
                  <c:v>0.26318200000000003</c:v>
                </c:pt>
                <c:pt idx="99">
                  <c:v>-1.3379399999999999</c:v>
                </c:pt>
                <c:pt idx="100">
                  <c:v>-1.6006400000000001</c:v>
                </c:pt>
                <c:pt idx="101">
                  <c:v>-1.0891599999999999</c:v>
                </c:pt>
                <c:pt idx="102">
                  <c:v>-0.60553699999999999</c:v>
                </c:pt>
                <c:pt idx="103">
                  <c:v>9.9611000000000005E-2</c:v>
                </c:pt>
                <c:pt idx="104">
                  <c:v>-2.64872</c:v>
                </c:pt>
                <c:pt idx="105">
                  <c:v>-1.44879</c:v>
                </c:pt>
                <c:pt idx="106">
                  <c:v>-1.83948</c:v>
                </c:pt>
                <c:pt idx="107">
                  <c:v>0.52848600000000001</c:v>
                </c:pt>
                <c:pt idx="108">
                  <c:v>-1.4685600000000001</c:v>
                </c:pt>
                <c:pt idx="109">
                  <c:v>0.22627800000000001</c:v>
                </c:pt>
                <c:pt idx="110">
                  <c:v>0.41470699999999999</c:v>
                </c:pt>
                <c:pt idx="111">
                  <c:v>0.22412399999999999</c:v>
                </c:pt>
                <c:pt idx="112">
                  <c:v>0.27154800000000001</c:v>
                </c:pt>
                <c:pt idx="113">
                  <c:v>0.24298400000000001</c:v>
                </c:pt>
                <c:pt idx="114">
                  <c:v>-0.181815</c:v>
                </c:pt>
                <c:pt idx="115">
                  <c:v>-0.713476</c:v>
                </c:pt>
                <c:pt idx="116">
                  <c:v>-0.26206699999999999</c:v>
                </c:pt>
                <c:pt idx="117">
                  <c:v>-0.24782499999999999</c:v>
                </c:pt>
                <c:pt idx="118">
                  <c:v>0.38030000000000003</c:v>
                </c:pt>
                <c:pt idx="119">
                  <c:v>-0.176535</c:v>
                </c:pt>
                <c:pt idx="120">
                  <c:v>0.85912200000000005</c:v>
                </c:pt>
                <c:pt idx="121">
                  <c:v>0.43282300000000001</c:v>
                </c:pt>
                <c:pt idx="122">
                  <c:v>-2.7624399999999998</c:v>
                </c:pt>
                <c:pt idx="123">
                  <c:v>8.5077E-2</c:v>
                </c:pt>
                <c:pt idx="124">
                  <c:v>1.1730700000000001</c:v>
                </c:pt>
                <c:pt idx="125">
                  <c:v>-0.30592200000000003</c:v>
                </c:pt>
                <c:pt idx="126">
                  <c:v>-0.152306</c:v>
                </c:pt>
                <c:pt idx="127">
                  <c:v>0.77674500000000002</c:v>
                </c:pt>
                <c:pt idx="128">
                  <c:v>-0.60113000000000005</c:v>
                </c:pt>
                <c:pt idx="129">
                  <c:v>-2.67306</c:v>
                </c:pt>
                <c:pt idx="130">
                  <c:v>-1.70872</c:v>
                </c:pt>
                <c:pt idx="131">
                  <c:v>-0.59879000000000004</c:v>
                </c:pt>
                <c:pt idx="132">
                  <c:v>0.12063400000000001</c:v>
                </c:pt>
                <c:pt idx="133">
                  <c:v>0.49834600000000001</c:v>
                </c:pt>
                <c:pt idx="134">
                  <c:v>-0.59767400000000004</c:v>
                </c:pt>
                <c:pt idx="135">
                  <c:v>0.21343699999999999</c:v>
                </c:pt>
                <c:pt idx="136">
                  <c:v>-1.50864</c:v>
                </c:pt>
                <c:pt idx="137">
                  <c:v>-0.89718299999999995</c:v>
                </c:pt>
                <c:pt idx="138">
                  <c:v>-0.46806500000000001</c:v>
                </c:pt>
                <c:pt idx="139">
                  <c:v>-0.33416000000000001</c:v>
                </c:pt>
                <c:pt idx="140">
                  <c:v>-0.73188399999999998</c:v>
                </c:pt>
                <c:pt idx="141">
                  <c:v>-0.78174200000000005</c:v>
                </c:pt>
                <c:pt idx="142">
                  <c:v>0.63611399999999996</c:v>
                </c:pt>
                <c:pt idx="143">
                  <c:v>-1.2306600000000001</c:v>
                </c:pt>
                <c:pt idx="144">
                  <c:v>0.45515</c:v>
                </c:pt>
                <c:pt idx="145">
                  <c:v>-1.4294800000000001</c:v>
                </c:pt>
                <c:pt idx="146">
                  <c:v>-0.59590900000000002</c:v>
                </c:pt>
                <c:pt idx="147">
                  <c:v>-1.20705</c:v>
                </c:pt>
                <c:pt idx="148">
                  <c:v>-1.61477</c:v>
                </c:pt>
                <c:pt idx="149">
                  <c:v>-0.92286100000000004</c:v>
                </c:pt>
                <c:pt idx="150">
                  <c:v>-0.71611100000000005</c:v>
                </c:pt>
                <c:pt idx="151">
                  <c:v>0.81513000000000002</c:v>
                </c:pt>
                <c:pt idx="152">
                  <c:v>1.03654</c:v>
                </c:pt>
                <c:pt idx="153">
                  <c:v>-1.73228</c:v>
                </c:pt>
                <c:pt idx="154">
                  <c:v>-0.92471400000000004</c:v>
                </c:pt>
                <c:pt idx="155">
                  <c:v>-0.99994000000000005</c:v>
                </c:pt>
                <c:pt idx="156">
                  <c:v>-1.07389</c:v>
                </c:pt>
                <c:pt idx="157">
                  <c:v>-1.21045</c:v>
                </c:pt>
                <c:pt idx="158">
                  <c:v>-1.22455</c:v>
                </c:pt>
                <c:pt idx="159">
                  <c:v>-0.74296899999999999</c:v>
                </c:pt>
                <c:pt idx="160">
                  <c:v>-0.12792000000000001</c:v>
                </c:pt>
                <c:pt idx="161">
                  <c:v>-1.7694700000000001</c:v>
                </c:pt>
                <c:pt idx="162">
                  <c:v>-2.64554</c:v>
                </c:pt>
                <c:pt idx="163">
                  <c:v>0.52451199999999998</c:v>
                </c:pt>
                <c:pt idx="164">
                  <c:v>-0.286107</c:v>
                </c:pt>
                <c:pt idx="165">
                  <c:v>-0.25696000000000002</c:v>
                </c:pt>
                <c:pt idx="166">
                  <c:v>-1.5199499999999999</c:v>
                </c:pt>
                <c:pt idx="167">
                  <c:v>0.101434</c:v>
                </c:pt>
                <c:pt idx="168">
                  <c:v>0.19525700000000001</c:v>
                </c:pt>
                <c:pt idx="169">
                  <c:v>0.44916800000000001</c:v>
                </c:pt>
                <c:pt idx="170">
                  <c:v>-5.4573000000000003E-2</c:v>
                </c:pt>
                <c:pt idx="171">
                  <c:v>8.4415000000000004E-2</c:v>
                </c:pt>
                <c:pt idx="172">
                  <c:v>-1.1826099999999999</c:v>
                </c:pt>
                <c:pt idx="173">
                  <c:v>2.2637000000000001E-2</c:v>
                </c:pt>
                <c:pt idx="174">
                  <c:v>0.76156100000000004</c:v>
                </c:pt>
                <c:pt idx="175">
                  <c:v>-1.8334299999999999</c:v>
                </c:pt>
                <c:pt idx="176">
                  <c:v>-0.99227699999999996</c:v>
                </c:pt>
                <c:pt idx="177">
                  <c:v>0.54322999999999999</c:v>
                </c:pt>
                <c:pt idx="178">
                  <c:v>-1.06819</c:v>
                </c:pt>
                <c:pt idx="179">
                  <c:v>0.19059300000000001</c:v>
                </c:pt>
                <c:pt idx="180">
                  <c:v>-1.18143</c:v>
                </c:pt>
                <c:pt idx="181">
                  <c:v>-2.0872099999999998</c:v>
                </c:pt>
                <c:pt idx="182">
                  <c:v>-0.78522099999999995</c:v>
                </c:pt>
                <c:pt idx="183">
                  <c:v>-0.71398300000000003</c:v>
                </c:pt>
                <c:pt idx="184">
                  <c:v>-0.252023</c:v>
                </c:pt>
                <c:pt idx="185">
                  <c:v>3.6194999999999998E-2</c:v>
                </c:pt>
                <c:pt idx="186">
                  <c:v>0.41263100000000003</c:v>
                </c:pt>
                <c:pt idx="187">
                  <c:v>-0.52105999999999997</c:v>
                </c:pt>
                <c:pt idx="188">
                  <c:v>-0.559917</c:v>
                </c:pt>
                <c:pt idx="189">
                  <c:v>0.61721400000000004</c:v>
                </c:pt>
                <c:pt idx="190">
                  <c:v>-0.67616100000000001</c:v>
                </c:pt>
                <c:pt idx="191">
                  <c:v>-9.6689999999999998E-2</c:v>
                </c:pt>
                <c:pt idx="192">
                  <c:v>-0.72607900000000003</c:v>
                </c:pt>
                <c:pt idx="193">
                  <c:v>-5.0716999999999998E-2</c:v>
                </c:pt>
                <c:pt idx="194">
                  <c:v>-0.69092200000000004</c:v>
                </c:pt>
                <c:pt idx="195">
                  <c:v>-0.92156400000000005</c:v>
                </c:pt>
                <c:pt idx="196">
                  <c:v>0.87074399999999996</c:v>
                </c:pt>
                <c:pt idx="197">
                  <c:v>-0.11600000000000001</c:v>
                </c:pt>
                <c:pt idx="198">
                  <c:v>-0.376749</c:v>
                </c:pt>
                <c:pt idx="199">
                  <c:v>-1.3016399999999999</c:v>
                </c:pt>
                <c:pt idx="200">
                  <c:v>1.2303299999999999</c:v>
                </c:pt>
                <c:pt idx="201">
                  <c:v>-0.190882</c:v>
                </c:pt>
                <c:pt idx="202">
                  <c:v>-4.6282999999999998E-2</c:v>
                </c:pt>
                <c:pt idx="203">
                  <c:v>0.41225000000000001</c:v>
                </c:pt>
                <c:pt idx="204">
                  <c:v>-6.6180000000000003E-2</c:v>
                </c:pt>
                <c:pt idx="205">
                  <c:v>-0.91299200000000003</c:v>
                </c:pt>
                <c:pt idx="206">
                  <c:v>-0.96351900000000001</c:v>
                </c:pt>
                <c:pt idx="207">
                  <c:v>-2.4985900000000001</c:v>
                </c:pt>
                <c:pt idx="208">
                  <c:v>8.0940000000000005E-3</c:v>
                </c:pt>
                <c:pt idx="209">
                  <c:v>-0.22609899999999999</c:v>
                </c:pt>
                <c:pt idx="210">
                  <c:v>-0.71443599999999996</c:v>
                </c:pt>
                <c:pt idx="211">
                  <c:v>-1.36443</c:v>
                </c:pt>
                <c:pt idx="212">
                  <c:v>-0.41321400000000003</c:v>
                </c:pt>
                <c:pt idx="213">
                  <c:v>0.28220200000000001</c:v>
                </c:pt>
                <c:pt idx="214">
                  <c:v>-1.51233</c:v>
                </c:pt>
                <c:pt idx="215">
                  <c:v>-0.61880100000000005</c:v>
                </c:pt>
                <c:pt idx="216">
                  <c:v>0.78229899999999997</c:v>
                </c:pt>
                <c:pt idx="217">
                  <c:v>0.50234800000000002</c:v>
                </c:pt>
                <c:pt idx="218">
                  <c:v>0.61608799999999997</c:v>
                </c:pt>
                <c:pt idx="219">
                  <c:v>-0.42230400000000001</c:v>
                </c:pt>
                <c:pt idx="220">
                  <c:v>-0.68535199999999996</c:v>
                </c:pt>
                <c:pt idx="221">
                  <c:v>0.28439900000000001</c:v>
                </c:pt>
                <c:pt idx="222">
                  <c:v>0.15734000000000001</c:v>
                </c:pt>
                <c:pt idx="223">
                  <c:v>0.75400800000000001</c:v>
                </c:pt>
                <c:pt idx="224">
                  <c:v>-0.279783</c:v>
                </c:pt>
                <c:pt idx="225">
                  <c:v>0.39920800000000001</c:v>
                </c:pt>
                <c:pt idx="226">
                  <c:v>1.7590999999999999E-2</c:v>
                </c:pt>
                <c:pt idx="227">
                  <c:v>0.31343300000000002</c:v>
                </c:pt>
                <c:pt idx="228">
                  <c:v>-2.3040999999999999E-2</c:v>
                </c:pt>
                <c:pt idx="229">
                  <c:v>-0.60234799999999999</c:v>
                </c:pt>
                <c:pt idx="230">
                  <c:v>-9.2438999999999993E-2</c:v>
                </c:pt>
                <c:pt idx="231">
                  <c:v>-9.0423000000000003E-2</c:v>
                </c:pt>
                <c:pt idx="232">
                  <c:v>-0.67379100000000003</c:v>
                </c:pt>
                <c:pt idx="233">
                  <c:v>0.18207899999999999</c:v>
                </c:pt>
                <c:pt idx="234">
                  <c:v>1.5946400000000001</c:v>
                </c:pt>
                <c:pt idx="235">
                  <c:v>-0.13228000000000001</c:v>
                </c:pt>
                <c:pt idx="236">
                  <c:v>-0.37753599999999998</c:v>
                </c:pt>
                <c:pt idx="237">
                  <c:v>0.54647999999999997</c:v>
                </c:pt>
                <c:pt idx="238">
                  <c:v>0.74181299999999994</c:v>
                </c:pt>
                <c:pt idx="239">
                  <c:v>-1.5035700000000001</c:v>
                </c:pt>
                <c:pt idx="240">
                  <c:v>0.39275500000000002</c:v>
                </c:pt>
                <c:pt idx="241">
                  <c:v>-1.1359699999999999</c:v>
                </c:pt>
                <c:pt idx="242">
                  <c:v>-0.27416800000000002</c:v>
                </c:pt>
                <c:pt idx="243">
                  <c:v>0.84812100000000001</c:v>
                </c:pt>
                <c:pt idx="244">
                  <c:v>-0.55232199999999998</c:v>
                </c:pt>
                <c:pt idx="245">
                  <c:v>0.111234</c:v>
                </c:pt>
                <c:pt idx="246">
                  <c:v>0.13752</c:v>
                </c:pt>
                <c:pt idx="247">
                  <c:v>-0.13988100000000001</c:v>
                </c:pt>
                <c:pt idx="248">
                  <c:v>-0.202102</c:v>
                </c:pt>
                <c:pt idx="249">
                  <c:v>-0.227405</c:v>
                </c:pt>
                <c:pt idx="250">
                  <c:v>1.32622</c:v>
                </c:pt>
                <c:pt idx="251">
                  <c:v>-0.58116400000000001</c:v>
                </c:pt>
                <c:pt idx="252">
                  <c:v>0.16429199999999999</c:v>
                </c:pt>
                <c:pt idx="253">
                  <c:v>-0.58691199999999999</c:v>
                </c:pt>
                <c:pt idx="254">
                  <c:v>0.22598599999999999</c:v>
                </c:pt>
                <c:pt idx="255">
                  <c:v>0.50547799999999998</c:v>
                </c:pt>
                <c:pt idx="256">
                  <c:v>-0.315529</c:v>
                </c:pt>
                <c:pt idx="257">
                  <c:v>0.70667999999999997</c:v>
                </c:pt>
                <c:pt idx="258">
                  <c:v>-0.11613800000000001</c:v>
                </c:pt>
                <c:pt idx="259">
                  <c:v>1.376E-2</c:v>
                </c:pt>
                <c:pt idx="260">
                  <c:v>0.44804899999999998</c:v>
                </c:pt>
                <c:pt idx="261">
                  <c:v>-0.25147000000000003</c:v>
                </c:pt>
                <c:pt idx="262">
                  <c:v>0.95354499999999998</c:v>
                </c:pt>
                <c:pt idx="263">
                  <c:v>-4.6545000000000003E-2</c:v>
                </c:pt>
                <c:pt idx="264">
                  <c:v>-0.41814200000000001</c:v>
                </c:pt>
                <c:pt idx="265">
                  <c:v>0.97817299999999996</c:v>
                </c:pt>
                <c:pt idx="266">
                  <c:v>-0.62802899999999995</c:v>
                </c:pt>
                <c:pt idx="267">
                  <c:v>0.78279699999999997</c:v>
                </c:pt>
                <c:pt idx="268">
                  <c:v>-0.52161900000000005</c:v>
                </c:pt>
                <c:pt idx="269">
                  <c:v>-0.44964100000000001</c:v>
                </c:pt>
                <c:pt idx="270">
                  <c:v>0.15876199999999999</c:v>
                </c:pt>
                <c:pt idx="271">
                  <c:v>0.212392</c:v>
                </c:pt>
                <c:pt idx="272">
                  <c:v>0.295178</c:v>
                </c:pt>
                <c:pt idx="273">
                  <c:v>0.39144699999999999</c:v>
                </c:pt>
                <c:pt idx="274">
                  <c:v>0.31341000000000002</c:v>
                </c:pt>
                <c:pt idx="275">
                  <c:v>-0.38880999999999999</c:v>
                </c:pt>
                <c:pt idx="276">
                  <c:v>0.27232499999999998</c:v>
                </c:pt>
                <c:pt idx="277">
                  <c:v>-0.25183100000000003</c:v>
                </c:pt>
                <c:pt idx="278">
                  <c:v>-0.34494999999999998</c:v>
                </c:pt>
                <c:pt idx="279">
                  <c:v>0.42309999999999998</c:v>
                </c:pt>
                <c:pt idx="280">
                  <c:v>0.23938999999999999</c:v>
                </c:pt>
                <c:pt idx="281">
                  <c:v>6.9172999999999998E-2</c:v>
                </c:pt>
                <c:pt idx="282">
                  <c:v>-0.18539700000000001</c:v>
                </c:pt>
                <c:pt idx="283">
                  <c:v>-9.9602999999999997E-2</c:v>
                </c:pt>
                <c:pt idx="284">
                  <c:v>-8.1180000000000002E-3</c:v>
                </c:pt>
                <c:pt idx="285">
                  <c:v>0.237678</c:v>
                </c:pt>
                <c:pt idx="286">
                  <c:v>-6.5486000000000003E-2</c:v>
                </c:pt>
                <c:pt idx="287">
                  <c:v>-0.11562699999999999</c:v>
                </c:pt>
                <c:pt idx="288">
                  <c:v>-0.34276400000000001</c:v>
                </c:pt>
                <c:pt idx="289">
                  <c:v>1.6379999999999999E-2</c:v>
                </c:pt>
                <c:pt idx="290">
                  <c:v>0.54164000000000001</c:v>
                </c:pt>
                <c:pt idx="291">
                  <c:v>-0.18876799999999999</c:v>
                </c:pt>
                <c:pt idx="292">
                  <c:v>1.0651000000000001E-2</c:v>
                </c:pt>
                <c:pt idx="293">
                  <c:v>0.45412000000000002</c:v>
                </c:pt>
                <c:pt idx="294">
                  <c:v>0.48105100000000001</c:v>
                </c:pt>
                <c:pt idx="295">
                  <c:v>0.17020299999999999</c:v>
                </c:pt>
                <c:pt idx="296">
                  <c:v>1.8217399999999999</c:v>
                </c:pt>
                <c:pt idx="297">
                  <c:v>0.330955</c:v>
                </c:pt>
                <c:pt idx="298">
                  <c:v>6.032E-3</c:v>
                </c:pt>
                <c:pt idx="299">
                  <c:v>-1.3335900000000001</c:v>
                </c:pt>
                <c:pt idx="300">
                  <c:v>-0.1236</c:v>
                </c:pt>
                <c:pt idx="301">
                  <c:v>-9.3812999999999994E-2</c:v>
                </c:pt>
                <c:pt idx="302">
                  <c:v>-0.22318299999999999</c:v>
                </c:pt>
                <c:pt idx="303">
                  <c:v>-0.332897</c:v>
                </c:pt>
                <c:pt idx="304">
                  <c:v>0.79321399999999997</c:v>
                </c:pt>
                <c:pt idx="305">
                  <c:v>-0.17893300000000001</c:v>
                </c:pt>
                <c:pt idx="306">
                  <c:v>4.8448999999999999E-2</c:v>
                </c:pt>
                <c:pt idx="307">
                  <c:v>-0.94306800000000002</c:v>
                </c:pt>
                <c:pt idx="308">
                  <c:v>7.7395000000000005E-2</c:v>
                </c:pt>
                <c:pt idx="309">
                  <c:v>0.123435</c:v>
                </c:pt>
                <c:pt idx="310">
                  <c:v>0.88182199999999999</c:v>
                </c:pt>
                <c:pt idx="311">
                  <c:v>-0.90351300000000001</c:v>
                </c:pt>
                <c:pt idx="312">
                  <c:v>0.42014800000000002</c:v>
                </c:pt>
                <c:pt idx="313">
                  <c:v>0.928782</c:v>
                </c:pt>
                <c:pt idx="314">
                  <c:v>-0.55426399999999998</c:v>
                </c:pt>
                <c:pt idx="315">
                  <c:v>0.249386</c:v>
                </c:pt>
                <c:pt idx="316">
                  <c:v>-2.5965699999999998</c:v>
                </c:pt>
                <c:pt idx="317">
                  <c:v>-0.85248599999999997</c:v>
                </c:pt>
                <c:pt idx="318">
                  <c:v>0.238896</c:v>
                </c:pt>
                <c:pt idx="319">
                  <c:v>1.2496799999999999</c:v>
                </c:pt>
                <c:pt idx="320">
                  <c:v>-0.17958299999999999</c:v>
                </c:pt>
                <c:pt idx="321">
                  <c:v>-0.75415699999999997</c:v>
                </c:pt>
                <c:pt idx="322">
                  <c:v>-1.4254800000000001</c:v>
                </c:pt>
                <c:pt idx="323">
                  <c:v>0.162413</c:v>
                </c:pt>
                <c:pt idx="324">
                  <c:v>-0.111708</c:v>
                </c:pt>
                <c:pt idx="325">
                  <c:v>5.8309E-2</c:v>
                </c:pt>
                <c:pt idx="326">
                  <c:v>-2.24472</c:v>
                </c:pt>
                <c:pt idx="327">
                  <c:v>-0.89947200000000005</c:v>
                </c:pt>
                <c:pt idx="328">
                  <c:v>-0.715503</c:v>
                </c:pt>
                <c:pt idx="329">
                  <c:v>-0.49869799999999997</c:v>
                </c:pt>
                <c:pt idx="330">
                  <c:v>-1.28643</c:v>
                </c:pt>
                <c:pt idx="331">
                  <c:v>0.68714799999999998</c:v>
                </c:pt>
                <c:pt idx="332">
                  <c:v>-3.5799999999999997E-4</c:v>
                </c:pt>
                <c:pt idx="333">
                  <c:v>0.68054300000000001</c:v>
                </c:pt>
                <c:pt idx="334">
                  <c:v>1.2249099999999999</c:v>
                </c:pt>
                <c:pt idx="335">
                  <c:v>-1.6314500000000001</c:v>
                </c:pt>
                <c:pt idx="336">
                  <c:v>-1.13731</c:v>
                </c:pt>
                <c:pt idx="337">
                  <c:v>7.8737000000000001E-2</c:v>
                </c:pt>
                <c:pt idx="338">
                  <c:v>-5.9896999999999999E-2</c:v>
                </c:pt>
                <c:pt idx="339">
                  <c:v>0.72575800000000001</c:v>
                </c:pt>
                <c:pt idx="340">
                  <c:v>-1.41934</c:v>
                </c:pt>
                <c:pt idx="341">
                  <c:v>0.35736899999999999</c:v>
                </c:pt>
                <c:pt idx="342">
                  <c:v>-0.92191199999999995</c:v>
                </c:pt>
                <c:pt idx="343">
                  <c:v>-1.0140199999999999</c:v>
                </c:pt>
                <c:pt idx="344">
                  <c:v>-0.17821100000000001</c:v>
                </c:pt>
                <c:pt idx="345">
                  <c:v>-0.983429</c:v>
                </c:pt>
                <c:pt idx="346">
                  <c:v>6.3500000000000001E-2</c:v>
                </c:pt>
                <c:pt idx="347">
                  <c:v>0.49320000000000003</c:v>
                </c:pt>
                <c:pt idx="348">
                  <c:v>0.17966299999999999</c:v>
                </c:pt>
                <c:pt idx="349">
                  <c:v>-1.01224</c:v>
                </c:pt>
                <c:pt idx="350">
                  <c:v>-1.45251</c:v>
                </c:pt>
                <c:pt idx="351">
                  <c:v>-0.468746</c:v>
                </c:pt>
                <c:pt idx="352">
                  <c:v>-0.90730999999999995</c:v>
                </c:pt>
                <c:pt idx="353">
                  <c:v>0.39588600000000002</c:v>
                </c:pt>
                <c:pt idx="354">
                  <c:v>1.1522300000000001</c:v>
                </c:pt>
                <c:pt idx="355">
                  <c:v>1.0747500000000001</c:v>
                </c:pt>
                <c:pt idx="356">
                  <c:v>-0.24107100000000001</c:v>
                </c:pt>
                <c:pt idx="357">
                  <c:v>0.84187400000000001</c:v>
                </c:pt>
                <c:pt idx="358">
                  <c:v>-2.7532000000000001</c:v>
                </c:pt>
                <c:pt idx="359">
                  <c:v>0.94965599999999994</c:v>
                </c:pt>
                <c:pt idx="360">
                  <c:v>-3.2309999999999998E-2</c:v>
                </c:pt>
                <c:pt idx="361">
                  <c:v>0.34442800000000001</c:v>
                </c:pt>
                <c:pt idx="362">
                  <c:v>0.29334500000000002</c:v>
                </c:pt>
                <c:pt idx="363">
                  <c:v>0.32650400000000002</c:v>
                </c:pt>
                <c:pt idx="364">
                  <c:v>0.65785300000000002</c:v>
                </c:pt>
                <c:pt idx="365">
                  <c:v>0.19386800000000001</c:v>
                </c:pt>
                <c:pt idx="366">
                  <c:v>-0.97355199999999997</c:v>
                </c:pt>
                <c:pt idx="367">
                  <c:v>0.46351100000000001</c:v>
                </c:pt>
                <c:pt idx="368">
                  <c:v>0.43810700000000002</c:v>
                </c:pt>
                <c:pt idx="369">
                  <c:v>0.90579600000000005</c:v>
                </c:pt>
                <c:pt idx="370">
                  <c:v>0.45631300000000002</c:v>
                </c:pt>
                <c:pt idx="371">
                  <c:v>0.37466500000000003</c:v>
                </c:pt>
                <c:pt idx="372">
                  <c:v>0.94614500000000001</c:v>
                </c:pt>
                <c:pt idx="373">
                  <c:v>0.112915</c:v>
                </c:pt>
                <c:pt idx="374">
                  <c:v>-1.87443</c:v>
                </c:pt>
                <c:pt idx="375">
                  <c:v>0.320739</c:v>
                </c:pt>
                <c:pt idx="376">
                  <c:v>-0.38022099999999998</c:v>
                </c:pt>
                <c:pt idx="377">
                  <c:v>0.58177900000000005</c:v>
                </c:pt>
                <c:pt idx="378">
                  <c:v>0.123514</c:v>
                </c:pt>
                <c:pt idx="379">
                  <c:v>-1.1497900000000001</c:v>
                </c:pt>
                <c:pt idx="380">
                  <c:v>0.133247</c:v>
                </c:pt>
                <c:pt idx="381">
                  <c:v>-1.4519200000000001</c:v>
                </c:pt>
                <c:pt idx="382">
                  <c:v>0.68170399999999998</c:v>
                </c:pt>
                <c:pt idx="383">
                  <c:v>-0.48919899999999999</c:v>
                </c:pt>
                <c:pt idx="384">
                  <c:v>0.394534</c:v>
                </c:pt>
                <c:pt idx="385">
                  <c:v>0.50701499999999999</c:v>
                </c:pt>
                <c:pt idx="386">
                  <c:v>-0.32692100000000002</c:v>
                </c:pt>
                <c:pt idx="387">
                  <c:v>-1.50528</c:v>
                </c:pt>
                <c:pt idx="388">
                  <c:v>7.7984999999999999E-2</c:v>
                </c:pt>
                <c:pt idx="389">
                  <c:v>-1.1952700000000001</c:v>
                </c:pt>
                <c:pt idx="390">
                  <c:v>3.7622000000000003E-2</c:v>
                </c:pt>
                <c:pt idx="391">
                  <c:v>-1.43849</c:v>
                </c:pt>
                <c:pt idx="392">
                  <c:v>-2.0174799999999999</c:v>
                </c:pt>
                <c:pt idx="393">
                  <c:v>-1.1411800000000001</c:v>
                </c:pt>
                <c:pt idx="394">
                  <c:v>1.1745699999999999</c:v>
                </c:pt>
                <c:pt idx="395">
                  <c:v>-0.44947500000000001</c:v>
                </c:pt>
                <c:pt idx="396">
                  <c:v>0.22952800000000001</c:v>
                </c:pt>
                <c:pt idx="397">
                  <c:v>-0.37154599999999999</c:v>
                </c:pt>
                <c:pt idx="398">
                  <c:v>-0.66995400000000005</c:v>
                </c:pt>
                <c:pt idx="399">
                  <c:v>-0.25101699999999999</c:v>
                </c:pt>
                <c:pt idx="400">
                  <c:v>-0.55327700000000002</c:v>
                </c:pt>
                <c:pt idx="401">
                  <c:v>0.35805100000000001</c:v>
                </c:pt>
                <c:pt idx="402">
                  <c:v>-5.1880000000000003E-2</c:v>
                </c:pt>
                <c:pt idx="403">
                  <c:v>-0.101692</c:v>
                </c:pt>
                <c:pt idx="404">
                  <c:v>0.64127199999999995</c:v>
                </c:pt>
                <c:pt idx="405">
                  <c:v>0.58527399999999996</c:v>
                </c:pt>
                <c:pt idx="406">
                  <c:v>-2.54617</c:v>
                </c:pt>
                <c:pt idx="407">
                  <c:v>0.79572200000000004</c:v>
                </c:pt>
                <c:pt idx="408">
                  <c:v>-0.46931800000000001</c:v>
                </c:pt>
                <c:pt idx="409">
                  <c:v>7.4857000000000007E-2</c:v>
                </c:pt>
                <c:pt idx="410">
                  <c:v>-0.19670299999999999</c:v>
                </c:pt>
                <c:pt idx="411">
                  <c:v>6.1088000000000003E-2</c:v>
                </c:pt>
                <c:pt idx="412">
                  <c:v>0.373363</c:v>
                </c:pt>
                <c:pt idx="413">
                  <c:v>0.232321</c:v>
                </c:pt>
                <c:pt idx="414">
                  <c:v>0.416211</c:v>
                </c:pt>
                <c:pt idx="415">
                  <c:v>-1.7185600000000001</c:v>
                </c:pt>
                <c:pt idx="416">
                  <c:v>0.494141</c:v>
                </c:pt>
                <c:pt idx="417">
                  <c:v>0.57905899999999999</c:v>
                </c:pt>
                <c:pt idx="418">
                  <c:v>-0.59153100000000003</c:v>
                </c:pt>
                <c:pt idx="419">
                  <c:v>1.2833699999999999</c:v>
                </c:pt>
                <c:pt idx="420">
                  <c:v>-1.6848700000000001</c:v>
                </c:pt>
                <c:pt idx="421">
                  <c:v>-1.9156299999999999</c:v>
                </c:pt>
                <c:pt idx="422">
                  <c:v>-0.11544500000000001</c:v>
                </c:pt>
                <c:pt idx="423">
                  <c:v>0.353657</c:v>
                </c:pt>
                <c:pt idx="424">
                  <c:v>1.2166999999999999</c:v>
                </c:pt>
                <c:pt idx="425">
                  <c:v>0.73291700000000004</c:v>
                </c:pt>
                <c:pt idx="426">
                  <c:v>-1.21157</c:v>
                </c:pt>
                <c:pt idx="427">
                  <c:v>-0.23524400000000001</c:v>
                </c:pt>
                <c:pt idx="428">
                  <c:v>-6.5668000000000004E-2</c:v>
                </c:pt>
                <c:pt idx="429">
                  <c:v>0.43416500000000002</c:v>
                </c:pt>
                <c:pt idx="430">
                  <c:v>-1.51593</c:v>
                </c:pt>
                <c:pt idx="431">
                  <c:v>-0.59836299999999998</c:v>
                </c:pt>
                <c:pt idx="432">
                  <c:v>-0.92157500000000003</c:v>
                </c:pt>
                <c:pt idx="433">
                  <c:v>4.4349E-2</c:v>
                </c:pt>
                <c:pt idx="434">
                  <c:v>-0.16411899999999999</c:v>
                </c:pt>
                <c:pt idx="435">
                  <c:v>0.71185699999999996</c:v>
                </c:pt>
                <c:pt idx="436">
                  <c:v>-0.36086200000000002</c:v>
                </c:pt>
                <c:pt idx="437">
                  <c:v>7.5009999999999993E-2</c:v>
                </c:pt>
                <c:pt idx="438">
                  <c:v>9.358E-3</c:v>
                </c:pt>
                <c:pt idx="439">
                  <c:v>1.2274499999999999</c:v>
                </c:pt>
                <c:pt idx="440">
                  <c:v>-1.2405200000000001</c:v>
                </c:pt>
                <c:pt idx="441">
                  <c:v>-0.144957</c:v>
                </c:pt>
                <c:pt idx="442">
                  <c:v>7.7654000000000001E-2</c:v>
                </c:pt>
                <c:pt idx="443">
                  <c:v>-0.47758200000000001</c:v>
                </c:pt>
                <c:pt idx="444">
                  <c:v>0.50350899999999998</c:v>
                </c:pt>
                <c:pt idx="445">
                  <c:v>-1.6535599999999999</c:v>
                </c:pt>
                <c:pt idx="446">
                  <c:v>0.64771599999999996</c:v>
                </c:pt>
                <c:pt idx="447">
                  <c:v>-1.4031</c:v>
                </c:pt>
                <c:pt idx="448">
                  <c:v>-2.2189399999999999</c:v>
                </c:pt>
                <c:pt idx="449">
                  <c:v>0.63537900000000003</c:v>
                </c:pt>
                <c:pt idx="450">
                  <c:v>0.91025100000000003</c:v>
                </c:pt>
                <c:pt idx="451">
                  <c:v>-0.16686899999999999</c:v>
                </c:pt>
                <c:pt idx="452">
                  <c:v>-0.488709</c:v>
                </c:pt>
                <c:pt idx="453">
                  <c:v>-2.8687000000000001E-2</c:v>
                </c:pt>
                <c:pt idx="454">
                  <c:v>2.0150000000000001E-2</c:v>
                </c:pt>
                <c:pt idx="455">
                  <c:v>-0.15704699999999999</c:v>
                </c:pt>
                <c:pt idx="456">
                  <c:v>0.269455</c:v>
                </c:pt>
                <c:pt idx="457">
                  <c:v>0.71820899999999999</c:v>
                </c:pt>
                <c:pt idx="458">
                  <c:v>-0.537026</c:v>
                </c:pt>
                <c:pt idx="459">
                  <c:v>-8.2590999999999998E-2</c:v>
                </c:pt>
                <c:pt idx="460">
                  <c:v>-1.37548</c:v>
                </c:pt>
                <c:pt idx="461">
                  <c:v>0.24831800000000001</c:v>
                </c:pt>
                <c:pt idx="462">
                  <c:v>1.351E-3</c:v>
                </c:pt>
                <c:pt idx="463">
                  <c:v>-1.55199</c:v>
                </c:pt>
                <c:pt idx="464">
                  <c:v>-0.74535300000000004</c:v>
                </c:pt>
                <c:pt idx="465">
                  <c:v>0.57259499999999997</c:v>
                </c:pt>
                <c:pt idx="466">
                  <c:v>0.77605599999999997</c:v>
                </c:pt>
                <c:pt idx="467">
                  <c:v>-0.53322800000000004</c:v>
                </c:pt>
                <c:pt idx="468">
                  <c:v>-0.493394</c:v>
                </c:pt>
                <c:pt idx="469">
                  <c:v>-0.51158800000000004</c:v>
                </c:pt>
                <c:pt idx="470">
                  <c:v>-0.96852800000000006</c:v>
                </c:pt>
                <c:pt idx="471">
                  <c:v>-0.13452600000000001</c:v>
                </c:pt>
                <c:pt idx="472">
                  <c:v>-1.3712500000000001</c:v>
                </c:pt>
                <c:pt idx="473">
                  <c:v>-1.9683299999999999</c:v>
                </c:pt>
                <c:pt idx="474">
                  <c:v>0.62153400000000003</c:v>
                </c:pt>
                <c:pt idx="475">
                  <c:v>-0.558894</c:v>
                </c:pt>
                <c:pt idx="476">
                  <c:v>-1.07497</c:v>
                </c:pt>
                <c:pt idx="477">
                  <c:v>0.113987</c:v>
                </c:pt>
                <c:pt idx="478">
                  <c:v>1.1057600000000001</c:v>
                </c:pt>
                <c:pt idx="479">
                  <c:v>-1.80951</c:v>
                </c:pt>
                <c:pt idx="480">
                  <c:v>-1.44248</c:v>
                </c:pt>
                <c:pt idx="481">
                  <c:v>0.67142800000000002</c:v>
                </c:pt>
                <c:pt idx="482">
                  <c:v>0.709287</c:v>
                </c:pt>
                <c:pt idx="483">
                  <c:v>-0.40900300000000001</c:v>
                </c:pt>
                <c:pt idx="484">
                  <c:v>-1.2613700000000001</c:v>
                </c:pt>
                <c:pt idx="485">
                  <c:v>-2.0978699999999999</c:v>
                </c:pt>
                <c:pt idx="486">
                  <c:v>-0.50006200000000001</c:v>
                </c:pt>
                <c:pt idx="487">
                  <c:v>0.60427299999999995</c:v>
                </c:pt>
                <c:pt idx="488">
                  <c:v>-2.2798600000000002</c:v>
                </c:pt>
                <c:pt idx="489">
                  <c:v>-1.39923</c:v>
                </c:pt>
                <c:pt idx="490">
                  <c:v>-0.946851</c:v>
                </c:pt>
                <c:pt idx="491">
                  <c:v>-0.94678300000000004</c:v>
                </c:pt>
                <c:pt idx="492">
                  <c:v>-0.117646</c:v>
                </c:pt>
                <c:pt idx="493">
                  <c:v>-0.56701000000000001</c:v>
                </c:pt>
                <c:pt idx="494">
                  <c:v>-0.68189900000000003</c:v>
                </c:pt>
                <c:pt idx="495">
                  <c:v>0.15270500000000001</c:v>
                </c:pt>
                <c:pt idx="496">
                  <c:v>-1.74413</c:v>
                </c:pt>
                <c:pt idx="497">
                  <c:v>0.15320400000000001</c:v>
                </c:pt>
                <c:pt idx="498">
                  <c:v>0.22832</c:v>
                </c:pt>
                <c:pt idx="499">
                  <c:v>-2.09036</c:v>
                </c:pt>
                <c:pt idx="500">
                  <c:v>-1.2577199999999999</c:v>
                </c:pt>
                <c:pt idx="501">
                  <c:v>-2.6102699999999999</c:v>
                </c:pt>
                <c:pt idx="502">
                  <c:v>-2.11395</c:v>
                </c:pt>
                <c:pt idx="503">
                  <c:v>0.72109500000000004</c:v>
                </c:pt>
                <c:pt idx="504">
                  <c:v>-0.55416299999999996</c:v>
                </c:pt>
                <c:pt idx="505">
                  <c:v>-0.85966399999999998</c:v>
                </c:pt>
                <c:pt idx="506">
                  <c:v>-0.42171900000000001</c:v>
                </c:pt>
                <c:pt idx="507">
                  <c:v>6.0371000000000001E-2</c:v>
                </c:pt>
                <c:pt idx="508">
                  <c:v>0.716615</c:v>
                </c:pt>
                <c:pt idx="509">
                  <c:v>-1.42476</c:v>
                </c:pt>
                <c:pt idx="510">
                  <c:v>-0.76188199999999995</c:v>
                </c:pt>
                <c:pt idx="511">
                  <c:v>1.2962100000000001</c:v>
                </c:pt>
                <c:pt idx="512">
                  <c:v>-1.51447</c:v>
                </c:pt>
                <c:pt idx="513">
                  <c:v>-1.8251500000000001</c:v>
                </c:pt>
                <c:pt idx="514">
                  <c:v>-3.5205E-2</c:v>
                </c:pt>
                <c:pt idx="515">
                  <c:v>-0.66025999999999996</c:v>
                </c:pt>
                <c:pt idx="516">
                  <c:v>0.19975799999999999</c:v>
                </c:pt>
                <c:pt idx="517">
                  <c:v>-2.9752800000000001</c:v>
                </c:pt>
                <c:pt idx="518">
                  <c:v>-0.69655299999999998</c:v>
                </c:pt>
                <c:pt idx="519">
                  <c:v>-2.3730600000000002</c:v>
                </c:pt>
                <c:pt idx="520">
                  <c:v>0.43049399999999999</c:v>
                </c:pt>
                <c:pt idx="521">
                  <c:v>-1.78603</c:v>
                </c:pt>
                <c:pt idx="522">
                  <c:v>9.9276000000000003E-2</c:v>
                </c:pt>
                <c:pt idx="523">
                  <c:v>8.4279999999999994E-2</c:v>
                </c:pt>
                <c:pt idx="524">
                  <c:v>0.18252499999999999</c:v>
                </c:pt>
                <c:pt idx="525">
                  <c:v>-0.98636500000000005</c:v>
                </c:pt>
                <c:pt idx="526">
                  <c:v>-1.14205</c:v>
                </c:pt>
                <c:pt idx="527">
                  <c:v>-0.545736</c:v>
                </c:pt>
                <c:pt idx="528">
                  <c:v>-1.16124</c:v>
                </c:pt>
                <c:pt idx="529">
                  <c:v>-0.41494500000000001</c:v>
                </c:pt>
                <c:pt idx="530">
                  <c:v>0.20054</c:v>
                </c:pt>
                <c:pt idx="531">
                  <c:v>-0.88018600000000002</c:v>
                </c:pt>
                <c:pt idx="532">
                  <c:v>-0.98246299999999998</c:v>
                </c:pt>
                <c:pt idx="533">
                  <c:v>-1.27033</c:v>
                </c:pt>
                <c:pt idx="534">
                  <c:v>0.336756</c:v>
                </c:pt>
                <c:pt idx="535">
                  <c:v>-0.16792499999999999</c:v>
                </c:pt>
                <c:pt idx="536">
                  <c:v>0.49247800000000003</c:v>
                </c:pt>
                <c:pt idx="537">
                  <c:v>-0.245334</c:v>
                </c:pt>
                <c:pt idx="538">
                  <c:v>-0.16211600000000001</c:v>
                </c:pt>
                <c:pt idx="539">
                  <c:v>1.00962</c:v>
                </c:pt>
                <c:pt idx="540">
                  <c:v>4.7190000000000003E-2</c:v>
                </c:pt>
                <c:pt idx="541">
                  <c:v>0.55976099999999995</c:v>
                </c:pt>
                <c:pt idx="542">
                  <c:v>-1.77904</c:v>
                </c:pt>
                <c:pt idx="543">
                  <c:v>0.28534199999999998</c:v>
                </c:pt>
                <c:pt idx="544">
                  <c:v>-0.27806500000000001</c:v>
                </c:pt>
                <c:pt idx="545">
                  <c:v>-2.4083899999999998</c:v>
                </c:pt>
                <c:pt idx="546">
                  <c:v>-0.25737700000000002</c:v>
                </c:pt>
                <c:pt idx="547">
                  <c:v>-0.104323</c:v>
                </c:pt>
                <c:pt idx="548">
                  <c:v>5.9748999999999997E-2</c:v>
                </c:pt>
                <c:pt idx="549">
                  <c:v>-0.38161</c:v>
                </c:pt>
                <c:pt idx="550">
                  <c:v>0.63192000000000004</c:v>
                </c:pt>
                <c:pt idx="551">
                  <c:v>2.7525999999999998E-2</c:v>
                </c:pt>
                <c:pt idx="552">
                  <c:v>0.25512699999999999</c:v>
                </c:pt>
                <c:pt idx="553">
                  <c:v>-1.5389299999999999</c:v>
                </c:pt>
                <c:pt idx="554">
                  <c:v>-1.3354E-2</c:v>
                </c:pt>
                <c:pt idx="555">
                  <c:v>-0.71806899999999996</c:v>
                </c:pt>
                <c:pt idx="556">
                  <c:v>-0.57095899999999999</c:v>
                </c:pt>
                <c:pt idx="557">
                  <c:v>-0.70607900000000001</c:v>
                </c:pt>
                <c:pt idx="558">
                  <c:v>-0.20385300000000001</c:v>
                </c:pt>
                <c:pt idx="559">
                  <c:v>-4.1836999999999999E-2</c:v>
                </c:pt>
                <c:pt idx="560">
                  <c:v>-2.6884600000000001</c:v>
                </c:pt>
                <c:pt idx="561">
                  <c:v>0.89216600000000001</c:v>
                </c:pt>
                <c:pt idx="562">
                  <c:v>-0.49838100000000002</c:v>
                </c:pt>
                <c:pt idx="563">
                  <c:v>-2.00482</c:v>
                </c:pt>
                <c:pt idx="564">
                  <c:v>2.4996000000000001E-2</c:v>
                </c:pt>
                <c:pt idx="565">
                  <c:v>-1.68892</c:v>
                </c:pt>
                <c:pt idx="566">
                  <c:v>-0.80593099999999995</c:v>
                </c:pt>
                <c:pt idx="567">
                  <c:v>0.79517300000000002</c:v>
                </c:pt>
                <c:pt idx="568">
                  <c:v>-2.17645</c:v>
                </c:pt>
                <c:pt idx="569">
                  <c:v>-1.1927000000000001</c:v>
                </c:pt>
                <c:pt idx="570">
                  <c:v>0.369977</c:v>
                </c:pt>
                <c:pt idx="571">
                  <c:v>-0.889297</c:v>
                </c:pt>
                <c:pt idx="572">
                  <c:v>-0.32248300000000002</c:v>
                </c:pt>
                <c:pt idx="573">
                  <c:v>0.57089699999999999</c:v>
                </c:pt>
                <c:pt idx="574">
                  <c:v>-1.1685099999999999</c:v>
                </c:pt>
                <c:pt idx="575">
                  <c:v>0.54456700000000002</c:v>
                </c:pt>
                <c:pt idx="576">
                  <c:v>0.38409900000000002</c:v>
                </c:pt>
                <c:pt idx="577">
                  <c:v>0.26615899999999998</c:v>
                </c:pt>
                <c:pt idx="578">
                  <c:v>-1.74407</c:v>
                </c:pt>
                <c:pt idx="579">
                  <c:v>-1.8434299999999999</c:v>
                </c:pt>
                <c:pt idx="580">
                  <c:v>-0.166793</c:v>
                </c:pt>
                <c:pt idx="581">
                  <c:v>1.68201</c:v>
                </c:pt>
                <c:pt idx="582">
                  <c:v>-1.23471</c:v>
                </c:pt>
                <c:pt idx="583">
                  <c:v>-1.7007099999999999</c:v>
                </c:pt>
                <c:pt idx="584">
                  <c:v>-0.419707</c:v>
                </c:pt>
                <c:pt idx="585">
                  <c:v>3.6664000000000002E-2</c:v>
                </c:pt>
                <c:pt idx="586">
                  <c:v>0.196302</c:v>
                </c:pt>
                <c:pt idx="587">
                  <c:v>0.30169699999999999</c:v>
                </c:pt>
                <c:pt idx="588">
                  <c:v>-4.5206000000000003E-2</c:v>
                </c:pt>
                <c:pt idx="589">
                  <c:v>-1.13713</c:v>
                </c:pt>
                <c:pt idx="590">
                  <c:v>-1.1870000000000001</c:v>
                </c:pt>
                <c:pt idx="591">
                  <c:v>-0.86344699999999996</c:v>
                </c:pt>
                <c:pt idx="592">
                  <c:v>0.59971399999999997</c:v>
                </c:pt>
                <c:pt idx="593">
                  <c:v>0.43038199999999999</c:v>
                </c:pt>
                <c:pt idx="594">
                  <c:v>-1.6208899999999999</c:v>
                </c:pt>
                <c:pt idx="595">
                  <c:v>-0.25063999999999997</c:v>
                </c:pt>
                <c:pt idx="596">
                  <c:v>0.44863199999999998</c:v>
                </c:pt>
                <c:pt idx="597">
                  <c:v>0.47531899999999999</c:v>
                </c:pt>
                <c:pt idx="598">
                  <c:v>-1.1977199999999999</c:v>
                </c:pt>
                <c:pt idx="599">
                  <c:v>-1.2703899999999999</c:v>
                </c:pt>
                <c:pt idx="600">
                  <c:v>-0.50668299999999999</c:v>
                </c:pt>
                <c:pt idx="601">
                  <c:v>-1.72516</c:v>
                </c:pt>
                <c:pt idx="602">
                  <c:v>-8.8748999999999995E-2</c:v>
                </c:pt>
                <c:pt idx="603">
                  <c:v>0.55438699999999996</c:v>
                </c:pt>
                <c:pt idx="604">
                  <c:v>0.77252299999999996</c:v>
                </c:pt>
                <c:pt idx="605">
                  <c:v>1.01938</c:v>
                </c:pt>
                <c:pt idx="606">
                  <c:v>0.87587899999999996</c:v>
                </c:pt>
                <c:pt idx="607">
                  <c:v>0.46034399999999998</c:v>
                </c:pt>
                <c:pt idx="608">
                  <c:v>0.19769500000000001</c:v>
                </c:pt>
                <c:pt idx="609">
                  <c:v>-1.37279</c:v>
                </c:pt>
                <c:pt idx="610">
                  <c:v>0.84444300000000005</c:v>
                </c:pt>
                <c:pt idx="611">
                  <c:v>-0.94347000000000003</c:v>
                </c:pt>
                <c:pt idx="612">
                  <c:v>-2.6368800000000001</c:v>
                </c:pt>
                <c:pt idx="613">
                  <c:v>0.69175299999999995</c:v>
                </c:pt>
                <c:pt idx="614">
                  <c:v>0.77781500000000003</c:v>
                </c:pt>
                <c:pt idx="615">
                  <c:v>0.67765600000000004</c:v>
                </c:pt>
                <c:pt idx="616">
                  <c:v>-1.8929</c:v>
                </c:pt>
                <c:pt idx="617">
                  <c:v>4.7787999999999997E-2</c:v>
                </c:pt>
                <c:pt idx="618">
                  <c:v>0.58540099999999995</c:v>
                </c:pt>
                <c:pt idx="619">
                  <c:v>-0.21629399999999999</c:v>
                </c:pt>
                <c:pt idx="620">
                  <c:v>-1.6611100000000001</c:v>
                </c:pt>
                <c:pt idx="621">
                  <c:v>2.9843999999999999E-2</c:v>
                </c:pt>
                <c:pt idx="622">
                  <c:v>-0.10929899999999999</c:v>
                </c:pt>
                <c:pt idx="623">
                  <c:v>-0.67018200000000006</c:v>
                </c:pt>
                <c:pt idx="624">
                  <c:v>-0.23907800000000001</c:v>
                </c:pt>
                <c:pt idx="625">
                  <c:v>-1.4759199999999999</c:v>
                </c:pt>
                <c:pt idx="626">
                  <c:v>-0.75167899999999999</c:v>
                </c:pt>
                <c:pt idx="627">
                  <c:v>0.41638199999999997</c:v>
                </c:pt>
                <c:pt idx="628">
                  <c:v>0.45033099999999998</c:v>
                </c:pt>
                <c:pt idx="629">
                  <c:v>0.55443399999999998</c:v>
                </c:pt>
                <c:pt idx="630">
                  <c:v>-0.81550599999999995</c:v>
                </c:pt>
                <c:pt idx="631">
                  <c:v>-0.52525699999999997</c:v>
                </c:pt>
                <c:pt idx="632">
                  <c:v>0.48850100000000002</c:v>
                </c:pt>
                <c:pt idx="633">
                  <c:v>2.1981000000000001E-2</c:v>
                </c:pt>
                <c:pt idx="634">
                  <c:v>-1.3649100000000001</c:v>
                </c:pt>
                <c:pt idx="635">
                  <c:v>-0.58950499999999995</c:v>
                </c:pt>
                <c:pt idx="636">
                  <c:v>-0.72671300000000005</c:v>
                </c:pt>
                <c:pt idx="637">
                  <c:v>-1.05091</c:v>
                </c:pt>
                <c:pt idx="638">
                  <c:v>0.41711399999999998</c:v>
                </c:pt>
                <c:pt idx="639">
                  <c:v>-2.7193900000000002</c:v>
                </c:pt>
                <c:pt idx="640">
                  <c:v>-0.79135699999999998</c:v>
                </c:pt>
                <c:pt idx="641">
                  <c:v>-0.42614099999999999</c:v>
                </c:pt>
                <c:pt idx="642">
                  <c:v>0.28248899999999999</c:v>
                </c:pt>
                <c:pt idx="643">
                  <c:v>-1.3538600000000001</c:v>
                </c:pt>
                <c:pt idx="644">
                  <c:v>0.27290300000000001</c:v>
                </c:pt>
                <c:pt idx="645">
                  <c:v>-0.40785100000000002</c:v>
                </c:pt>
                <c:pt idx="646">
                  <c:v>0.37021799999999999</c:v>
                </c:pt>
                <c:pt idx="647">
                  <c:v>-0.53969</c:v>
                </c:pt>
                <c:pt idx="648">
                  <c:v>0.72955099999999995</c:v>
                </c:pt>
                <c:pt idx="649">
                  <c:v>0.42824699999999999</c:v>
                </c:pt>
                <c:pt idx="650">
                  <c:v>0.54213100000000003</c:v>
                </c:pt>
                <c:pt idx="651">
                  <c:v>0.34195500000000001</c:v>
                </c:pt>
                <c:pt idx="652">
                  <c:v>0.15586800000000001</c:v>
                </c:pt>
                <c:pt idx="653">
                  <c:v>-0.108154</c:v>
                </c:pt>
                <c:pt idx="654">
                  <c:v>0.86264200000000002</c:v>
                </c:pt>
                <c:pt idx="655">
                  <c:v>-0.98579300000000003</c:v>
                </c:pt>
                <c:pt idx="656">
                  <c:v>-9.4895999999999994E-2</c:v>
                </c:pt>
                <c:pt idx="657">
                  <c:v>0.430811</c:v>
                </c:pt>
                <c:pt idx="658">
                  <c:v>1.06393</c:v>
                </c:pt>
                <c:pt idx="659">
                  <c:v>-0.68503899999999995</c:v>
                </c:pt>
                <c:pt idx="660">
                  <c:v>-0.30071399999999998</c:v>
                </c:pt>
                <c:pt idx="661">
                  <c:v>-1.5496099999999999</c:v>
                </c:pt>
                <c:pt idx="662">
                  <c:v>-0.92064400000000002</c:v>
                </c:pt>
                <c:pt idx="663">
                  <c:v>-1.26959</c:v>
                </c:pt>
                <c:pt idx="664">
                  <c:v>-0.162218</c:v>
                </c:pt>
                <c:pt idx="665">
                  <c:v>0.168686</c:v>
                </c:pt>
                <c:pt idx="666">
                  <c:v>-0.35939599999999999</c:v>
                </c:pt>
                <c:pt idx="667">
                  <c:v>-0.20432</c:v>
                </c:pt>
                <c:pt idx="668">
                  <c:v>0.23885100000000001</c:v>
                </c:pt>
                <c:pt idx="669">
                  <c:v>-0.806176</c:v>
                </c:pt>
                <c:pt idx="670">
                  <c:v>-0.35653299999999999</c:v>
                </c:pt>
                <c:pt idx="671">
                  <c:v>0.28606599999999999</c:v>
                </c:pt>
                <c:pt idx="672">
                  <c:v>-1.08161</c:v>
                </c:pt>
                <c:pt idx="673">
                  <c:v>-0.86704999999999999</c:v>
                </c:pt>
                <c:pt idx="674">
                  <c:v>-0.16417200000000001</c:v>
                </c:pt>
                <c:pt idx="675">
                  <c:v>-0.15687599999999999</c:v>
                </c:pt>
                <c:pt idx="676">
                  <c:v>-1.1560699999999999</c:v>
                </c:pt>
                <c:pt idx="677">
                  <c:v>0.38166099999999997</c:v>
                </c:pt>
                <c:pt idx="678">
                  <c:v>-0.910547</c:v>
                </c:pt>
                <c:pt idx="679">
                  <c:v>0.45817400000000003</c:v>
                </c:pt>
                <c:pt idx="680">
                  <c:v>0.85401899999999997</c:v>
                </c:pt>
                <c:pt idx="681">
                  <c:v>-1.94763</c:v>
                </c:pt>
                <c:pt idx="682">
                  <c:v>-0.54520900000000005</c:v>
                </c:pt>
                <c:pt idx="683">
                  <c:v>-1.1178900000000001</c:v>
                </c:pt>
                <c:pt idx="684">
                  <c:v>1.1348499999999999</c:v>
                </c:pt>
                <c:pt idx="685">
                  <c:v>0.33684700000000001</c:v>
                </c:pt>
                <c:pt idx="686">
                  <c:v>0.175509</c:v>
                </c:pt>
                <c:pt idx="687">
                  <c:v>0.85803600000000002</c:v>
                </c:pt>
                <c:pt idx="688">
                  <c:v>0.26164599999999999</c:v>
                </c:pt>
                <c:pt idx="689">
                  <c:v>0.12537599999999999</c:v>
                </c:pt>
                <c:pt idx="690">
                  <c:v>-0.39430999999999999</c:v>
                </c:pt>
                <c:pt idx="691">
                  <c:v>-0.141648</c:v>
                </c:pt>
                <c:pt idx="692">
                  <c:v>-0.20050899999999999</c:v>
                </c:pt>
                <c:pt idx="693">
                  <c:v>-1.04793</c:v>
                </c:pt>
                <c:pt idx="694">
                  <c:v>0.88795199999999996</c:v>
                </c:pt>
                <c:pt idx="695">
                  <c:v>-1.02563</c:v>
                </c:pt>
                <c:pt idx="696">
                  <c:v>0.37994499999999998</c:v>
                </c:pt>
                <c:pt idx="697">
                  <c:v>-0.57536600000000004</c:v>
                </c:pt>
                <c:pt idx="698">
                  <c:v>7.2131000000000001E-2</c:v>
                </c:pt>
                <c:pt idx="699">
                  <c:v>0.805952</c:v>
                </c:pt>
                <c:pt idx="700">
                  <c:v>0.40768599999999999</c:v>
                </c:pt>
                <c:pt idx="701">
                  <c:v>-1.1795999999999999E-2</c:v>
                </c:pt>
                <c:pt idx="702">
                  <c:v>9.8125000000000004E-2</c:v>
                </c:pt>
                <c:pt idx="703">
                  <c:v>-0.87815699999999997</c:v>
                </c:pt>
                <c:pt idx="704">
                  <c:v>-0.48335800000000001</c:v>
                </c:pt>
                <c:pt idx="705">
                  <c:v>-0.42640699999999998</c:v>
                </c:pt>
                <c:pt idx="706">
                  <c:v>0.52671100000000004</c:v>
                </c:pt>
                <c:pt idx="707">
                  <c:v>-1.3080400000000001</c:v>
                </c:pt>
                <c:pt idx="708">
                  <c:v>1.0196000000000001</c:v>
                </c:pt>
                <c:pt idx="709">
                  <c:v>-0.226467</c:v>
                </c:pt>
                <c:pt idx="710">
                  <c:v>-0.10970199999999999</c:v>
                </c:pt>
                <c:pt idx="711">
                  <c:v>1.09124</c:v>
                </c:pt>
                <c:pt idx="712">
                  <c:v>-0.159689</c:v>
                </c:pt>
                <c:pt idx="713">
                  <c:v>-0.32996500000000001</c:v>
                </c:pt>
                <c:pt idx="714">
                  <c:v>-0.80898300000000001</c:v>
                </c:pt>
                <c:pt idx="715">
                  <c:v>0.65703</c:v>
                </c:pt>
                <c:pt idx="716">
                  <c:v>2.6450999999999999E-2</c:v>
                </c:pt>
                <c:pt idx="717">
                  <c:v>-0.63055399999999995</c:v>
                </c:pt>
                <c:pt idx="718">
                  <c:v>-0.71348100000000003</c:v>
                </c:pt>
                <c:pt idx="719">
                  <c:v>0.23996999999999999</c:v>
                </c:pt>
                <c:pt idx="720">
                  <c:v>0.30789800000000001</c:v>
                </c:pt>
                <c:pt idx="721">
                  <c:v>0.44737500000000002</c:v>
                </c:pt>
                <c:pt idx="722">
                  <c:v>0.16817299999999999</c:v>
                </c:pt>
                <c:pt idx="723">
                  <c:v>0.116011</c:v>
                </c:pt>
                <c:pt idx="724">
                  <c:v>0.57730400000000004</c:v>
                </c:pt>
                <c:pt idx="725">
                  <c:v>0.256021</c:v>
                </c:pt>
                <c:pt idx="726">
                  <c:v>1.62388</c:v>
                </c:pt>
                <c:pt idx="727">
                  <c:v>0.48393999999999998</c:v>
                </c:pt>
                <c:pt idx="728">
                  <c:v>-7.0025000000000004E-2</c:v>
                </c:pt>
                <c:pt idx="729">
                  <c:v>-7.4640000000000001E-3</c:v>
                </c:pt>
                <c:pt idx="730">
                  <c:v>-3.2881000000000001E-2</c:v>
                </c:pt>
                <c:pt idx="731">
                  <c:v>-1.23966</c:v>
                </c:pt>
                <c:pt idx="732">
                  <c:v>5.1213000000000002E-2</c:v>
                </c:pt>
                <c:pt idx="733">
                  <c:v>-0.307201</c:v>
                </c:pt>
                <c:pt idx="734">
                  <c:v>1.3917900000000001</c:v>
                </c:pt>
                <c:pt idx="735">
                  <c:v>4.7569E-2</c:v>
                </c:pt>
                <c:pt idx="736">
                  <c:v>-8.0068E-2</c:v>
                </c:pt>
                <c:pt idx="737">
                  <c:v>-0.29091400000000001</c:v>
                </c:pt>
                <c:pt idx="738">
                  <c:v>0.28178599999999998</c:v>
                </c:pt>
                <c:pt idx="739">
                  <c:v>0.15770000000000001</c:v>
                </c:pt>
                <c:pt idx="740">
                  <c:v>-0.64160899999999998</c:v>
                </c:pt>
                <c:pt idx="741">
                  <c:v>-0.58737899999999998</c:v>
                </c:pt>
                <c:pt idx="742">
                  <c:v>0.57558200000000004</c:v>
                </c:pt>
                <c:pt idx="743">
                  <c:v>-0.98632699999999995</c:v>
                </c:pt>
                <c:pt idx="744">
                  <c:v>0.35154000000000002</c:v>
                </c:pt>
                <c:pt idx="745">
                  <c:v>1.2263500000000001</c:v>
                </c:pt>
                <c:pt idx="746">
                  <c:v>0.118808</c:v>
                </c:pt>
                <c:pt idx="747">
                  <c:v>0.38517800000000002</c:v>
                </c:pt>
                <c:pt idx="748">
                  <c:v>-0.29699700000000001</c:v>
                </c:pt>
                <c:pt idx="749">
                  <c:v>-0.102621</c:v>
                </c:pt>
                <c:pt idx="750">
                  <c:v>1.2705500000000001</c:v>
                </c:pt>
                <c:pt idx="751">
                  <c:v>0.38815899999999998</c:v>
                </c:pt>
                <c:pt idx="752">
                  <c:v>-0.52959100000000003</c:v>
                </c:pt>
                <c:pt idx="753">
                  <c:v>0.19998199999999999</c:v>
                </c:pt>
                <c:pt idx="754">
                  <c:v>0.35355300000000001</c:v>
                </c:pt>
                <c:pt idx="755">
                  <c:v>-0.82323599999999997</c:v>
                </c:pt>
                <c:pt idx="756">
                  <c:v>-0.395007</c:v>
                </c:pt>
                <c:pt idx="757">
                  <c:v>0.65101600000000004</c:v>
                </c:pt>
                <c:pt idx="758">
                  <c:v>0.47534399999999999</c:v>
                </c:pt>
                <c:pt idx="759">
                  <c:v>-1.1358999999999999E-2</c:v>
                </c:pt>
                <c:pt idx="760">
                  <c:v>-1.45844</c:v>
                </c:pt>
                <c:pt idx="761">
                  <c:v>-0.36539700000000003</c:v>
                </c:pt>
                <c:pt idx="762">
                  <c:v>0.86093200000000003</c:v>
                </c:pt>
                <c:pt idx="763">
                  <c:v>0.60859600000000003</c:v>
                </c:pt>
                <c:pt idx="764">
                  <c:v>-0.105032</c:v>
                </c:pt>
                <c:pt idx="765">
                  <c:v>8.4969999999999993E-3</c:v>
                </c:pt>
                <c:pt idx="766">
                  <c:v>-1.61</c:v>
                </c:pt>
                <c:pt idx="767">
                  <c:v>1.11612</c:v>
                </c:pt>
                <c:pt idx="768">
                  <c:v>0.65161000000000002</c:v>
                </c:pt>
                <c:pt idx="769">
                  <c:v>0.45785100000000001</c:v>
                </c:pt>
                <c:pt idx="770">
                  <c:v>1.1517200000000001</c:v>
                </c:pt>
                <c:pt idx="771">
                  <c:v>0.39080199999999998</c:v>
                </c:pt>
                <c:pt idx="772">
                  <c:v>0.61701499999999998</c:v>
                </c:pt>
                <c:pt idx="773">
                  <c:v>0.73599499999999995</c:v>
                </c:pt>
                <c:pt idx="774">
                  <c:v>-9.1905000000000001E-2</c:v>
                </c:pt>
                <c:pt idx="775">
                  <c:v>0.25433800000000001</c:v>
                </c:pt>
                <c:pt idx="776">
                  <c:v>-0.21446999999999999</c:v>
                </c:pt>
                <c:pt idx="777">
                  <c:v>0.555975</c:v>
                </c:pt>
                <c:pt idx="778">
                  <c:v>0.279387</c:v>
                </c:pt>
                <c:pt idx="779">
                  <c:v>0.40217399999999998</c:v>
                </c:pt>
                <c:pt idx="780">
                  <c:v>-0.291439</c:v>
                </c:pt>
                <c:pt idx="781">
                  <c:v>1.59192</c:v>
                </c:pt>
                <c:pt idx="782">
                  <c:v>1.3149299999999999</c:v>
                </c:pt>
                <c:pt idx="783">
                  <c:v>1.4007700000000001</c:v>
                </c:pt>
                <c:pt idx="784">
                  <c:v>1.31691</c:v>
                </c:pt>
                <c:pt idx="785">
                  <c:v>0.97783900000000001</c:v>
                </c:pt>
                <c:pt idx="786">
                  <c:v>0.914879</c:v>
                </c:pt>
                <c:pt idx="787">
                  <c:v>-0.72528199999999998</c:v>
                </c:pt>
                <c:pt idx="788">
                  <c:v>1.08422</c:v>
                </c:pt>
                <c:pt idx="789">
                  <c:v>0.87854299999999996</c:v>
                </c:pt>
                <c:pt idx="790">
                  <c:v>1.2597499999999999</c:v>
                </c:pt>
                <c:pt idx="791">
                  <c:v>0.730128</c:v>
                </c:pt>
                <c:pt idx="792">
                  <c:v>-0.83620300000000003</c:v>
                </c:pt>
                <c:pt idx="793">
                  <c:v>0.74648499999999995</c:v>
                </c:pt>
                <c:pt idx="794">
                  <c:v>1.4795100000000001</c:v>
                </c:pt>
                <c:pt idx="795">
                  <c:v>1.2155</c:v>
                </c:pt>
                <c:pt idx="796">
                  <c:v>1.0678399999999999</c:v>
                </c:pt>
                <c:pt idx="797">
                  <c:v>1.02681</c:v>
                </c:pt>
                <c:pt idx="798">
                  <c:v>1.1934</c:v>
                </c:pt>
                <c:pt idx="799">
                  <c:v>0.92798800000000004</c:v>
                </c:pt>
                <c:pt idx="800">
                  <c:v>0.62764500000000001</c:v>
                </c:pt>
                <c:pt idx="801">
                  <c:v>1.2340899999999999</c:v>
                </c:pt>
                <c:pt idx="802">
                  <c:v>1.16086</c:v>
                </c:pt>
                <c:pt idx="803">
                  <c:v>1.25207</c:v>
                </c:pt>
                <c:pt idx="804">
                  <c:v>0.96733599999999997</c:v>
                </c:pt>
                <c:pt idx="805">
                  <c:v>0.86401899999999998</c:v>
                </c:pt>
                <c:pt idx="806">
                  <c:v>0.71417299999999995</c:v>
                </c:pt>
                <c:pt idx="807">
                  <c:v>0.87142799999999998</c:v>
                </c:pt>
                <c:pt idx="808">
                  <c:v>0.33297599999999999</c:v>
                </c:pt>
                <c:pt idx="809">
                  <c:v>0.85230600000000001</c:v>
                </c:pt>
                <c:pt idx="810">
                  <c:v>1.23813</c:v>
                </c:pt>
                <c:pt idx="811">
                  <c:v>0.454567</c:v>
                </c:pt>
                <c:pt idx="812">
                  <c:v>0.597885</c:v>
                </c:pt>
                <c:pt idx="813">
                  <c:v>1.11276</c:v>
                </c:pt>
                <c:pt idx="814">
                  <c:v>0.60359799999999997</c:v>
                </c:pt>
                <c:pt idx="815">
                  <c:v>0.71693399999999996</c:v>
                </c:pt>
                <c:pt idx="816">
                  <c:v>0.20080600000000001</c:v>
                </c:pt>
                <c:pt idx="817">
                  <c:v>-0.36549100000000001</c:v>
                </c:pt>
                <c:pt idx="818">
                  <c:v>5.8389999999999996E-3</c:v>
                </c:pt>
                <c:pt idx="819">
                  <c:v>1.00841</c:v>
                </c:pt>
                <c:pt idx="820">
                  <c:v>0.572882</c:v>
                </c:pt>
                <c:pt idx="821">
                  <c:v>1.14534</c:v>
                </c:pt>
                <c:pt idx="822">
                  <c:v>0.42065999999999998</c:v>
                </c:pt>
                <c:pt idx="823">
                  <c:v>0.209033</c:v>
                </c:pt>
                <c:pt idx="824">
                  <c:v>-1.34274</c:v>
                </c:pt>
                <c:pt idx="825">
                  <c:v>-0.59358</c:v>
                </c:pt>
                <c:pt idx="826">
                  <c:v>0.16782900000000001</c:v>
                </c:pt>
                <c:pt idx="827">
                  <c:v>-0.33317099999999999</c:v>
                </c:pt>
                <c:pt idx="828">
                  <c:v>0.62020500000000001</c:v>
                </c:pt>
                <c:pt idx="829">
                  <c:v>-0.753409</c:v>
                </c:pt>
                <c:pt idx="830">
                  <c:v>0.95064800000000005</c:v>
                </c:pt>
                <c:pt idx="831">
                  <c:v>-0.50452699999999995</c:v>
                </c:pt>
                <c:pt idx="832">
                  <c:v>0.59150100000000005</c:v>
                </c:pt>
                <c:pt idx="833">
                  <c:v>-1.0456399999999999</c:v>
                </c:pt>
                <c:pt idx="834">
                  <c:v>-0.33385300000000001</c:v>
                </c:pt>
                <c:pt idx="835">
                  <c:v>0.37409700000000001</c:v>
                </c:pt>
                <c:pt idx="836">
                  <c:v>0.82342400000000004</c:v>
                </c:pt>
                <c:pt idx="837">
                  <c:v>0.39272200000000002</c:v>
                </c:pt>
                <c:pt idx="838">
                  <c:v>0.15389800000000001</c:v>
                </c:pt>
                <c:pt idx="839">
                  <c:v>-1.6341399999999999</c:v>
                </c:pt>
                <c:pt idx="840">
                  <c:v>-0.70718400000000003</c:v>
                </c:pt>
                <c:pt idx="841">
                  <c:v>5.8251999999999998E-2</c:v>
                </c:pt>
                <c:pt idx="842">
                  <c:v>0.237729</c:v>
                </c:pt>
                <c:pt idx="843">
                  <c:v>-1.6136600000000001</c:v>
                </c:pt>
                <c:pt idx="844">
                  <c:v>-0.88904899999999998</c:v>
                </c:pt>
                <c:pt idx="845">
                  <c:v>0.22420100000000001</c:v>
                </c:pt>
                <c:pt idx="846">
                  <c:v>-3.0211999999999999E-2</c:v>
                </c:pt>
                <c:pt idx="847">
                  <c:v>0.43756299999999998</c:v>
                </c:pt>
                <c:pt idx="848">
                  <c:v>0.24576100000000001</c:v>
                </c:pt>
                <c:pt idx="849">
                  <c:v>0.34564800000000001</c:v>
                </c:pt>
                <c:pt idx="850">
                  <c:v>0.53643700000000005</c:v>
                </c:pt>
                <c:pt idx="851">
                  <c:v>0.90577300000000005</c:v>
                </c:pt>
                <c:pt idx="852">
                  <c:v>-1.6415200000000001</c:v>
                </c:pt>
                <c:pt idx="853">
                  <c:v>-0.57946799999999998</c:v>
                </c:pt>
                <c:pt idx="854">
                  <c:v>0.92284900000000003</c:v>
                </c:pt>
                <c:pt idx="855">
                  <c:v>0.82304600000000006</c:v>
                </c:pt>
                <c:pt idx="856">
                  <c:v>-0.53605199999999997</c:v>
                </c:pt>
                <c:pt idx="857">
                  <c:v>1.1296999999999999</c:v>
                </c:pt>
                <c:pt idx="858">
                  <c:v>-1.6199999999999999E-3</c:v>
                </c:pt>
                <c:pt idx="859">
                  <c:v>0.48971300000000001</c:v>
                </c:pt>
                <c:pt idx="860">
                  <c:v>0.57664800000000005</c:v>
                </c:pt>
                <c:pt idx="861">
                  <c:v>0.95486800000000005</c:v>
                </c:pt>
                <c:pt idx="862">
                  <c:v>5.7305000000000002E-2</c:v>
                </c:pt>
                <c:pt idx="863">
                  <c:v>0.76557799999999998</c:v>
                </c:pt>
                <c:pt idx="864">
                  <c:v>0.933253</c:v>
                </c:pt>
                <c:pt idx="865">
                  <c:v>1.5664899999999999</c:v>
                </c:pt>
                <c:pt idx="866">
                  <c:v>0.58141900000000002</c:v>
                </c:pt>
                <c:pt idx="867">
                  <c:v>0.45528299999999999</c:v>
                </c:pt>
                <c:pt idx="868">
                  <c:v>0.44607000000000002</c:v>
                </c:pt>
                <c:pt idx="869">
                  <c:v>0.49959900000000002</c:v>
                </c:pt>
                <c:pt idx="870">
                  <c:v>-0.14230100000000001</c:v>
                </c:pt>
                <c:pt idx="871">
                  <c:v>0.15448999999999999</c:v>
                </c:pt>
                <c:pt idx="872">
                  <c:v>0.33124500000000001</c:v>
                </c:pt>
                <c:pt idx="873">
                  <c:v>0.79446899999999998</c:v>
                </c:pt>
                <c:pt idx="874">
                  <c:v>-7.7435000000000004E-2</c:v>
                </c:pt>
                <c:pt idx="875">
                  <c:v>0.49673200000000001</c:v>
                </c:pt>
                <c:pt idx="876">
                  <c:v>-1.1555200000000001</c:v>
                </c:pt>
                <c:pt idx="877">
                  <c:v>0.59537200000000001</c:v>
                </c:pt>
                <c:pt idx="878">
                  <c:v>8.4894999999999998E-2</c:v>
                </c:pt>
                <c:pt idx="879">
                  <c:v>0.50373299999999999</c:v>
                </c:pt>
                <c:pt idx="880">
                  <c:v>0.34131800000000001</c:v>
                </c:pt>
                <c:pt idx="881">
                  <c:v>-0.36317500000000003</c:v>
                </c:pt>
                <c:pt idx="882">
                  <c:v>1.2412700000000001</c:v>
                </c:pt>
                <c:pt idx="883">
                  <c:v>0.63809499999999997</c:v>
                </c:pt>
                <c:pt idx="884">
                  <c:v>-1.64269</c:v>
                </c:pt>
                <c:pt idx="885">
                  <c:v>0.86190699999999998</c:v>
                </c:pt>
                <c:pt idx="886">
                  <c:v>0.601827</c:v>
                </c:pt>
                <c:pt idx="887">
                  <c:v>-0.89096299999999995</c:v>
                </c:pt>
                <c:pt idx="888">
                  <c:v>-3.8671999999999998E-2</c:v>
                </c:pt>
                <c:pt idx="889">
                  <c:v>0.52461400000000002</c:v>
                </c:pt>
                <c:pt idx="890">
                  <c:v>-0.25353199999999998</c:v>
                </c:pt>
                <c:pt idx="891">
                  <c:v>0.83339700000000005</c:v>
                </c:pt>
                <c:pt idx="892">
                  <c:v>-0.49203400000000003</c:v>
                </c:pt>
                <c:pt idx="893">
                  <c:v>0.44698300000000002</c:v>
                </c:pt>
                <c:pt idx="894">
                  <c:v>0.25115500000000002</c:v>
                </c:pt>
                <c:pt idx="895">
                  <c:v>0.63735699999999995</c:v>
                </c:pt>
                <c:pt idx="896">
                  <c:v>-0.28223300000000001</c:v>
                </c:pt>
                <c:pt idx="897">
                  <c:v>0.58354899999999998</c:v>
                </c:pt>
                <c:pt idx="898">
                  <c:v>0.77134999999999998</c:v>
                </c:pt>
                <c:pt idx="899">
                  <c:v>0.29804900000000001</c:v>
                </c:pt>
                <c:pt idx="900">
                  <c:v>-2.4460500000000001</c:v>
                </c:pt>
                <c:pt idx="901">
                  <c:v>-0.32712599999999997</c:v>
                </c:pt>
                <c:pt idx="902">
                  <c:v>-5.3621000000000002E-2</c:v>
                </c:pt>
                <c:pt idx="903">
                  <c:v>2.2932999999999999E-2</c:v>
                </c:pt>
                <c:pt idx="904">
                  <c:v>0.89007199999999997</c:v>
                </c:pt>
                <c:pt idx="905">
                  <c:v>0.39164700000000002</c:v>
                </c:pt>
                <c:pt idx="906">
                  <c:v>0.84076899999999999</c:v>
                </c:pt>
                <c:pt idx="907">
                  <c:v>0.73138899999999996</c:v>
                </c:pt>
                <c:pt idx="908">
                  <c:v>0.86064099999999999</c:v>
                </c:pt>
                <c:pt idx="909">
                  <c:v>0.89591600000000005</c:v>
                </c:pt>
                <c:pt idx="910">
                  <c:v>0.19029399999999999</c:v>
                </c:pt>
                <c:pt idx="911">
                  <c:v>0.51128300000000004</c:v>
                </c:pt>
                <c:pt idx="912">
                  <c:v>0.11503099999999999</c:v>
                </c:pt>
                <c:pt idx="913">
                  <c:v>-0.95330999999999999</c:v>
                </c:pt>
                <c:pt idx="914">
                  <c:v>0.48776999999999998</c:v>
                </c:pt>
                <c:pt idx="915">
                  <c:v>-0.94574400000000003</c:v>
                </c:pt>
                <c:pt idx="916">
                  <c:v>-1.5102899999999999</c:v>
                </c:pt>
                <c:pt idx="917">
                  <c:v>6.4899999999999995E-4</c:v>
                </c:pt>
                <c:pt idx="918">
                  <c:v>-1.84815</c:v>
                </c:pt>
                <c:pt idx="919">
                  <c:v>0.959032</c:v>
                </c:pt>
                <c:pt idx="920">
                  <c:v>-0.439855</c:v>
                </c:pt>
                <c:pt idx="921">
                  <c:v>-0.182171</c:v>
                </c:pt>
                <c:pt idx="922">
                  <c:v>0.121958</c:v>
                </c:pt>
                <c:pt idx="923">
                  <c:v>0.565832</c:v>
                </c:pt>
                <c:pt idx="924">
                  <c:v>0.35871500000000001</c:v>
                </c:pt>
                <c:pt idx="925">
                  <c:v>-0.83026999999999995</c:v>
                </c:pt>
                <c:pt idx="926">
                  <c:v>0.32919300000000001</c:v>
                </c:pt>
                <c:pt idx="927">
                  <c:v>0.58163100000000001</c:v>
                </c:pt>
                <c:pt idx="928">
                  <c:v>0.13217400000000001</c:v>
                </c:pt>
                <c:pt idx="929">
                  <c:v>-0.38761699999999999</c:v>
                </c:pt>
                <c:pt idx="930">
                  <c:v>0.83036399999999999</c:v>
                </c:pt>
                <c:pt idx="931">
                  <c:v>1.58809</c:v>
                </c:pt>
                <c:pt idx="932">
                  <c:v>-0.24792800000000001</c:v>
                </c:pt>
                <c:pt idx="933">
                  <c:v>-0.74016599999999999</c:v>
                </c:pt>
                <c:pt idx="934">
                  <c:v>0.24421799999999999</c:v>
                </c:pt>
                <c:pt idx="935">
                  <c:v>-0.25946200000000003</c:v>
                </c:pt>
                <c:pt idx="936">
                  <c:v>-0.30057800000000001</c:v>
                </c:pt>
                <c:pt idx="937">
                  <c:v>-0.32290600000000003</c:v>
                </c:pt>
                <c:pt idx="938">
                  <c:v>0.57156099999999999</c:v>
                </c:pt>
                <c:pt idx="939">
                  <c:v>3.2459000000000002E-2</c:v>
                </c:pt>
                <c:pt idx="940">
                  <c:v>1.05681</c:v>
                </c:pt>
                <c:pt idx="941">
                  <c:v>-0.21527499999999999</c:v>
                </c:pt>
                <c:pt idx="942">
                  <c:v>-0.41628900000000002</c:v>
                </c:pt>
                <c:pt idx="943">
                  <c:v>0.194912</c:v>
                </c:pt>
                <c:pt idx="944">
                  <c:v>-0.16825999999999999</c:v>
                </c:pt>
                <c:pt idx="945">
                  <c:v>0.455953</c:v>
                </c:pt>
                <c:pt idx="946">
                  <c:v>-0.90428500000000001</c:v>
                </c:pt>
                <c:pt idx="947">
                  <c:v>-0.40864099999999998</c:v>
                </c:pt>
                <c:pt idx="948">
                  <c:v>-0.153997</c:v>
                </c:pt>
                <c:pt idx="949">
                  <c:v>-0.29359200000000002</c:v>
                </c:pt>
                <c:pt idx="950">
                  <c:v>-0.55047400000000002</c:v>
                </c:pt>
                <c:pt idx="951">
                  <c:v>-0.12587100000000001</c:v>
                </c:pt>
                <c:pt idx="952">
                  <c:v>-0.108816</c:v>
                </c:pt>
                <c:pt idx="953">
                  <c:v>6.0662000000000001E-2</c:v>
                </c:pt>
                <c:pt idx="954">
                  <c:v>-4.3779999999999999E-2</c:v>
                </c:pt>
                <c:pt idx="955">
                  <c:v>1.91273</c:v>
                </c:pt>
                <c:pt idx="956">
                  <c:v>0.850804</c:v>
                </c:pt>
                <c:pt idx="957">
                  <c:v>0.719746</c:v>
                </c:pt>
                <c:pt idx="958">
                  <c:v>0.927064</c:v>
                </c:pt>
                <c:pt idx="959">
                  <c:v>1.4024099999999999</c:v>
                </c:pt>
                <c:pt idx="960">
                  <c:v>-0.44547999999999999</c:v>
                </c:pt>
                <c:pt idx="961">
                  <c:v>-1.2167300000000001</c:v>
                </c:pt>
                <c:pt idx="962">
                  <c:v>0.52988800000000003</c:v>
                </c:pt>
                <c:pt idx="963">
                  <c:v>9.3990000000000004E-2</c:v>
                </c:pt>
                <c:pt idx="964">
                  <c:v>0.12842200000000001</c:v>
                </c:pt>
                <c:pt idx="965">
                  <c:v>1.2959400000000001</c:v>
                </c:pt>
                <c:pt idx="966">
                  <c:v>6.4474000000000004E-2</c:v>
                </c:pt>
                <c:pt idx="967">
                  <c:v>-0.115756</c:v>
                </c:pt>
                <c:pt idx="968">
                  <c:v>-0.44509799999999999</c:v>
                </c:pt>
                <c:pt idx="969">
                  <c:v>-1.6455299999999999</c:v>
                </c:pt>
                <c:pt idx="970">
                  <c:v>0.65834599999999999</c:v>
                </c:pt>
                <c:pt idx="971">
                  <c:v>5.3889999999999997E-3</c:v>
                </c:pt>
                <c:pt idx="972">
                  <c:v>0.83072800000000002</c:v>
                </c:pt>
                <c:pt idx="973">
                  <c:v>-9.5128000000000004E-2</c:v>
                </c:pt>
                <c:pt idx="974">
                  <c:v>0.42513800000000002</c:v>
                </c:pt>
                <c:pt idx="975">
                  <c:v>-2.7320199999999999</c:v>
                </c:pt>
                <c:pt idx="976">
                  <c:v>-0.683203</c:v>
                </c:pt>
                <c:pt idx="977">
                  <c:v>0.60235000000000005</c:v>
                </c:pt>
                <c:pt idx="978">
                  <c:v>-0.17508000000000001</c:v>
                </c:pt>
                <c:pt idx="979">
                  <c:v>0.14979799999999999</c:v>
                </c:pt>
                <c:pt idx="980">
                  <c:v>-0.44244699999999998</c:v>
                </c:pt>
                <c:pt idx="981">
                  <c:v>9.8892999999999995E-2</c:v>
                </c:pt>
                <c:pt idx="982">
                  <c:v>0.453013</c:v>
                </c:pt>
                <c:pt idx="983">
                  <c:v>4.2491000000000001E-2</c:v>
                </c:pt>
                <c:pt idx="984">
                  <c:v>-2.0120200000000001</c:v>
                </c:pt>
                <c:pt idx="985">
                  <c:v>-0.44979200000000003</c:v>
                </c:pt>
                <c:pt idx="986">
                  <c:v>0.85461900000000002</c:v>
                </c:pt>
                <c:pt idx="987">
                  <c:v>0.60401300000000002</c:v>
                </c:pt>
                <c:pt idx="988">
                  <c:v>0.33423000000000003</c:v>
                </c:pt>
                <c:pt idx="989">
                  <c:v>1.84171</c:v>
                </c:pt>
                <c:pt idx="990">
                  <c:v>0.112126</c:v>
                </c:pt>
                <c:pt idx="991">
                  <c:v>0.92694299999999996</c:v>
                </c:pt>
                <c:pt idx="992">
                  <c:v>1.12886</c:v>
                </c:pt>
                <c:pt idx="993">
                  <c:v>-0.28787800000000002</c:v>
                </c:pt>
                <c:pt idx="994">
                  <c:v>-7.2298000000000001E-2</c:v>
                </c:pt>
                <c:pt idx="995">
                  <c:v>-0.40971400000000002</c:v>
                </c:pt>
                <c:pt idx="996">
                  <c:v>0.65903299999999998</c:v>
                </c:pt>
                <c:pt idx="997">
                  <c:v>0.41672300000000001</c:v>
                </c:pt>
                <c:pt idx="998">
                  <c:v>0.39048500000000003</c:v>
                </c:pt>
                <c:pt idx="999">
                  <c:v>1.18319</c:v>
                </c:pt>
                <c:pt idx="1000">
                  <c:v>1.23973</c:v>
                </c:pt>
                <c:pt idx="1001">
                  <c:v>0.99360599999999999</c:v>
                </c:pt>
                <c:pt idx="1002">
                  <c:v>0.933226</c:v>
                </c:pt>
                <c:pt idx="1003">
                  <c:v>-0.942187</c:v>
                </c:pt>
                <c:pt idx="1004">
                  <c:v>0.27786100000000002</c:v>
                </c:pt>
                <c:pt idx="1005">
                  <c:v>1.21665</c:v>
                </c:pt>
                <c:pt idx="1006">
                  <c:v>0.83209200000000005</c:v>
                </c:pt>
                <c:pt idx="1007">
                  <c:v>0.264575</c:v>
                </c:pt>
                <c:pt idx="1008">
                  <c:v>0.88846499999999995</c:v>
                </c:pt>
                <c:pt idx="1009">
                  <c:v>-1.3644400000000001</c:v>
                </c:pt>
                <c:pt idx="1010">
                  <c:v>-0.28535500000000003</c:v>
                </c:pt>
                <c:pt idx="1011">
                  <c:v>-0.159328</c:v>
                </c:pt>
                <c:pt idx="1012">
                  <c:v>-0.98992199999999997</c:v>
                </c:pt>
                <c:pt idx="1013">
                  <c:v>-0.98289199999999999</c:v>
                </c:pt>
                <c:pt idx="1014">
                  <c:v>0.72616199999999997</c:v>
                </c:pt>
                <c:pt idx="1015">
                  <c:v>-1.0341</c:v>
                </c:pt>
                <c:pt idx="1016">
                  <c:v>0.104293</c:v>
                </c:pt>
                <c:pt idx="1017">
                  <c:v>-1.56029</c:v>
                </c:pt>
                <c:pt idx="1018">
                  <c:v>4.4112999999999999E-2</c:v>
                </c:pt>
                <c:pt idx="1019">
                  <c:v>-1.6453899999999999</c:v>
                </c:pt>
                <c:pt idx="1020">
                  <c:v>0.94839300000000004</c:v>
                </c:pt>
                <c:pt idx="1021">
                  <c:v>0.13477500000000001</c:v>
                </c:pt>
                <c:pt idx="1022">
                  <c:v>0.13277</c:v>
                </c:pt>
                <c:pt idx="1023">
                  <c:v>-0.48811300000000002</c:v>
                </c:pt>
                <c:pt idx="1024">
                  <c:v>0.45728099999999999</c:v>
                </c:pt>
                <c:pt idx="1025">
                  <c:v>-0.62030700000000005</c:v>
                </c:pt>
                <c:pt idx="1026">
                  <c:v>0.41030899999999998</c:v>
                </c:pt>
                <c:pt idx="1027">
                  <c:v>0.561168</c:v>
                </c:pt>
                <c:pt idx="1028">
                  <c:v>0.73795100000000002</c:v>
                </c:pt>
                <c:pt idx="1029">
                  <c:v>-4.5505999999999998E-2</c:v>
                </c:pt>
                <c:pt idx="1030">
                  <c:v>0.32375399999999999</c:v>
                </c:pt>
                <c:pt idx="1031">
                  <c:v>-1.21129</c:v>
                </c:pt>
                <c:pt idx="1032">
                  <c:v>1.29359</c:v>
                </c:pt>
                <c:pt idx="1033">
                  <c:v>-1.45462</c:v>
                </c:pt>
                <c:pt idx="1034">
                  <c:v>-0.71409500000000004</c:v>
                </c:pt>
                <c:pt idx="1035">
                  <c:v>-9.8214999999999997E-2</c:v>
                </c:pt>
                <c:pt idx="1036">
                  <c:v>0.64288000000000001</c:v>
                </c:pt>
                <c:pt idx="1037">
                  <c:v>-1.2466299999999999</c:v>
                </c:pt>
                <c:pt idx="1038">
                  <c:v>-2.0604100000000001</c:v>
                </c:pt>
                <c:pt idx="1039">
                  <c:v>-0.64240600000000003</c:v>
                </c:pt>
                <c:pt idx="1040">
                  <c:v>0.30323299999999997</c:v>
                </c:pt>
                <c:pt idx="1041">
                  <c:v>0.228712</c:v>
                </c:pt>
                <c:pt idx="1042">
                  <c:v>-0.68729499999999999</c:v>
                </c:pt>
                <c:pt idx="1043">
                  <c:v>-0.98207500000000003</c:v>
                </c:pt>
                <c:pt idx="1044">
                  <c:v>0.16958599999999999</c:v>
                </c:pt>
                <c:pt idx="1045">
                  <c:v>-1.6944999999999999</c:v>
                </c:pt>
                <c:pt idx="1046">
                  <c:v>0.48058600000000001</c:v>
                </c:pt>
                <c:pt idx="1047">
                  <c:v>-0.85823899999999997</c:v>
                </c:pt>
                <c:pt idx="1048">
                  <c:v>-0.30933899999999998</c:v>
                </c:pt>
                <c:pt idx="1049">
                  <c:v>-0.120791</c:v>
                </c:pt>
                <c:pt idx="1050">
                  <c:v>-0.13508400000000001</c:v>
                </c:pt>
                <c:pt idx="1051">
                  <c:v>-0.607348</c:v>
                </c:pt>
                <c:pt idx="1052">
                  <c:v>-1.58653</c:v>
                </c:pt>
                <c:pt idx="1053">
                  <c:v>-2.68574</c:v>
                </c:pt>
                <c:pt idx="1054">
                  <c:v>0.33261000000000002</c:v>
                </c:pt>
                <c:pt idx="1055">
                  <c:v>-0.60083299999999995</c:v>
                </c:pt>
                <c:pt idx="1056">
                  <c:v>-0.15018999999999999</c:v>
                </c:pt>
                <c:pt idx="1057">
                  <c:v>0.79263300000000003</c:v>
                </c:pt>
                <c:pt idx="1058">
                  <c:v>-0.21796499999999999</c:v>
                </c:pt>
                <c:pt idx="1059">
                  <c:v>-3.1687799999999999</c:v>
                </c:pt>
                <c:pt idx="1060">
                  <c:v>0.74238300000000002</c:v>
                </c:pt>
                <c:pt idx="1061">
                  <c:v>-0.85493699999999995</c:v>
                </c:pt>
                <c:pt idx="1062">
                  <c:v>-0.39053399999999999</c:v>
                </c:pt>
                <c:pt idx="1063">
                  <c:v>-0.97473799999999999</c:v>
                </c:pt>
                <c:pt idx="1064">
                  <c:v>0.24590799999999999</c:v>
                </c:pt>
                <c:pt idx="1065">
                  <c:v>-0.97948900000000005</c:v>
                </c:pt>
                <c:pt idx="1066">
                  <c:v>-0.60945499999999997</c:v>
                </c:pt>
                <c:pt idx="1067">
                  <c:v>-0.79325299999999999</c:v>
                </c:pt>
                <c:pt idx="1068">
                  <c:v>-0.55049700000000001</c:v>
                </c:pt>
                <c:pt idx="1069">
                  <c:v>-2.64046</c:v>
                </c:pt>
                <c:pt idx="1070">
                  <c:v>0.20555499999999999</c:v>
                </c:pt>
                <c:pt idx="1071">
                  <c:v>-0.25346600000000002</c:v>
                </c:pt>
                <c:pt idx="1072">
                  <c:v>-1.3775200000000001</c:v>
                </c:pt>
                <c:pt idx="1073">
                  <c:v>-0.25967699999999999</c:v>
                </c:pt>
                <c:pt idx="1074">
                  <c:v>0.82338999999999996</c:v>
                </c:pt>
                <c:pt idx="1075">
                  <c:v>-0.70658600000000005</c:v>
                </c:pt>
                <c:pt idx="1076">
                  <c:v>-0.60077400000000003</c:v>
                </c:pt>
                <c:pt idx="1077">
                  <c:v>-0.20100100000000001</c:v>
                </c:pt>
                <c:pt idx="1078">
                  <c:v>5.4741999999999999E-2</c:v>
                </c:pt>
                <c:pt idx="1079">
                  <c:v>0.17038</c:v>
                </c:pt>
                <c:pt idx="1080">
                  <c:v>-0.201262</c:v>
                </c:pt>
                <c:pt idx="1081">
                  <c:v>-3.0013800000000002</c:v>
                </c:pt>
                <c:pt idx="1082">
                  <c:v>-2.2999499999999999</c:v>
                </c:pt>
                <c:pt idx="1083">
                  <c:v>-6.3550999999999996E-2</c:v>
                </c:pt>
                <c:pt idx="1084">
                  <c:v>-0.79362299999999997</c:v>
                </c:pt>
                <c:pt idx="1085">
                  <c:v>-0.19377800000000001</c:v>
                </c:pt>
                <c:pt idx="1086">
                  <c:v>-0.34224700000000002</c:v>
                </c:pt>
                <c:pt idx="1087">
                  <c:v>-0.90373700000000001</c:v>
                </c:pt>
                <c:pt idx="1088">
                  <c:v>0.294763</c:v>
                </c:pt>
                <c:pt idx="1089">
                  <c:v>0.33047300000000002</c:v>
                </c:pt>
                <c:pt idx="1090">
                  <c:v>0.30940899999999999</c:v>
                </c:pt>
                <c:pt idx="1091">
                  <c:v>0.288412</c:v>
                </c:pt>
                <c:pt idx="1092">
                  <c:v>2.6237E-2</c:v>
                </c:pt>
                <c:pt idx="1093">
                  <c:v>-0.979715</c:v>
                </c:pt>
                <c:pt idx="1094">
                  <c:v>0.55953399999999998</c:v>
                </c:pt>
                <c:pt idx="1095">
                  <c:v>0.41297800000000001</c:v>
                </c:pt>
                <c:pt idx="1096">
                  <c:v>-0.79313500000000003</c:v>
                </c:pt>
                <c:pt idx="1097">
                  <c:v>-0.67550399999999999</c:v>
                </c:pt>
                <c:pt idx="1098">
                  <c:v>-9.8426E-2</c:v>
                </c:pt>
                <c:pt idx="1099">
                  <c:v>-0.332173</c:v>
                </c:pt>
                <c:pt idx="1100">
                  <c:v>-0.84062199999999998</c:v>
                </c:pt>
                <c:pt idx="1101">
                  <c:v>-1.9144600000000001</c:v>
                </c:pt>
                <c:pt idx="1102">
                  <c:v>0.34942200000000001</c:v>
                </c:pt>
                <c:pt idx="1103">
                  <c:v>-0.73635499999999998</c:v>
                </c:pt>
                <c:pt idx="1104">
                  <c:v>-1.5349299999999999</c:v>
                </c:pt>
                <c:pt idx="1105">
                  <c:v>-1.13093</c:v>
                </c:pt>
                <c:pt idx="1106">
                  <c:v>-0.67952900000000005</c:v>
                </c:pt>
                <c:pt idx="1107">
                  <c:v>-1.3969400000000001</c:v>
                </c:pt>
                <c:pt idx="1108">
                  <c:v>-0.10159600000000001</c:v>
                </c:pt>
                <c:pt idx="1109">
                  <c:v>-1.11433</c:v>
                </c:pt>
                <c:pt idx="1110">
                  <c:v>-0.73442099999999999</c:v>
                </c:pt>
                <c:pt idx="1111">
                  <c:v>-1.24977</c:v>
                </c:pt>
                <c:pt idx="1112">
                  <c:v>0.17744399999999999</c:v>
                </c:pt>
                <c:pt idx="1113">
                  <c:v>1.1466700000000001</c:v>
                </c:pt>
                <c:pt idx="1114">
                  <c:v>-0.388378</c:v>
                </c:pt>
                <c:pt idx="1115">
                  <c:v>-0.10526000000000001</c:v>
                </c:pt>
                <c:pt idx="1116">
                  <c:v>-9.8316000000000001E-2</c:v>
                </c:pt>
                <c:pt idx="1117">
                  <c:v>-3.1334</c:v>
                </c:pt>
                <c:pt idx="1118">
                  <c:v>-0.79416200000000003</c:v>
                </c:pt>
                <c:pt idx="1119">
                  <c:v>-0.21836</c:v>
                </c:pt>
                <c:pt idx="1120">
                  <c:v>1.07006</c:v>
                </c:pt>
                <c:pt idx="1121">
                  <c:v>-0.134739</c:v>
                </c:pt>
                <c:pt idx="1122">
                  <c:v>-0.58268200000000003</c:v>
                </c:pt>
                <c:pt idx="1123">
                  <c:v>0.39190199999999997</c:v>
                </c:pt>
                <c:pt idx="1124">
                  <c:v>-0.20910400000000001</c:v>
                </c:pt>
                <c:pt idx="1125">
                  <c:v>-0.90854800000000002</c:v>
                </c:pt>
                <c:pt idx="1126">
                  <c:v>-1.1941200000000001</c:v>
                </c:pt>
                <c:pt idx="1127">
                  <c:v>-0.42922199999999999</c:v>
                </c:pt>
                <c:pt idx="1128">
                  <c:v>0.76742200000000005</c:v>
                </c:pt>
                <c:pt idx="1129">
                  <c:v>1.0998000000000001E-2</c:v>
                </c:pt>
                <c:pt idx="1130">
                  <c:v>0.46291100000000002</c:v>
                </c:pt>
                <c:pt idx="1131">
                  <c:v>-1.72445</c:v>
                </c:pt>
                <c:pt idx="1132">
                  <c:v>-0.20155000000000001</c:v>
                </c:pt>
                <c:pt idx="1133">
                  <c:v>-1.85348</c:v>
                </c:pt>
                <c:pt idx="1134">
                  <c:v>-0.27328599999999997</c:v>
                </c:pt>
                <c:pt idx="1135">
                  <c:v>2.5122999999999999E-2</c:v>
                </c:pt>
                <c:pt idx="1136">
                  <c:v>0.55127300000000001</c:v>
                </c:pt>
                <c:pt idx="1137">
                  <c:v>0.197681</c:v>
                </c:pt>
                <c:pt idx="1138">
                  <c:v>0.48248000000000002</c:v>
                </c:pt>
                <c:pt idx="1139">
                  <c:v>0.52661899999999995</c:v>
                </c:pt>
                <c:pt idx="1140">
                  <c:v>1.0025200000000001</c:v>
                </c:pt>
                <c:pt idx="1141">
                  <c:v>3.0332000000000001E-2</c:v>
                </c:pt>
                <c:pt idx="1142">
                  <c:v>0.11630600000000001</c:v>
                </c:pt>
                <c:pt idx="1143">
                  <c:v>0.490203</c:v>
                </c:pt>
                <c:pt idx="1144">
                  <c:v>0.63843000000000005</c:v>
                </c:pt>
                <c:pt idx="1145">
                  <c:v>0.78674100000000002</c:v>
                </c:pt>
                <c:pt idx="1146">
                  <c:v>0.39224799999999999</c:v>
                </c:pt>
                <c:pt idx="1147">
                  <c:v>0.79073800000000005</c:v>
                </c:pt>
                <c:pt idx="1148">
                  <c:v>0.28806599999999999</c:v>
                </c:pt>
                <c:pt idx="1149">
                  <c:v>5.2082999999999997E-2</c:v>
                </c:pt>
                <c:pt idx="1150">
                  <c:v>-5.9289000000000001E-2</c:v>
                </c:pt>
                <c:pt idx="1151">
                  <c:v>0.65368400000000004</c:v>
                </c:pt>
                <c:pt idx="1152">
                  <c:v>0.50228600000000001</c:v>
                </c:pt>
                <c:pt idx="1153">
                  <c:v>1.5090300000000001</c:v>
                </c:pt>
                <c:pt idx="1154">
                  <c:v>-0.33723599999999998</c:v>
                </c:pt>
                <c:pt idx="1155">
                  <c:v>0.47163699999999997</c:v>
                </c:pt>
                <c:pt idx="1156">
                  <c:v>0.76749599999999996</c:v>
                </c:pt>
                <c:pt idx="1157">
                  <c:v>0.75942200000000004</c:v>
                </c:pt>
                <c:pt idx="1158">
                  <c:v>0.29957899999999998</c:v>
                </c:pt>
                <c:pt idx="1159">
                  <c:v>0.60095699999999996</c:v>
                </c:pt>
                <c:pt idx="1160">
                  <c:v>-1.01288</c:v>
                </c:pt>
                <c:pt idx="1161">
                  <c:v>0.88319700000000001</c:v>
                </c:pt>
                <c:pt idx="1162">
                  <c:v>0.843916</c:v>
                </c:pt>
                <c:pt idx="1163">
                  <c:v>-1.1003400000000001</c:v>
                </c:pt>
                <c:pt idx="1164">
                  <c:v>0.16633100000000001</c:v>
                </c:pt>
                <c:pt idx="1165">
                  <c:v>0.64908900000000003</c:v>
                </c:pt>
                <c:pt idx="1166">
                  <c:v>0.37970599999999999</c:v>
                </c:pt>
                <c:pt idx="1167">
                  <c:v>-0.32767000000000002</c:v>
                </c:pt>
                <c:pt idx="1168">
                  <c:v>0.59694400000000003</c:v>
                </c:pt>
                <c:pt idx="1169">
                  <c:v>-2.0205000000000002</c:v>
                </c:pt>
                <c:pt idx="1170">
                  <c:v>0.45208300000000001</c:v>
                </c:pt>
                <c:pt idx="1171">
                  <c:v>6.1908999999999999E-2</c:v>
                </c:pt>
                <c:pt idx="1172">
                  <c:v>4.8877999999999998E-2</c:v>
                </c:pt>
                <c:pt idx="1173">
                  <c:v>0.53064599999999995</c:v>
                </c:pt>
                <c:pt idx="1174">
                  <c:v>0.497417</c:v>
                </c:pt>
                <c:pt idx="1175">
                  <c:v>0.80876499999999996</c:v>
                </c:pt>
                <c:pt idx="1176">
                  <c:v>0.70597600000000005</c:v>
                </c:pt>
                <c:pt idx="1177">
                  <c:v>0.66303900000000004</c:v>
                </c:pt>
                <c:pt idx="1178">
                  <c:v>-0.20669000000000001</c:v>
                </c:pt>
                <c:pt idx="1179">
                  <c:v>1.1433599999999999</c:v>
                </c:pt>
                <c:pt idx="1180">
                  <c:v>0.54866899999999996</c:v>
                </c:pt>
                <c:pt idx="1181">
                  <c:v>-0.25031799999999998</c:v>
                </c:pt>
                <c:pt idx="1182">
                  <c:v>-0.28956900000000002</c:v>
                </c:pt>
                <c:pt idx="1183">
                  <c:v>0.56160100000000002</c:v>
                </c:pt>
                <c:pt idx="1184">
                  <c:v>0.567079</c:v>
                </c:pt>
                <c:pt idx="1185">
                  <c:v>-0.58946699999999996</c:v>
                </c:pt>
                <c:pt idx="1186">
                  <c:v>2.7723999999999999E-2</c:v>
                </c:pt>
                <c:pt idx="1187">
                  <c:v>0.47617100000000001</c:v>
                </c:pt>
                <c:pt idx="1188">
                  <c:v>0.72927500000000001</c:v>
                </c:pt>
                <c:pt idx="1189">
                  <c:v>0.79285499999999998</c:v>
                </c:pt>
                <c:pt idx="1190">
                  <c:v>0.76252600000000004</c:v>
                </c:pt>
                <c:pt idx="1191">
                  <c:v>7.3121000000000005E-2</c:v>
                </c:pt>
                <c:pt idx="1192">
                  <c:v>-1.2506200000000001</c:v>
                </c:pt>
                <c:pt idx="1193">
                  <c:v>0.15851599999999999</c:v>
                </c:pt>
                <c:pt idx="1194">
                  <c:v>8.3856E-2</c:v>
                </c:pt>
                <c:pt idx="1195">
                  <c:v>1.1339600000000001</c:v>
                </c:pt>
                <c:pt idx="1196">
                  <c:v>-0.16858899999999999</c:v>
                </c:pt>
                <c:pt idx="1197">
                  <c:v>0.90739099999999995</c:v>
                </c:pt>
                <c:pt idx="1198">
                  <c:v>0.84912100000000001</c:v>
                </c:pt>
                <c:pt idx="1199">
                  <c:v>1.5549900000000001</c:v>
                </c:pt>
                <c:pt idx="1200">
                  <c:v>0.60016899999999995</c:v>
                </c:pt>
                <c:pt idx="1201">
                  <c:v>0.57580600000000004</c:v>
                </c:pt>
                <c:pt idx="1202">
                  <c:v>0.66184200000000004</c:v>
                </c:pt>
                <c:pt idx="1203">
                  <c:v>0.124045</c:v>
                </c:pt>
                <c:pt idx="1204">
                  <c:v>0.199627</c:v>
                </c:pt>
                <c:pt idx="1205">
                  <c:v>0.64220299999999997</c:v>
                </c:pt>
                <c:pt idx="1206">
                  <c:v>-0.66568700000000003</c:v>
                </c:pt>
                <c:pt idx="1207">
                  <c:v>-7.1055999999999994E-2</c:v>
                </c:pt>
                <c:pt idx="1208">
                  <c:v>-0.32250099999999998</c:v>
                </c:pt>
                <c:pt idx="1209">
                  <c:v>0.23353199999999999</c:v>
                </c:pt>
                <c:pt idx="1210">
                  <c:v>0.77608100000000002</c:v>
                </c:pt>
                <c:pt idx="1211">
                  <c:v>0.490346</c:v>
                </c:pt>
                <c:pt idx="1212">
                  <c:v>0.13761799999999999</c:v>
                </c:pt>
                <c:pt idx="1213">
                  <c:v>0.97209000000000001</c:v>
                </c:pt>
                <c:pt idx="1214">
                  <c:v>-0.36183500000000002</c:v>
                </c:pt>
                <c:pt idx="1215">
                  <c:v>0.84817500000000001</c:v>
                </c:pt>
                <c:pt idx="1216">
                  <c:v>1.3948</c:v>
                </c:pt>
                <c:pt idx="1217">
                  <c:v>-0.89542299999999997</c:v>
                </c:pt>
                <c:pt idx="1218">
                  <c:v>-0.98094000000000003</c:v>
                </c:pt>
                <c:pt idx="1219">
                  <c:v>0.43043700000000001</c:v>
                </c:pt>
                <c:pt idx="1220">
                  <c:v>-0.389955</c:v>
                </c:pt>
                <c:pt idx="1221">
                  <c:v>0.92401500000000003</c:v>
                </c:pt>
                <c:pt idx="1222">
                  <c:v>-0.41720400000000002</c:v>
                </c:pt>
                <c:pt idx="1223">
                  <c:v>-0.85329999999999995</c:v>
                </c:pt>
                <c:pt idx="1224">
                  <c:v>0.49502800000000002</c:v>
                </c:pt>
                <c:pt idx="1225">
                  <c:v>0.28460800000000003</c:v>
                </c:pt>
                <c:pt idx="1226">
                  <c:v>-0.39963199999999999</c:v>
                </c:pt>
                <c:pt idx="1227">
                  <c:v>0.381357</c:v>
                </c:pt>
                <c:pt idx="1228">
                  <c:v>0.61221000000000003</c:v>
                </c:pt>
                <c:pt idx="1229">
                  <c:v>6.7599000000000006E-2</c:v>
                </c:pt>
                <c:pt idx="1230">
                  <c:v>0.453625</c:v>
                </c:pt>
                <c:pt idx="1231">
                  <c:v>-0.28861300000000001</c:v>
                </c:pt>
                <c:pt idx="1232">
                  <c:v>-1.7632000000000001</c:v>
                </c:pt>
                <c:pt idx="1233">
                  <c:v>0.48267300000000002</c:v>
                </c:pt>
                <c:pt idx="1234">
                  <c:v>-0.51724899999999996</c:v>
                </c:pt>
                <c:pt idx="1235">
                  <c:v>0.94420599999999999</c:v>
                </c:pt>
                <c:pt idx="1236">
                  <c:v>-1.3128599999999999</c:v>
                </c:pt>
                <c:pt idx="1237">
                  <c:v>0.68440699999999999</c:v>
                </c:pt>
                <c:pt idx="1238">
                  <c:v>1.4377899999999999</c:v>
                </c:pt>
                <c:pt idx="1239">
                  <c:v>-0.41034900000000002</c:v>
                </c:pt>
                <c:pt idx="1240">
                  <c:v>0.61229999999999996</c:v>
                </c:pt>
                <c:pt idx="1241">
                  <c:v>-0.83083499999999999</c:v>
                </c:pt>
                <c:pt idx="1242">
                  <c:v>6.6034999999999996E-2</c:v>
                </c:pt>
                <c:pt idx="1243">
                  <c:v>0.50072700000000003</c:v>
                </c:pt>
                <c:pt idx="1244">
                  <c:v>1.00139</c:v>
                </c:pt>
                <c:pt idx="1245">
                  <c:v>0.808118</c:v>
                </c:pt>
                <c:pt idx="1246">
                  <c:v>0.843024</c:v>
                </c:pt>
                <c:pt idx="1247">
                  <c:v>0.83823400000000003</c:v>
                </c:pt>
                <c:pt idx="1248">
                  <c:v>0.843024</c:v>
                </c:pt>
                <c:pt idx="1249">
                  <c:v>0.62722500000000003</c:v>
                </c:pt>
                <c:pt idx="1250">
                  <c:v>1.1078600000000001</c:v>
                </c:pt>
                <c:pt idx="1251">
                  <c:v>0.91044400000000003</c:v>
                </c:pt>
                <c:pt idx="1252">
                  <c:v>0.70349899999999999</c:v>
                </c:pt>
                <c:pt idx="1253">
                  <c:v>-1.03</c:v>
                </c:pt>
                <c:pt idx="1254">
                  <c:v>1.5401800000000001</c:v>
                </c:pt>
                <c:pt idx="1255">
                  <c:v>-0.86007</c:v>
                </c:pt>
                <c:pt idx="1256">
                  <c:v>0.39871400000000001</c:v>
                </c:pt>
                <c:pt idx="1257">
                  <c:v>0.74748300000000001</c:v>
                </c:pt>
                <c:pt idx="1258">
                  <c:v>1.39592</c:v>
                </c:pt>
                <c:pt idx="1259">
                  <c:v>-0.354184</c:v>
                </c:pt>
                <c:pt idx="1260">
                  <c:v>1.0683400000000001</c:v>
                </c:pt>
                <c:pt idx="1261">
                  <c:v>1.0199499999999999</c:v>
                </c:pt>
                <c:pt idx="1262">
                  <c:v>-0.95257999999999998</c:v>
                </c:pt>
                <c:pt idx="1263">
                  <c:v>1.17957</c:v>
                </c:pt>
                <c:pt idx="1264">
                  <c:v>0.80133600000000005</c:v>
                </c:pt>
                <c:pt idx="1265">
                  <c:v>-0.88180199999999997</c:v>
                </c:pt>
                <c:pt idx="1266">
                  <c:v>1.03945</c:v>
                </c:pt>
                <c:pt idx="1267">
                  <c:v>-1.1813199999999999</c:v>
                </c:pt>
                <c:pt idx="1268">
                  <c:v>-0.28345799999999999</c:v>
                </c:pt>
                <c:pt idx="1269">
                  <c:v>1.2429600000000001</c:v>
                </c:pt>
                <c:pt idx="1270">
                  <c:v>0.71539699999999995</c:v>
                </c:pt>
                <c:pt idx="1271">
                  <c:v>-0.20017499999999999</c:v>
                </c:pt>
                <c:pt idx="1272">
                  <c:v>0.96149300000000004</c:v>
                </c:pt>
                <c:pt idx="1273">
                  <c:v>-0.73221000000000003</c:v>
                </c:pt>
                <c:pt idx="1274">
                  <c:v>1.0983799999999999</c:v>
                </c:pt>
                <c:pt idx="1275">
                  <c:v>1.5509200000000001</c:v>
                </c:pt>
                <c:pt idx="1276">
                  <c:v>0.87676399999999999</c:v>
                </c:pt>
                <c:pt idx="1277">
                  <c:v>0.92107300000000003</c:v>
                </c:pt>
                <c:pt idx="1278">
                  <c:v>3.0360000000000002E-2</c:v>
                </c:pt>
                <c:pt idx="1279">
                  <c:v>0.38695800000000002</c:v>
                </c:pt>
                <c:pt idx="1280">
                  <c:v>0.58402200000000004</c:v>
                </c:pt>
                <c:pt idx="1281">
                  <c:v>0.92540800000000001</c:v>
                </c:pt>
                <c:pt idx="1282">
                  <c:v>-2.9489999999999999E-2</c:v>
                </c:pt>
                <c:pt idx="1283">
                  <c:v>1.8727</c:v>
                </c:pt>
                <c:pt idx="1284">
                  <c:v>0.67543900000000001</c:v>
                </c:pt>
                <c:pt idx="1285">
                  <c:v>1.5531299999999999</c:v>
                </c:pt>
                <c:pt idx="1286">
                  <c:v>1.23834</c:v>
                </c:pt>
                <c:pt idx="1287">
                  <c:v>0.56929099999999999</c:v>
                </c:pt>
                <c:pt idx="1288">
                  <c:v>2.3542E-2</c:v>
                </c:pt>
                <c:pt idx="1289">
                  <c:v>0.84788799999999998</c:v>
                </c:pt>
                <c:pt idx="1290">
                  <c:v>-0.702511</c:v>
                </c:pt>
                <c:pt idx="1291">
                  <c:v>1.0318700000000001</c:v>
                </c:pt>
                <c:pt idx="1292">
                  <c:v>0.34028399999999998</c:v>
                </c:pt>
                <c:pt idx="1293">
                  <c:v>-1.3559699999999999</c:v>
                </c:pt>
                <c:pt idx="1294">
                  <c:v>6.7517999999999995E-2</c:v>
                </c:pt>
                <c:pt idx="1295">
                  <c:v>-1.2653799999999999</c:v>
                </c:pt>
                <c:pt idx="1296">
                  <c:v>0.44455099999999997</c:v>
                </c:pt>
                <c:pt idx="1297">
                  <c:v>-1.1320699999999999</c:v>
                </c:pt>
                <c:pt idx="1298">
                  <c:v>1.3616900000000001</c:v>
                </c:pt>
                <c:pt idx="1299">
                  <c:v>0.695963</c:v>
                </c:pt>
                <c:pt idx="1300">
                  <c:v>1.30063</c:v>
                </c:pt>
                <c:pt idx="1301">
                  <c:v>1.1943999999999999</c:v>
                </c:pt>
                <c:pt idx="1302">
                  <c:v>0.24990699999999999</c:v>
                </c:pt>
                <c:pt idx="1303">
                  <c:v>-0.98499899999999996</c:v>
                </c:pt>
                <c:pt idx="1304">
                  <c:v>0.43351299999999998</c:v>
                </c:pt>
                <c:pt idx="1305">
                  <c:v>-0.56880699999999995</c:v>
                </c:pt>
                <c:pt idx="1306">
                  <c:v>-4.0780999999999998E-2</c:v>
                </c:pt>
                <c:pt idx="1307">
                  <c:v>0.410524</c:v>
                </c:pt>
                <c:pt idx="1308">
                  <c:v>-0.599688</c:v>
                </c:pt>
                <c:pt idx="1309">
                  <c:v>1.00041</c:v>
                </c:pt>
                <c:pt idx="1310">
                  <c:v>-1.0009300000000001</c:v>
                </c:pt>
                <c:pt idx="1311">
                  <c:v>-0.15749299999999999</c:v>
                </c:pt>
                <c:pt idx="1312">
                  <c:v>0.56771899999999997</c:v>
                </c:pt>
                <c:pt idx="1313">
                  <c:v>0.89780800000000005</c:v>
                </c:pt>
                <c:pt idx="1314">
                  <c:v>0.52935600000000005</c:v>
                </c:pt>
                <c:pt idx="1315">
                  <c:v>6.9961999999999996E-2</c:v>
                </c:pt>
                <c:pt idx="1316">
                  <c:v>0.869475</c:v>
                </c:pt>
                <c:pt idx="1317">
                  <c:v>0.53497799999999995</c:v>
                </c:pt>
                <c:pt idx="1318">
                  <c:v>-1.1574</c:v>
                </c:pt>
                <c:pt idx="1319">
                  <c:v>0.17616499999999999</c:v>
                </c:pt>
                <c:pt idx="1320">
                  <c:v>1.4773799999999999</c:v>
                </c:pt>
                <c:pt idx="1321">
                  <c:v>-0.82896000000000003</c:v>
                </c:pt>
                <c:pt idx="1322">
                  <c:v>0.78963000000000005</c:v>
                </c:pt>
                <c:pt idx="1323">
                  <c:v>0.53467900000000002</c:v>
                </c:pt>
                <c:pt idx="1324">
                  <c:v>0.40756199999999998</c:v>
                </c:pt>
                <c:pt idx="1325">
                  <c:v>-0.39601199999999998</c:v>
                </c:pt>
                <c:pt idx="1326">
                  <c:v>-1.56562</c:v>
                </c:pt>
                <c:pt idx="1327">
                  <c:v>0.14846500000000001</c:v>
                </c:pt>
                <c:pt idx="1328">
                  <c:v>0.63547299999999995</c:v>
                </c:pt>
                <c:pt idx="1329">
                  <c:v>-0.73913099999999998</c:v>
                </c:pt>
                <c:pt idx="1330">
                  <c:v>-0.36796600000000002</c:v>
                </c:pt>
                <c:pt idx="1331">
                  <c:v>0.29158800000000001</c:v>
                </c:pt>
                <c:pt idx="1332">
                  <c:v>0.48422999999999999</c:v>
                </c:pt>
                <c:pt idx="1333">
                  <c:v>1.5675600000000001</c:v>
                </c:pt>
                <c:pt idx="1334">
                  <c:v>0.67901800000000001</c:v>
                </c:pt>
                <c:pt idx="1335">
                  <c:v>0.51488599999999995</c:v>
                </c:pt>
                <c:pt idx="1336">
                  <c:v>-0.59050899999999995</c:v>
                </c:pt>
                <c:pt idx="1337">
                  <c:v>1.9217000000000001E-2</c:v>
                </c:pt>
                <c:pt idx="1338">
                  <c:v>-0.8105</c:v>
                </c:pt>
                <c:pt idx="1339">
                  <c:v>-1.7680800000000001</c:v>
                </c:pt>
                <c:pt idx="1340">
                  <c:v>-2.4619300000000002</c:v>
                </c:pt>
                <c:pt idx="1341">
                  <c:v>0.58640599999999998</c:v>
                </c:pt>
                <c:pt idx="1342">
                  <c:v>0.58703899999999998</c:v>
                </c:pt>
                <c:pt idx="1343">
                  <c:v>0.53352500000000003</c:v>
                </c:pt>
                <c:pt idx="1344">
                  <c:v>-5.1211E-2</c:v>
                </c:pt>
                <c:pt idx="1345">
                  <c:v>0.42406700000000003</c:v>
                </c:pt>
                <c:pt idx="1346">
                  <c:v>-2.71225</c:v>
                </c:pt>
                <c:pt idx="1347">
                  <c:v>-0.96658299999999997</c:v>
                </c:pt>
                <c:pt idx="1348">
                  <c:v>-0.18532899999999999</c:v>
                </c:pt>
                <c:pt idx="1349">
                  <c:v>0.30082199999999998</c:v>
                </c:pt>
                <c:pt idx="1350">
                  <c:v>-1.73878</c:v>
                </c:pt>
                <c:pt idx="1351">
                  <c:v>0.75154699999999997</c:v>
                </c:pt>
                <c:pt idx="1352">
                  <c:v>-1.2414700000000001</c:v>
                </c:pt>
                <c:pt idx="1353">
                  <c:v>-0.85820200000000002</c:v>
                </c:pt>
                <c:pt idx="1354">
                  <c:v>5.2130000000000003E-2</c:v>
                </c:pt>
                <c:pt idx="1355">
                  <c:v>-0.38991999999999999</c:v>
                </c:pt>
                <c:pt idx="1356">
                  <c:v>-0.31481500000000001</c:v>
                </c:pt>
                <c:pt idx="1357">
                  <c:v>-0.79558399999999996</c:v>
                </c:pt>
                <c:pt idx="1358">
                  <c:v>-0.28353699999999998</c:v>
                </c:pt>
                <c:pt idx="1359">
                  <c:v>-0.20066100000000001</c:v>
                </c:pt>
                <c:pt idx="1360">
                  <c:v>0.78820599999999996</c:v>
                </c:pt>
                <c:pt idx="1361">
                  <c:v>0.51064200000000004</c:v>
                </c:pt>
                <c:pt idx="1362">
                  <c:v>0.73793799999999998</c:v>
                </c:pt>
                <c:pt idx="1363">
                  <c:v>-0.26666099999999998</c:v>
                </c:pt>
                <c:pt idx="1364">
                  <c:v>-1.23814</c:v>
                </c:pt>
                <c:pt idx="1365">
                  <c:v>0.27883599999999997</c:v>
                </c:pt>
                <c:pt idx="1366">
                  <c:v>-0.14673800000000001</c:v>
                </c:pt>
                <c:pt idx="1367">
                  <c:v>-0.84766600000000003</c:v>
                </c:pt>
                <c:pt idx="1368">
                  <c:v>-3.0592000000000001</c:v>
                </c:pt>
                <c:pt idx="1369">
                  <c:v>0.942608</c:v>
                </c:pt>
                <c:pt idx="1370">
                  <c:v>-9.0609999999999996E-2</c:v>
                </c:pt>
                <c:pt idx="1371">
                  <c:v>-1.44119</c:v>
                </c:pt>
                <c:pt idx="1372">
                  <c:v>-0.131775</c:v>
                </c:pt>
                <c:pt idx="1373">
                  <c:v>0.73465800000000003</c:v>
                </c:pt>
                <c:pt idx="1374">
                  <c:v>-8.9796000000000001E-2</c:v>
                </c:pt>
                <c:pt idx="1375">
                  <c:v>0.19539699999999999</c:v>
                </c:pt>
                <c:pt idx="1376">
                  <c:v>-0.57766600000000001</c:v>
                </c:pt>
                <c:pt idx="1377">
                  <c:v>-6.0400000000000002E-3</c:v>
                </c:pt>
                <c:pt idx="1378">
                  <c:v>0.17361199999999999</c:v>
                </c:pt>
                <c:pt idx="1379">
                  <c:v>0.113036</c:v>
                </c:pt>
                <c:pt idx="1380">
                  <c:v>0.44882300000000003</c:v>
                </c:pt>
                <c:pt idx="1381">
                  <c:v>-1.05098</c:v>
                </c:pt>
                <c:pt idx="1382">
                  <c:v>-0.42617699999999997</c:v>
                </c:pt>
                <c:pt idx="1383">
                  <c:v>-0.94259899999999996</c:v>
                </c:pt>
                <c:pt idx="1384">
                  <c:v>-9.1425000000000006E-2</c:v>
                </c:pt>
                <c:pt idx="1385">
                  <c:v>0.53470899999999999</c:v>
                </c:pt>
                <c:pt idx="1386">
                  <c:v>-1.8190599999999999</c:v>
                </c:pt>
                <c:pt idx="1387">
                  <c:v>0.20185900000000001</c:v>
                </c:pt>
                <c:pt idx="1388">
                  <c:v>-0.56665399999999999</c:v>
                </c:pt>
                <c:pt idx="1389">
                  <c:v>3.0773999999999999E-2</c:v>
                </c:pt>
                <c:pt idx="1390">
                  <c:v>0.28371200000000002</c:v>
                </c:pt>
                <c:pt idx="1391">
                  <c:v>0.210121</c:v>
                </c:pt>
                <c:pt idx="1392">
                  <c:v>-0.55135299999999998</c:v>
                </c:pt>
                <c:pt idx="1393">
                  <c:v>0.66144599999999998</c:v>
                </c:pt>
                <c:pt idx="1394">
                  <c:v>-1.0425899999999999</c:v>
                </c:pt>
                <c:pt idx="1395">
                  <c:v>-0.55117099999999997</c:v>
                </c:pt>
                <c:pt idx="1396">
                  <c:v>-0.45298100000000002</c:v>
                </c:pt>
                <c:pt idx="1397">
                  <c:v>-1.5893299999999999</c:v>
                </c:pt>
                <c:pt idx="1398">
                  <c:v>-0.477578</c:v>
                </c:pt>
                <c:pt idx="1399">
                  <c:v>-1.1752499999999999</c:v>
                </c:pt>
                <c:pt idx="1400">
                  <c:v>-0.146564</c:v>
                </c:pt>
                <c:pt idx="1401">
                  <c:v>-4.4208999999999998E-2</c:v>
                </c:pt>
                <c:pt idx="1402">
                  <c:v>-0.127779</c:v>
                </c:pt>
                <c:pt idx="1403">
                  <c:v>-0.41644399999999998</c:v>
                </c:pt>
                <c:pt idx="1404">
                  <c:v>0.62067899999999998</c:v>
                </c:pt>
                <c:pt idx="1405">
                  <c:v>-0.30717299999999997</c:v>
                </c:pt>
                <c:pt idx="1406">
                  <c:v>-0.50578400000000001</c:v>
                </c:pt>
                <c:pt idx="1407">
                  <c:v>-0.54601999999999995</c:v>
                </c:pt>
                <c:pt idx="1408">
                  <c:v>-0.66285899999999998</c:v>
                </c:pt>
                <c:pt idx="1409">
                  <c:v>-0.48091099999999998</c:v>
                </c:pt>
                <c:pt idx="1410">
                  <c:v>-0.23858299999999999</c:v>
                </c:pt>
                <c:pt idx="1411">
                  <c:v>0.67349400000000004</c:v>
                </c:pt>
                <c:pt idx="1412">
                  <c:v>-0.12862599999999999</c:v>
                </c:pt>
                <c:pt idx="1413">
                  <c:v>-1.9299599999999999</c:v>
                </c:pt>
                <c:pt idx="1414">
                  <c:v>-2.62744</c:v>
                </c:pt>
                <c:pt idx="1415">
                  <c:v>0.35095999999999999</c:v>
                </c:pt>
                <c:pt idx="1416">
                  <c:v>-1.2963199999999999</c:v>
                </c:pt>
                <c:pt idx="1417">
                  <c:v>-7.7670000000000003E-2</c:v>
                </c:pt>
                <c:pt idx="1418">
                  <c:v>-0.23830100000000001</c:v>
                </c:pt>
                <c:pt idx="1419">
                  <c:v>-1.3265000000000001E-2</c:v>
                </c:pt>
                <c:pt idx="1420">
                  <c:v>9.3038999999999997E-2</c:v>
                </c:pt>
                <c:pt idx="1421">
                  <c:v>-0.91703999999999997</c:v>
                </c:pt>
                <c:pt idx="1422">
                  <c:v>0.35318500000000003</c:v>
                </c:pt>
                <c:pt idx="1423">
                  <c:v>-0.28564000000000001</c:v>
                </c:pt>
                <c:pt idx="1424">
                  <c:v>-0.94776700000000003</c:v>
                </c:pt>
                <c:pt idx="1425">
                  <c:v>0.17016300000000001</c:v>
                </c:pt>
                <c:pt idx="1426">
                  <c:v>0.29565900000000001</c:v>
                </c:pt>
                <c:pt idx="1427">
                  <c:v>-1.00054</c:v>
                </c:pt>
                <c:pt idx="1428">
                  <c:v>-9.3106999999999995E-2</c:v>
                </c:pt>
                <c:pt idx="1429">
                  <c:v>0.26197399999999998</c:v>
                </c:pt>
                <c:pt idx="1430">
                  <c:v>-0.63473100000000005</c:v>
                </c:pt>
                <c:pt idx="1431">
                  <c:v>0.11673</c:v>
                </c:pt>
                <c:pt idx="1432">
                  <c:v>-0.197015</c:v>
                </c:pt>
                <c:pt idx="1433">
                  <c:v>0.66015500000000005</c:v>
                </c:pt>
                <c:pt idx="1434">
                  <c:v>0.24968799999999999</c:v>
                </c:pt>
                <c:pt idx="1435">
                  <c:v>-0.95468500000000001</c:v>
                </c:pt>
                <c:pt idx="1436">
                  <c:v>0.674126</c:v>
                </c:pt>
                <c:pt idx="1437">
                  <c:v>0.90287899999999999</c:v>
                </c:pt>
                <c:pt idx="1438">
                  <c:v>0.79983499999999996</c:v>
                </c:pt>
                <c:pt idx="1439">
                  <c:v>-1.7188999999999999E-2</c:v>
                </c:pt>
                <c:pt idx="1440">
                  <c:v>0.33232699999999998</c:v>
                </c:pt>
                <c:pt idx="1441">
                  <c:v>1.3242100000000001</c:v>
                </c:pt>
                <c:pt idx="1442">
                  <c:v>1.5932599999999999</c:v>
                </c:pt>
                <c:pt idx="1443">
                  <c:v>-1.2280599999999999</c:v>
                </c:pt>
                <c:pt idx="1444">
                  <c:v>-0.27720400000000001</c:v>
                </c:pt>
                <c:pt idx="1445">
                  <c:v>-0.456876</c:v>
                </c:pt>
                <c:pt idx="1446">
                  <c:v>-7.9430000000000001E-2</c:v>
                </c:pt>
                <c:pt idx="1447">
                  <c:v>-1.1511100000000001</c:v>
                </c:pt>
                <c:pt idx="1448">
                  <c:v>0.96784599999999998</c:v>
                </c:pt>
                <c:pt idx="1449">
                  <c:v>0.58116100000000004</c:v>
                </c:pt>
                <c:pt idx="1450">
                  <c:v>-1.0822000000000001</c:v>
                </c:pt>
                <c:pt idx="1451">
                  <c:v>-0.15512300000000001</c:v>
                </c:pt>
                <c:pt idx="1452">
                  <c:v>-0.486431</c:v>
                </c:pt>
                <c:pt idx="1453">
                  <c:v>1.0693299999999999</c:v>
                </c:pt>
                <c:pt idx="1454">
                  <c:v>-0.27315299999999998</c:v>
                </c:pt>
                <c:pt idx="1455">
                  <c:v>-0.427672</c:v>
                </c:pt>
                <c:pt idx="1456">
                  <c:v>0.49317699999999998</c:v>
                </c:pt>
                <c:pt idx="1457">
                  <c:v>1.2020900000000001</c:v>
                </c:pt>
                <c:pt idx="1458">
                  <c:v>-1.2232400000000001</c:v>
                </c:pt>
                <c:pt idx="1459">
                  <c:v>0.28505399999999997</c:v>
                </c:pt>
                <c:pt idx="1460">
                  <c:v>-0.24734600000000001</c:v>
                </c:pt>
                <c:pt idx="1461">
                  <c:v>1.72454</c:v>
                </c:pt>
                <c:pt idx="1462">
                  <c:v>0.121256</c:v>
                </c:pt>
                <c:pt idx="1463">
                  <c:v>1.63348</c:v>
                </c:pt>
                <c:pt idx="1464">
                  <c:v>-1.48048</c:v>
                </c:pt>
                <c:pt idx="1465">
                  <c:v>-0.17122899999999999</c:v>
                </c:pt>
                <c:pt idx="1466">
                  <c:v>1.19401</c:v>
                </c:pt>
                <c:pt idx="1467">
                  <c:v>-1.48167</c:v>
                </c:pt>
                <c:pt idx="1468">
                  <c:v>0.12634899999999999</c:v>
                </c:pt>
                <c:pt idx="1469">
                  <c:v>1.1361699999999999</c:v>
                </c:pt>
                <c:pt idx="1470">
                  <c:v>-0.97102500000000003</c:v>
                </c:pt>
                <c:pt idx="1471">
                  <c:v>0.37112600000000001</c:v>
                </c:pt>
                <c:pt idx="1472">
                  <c:v>0.45996599999999999</c:v>
                </c:pt>
                <c:pt idx="1473">
                  <c:v>0.409049</c:v>
                </c:pt>
                <c:pt idx="1474">
                  <c:v>-0.180202</c:v>
                </c:pt>
                <c:pt idx="1475">
                  <c:v>0.52851800000000004</c:v>
                </c:pt>
                <c:pt idx="1476">
                  <c:v>-1.1317999999999999</c:v>
                </c:pt>
                <c:pt idx="1477">
                  <c:v>1.1975800000000001</c:v>
                </c:pt>
                <c:pt idx="1478">
                  <c:v>-0.90829499999999996</c:v>
                </c:pt>
                <c:pt idx="1479">
                  <c:v>-0.91214899999999999</c:v>
                </c:pt>
                <c:pt idx="1480">
                  <c:v>0.58985299999999996</c:v>
                </c:pt>
                <c:pt idx="1481">
                  <c:v>0.44359399999999999</c:v>
                </c:pt>
                <c:pt idx="1482">
                  <c:v>0.736267</c:v>
                </c:pt>
                <c:pt idx="1483">
                  <c:v>0.17460100000000001</c:v>
                </c:pt>
                <c:pt idx="1484">
                  <c:v>-4.1889000000000003E-2</c:v>
                </c:pt>
                <c:pt idx="1485">
                  <c:v>1.1268899999999999</c:v>
                </c:pt>
                <c:pt idx="1486">
                  <c:v>0.75704499999999997</c:v>
                </c:pt>
                <c:pt idx="1487">
                  <c:v>0.85514999999999997</c:v>
                </c:pt>
                <c:pt idx="1488">
                  <c:v>-0.81079199999999996</c:v>
                </c:pt>
                <c:pt idx="1489">
                  <c:v>0.33436100000000002</c:v>
                </c:pt>
                <c:pt idx="1490">
                  <c:v>0.20231399999999999</c:v>
                </c:pt>
                <c:pt idx="1491">
                  <c:v>-1.31758</c:v>
                </c:pt>
                <c:pt idx="1492">
                  <c:v>-0.53167699999999996</c:v>
                </c:pt>
                <c:pt idx="1493">
                  <c:v>-0.927014</c:v>
                </c:pt>
                <c:pt idx="1494">
                  <c:v>-0.82532899999999998</c:v>
                </c:pt>
                <c:pt idx="1495">
                  <c:v>-1.01329</c:v>
                </c:pt>
                <c:pt idx="1496">
                  <c:v>-0.87401099999999998</c:v>
                </c:pt>
                <c:pt idx="1497">
                  <c:v>-0.51708600000000005</c:v>
                </c:pt>
                <c:pt idx="1498">
                  <c:v>-6.3178999999999999E-2</c:v>
                </c:pt>
                <c:pt idx="1499">
                  <c:v>-0.29433199999999998</c:v>
                </c:pt>
                <c:pt idx="1500">
                  <c:v>-0.68096699999999999</c:v>
                </c:pt>
                <c:pt idx="1501">
                  <c:v>-0.58780500000000002</c:v>
                </c:pt>
                <c:pt idx="1502">
                  <c:v>-0.51694399999999996</c:v>
                </c:pt>
                <c:pt idx="1503">
                  <c:v>-0.48116100000000001</c:v>
                </c:pt>
                <c:pt idx="1504">
                  <c:v>-6.3761999999999999E-2</c:v>
                </c:pt>
                <c:pt idx="1505">
                  <c:v>-8.7994000000000003E-2</c:v>
                </c:pt>
                <c:pt idx="1506">
                  <c:v>-4.7822000000000003E-2</c:v>
                </c:pt>
                <c:pt idx="1507">
                  <c:v>0.18038899999999999</c:v>
                </c:pt>
                <c:pt idx="1508">
                  <c:v>0.328569</c:v>
                </c:pt>
                <c:pt idx="1509">
                  <c:v>-0.71293700000000004</c:v>
                </c:pt>
                <c:pt idx="1510">
                  <c:v>-0.62502199999999997</c:v>
                </c:pt>
                <c:pt idx="1511">
                  <c:v>-0.23457900000000001</c:v>
                </c:pt>
                <c:pt idx="1512">
                  <c:v>0.61482000000000003</c:v>
                </c:pt>
                <c:pt idx="1513">
                  <c:v>-0.20705200000000001</c:v>
                </c:pt>
                <c:pt idx="1514">
                  <c:v>-0.44096200000000002</c:v>
                </c:pt>
                <c:pt idx="1515">
                  <c:v>-8.1200000000000005E-3</c:v>
                </c:pt>
                <c:pt idx="1516">
                  <c:v>-1.3155699999999999</c:v>
                </c:pt>
                <c:pt idx="1517">
                  <c:v>-6.3250000000000001E-2</c:v>
                </c:pt>
                <c:pt idx="1518">
                  <c:v>-0.125142</c:v>
                </c:pt>
                <c:pt idx="1519">
                  <c:v>-0.243811</c:v>
                </c:pt>
                <c:pt idx="1520">
                  <c:v>-0.25591399999999997</c:v>
                </c:pt>
                <c:pt idx="1521">
                  <c:v>0.30536099999999999</c:v>
                </c:pt>
                <c:pt idx="1522">
                  <c:v>0.30112100000000003</c:v>
                </c:pt>
                <c:pt idx="1523">
                  <c:v>0.93962299999999999</c:v>
                </c:pt>
                <c:pt idx="1524">
                  <c:v>-1.1373800000000001</c:v>
                </c:pt>
                <c:pt idx="1525">
                  <c:v>0.134237</c:v>
                </c:pt>
                <c:pt idx="1526">
                  <c:v>9.0901999999999997E-2</c:v>
                </c:pt>
                <c:pt idx="1527">
                  <c:v>0.304983</c:v>
                </c:pt>
                <c:pt idx="1528">
                  <c:v>-0.247026</c:v>
                </c:pt>
                <c:pt idx="1529">
                  <c:v>0.14562700000000001</c:v>
                </c:pt>
                <c:pt idx="1530">
                  <c:v>-0.68381099999999995</c:v>
                </c:pt>
                <c:pt idx="1531">
                  <c:v>-1.3722300000000001</c:v>
                </c:pt>
                <c:pt idx="1532">
                  <c:v>0.11797000000000001</c:v>
                </c:pt>
                <c:pt idx="1533">
                  <c:v>-1.0407599999999999</c:v>
                </c:pt>
                <c:pt idx="1534">
                  <c:v>0.598692</c:v>
                </c:pt>
                <c:pt idx="1535">
                  <c:v>7.3437000000000002E-2</c:v>
                </c:pt>
                <c:pt idx="1536">
                  <c:v>-1.88012</c:v>
                </c:pt>
                <c:pt idx="1537">
                  <c:v>-2.3586999999999998</c:v>
                </c:pt>
                <c:pt idx="1538">
                  <c:v>0.759768</c:v>
                </c:pt>
                <c:pt idx="1539">
                  <c:v>0.65499099999999999</c:v>
                </c:pt>
                <c:pt idx="1540">
                  <c:v>-1.0584100000000001</c:v>
                </c:pt>
                <c:pt idx="1541">
                  <c:v>0.41130800000000001</c:v>
                </c:pt>
                <c:pt idx="1542">
                  <c:v>-0.13858799999999999</c:v>
                </c:pt>
                <c:pt idx="1543">
                  <c:v>0.23813200000000001</c:v>
                </c:pt>
                <c:pt idx="1544">
                  <c:v>0.60727100000000001</c:v>
                </c:pt>
                <c:pt idx="1545">
                  <c:v>-0.66543099999999999</c:v>
                </c:pt>
                <c:pt idx="1546">
                  <c:v>-0.65485099999999996</c:v>
                </c:pt>
                <c:pt idx="1547">
                  <c:v>-0.97646100000000002</c:v>
                </c:pt>
                <c:pt idx="1548">
                  <c:v>0.27104899999999998</c:v>
                </c:pt>
                <c:pt idx="1549">
                  <c:v>3.0221000000000001E-2</c:v>
                </c:pt>
                <c:pt idx="1550">
                  <c:v>9.1609999999999997E-2</c:v>
                </c:pt>
                <c:pt idx="1551">
                  <c:v>0.33817999999999998</c:v>
                </c:pt>
                <c:pt idx="1552">
                  <c:v>0.79730199999999996</c:v>
                </c:pt>
                <c:pt idx="1553">
                  <c:v>0.54141300000000003</c:v>
                </c:pt>
                <c:pt idx="1554">
                  <c:v>-0.20072999999999999</c:v>
                </c:pt>
                <c:pt idx="1555">
                  <c:v>-0.37105300000000002</c:v>
                </c:pt>
                <c:pt idx="1556">
                  <c:v>0.51348400000000005</c:v>
                </c:pt>
                <c:pt idx="1557">
                  <c:v>0.12567800000000001</c:v>
                </c:pt>
                <c:pt idx="1558">
                  <c:v>0.31785099999999999</c:v>
                </c:pt>
                <c:pt idx="1559">
                  <c:v>0.50764200000000004</c:v>
                </c:pt>
                <c:pt idx="1560">
                  <c:v>-0.28819499999999998</c:v>
                </c:pt>
                <c:pt idx="1561">
                  <c:v>0.80428200000000005</c:v>
                </c:pt>
                <c:pt idx="1562">
                  <c:v>-6.1657000000000003E-2</c:v>
                </c:pt>
                <c:pt idx="1563">
                  <c:v>-0.21345800000000001</c:v>
                </c:pt>
                <c:pt idx="1564">
                  <c:v>-9.9989999999999996E-2</c:v>
                </c:pt>
                <c:pt idx="1565">
                  <c:v>0.34088600000000002</c:v>
                </c:pt>
                <c:pt idx="1566">
                  <c:v>-0.375778</c:v>
                </c:pt>
                <c:pt idx="1567">
                  <c:v>-0.146982</c:v>
                </c:pt>
                <c:pt idx="1568">
                  <c:v>0.48644500000000002</c:v>
                </c:pt>
                <c:pt idx="1569">
                  <c:v>-6.8863999999999995E-2</c:v>
                </c:pt>
                <c:pt idx="1570">
                  <c:v>-0.28658800000000001</c:v>
                </c:pt>
                <c:pt idx="1571">
                  <c:v>-0.44613700000000001</c:v>
                </c:pt>
                <c:pt idx="1572">
                  <c:v>0.446608</c:v>
                </c:pt>
                <c:pt idx="1573">
                  <c:v>-3.4098999999999997E-2</c:v>
                </c:pt>
                <c:pt idx="1574">
                  <c:v>-0.31140600000000002</c:v>
                </c:pt>
                <c:pt idx="1575">
                  <c:v>8.9861999999999997E-2</c:v>
                </c:pt>
                <c:pt idx="1576">
                  <c:v>0.248059</c:v>
                </c:pt>
                <c:pt idx="1577">
                  <c:v>0.82226299999999997</c:v>
                </c:pt>
                <c:pt idx="1578">
                  <c:v>0.90658000000000005</c:v>
                </c:pt>
                <c:pt idx="1579">
                  <c:v>0.61218799999999995</c:v>
                </c:pt>
                <c:pt idx="1580">
                  <c:v>-1.9626999999999999E-2</c:v>
                </c:pt>
                <c:pt idx="1581">
                  <c:v>-0.48778100000000002</c:v>
                </c:pt>
                <c:pt idx="1582">
                  <c:v>1.0968500000000001</c:v>
                </c:pt>
                <c:pt idx="1583">
                  <c:v>0.56798199999999999</c:v>
                </c:pt>
                <c:pt idx="1584">
                  <c:v>0.121852</c:v>
                </c:pt>
                <c:pt idx="1585">
                  <c:v>0.451123</c:v>
                </c:pt>
                <c:pt idx="1586">
                  <c:v>7.2495000000000004E-2</c:v>
                </c:pt>
                <c:pt idx="1587">
                  <c:v>-3.3398999999999998E-2</c:v>
                </c:pt>
                <c:pt idx="1588">
                  <c:v>0.62082499999999996</c:v>
                </c:pt>
                <c:pt idx="1589">
                  <c:v>-0.56728400000000001</c:v>
                </c:pt>
                <c:pt idx="1590">
                  <c:v>-0.63330699999999995</c:v>
                </c:pt>
                <c:pt idx="1591">
                  <c:v>6.3084000000000001E-2</c:v>
                </c:pt>
                <c:pt idx="1592">
                  <c:v>-0.20224400000000001</c:v>
                </c:pt>
                <c:pt idx="1593">
                  <c:v>7.7909000000000006E-2</c:v>
                </c:pt>
                <c:pt idx="1594">
                  <c:v>-3.0813000000000001</c:v>
                </c:pt>
                <c:pt idx="1595">
                  <c:v>-0.12300700000000001</c:v>
                </c:pt>
                <c:pt idx="1596">
                  <c:v>0.36171399999999998</c:v>
                </c:pt>
                <c:pt idx="1597">
                  <c:v>0.63611899999999999</c:v>
                </c:pt>
                <c:pt idx="1598">
                  <c:v>0.224382</c:v>
                </c:pt>
                <c:pt idx="1599">
                  <c:v>2.3438000000000001E-2</c:v>
                </c:pt>
                <c:pt idx="1600">
                  <c:v>-0.90153499999999998</c:v>
                </c:pt>
                <c:pt idx="1601">
                  <c:v>0.342588</c:v>
                </c:pt>
                <c:pt idx="1602">
                  <c:v>1.03756</c:v>
                </c:pt>
                <c:pt idx="1603">
                  <c:v>-8.6335999999999996E-2</c:v>
                </c:pt>
                <c:pt idx="1604">
                  <c:v>0.52172300000000005</c:v>
                </c:pt>
                <c:pt idx="1605">
                  <c:v>0.74356599999999995</c:v>
                </c:pt>
                <c:pt idx="1606">
                  <c:v>-0.197628</c:v>
                </c:pt>
                <c:pt idx="1607">
                  <c:v>0.79120900000000005</c:v>
                </c:pt>
                <c:pt idx="1608">
                  <c:v>4.3691000000000001E-2</c:v>
                </c:pt>
                <c:pt idx="1609">
                  <c:v>1.06481</c:v>
                </c:pt>
                <c:pt idx="1610">
                  <c:v>0.57261499999999999</c:v>
                </c:pt>
                <c:pt idx="1611">
                  <c:v>0.37394500000000003</c:v>
                </c:pt>
                <c:pt idx="1612">
                  <c:v>0.80019899999999999</c:v>
                </c:pt>
                <c:pt idx="1613">
                  <c:v>0.43035000000000001</c:v>
                </c:pt>
                <c:pt idx="1614">
                  <c:v>0.74974200000000002</c:v>
                </c:pt>
                <c:pt idx="1615">
                  <c:v>-4.8640999999999997E-2</c:v>
                </c:pt>
                <c:pt idx="1616">
                  <c:v>-0.41869800000000001</c:v>
                </c:pt>
                <c:pt idx="1617">
                  <c:v>-0.43669799999999998</c:v>
                </c:pt>
                <c:pt idx="1618">
                  <c:v>0.78592399999999996</c:v>
                </c:pt>
                <c:pt idx="1619">
                  <c:v>0.58720099999999997</c:v>
                </c:pt>
                <c:pt idx="1620">
                  <c:v>0.75847699999999996</c:v>
                </c:pt>
                <c:pt idx="1621">
                  <c:v>0.644123</c:v>
                </c:pt>
                <c:pt idx="1622">
                  <c:v>0.64428200000000002</c:v>
                </c:pt>
                <c:pt idx="1623">
                  <c:v>0.70064199999999999</c:v>
                </c:pt>
                <c:pt idx="1624">
                  <c:v>-1.3535699999999999</c:v>
                </c:pt>
                <c:pt idx="1625">
                  <c:v>0.57425199999999998</c:v>
                </c:pt>
                <c:pt idx="1626">
                  <c:v>-0.37912099999999999</c:v>
                </c:pt>
                <c:pt idx="1627">
                  <c:v>4.0640999999999997E-2</c:v>
                </c:pt>
                <c:pt idx="1628">
                  <c:v>0.526945</c:v>
                </c:pt>
                <c:pt idx="1629">
                  <c:v>-2.9805899999999999</c:v>
                </c:pt>
                <c:pt idx="1630">
                  <c:v>-1.70495</c:v>
                </c:pt>
                <c:pt idx="1631">
                  <c:v>-1.3805000000000001</c:v>
                </c:pt>
                <c:pt idx="1632">
                  <c:v>-0.50227999999999995</c:v>
                </c:pt>
                <c:pt idx="1633">
                  <c:v>0.28245399999999998</c:v>
                </c:pt>
                <c:pt idx="1634">
                  <c:v>1.3613500000000001</c:v>
                </c:pt>
                <c:pt idx="1635">
                  <c:v>0.54057500000000003</c:v>
                </c:pt>
                <c:pt idx="1636">
                  <c:v>-7.0555000000000007E-2</c:v>
                </c:pt>
                <c:pt idx="1637">
                  <c:v>0.72464799999999996</c:v>
                </c:pt>
                <c:pt idx="1638">
                  <c:v>8.2271999999999998E-2</c:v>
                </c:pt>
                <c:pt idx="1639">
                  <c:v>-4.3052E-2</c:v>
                </c:pt>
                <c:pt idx="1640">
                  <c:v>1.1958200000000001</c:v>
                </c:pt>
                <c:pt idx="1641">
                  <c:v>0.894289</c:v>
                </c:pt>
                <c:pt idx="1642">
                  <c:v>-0.43904399999999999</c:v>
                </c:pt>
                <c:pt idx="1643">
                  <c:v>-0.40277000000000002</c:v>
                </c:pt>
                <c:pt idx="1644">
                  <c:v>0.53999799999999998</c:v>
                </c:pt>
                <c:pt idx="1645">
                  <c:v>0.481881</c:v>
                </c:pt>
                <c:pt idx="1646">
                  <c:v>-1.97498</c:v>
                </c:pt>
                <c:pt idx="1647">
                  <c:v>-1.5911</c:v>
                </c:pt>
                <c:pt idx="1648">
                  <c:v>0.73189199999999999</c:v>
                </c:pt>
                <c:pt idx="1649">
                  <c:v>0.57147099999999995</c:v>
                </c:pt>
                <c:pt idx="1650">
                  <c:v>-0.96546799999999999</c:v>
                </c:pt>
                <c:pt idx="1651">
                  <c:v>1.5741700000000001</c:v>
                </c:pt>
                <c:pt idx="1652">
                  <c:v>3.2890000000000003E-2</c:v>
                </c:pt>
                <c:pt idx="1653">
                  <c:v>-1.0940999999999999E-2</c:v>
                </c:pt>
                <c:pt idx="1654">
                  <c:v>-1.47862</c:v>
                </c:pt>
                <c:pt idx="1655">
                  <c:v>0.73283500000000001</c:v>
                </c:pt>
                <c:pt idx="1656">
                  <c:v>0.200069</c:v>
                </c:pt>
                <c:pt idx="1657">
                  <c:v>4.4054999999999997E-2</c:v>
                </c:pt>
                <c:pt idx="1658">
                  <c:v>-2.2186499999999998</c:v>
                </c:pt>
                <c:pt idx="1659">
                  <c:v>0.18356600000000001</c:v>
                </c:pt>
                <c:pt idx="1660">
                  <c:v>0.57902399999999998</c:v>
                </c:pt>
                <c:pt idx="1661">
                  <c:v>0.64411099999999999</c:v>
                </c:pt>
                <c:pt idx="1662">
                  <c:v>0.80679299999999998</c:v>
                </c:pt>
                <c:pt idx="1663">
                  <c:v>-0.46718999999999999</c:v>
                </c:pt>
                <c:pt idx="1664">
                  <c:v>-0.82675500000000002</c:v>
                </c:pt>
                <c:pt idx="1665">
                  <c:v>0.90618100000000001</c:v>
                </c:pt>
                <c:pt idx="1666">
                  <c:v>0.71016400000000002</c:v>
                </c:pt>
                <c:pt idx="1667">
                  <c:v>0.65457799999999999</c:v>
                </c:pt>
                <c:pt idx="1668">
                  <c:v>-1.54999</c:v>
                </c:pt>
                <c:pt idx="1669">
                  <c:v>-1.4054599999999999</c:v>
                </c:pt>
                <c:pt idx="1670">
                  <c:v>-1.8286199999999999</c:v>
                </c:pt>
                <c:pt idx="1671">
                  <c:v>0.92408900000000005</c:v>
                </c:pt>
                <c:pt idx="1672">
                  <c:v>-1.5944799999999999</c:v>
                </c:pt>
                <c:pt idx="1673">
                  <c:v>-0.34984500000000002</c:v>
                </c:pt>
                <c:pt idx="1674">
                  <c:v>-1.6164799999999999</c:v>
                </c:pt>
                <c:pt idx="1675">
                  <c:v>-0.43837900000000002</c:v>
                </c:pt>
                <c:pt idx="1676">
                  <c:v>-1.1297200000000001</c:v>
                </c:pt>
                <c:pt idx="1677">
                  <c:v>-1.8915</c:v>
                </c:pt>
                <c:pt idx="1678">
                  <c:v>-0.43692199999999998</c:v>
                </c:pt>
                <c:pt idx="1679">
                  <c:v>-1.59623</c:v>
                </c:pt>
                <c:pt idx="1680">
                  <c:v>-1.67031</c:v>
                </c:pt>
                <c:pt idx="1681">
                  <c:v>-0.50896399999999997</c:v>
                </c:pt>
                <c:pt idx="1682">
                  <c:v>-0.53970099999999999</c:v>
                </c:pt>
                <c:pt idx="1683">
                  <c:v>-1.00082</c:v>
                </c:pt>
                <c:pt idx="1684">
                  <c:v>-0.94321100000000002</c:v>
                </c:pt>
                <c:pt idx="1685">
                  <c:v>-1.7784999999999999E-2</c:v>
                </c:pt>
                <c:pt idx="1686">
                  <c:v>-1.6576900000000001</c:v>
                </c:pt>
                <c:pt idx="1687">
                  <c:v>-1.7658100000000001</c:v>
                </c:pt>
                <c:pt idx="1688">
                  <c:v>-1.5278400000000001</c:v>
                </c:pt>
                <c:pt idx="1689">
                  <c:v>-2.0162800000000001</c:v>
                </c:pt>
                <c:pt idx="1690">
                  <c:v>-0.353933</c:v>
                </c:pt>
                <c:pt idx="1691">
                  <c:v>-1.2520899999999999</c:v>
                </c:pt>
                <c:pt idx="1692">
                  <c:v>9.0802999999999995E-2</c:v>
                </c:pt>
                <c:pt idx="1693">
                  <c:v>0.61531100000000005</c:v>
                </c:pt>
                <c:pt idx="1694">
                  <c:v>-1.32792</c:v>
                </c:pt>
                <c:pt idx="1695">
                  <c:v>-0.68530000000000002</c:v>
                </c:pt>
                <c:pt idx="1696">
                  <c:v>-1.4924299999999999</c:v>
                </c:pt>
                <c:pt idx="1697">
                  <c:v>-0.96728700000000001</c:v>
                </c:pt>
                <c:pt idx="1698">
                  <c:v>-0.29566199999999998</c:v>
                </c:pt>
                <c:pt idx="1699">
                  <c:v>0.98080000000000001</c:v>
                </c:pt>
                <c:pt idx="1700">
                  <c:v>0.63464799999999999</c:v>
                </c:pt>
                <c:pt idx="1701">
                  <c:v>0.86405600000000005</c:v>
                </c:pt>
                <c:pt idx="1702">
                  <c:v>-1.12415</c:v>
                </c:pt>
                <c:pt idx="1703">
                  <c:v>-0.72452899999999998</c:v>
                </c:pt>
                <c:pt idx="1704">
                  <c:v>0.88879900000000001</c:v>
                </c:pt>
                <c:pt idx="1705">
                  <c:v>-1.73993</c:v>
                </c:pt>
                <c:pt idx="1706">
                  <c:v>6.4385999999999999E-2</c:v>
                </c:pt>
                <c:pt idx="1707">
                  <c:v>-0.14291499999999999</c:v>
                </c:pt>
                <c:pt idx="1708">
                  <c:v>-0.77597400000000005</c:v>
                </c:pt>
                <c:pt idx="1709">
                  <c:v>-0.61512999999999995</c:v>
                </c:pt>
                <c:pt idx="1710">
                  <c:v>0.71076700000000004</c:v>
                </c:pt>
                <c:pt idx="1711">
                  <c:v>-0.37009399999999998</c:v>
                </c:pt>
                <c:pt idx="1712">
                  <c:v>-0.93075600000000003</c:v>
                </c:pt>
                <c:pt idx="1713">
                  <c:v>1.0625899999999999</c:v>
                </c:pt>
                <c:pt idx="1714">
                  <c:v>-0.51890700000000001</c:v>
                </c:pt>
                <c:pt idx="1715">
                  <c:v>-1.93207</c:v>
                </c:pt>
                <c:pt idx="1716">
                  <c:v>-1.63639</c:v>
                </c:pt>
                <c:pt idx="1717">
                  <c:v>0.58044200000000001</c:v>
                </c:pt>
                <c:pt idx="1718">
                  <c:v>0.49115199999999998</c:v>
                </c:pt>
                <c:pt idx="1719">
                  <c:v>-2.5958700000000001</c:v>
                </c:pt>
                <c:pt idx="1720">
                  <c:v>0.77281699999999998</c:v>
                </c:pt>
                <c:pt idx="1721">
                  <c:v>-2.0124</c:v>
                </c:pt>
                <c:pt idx="1722">
                  <c:v>0.51944000000000001</c:v>
                </c:pt>
                <c:pt idx="1723">
                  <c:v>0.24265900000000001</c:v>
                </c:pt>
                <c:pt idx="1724">
                  <c:v>1.1540699999999999</c:v>
                </c:pt>
                <c:pt idx="1725">
                  <c:v>8.7866E-2</c:v>
                </c:pt>
                <c:pt idx="1726">
                  <c:v>1.2706E-2</c:v>
                </c:pt>
                <c:pt idx="1727">
                  <c:v>0.31542100000000001</c:v>
                </c:pt>
                <c:pt idx="1728">
                  <c:v>-1.6294599999999999</c:v>
                </c:pt>
                <c:pt idx="1729">
                  <c:v>1.25735</c:v>
                </c:pt>
                <c:pt idx="1730">
                  <c:v>-1.0624800000000001</c:v>
                </c:pt>
                <c:pt idx="1731">
                  <c:v>0.39701399999999998</c:v>
                </c:pt>
                <c:pt idx="1732">
                  <c:v>1.24969</c:v>
                </c:pt>
                <c:pt idx="1733">
                  <c:v>4.0129999999999999E-2</c:v>
                </c:pt>
                <c:pt idx="1734">
                  <c:v>-0.711592</c:v>
                </c:pt>
                <c:pt idx="1735">
                  <c:v>-1.6504099999999999</c:v>
                </c:pt>
                <c:pt idx="1736">
                  <c:v>0.78237400000000001</c:v>
                </c:pt>
                <c:pt idx="1737">
                  <c:v>0.26902100000000001</c:v>
                </c:pt>
                <c:pt idx="1738">
                  <c:v>3.0508E-2</c:v>
                </c:pt>
                <c:pt idx="1739">
                  <c:v>0.36952699999999999</c:v>
                </c:pt>
                <c:pt idx="1740">
                  <c:v>0.67054199999999997</c:v>
                </c:pt>
                <c:pt idx="1741">
                  <c:v>0.12409299999999999</c:v>
                </c:pt>
                <c:pt idx="1742">
                  <c:v>0.95782</c:v>
                </c:pt>
                <c:pt idx="1743">
                  <c:v>-1.58867</c:v>
                </c:pt>
                <c:pt idx="1744">
                  <c:v>0.91252</c:v>
                </c:pt>
                <c:pt idx="1745">
                  <c:v>0.84306899999999996</c:v>
                </c:pt>
                <c:pt idx="1746">
                  <c:v>0.53113699999999997</c:v>
                </c:pt>
                <c:pt idx="1747">
                  <c:v>0.929199</c:v>
                </c:pt>
                <c:pt idx="1748">
                  <c:v>0.503525</c:v>
                </c:pt>
                <c:pt idx="1749">
                  <c:v>0.92576099999999995</c:v>
                </c:pt>
                <c:pt idx="1750">
                  <c:v>-5.1344000000000001E-2</c:v>
                </c:pt>
                <c:pt idx="1751">
                  <c:v>-1.99068</c:v>
                </c:pt>
                <c:pt idx="1752">
                  <c:v>1.3326</c:v>
                </c:pt>
                <c:pt idx="1753">
                  <c:v>0.66581100000000004</c:v>
                </c:pt>
                <c:pt idx="1754">
                  <c:v>-1.2751600000000001</c:v>
                </c:pt>
                <c:pt idx="1755">
                  <c:v>1.61138</c:v>
                </c:pt>
                <c:pt idx="1756">
                  <c:v>0.81218599999999996</c:v>
                </c:pt>
                <c:pt idx="1757">
                  <c:v>1.16449</c:v>
                </c:pt>
                <c:pt idx="1758">
                  <c:v>1.2038500000000001</c:v>
                </c:pt>
                <c:pt idx="1759">
                  <c:v>1.17804</c:v>
                </c:pt>
                <c:pt idx="1760">
                  <c:v>0.90500100000000006</c:v>
                </c:pt>
                <c:pt idx="1761">
                  <c:v>0.75298799999999999</c:v>
                </c:pt>
                <c:pt idx="1762">
                  <c:v>0.85104800000000003</c:v>
                </c:pt>
                <c:pt idx="1763">
                  <c:v>-0.18251200000000001</c:v>
                </c:pt>
                <c:pt idx="1764">
                  <c:v>1.12686</c:v>
                </c:pt>
                <c:pt idx="1765">
                  <c:v>-0.24019299999999999</c:v>
                </c:pt>
                <c:pt idx="1766">
                  <c:v>-1.6324000000000001</c:v>
                </c:pt>
                <c:pt idx="1767">
                  <c:v>0.65450699999999995</c:v>
                </c:pt>
                <c:pt idx="1768">
                  <c:v>1.1639900000000001</c:v>
                </c:pt>
                <c:pt idx="1769">
                  <c:v>0.52356800000000003</c:v>
                </c:pt>
                <c:pt idx="1770">
                  <c:v>1.2686299999999999</c:v>
                </c:pt>
                <c:pt idx="1771">
                  <c:v>0.40083400000000002</c:v>
                </c:pt>
                <c:pt idx="1772">
                  <c:v>1.2360100000000001</c:v>
                </c:pt>
                <c:pt idx="1773">
                  <c:v>0.93591100000000005</c:v>
                </c:pt>
                <c:pt idx="1774">
                  <c:v>0.25326300000000002</c:v>
                </c:pt>
                <c:pt idx="1775">
                  <c:v>-1.3437399999999999</c:v>
                </c:pt>
                <c:pt idx="1776">
                  <c:v>-0.56466099999999997</c:v>
                </c:pt>
                <c:pt idx="1777">
                  <c:v>-1.5892999999999999</c:v>
                </c:pt>
                <c:pt idx="1778">
                  <c:v>0.46450799999999998</c:v>
                </c:pt>
                <c:pt idx="1779">
                  <c:v>0.70957000000000003</c:v>
                </c:pt>
                <c:pt idx="1780">
                  <c:v>0.34483399999999997</c:v>
                </c:pt>
                <c:pt idx="1781">
                  <c:v>5.9330000000000001E-2</c:v>
                </c:pt>
                <c:pt idx="1782">
                  <c:v>0.94752499999999995</c:v>
                </c:pt>
                <c:pt idx="1783">
                  <c:v>-0.92696199999999995</c:v>
                </c:pt>
                <c:pt idx="1784">
                  <c:v>0.24873899999999999</c:v>
                </c:pt>
                <c:pt idx="1785">
                  <c:v>1.13523</c:v>
                </c:pt>
                <c:pt idx="1786">
                  <c:v>0.45006499999999999</c:v>
                </c:pt>
                <c:pt idx="1787">
                  <c:v>0.28416200000000003</c:v>
                </c:pt>
                <c:pt idx="1788">
                  <c:v>-1.86009</c:v>
                </c:pt>
                <c:pt idx="1789">
                  <c:v>-1.0661</c:v>
                </c:pt>
                <c:pt idx="1790">
                  <c:v>0.920458</c:v>
                </c:pt>
                <c:pt idx="1791">
                  <c:v>0.76350499999999999</c:v>
                </c:pt>
                <c:pt idx="1792">
                  <c:v>0.11679</c:v>
                </c:pt>
                <c:pt idx="1793">
                  <c:v>1.3507400000000001</c:v>
                </c:pt>
                <c:pt idx="1794">
                  <c:v>-1.6267400000000001</c:v>
                </c:pt>
                <c:pt idx="1795">
                  <c:v>3.5501999999999999E-2</c:v>
                </c:pt>
                <c:pt idx="1796">
                  <c:v>1.19584</c:v>
                </c:pt>
                <c:pt idx="1797">
                  <c:v>0.39174100000000001</c:v>
                </c:pt>
                <c:pt idx="1798">
                  <c:v>-0.39934700000000001</c:v>
                </c:pt>
                <c:pt idx="1799">
                  <c:v>-0.18140500000000001</c:v>
                </c:pt>
                <c:pt idx="1800">
                  <c:v>0.74835200000000002</c:v>
                </c:pt>
                <c:pt idx="1801">
                  <c:v>-0.23232900000000001</c:v>
                </c:pt>
                <c:pt idx="1802">
                  <c:v>0.37237100000000001</c:v>
                </c:pt>
                <c:pt idx="1803">
                  <c:v>0.20172899999999999</c:v>
                </c:pt>
                <c:pt idx="1804">
                  <c:v>0.70822700000000005</c:v>
                </c:pt>
                <c:pt idx="1805">
                  <c:v>0.210148</c:v>
                </c:pt>
                <c:pt idx="1806">
                  <c:v>-2.2187100000000002</c:v>
                </c:pt>
                <c:pt idx="1807">
                  <c:v>0.842584</c:v>
                </c:pt>
                <c:pt idx="1808">
                  <c:v>0.19795199999999999</c:v>
                </c:pt>
                <c:pt idx="1809">
                  <c:v>0.79115800000000003</c:v>
                </c:pt>
                <c:pt idx="1810">
                  <c:v>0.33960600000000002</c:v>
                </c:pt>
                <c:pt idx="1811">
                  <c:v>1.2280199999999999</c:v>
                </c:pt>
                <c:pt idx="1812">
                  <c:v>0.874278</c:v>
                </c:pt>
                <c:pt idx="1813">
                  <c:v>-0.24418899999999999</c:v>
                </c:pt>
                <c:pt idx="1814">
                  <c:v>-2.0286999999999999E-2</c:v>
                </c:pt>
                <c:pt idx="1815">
                  <c:v>0.48543500000000001</c:v>
                </c:pt>
                <c:pt idx="1816">
                  <c:v>0.328598</c:v>
                </c:pt>
                <c:pt idx="1817">
                  <c:v>0.350883</c:v>
                </c:pt>
                <c:pt idx="1818">
                  <c:v>0.71335899999999997</c:v>
                </c:pt>
                <c:pt idx="1819">
                  <c:v>-0.67610899999999996</c:v>
                </c:pt>
                <c:pt idx="1820">
                  <c:v>0.860016</c:v>
                </c:pt>
                <c:pt idx="1821">
                  <c:v>-0.69701800000000003</c:v>
                </c:pt>
                <c:pt idx="1822">
                  <c:v>0.106755</c:v>
                </c:pt>
                <c:pt idx="1823">
                  <c:v>1.0143500000000001</c:v>
                </c:pt>
                <c:pt idx="1824">
                  <c:v>0.23729700000000001</c:v>
                </c:pt>
                <c:pt idx="1825">
                  <c:v>0.63997899999999996</c:v>
                </c:pt>
                <c:pt idx="1826">
                  <c:v>0.495286</c:v>
                </c:pt>
                <c:pt idx="1827">
                  <c:v>0.101204</c:v>
                </c:pt>
                <c:pt idx="1828">
                  <c:v>0.82999400000000001</c:v>
                </c:pt>
                <c:pt idx="1829">
                  <c:v>-0.176815</c:v>
                </c:pt>
                <c:pt idx="1830">
                  <c:v>-0.91738900000000001</c:v>
                </c:pt>
                <c:pt idx="1831">
                  <c:v>0.76278299999999999</c:v>
                </c:pt>
                <c:pt idx="1832">
                  <c:v>0.70982100000000004</c:v>
                </c:pt>
                <c:pt idx="1833">
                  <c:v>-1.2569900000000001</c:v>
                </c:pt>
                <c:pt idx="1834">
                  <c:v>0.96154700000000004</c:v>
                </c:pt>
                <c:pt idx="1835">
                  <c:v>-0.50742600000000004</c:v>
                </c:pt>
                <c:pt idx="1836">
                  <c:v>0.34066999999999997</c:v>
                </c:pt>
                <c:pt idx="1837">
                  <c:v>-0.69033199999999995</c:v>
                </c:pt>
                <c:pt idx="1838">
                  <c:v>0.86859900000000001</c:v>
                </c:pt>
                <c:pt idx="1839">
                  <c:v>0.15210599999999999</c:v>
                </c:pt>
                <c:pt idx="1840">
                  <c:v>-1.6361300000000001</c:v>
                </c:pt>
                <c:pt idx="1841">
                  <c:v>0.47575200000000001</c:v>
                </c:pt>
                <c:pt idx="1842">
                  <c:v>-1.8575200000000001</c:v>
                </c:pt>
                <c:pt idx="1843">
                  <c:v>-1.6259699999999999</c:v>
                </c:pt>
                <c:pt idx="1844">
                  <c:v>0.75862300000000005</c:v>
                </c:pt>
                <c:pt idx="1845">
                  <c:v>0.50523300000000004</c:v>
                </c:pt>
                <c:pt idx="1846">
                  <c:v>0.83299800000000002</c:v>
                </c:pt>
                <c:pt idx="1847">
                  <c:v>0.97675000000000001</c:v>
                </c:pt>
                <c:pt idx="1848">
                  <c:v>-0.91202399999999995</c:v>
                </c:pt>
                <c:pt idx="1849">
                  <c:v>-0.26880100000000001</c:v>
                </c:pt>
                <c:pt idx="1850">
                  <c:v>-0.157999</c:v>
                </c:pt>
                <c:pt idx="1851">
                  <c:v>0.74044100000000002</c:v>
                </c:pt>
                <c:pt idx="1852">
                  <c:v>-1.5827500000000001</c:v>
                </c:pt>
                <c:pt idx="1853">
                  <c:v>1.0716300000000001</c:v>
                </c:pt>
                <c:pt idx="1854">
                  <c:v>-1.4325000000000001</c:v>
                </c:pt>
                <c:pt idx="1855">
                  <c:v>0.108585</c:v>
                </c:pt>
                <c:pt idx="1856">
                  <c:v>0.38208399999999998</c:v>
                </c:pt>
                <c:pt idx="1857">
                  <c:v>0.48543199999999997</c:v>
                </c:pt>
                <c:pt idx="1858">
                  <c:v>0.101548</c:v>
                </c:pt>
                <c:pt idx="1859">
                  <c:v>0.14616199999999999</c:v>
                </c:pt>
                <c:pt idx="1860">
                  <c:v>-0.21231900000000001</c:v>
                </c:pt>
                <c:pt idx="1861">
                  <c:v>-1.16168</c:v>
                </c:pt>
                <c:pt idx="1862">
                  <c:v>0.31373299999999998</c:v>
                </c:pt>
                <c:pt idx="1863">
                  <c:v>-0.30743500000000001</c:v>
                </c:pt>
                <c:pt idx="1864">
                  <c:v>-1.5034000000000001</c:v>
                </c:pt>
                <c:pt idx="1865">
                  <c:v>0.55725800000000003</c:v>
                </c:pt>
                <c:pt idx="1866">
                  <c:v>0.42327999999999999</c:v>
                </c:pt>
                <c:pt idx="1867">
                  <c:v>-2.2065800000000002</c:v>
                </c:pt>
                <c:pt idx="1868">
                  <c:v>-0.86736800000000003</c:v>
                </c:pt>
                <c:pt idx="1869">
                  <c:v>-1.1043700000000001</c:v>
                </c:pt>
                <c:pt idx="1870">
                  <c:v>0.73728800000000005</c:v>
                </c:pt>
                <c:pt idx="1871">
                  <c:v>-0.564137</c:v>
                </c:pt>
                <c:pt idx="1872">
                  <c:v>0.74669300000000005</c:v>
                </c:pt>
                <c:pt idx="1873">
                  <c:v>0.72960700000000001</c:v>
                </c:pt>
                <c:pt idx="1874">
                  <c:v>0.39157999999999998</c:v>
                </c:pt>
                <c:pt idx="1875">
                  <c:v>-1.47767</c:v>
                </c:pt>
                <c:pt idx="1876">
                  <c:v>-2.6500400000000002</c:v>
                </c:pt>
                <c:pt idx="1877">
                  <c:v>-1.4317299999999999</c:v>
                </c:pt>
                <c:pt idx="1878">
                  <c:v>9.2324000000000003E-2</c:v>
                </c:pt>
                <c:pt idx="1879">
                  <c:v>0.30602400000000002</c:v>
                </c:pt>
                <c:pt idx="1880">
                  <c:v>-0.52486299999999997</c:v>
                </c:pt>
                <c:pt idx="1881">
                  <c:v>-1.6773899999999999</c:v>
                </c:pt>
                <c:pt idx="1882">
                  <c:v>-2.8172999999999999</c:v>
                </c:pt>
                <c:pt idx="1883">
                  <c:v>0.98519100000000004</c:v>
                </c:pt>
                <c:pt idx="1884">
                  <c:v>-0.71053299999999997</c:v>
                </c:pt>
                <c:pt idx="1885">
                  <c:v>-0.242865</c:v>
                </c:pt>
                <c:pt idx="1886">
                  <c:v>-2.22357</c:v>
                </c:pt>
                <c:pt idx="1887">
                  <c:v>4.9392999999999999E-2</c:v>
                </c:pt>
                <c:pt idx="1888">
                  <c:v>0.71330300000000002</c:v>
                </c:pt>
                <c:pt idx="1889">
                  <c:v>-0.66136799999999996</c:v>
                </c:pt>
                <c:pt idx="1890">
                  <c:v>0.50818700000000006</c:v>
                </c:pt>
                <c:pt idx="1891">
                  <c:v>-0.60472099999999995</c:v>
                </c:pt>
                <c:pt idx="1892">
                  <c:v>-1.5473300000000001</c:v>
                </c:pt>
                <c:pt idx="1893">
                  <c:v>-0.62570599999999998</c:v>
                </c:pt>
                <c:pt idx="1894">
                  <c:v>-0.80654300000000001</c:v>
                </c:pt>
                <c:pt idx="1895">
                  <c:v>-0.89387099999999997</c:v>
                </c:pt>
                <c:pt idx="1896">
                  <c:v>-0.40657199999999999</c:v>
                </c:pt>
                <c:pt idx="1897">
                  <c:v>-0.291323</c:v>
                </c:pt>
                <c:pt idx="1898">
                  <c:v>0.66669500000000004</c:v>
                </c:pt>
                <c:pt idx="1899">
                  <c:v>0.345385</c:v>
                </c:pt>
                <c:pt idx="1900">
                  <c:v>-0.37132399999999999</c:v>
                </c:pt>
                <c:pt idx="1901">
                  <c:v>-2.4567100000000002</c:v>
                </c:pt>
                <c:pt idx="1902">
                  <c:v>-0.26122499999999998</c:v>
                </c:pt>
                <c:pt idx="1903">
                  <c:v>-0.438328</c:v>
                </c:pt>
                <c:pt idx="1904">
                  <c:v>-0.248948</c:v>
                </c:pt>
                <c:pt idx="1905">
                  <c:v>0.579619</c:v>
                </c:pt>
                <c:pt idx="1906">
                  <c:v>0.80270699999999995</c:v>
                </c:pt>
                <c:pt idx="1907">
                  <c:v>0.40139900000000001</c:v>
                </c:pt>
                <c:pt idx="1908">
                  <c:v>0.74835700000000005</c:v>
                </c:pt>
                <c:pt idx="1909">
                  <c:v>-0.17729700000000001</c:v>
                </c:pt>
                <c:pt idx="1910">
                  <c:v>-0.277752</c:v>
                </c:pt>
                <c:pt idx="1911">
                  <c:v>0.19556299999999999</c:v>
                </c:pt>
                <c:pt idx="1912">
                  <c:v>-0.44275700000000001</c:v>
                </c:pt>
                <c:pt idx="1913">
                  <c:v>-1.33056</c:v>
                </c:pt>
                <c:pt idx="1914">
                  <c:v>-0.25107299999999999</c:v>
                </c:pt>
                <c:pt idx="1915">
                  <c:v>0.45233200000000001</c:v>
                </c:pt>
                <c:pt idx="1916">
                  <c:v>0.56159000000000003</c:v>
                </c:pt>
                <c:pt idx="1917">
                  <c:v>-0.75580599999999998</c:v>
                </c:pt>
                <c:pt idx="1918">
                  <c:v>0.62911300000000003</c:v>
                </c:pt>
                <c:pt idx="1919">
                  <c:v>-1.2707599999999999</c:v>
                </c:pt>
                <c:pt idx="1920">
                  <c:v>0.36966100000000002</c:v>
                </c:pt>
                <c:pt idx="1921">
                  <c:v>0.21151200000000001</c:v>
                </c:pt>
                <c:pt idx="1922">
                  <c:v>0.297267</c:v>
                </c:pt>
                <c:pt idx="1923">
                  <c:v>1.9772999999999999E-2</c:v>
                </c:pt>
                <c:pt idx="1924">
                  <c:v>0.48883599999999999</c:v>
                </c:pt>
                <c:pt idx="1925">
                  <c:v>0.22106700000000001</c:v>
                </c:pt>
                <c:pt idx="1926">
                  <c:v>-0.15362899999999999</c:v>
                </c:pt>
                <c:pt idx="1927">
                  <c:v>-1.7385999999999999</c:v>
                </c:pt>
                <c:pt idx="1928">
                  <c:v>1.0489599999999999</c:v>
                </c:pt>
                <c:pt idx="1929">
                  <c:v>-0.65414000000000005</c:v>
                </c:pt>
                <c:pt idx="1930">
                  <c:v>-1.6373599999999999</c:v>
                </c:pt>
                <c:pt idx="1931">
                  <c:v>-0.40968300000000002</c:v>
                </c:pt>
                <c:pt idx="1932">
                  <c:v>0.55733299999999997</c:v>
                </c:pt>
                <c:pt idx="1933">
                  <c:v>-0.38818900000000001</c:v>
                </c:pt>
                <c:pt idx="1934">
                  <c:v>0.77489699999999995</c:v>
                </c:pt>
                <c:pt idx="1935">
                  <c:v>-0.60565899999999995</c:v>
                </c:pt>
                <c:pt idx="1936">
                  <c:v>-1.0871200000000001</c:v>
                </c:pt>
                <c:pt idx="1937">
                  <c:v>1.7290000000000001E-3</c:v>
                </c:pt>
                <c:pt idx="1938">
                  <c:v>-0.20358899999999999</c:v>
                </c:pt>
                <c:pt idx="1939">
                  <c:v>9.9264000000000005E-2</c:v>
                </c:pt>
                <c:pt idx="1940">
                  <c:v>0.53614899999999999</c:v>
                </c:pt>
                <c:pt idx="1941">
                  <c:v>-2.3125900000000001</c:v>
                </c:pt>
                <c:pt idx="1942">
                  <c:v>-0.80575200000000002</c:v>
                </c:pt>
                <c:pt idx="1943">
                  <c:v>-0.46985700000000002</c:v>
                </c:pt>
                <c:pt idx="1944">
                  <c:v>-1.16262</c:v>
                </c:pt>
                <c:pt idx="1945">
                  <c:v>-0.71253900000000003</c:v>
                </c:pt>
                <c:pt idx="1946">
                  <c:v>0.37760100000000002</c:v>
                </c:pt>
                <c:pt idx="1947">
                  <c:v>0.61972700000000003</c:v>
                </c:pt>
                <c:pt idx="1948">
                  <c:v>-1.85067</c:v>
                </c:pt>
                <c:pt idx="1949">
                  <c:v>-0.139793</c:v>
                </c:pt>
                <c:pt idx="1950">
                  <c:v>1.28291</c:v>
                </c:pt>
                <c:pt idx="1951">
                  <c:v>0.12604899999999999</c:v>
                </c:pt>
                <c:pt idx="1952">
                  <c:v>0.35936600000000002</c:v>
                </c:pt>
                <c:pt idx="1953">
                  <c:v>-0.28851100000000002</c:v>
                </c:pt>
                <c:pt idx="1954">
                  <c:v>0.40244400000000002</c:v>
                </c:pt>
                <c:pt idx="1955">
                  <c:v>-0.69981800000000005</c:v>
                </c:pt>
                <c:pt idx="1956">
                  <c:v>1.17696</c:v>
                </c:pt>
                <c:pt idx="1957">
                  <c:v>0.53233200000000003</c:v>
                </c:pt>
                <c:pt idx="1958">
                  <c:v>-2.0443500000000001</c:v>
                </c:pt>
                <c:pt idx="1959">
                  <c:v>-0.83105799999999996</c:v>
                </c:pt>
                <c:pt idx="1960">
                  <c:v>8.5308999999999996E-2</c:v>
                </c:pt>
                <c:pt idx="1961">
                  <c:v>0.48663800000000001</c:v>
                </c:pt>
                <c:pt idx="1962">
                  <c:v>-0.67563399999999996</c:v>
                </c:pt>
                <c:pt idx="1963">
                  <c:v>0.36564000000000002</c:v>
                </c:pt>
                <c:pt idx="1964">
                  <c:v>0.479879</c:v>
                </c:pt>
                <c:pt idx="1965">
                  <c:v>-1.4203300000000001</c:v>
                </c:pt>
                <c:pt idx="1966">
                  <c:v>0.35042400000000001</c:v>
                </c:pt>
                <c:pt idx="1967">
                  <c:v>-1.8560399999999999</c:v>
                </c:pt>
                <c:pt idx="1968">
                  <c:v>0.96535000000000004</c:v>
                </c:pt>
                <c:pt idx="1969">
                  <c:v>0.58056099999999999</c:v>
                </c:pt>
                <c:pt idx="1970">
                  <c:v>0.70287699999999997</c:v>
                </c:pt>
                <c:pt idx="1971">
                  <c:v>-0.23892099999999999</c:v>
                </c:pt>
                <c:pt idx="1972">
                  <c:v>0.227245</c:v>
                </c:pt>
                <c:pt idx="1973">
                  <c:v>0.26557999999999998</c:v>
                </c:pt>
                <c:pt idx="1974">
                  <c:v>0.34590900000000002</c:v>
                </c:pt>
                <c:pt idx="1975">
                  <c:v>0.77054500000000004</c:v>
                </c:pt>
                <c:pt idx="1976">
                  <c:v>0.62741800000000003</c:v>
                </c:pt>
                <c:pt idx="1977">
                  <c:v>0.61590900000000004</c:v>
                </c:pt>
                <c:pt idx="1978">
                  <c:v>0.93073300000000003</c:v>
                </c:pt>
                <c:pt idx="1979">
                  <c:v>0.840449</c:v>
                </c:pt>
                <c:pt idx="1980">
                  <c:v>1.0476799999999999</c:v>
                </c:pt>
                <c:pt idx="1981">
                  <c:v>-1.03427</c:v>
                </c:pt>
                <c:pt idx="1982">
                  <c:v>-1.2131099999999999</c:v>
                </c:pt>
                <c:pt idx="1983">
                  <c:v>-0.38976100000000002</c:v>
                </c:pt>
                <c:pt idx="1984">
                  <c:v>-0.38053300000000001</c:v>
                </c:pt>
                <c:pt idx="1985">
                  <c:v>-0.35194599999999998</c:v>
                </c:pt>
                <c:pt idx="1986">
                  <c:v>-0.16638</c:v>
                </c:pt>
                <c:pt idx="1987">
                  <c:v>0.20482500000000001</c:v>
                </c:pt>
                <c:pt idx="1988">
                  <c:v>0.250473</c:v>
                </c:pt>
                <c:pt idx="1989">
                  <c:v>-0.115178</c:v>
                </c:pt>
                <c:pt idx="1990">
                  <c:v>0.63709199999999999</c:v>
                </c:pt>
                <c:pt idx="1991">
                  <c:v>-0.740923</c:v>
                </c:pt>
                <c:pt idx="1992">
                  <c:v>-0.199379</c:v>
                </c:pt>
                <c:pt idx="1993">
                  <c:v>-9.5173999999999995E-2</c:v>
                </c:pt>
                <c:pt idx="1994">
                  <c:v>-1.21913</c:v>
                </c:pt>
                <c:pt idx="1995">
                  <c:v>0.42871700000000001</c:v>
                </c:pt>
                <c:pt idx="1996">
                  <c:v>-1.4017999999999999</c:v>
                </c:pt>
                <c:pt idx="1997">
                  <c:v>-0.58886300000000003</c:v>
                </c:pt>
                <c:pt idx="1998">
                  <c:v>0.47609800000000002</c:v>
                </c:pt>
                <c:pt idx="1999">
                  <c:v>0.10553999999999999</c:v>
                </c:pt>
                <c:pt idx="2000">
                  <c:v>0.89582200000000001</c:v>
                </c:pt>
                <c:pt idx="2001">
                  <c:v>-0.536331</c:v>
                </c:pt>
                <c:pt idx="2002">
                  <c:v>0.19522900000000001</c:v>
                </c:pt>
                <c:pt idx="2003">
                  <c:v>0.66662900000000003</c:v>
                </c:pt>
                <c:pt idx="2004">
                  <c:v>6.1165999999999998E-2</c:v>
                </c:pt>
                <c:pt idx="2005">
                  <c:v>4.2007999999999997E-2</c:v>
                </c:pt>
                <c:pt idx="2006">
                  <c:v>0.382052</c:v>
                </c:pt>
                <c:pt idx="2007">
                  <c:v>0.73091099999999998</c:v>
                </c:pt>
                <c:pt idx="2008">
                  <c:v>-2.0180600000000002</c:v>
                </c:pt>
                <c:pt idx="2009">
                  <c:v>-2.1201699999999999</c:v>
                </c:pt>
                <c:pt idx="2010">
                  <c:v>-1.00969</c:v>
                </c:pt>
                <c:pt idx="2011">
                  <c:v>-0.20988599999999999</c:v>
                </c:pt>
                <c:pt idx="2012">
                  <c:v>-1.5505100000000001</c:v>
                </c:pt>
                <c:pt idx="2013">
                  <c:v>-1.36849</c:v>
                </c:pt>
                <c:pt idx="2014">
                  <c:v>0.22379499999999999</c:v>
                </c:pt>
                <c:pt idx="2015">
                  <c:v>-1.1891700000000001</c:v>
                </c:pt>
                <c:pt idx="2016">
                  <c:v>-1.02766</c:v>
                </c:pt>
                <c:pt idx="2017">
                  <c:v>-0.19290199999999999</c:v>
                </c:pt>
                <c:pt idx="2018">
                  <c:v>0.84672999999999998</c:v>
                </c:pt>
                <c:pt idx="2019">
                  <c:v>1.17326</c:v>
                </c:pt>
                <c:pt idx="2020">
                  <c:v>-1.3590199999999999</c:v>
                </c:pt>
                <c:pt idx="2021">
                  <c:v>0.38587900000000003</c:v>
                </c:pt>
                <c:pt idx="2022">
                  <c:v>-0.31344300000000003</c:v>
                </c:pt>
                <c:pt idx="2023">
                  <c:v>-0.47822900000000002</c:v>
                </c:pt>
                <c:pt idx="2024">
                  <c:v>0.46549400000000002</c:v>
                </c:pt>
                <c:pt idx="2025">
                  <c:v>0.71308800000000006</c:v>
                </c:pt>
                <c:pt idx="2026">
                  <c:v>-1.8912100000000001</c:v>
                </c:pt>
                <c:pt idx="2027">
                  <c:v>0.57376700000000003</c:v>
                </c:pt>
                <c:pt idx="2028">
                  <c:v>0.51215900000000003</c:v>
                </c:pt>
                <c:pt idx="2029">
                  <c:v>-0.16472300000000001</c:v>
                </c:pt>
                <c:pt idx="2030">
                  <c:v>0.59190600000000004</c:v>
                </c:pt>
                <c:pt idx="2031">
                  <c:v>0.78328200000000003</c:v>
                </c:pt>
                <c:pt idx="2032">
                  <c:v>0.48629499999999998</c:v>
                </c:pt>
                <c:pt idx="2033">
                  <c:v>0.58564700000000003</c:v>
                </c:pt>
                <c:pt idx="2034">
                  <c:v>8.3399000000000001E-2</c:v>
                </c:pt>
                <c:pt idx="2035">
                  <c:v>-0.89935900000000002</c:v>
                </c:pt>
                <c:pt idx="2036">
                  <c:v>0.33638800000000002</c:v>
                </c:pt>
                <c:pt idx="2037">
                  <c:v>0.43537199999999998</c:v>
                </c:pt>
                <c:pt idx="2038">
                  <c:v>-0.11548600000000001</c:v>
                </c:pt>
                <c:pt idx="2039">
                  <c:v>-3.0191499999999998</c:v>
                </c:pt>
                <c:pt idx="2040">
                  <c:v>0.453953</c:v>
                </c:pt>
                <c:pt idx="2041">
                  <c:v>-1.8619600000000001</c:v>
                </c:pt>
                <c:pt idx="2042">
                  <c:v>0.35459200000000002</c:v>
                </c:pt>
                <c:pt idx="2043">
                  <c:v>5.8840000000000003E-3</c:v>
                </c:pt>
                <c:pt idx="2044">
                  <c:v>0.98407</c:v>
                </c:pt>
                <c:pt idx="2045">
                  <c:v>-0.47572599999999998</c:v>
                </c:pt>
                <c:pt idx="2046">
                  <c:v>1.1893</c:v>
                </c:pt>
                <c:pt idx="2047">
                  <c:v>0.378998</c:v>
                </c:pt>
                <c:pt idx="2048">
                  <c:v>0.72971699999999995</c:v>
                </c:pt>
                <c:pt idx="2049">
                  <c:v>0.189946</c:v>
                </c:pt>
                <c:pt idx="2050">
                  <c:v>0.24796199999999999</c:v>
                </c:pt>
                <c:pt idx="2051">
                  <c:v>-0.99810900000000002</c:v>
                </c:pt>
                <c:pt idx="2052">
                  <c:v>-0.36999300000000002</c:v>
                </c:pt>
                <c:pt idx="2053">
                  <c:v>-0.27049800000000002</c:v>
                </c:pt>
                <c:pt idx="2054">
                  <c:v>-0.27832000000000001</c:v>
                </c:pt>
                <c:pt idx="2055">
                  <c:v>8.4125000000000005E-2</c:v>
                </c:pt>
                <c:pt idx="2056">
                  <c:v>0.240507</c:v>
                </c:pt>
                <c:pt idx="2057">
                  <c:v>-0.62738499999999997</c:v>
                </c:pt>
                <c:pt idx="2058">
                  <c:v>0.486259</c:v>
                </c:pt>
                <c:pt idx="2059">
                  <c:v>6.4166000000000001E-2</c:v>
                </c:pt>
                <c:pt idx="2060">
                  <c:v>-0.12629399999999999</c:v>
                </c:pt>
                <c:pt idx="2061">
                  <c:v>-1.5226500000000001</c:v>
                </c:pt>
                <c:pt idx="2062">
                  <c:v>-1.7641</c:v>
                </c:pt>
                <c:pt idx="2063">
                  <c:v>-2.1227900000000002</c:v>
                </c:pt>
                <c:pt idx="2064">
                  <c:v>0.69281999999999999</c:v>
                </c:pt>
                <c:pt idx="2065">
                  <c:v>0.88051500000000005</c:v>
                </c:pt>
                <c:pt idx="2066">
                  <c:v>-1.00817</c:v>
                </c:pt>
                <c:pt idx="2067">
                  <c:v>0.10013900000000001</c:v>
                </c:pt>
                <c:pt idx="2068">
                  <c:v>0.91201399999999999</c:v>
                </c:pt>
                <c:pt idx="2069">
                  <c:v>3.0203000000000001E-2</c:v>
                </c:pt>
                <c:pt idx="2070">
                  <c:v>-0.63806200000000002</c:v>
                </c:pt>
                <c:pt idx="2071">
                  <c:v>0.63378000000000001</c:v>
                </c:pt>
                <c:pt idx="2072">
                  <c:v>-0.202456</c:v>
                </c:pt>
                <c:pt idx="2073">
                  <c:v>0.379216</c:v>
                </c:pt>
                <c:pt idx="2074">
                  <c:v>-0.49812499999999998</c:v>
                </c:pt>
                <c:pt idx="2075">
                  <c:v>-1.71567</c:v>
                </c:pt>
                <c:pt idx="2076">
                  <c:v>6.4526E-2</c:v>
                </c:pt>
                <c:pt idx="2077">
                  <c:v>0.49140400000000001</c:v>
                </c:pt>
                <c:pt idx="2078">
                  <c:v>-0.102335</c:v>
                </c:pt>
                <c:pt idx="2079">
                  <c:v>0.21847800000000001</c:v>
                </c:pt>
                <c:pt idx="2080">
                  <c:v>0.79873799999999995</c:v>
                </c:pt>
                <c:pt idx="2081">
                  <c:v>-0.61324199999999995</c:v>
                </c:pt>
                <c:pt idx="2082">
                  <c:v>0.98671200000000003</c:v>
                </c:pt>
                <c:pt idx="2083">
                  <c:v>-0.45908599999999999</c:v>
                </c:pt>
                <c:pt idx="2084">
                  <c:v>-0.25240200000000002</c:v>
                </c:pt>
                <c:pt idx="2085">
                  <c:v>0.60527500000000001</c:v>
                </c:pt>
                <c:pt idx="2086">
                  <c:v>-0.20794299999999999</c:v>
                </c:pt>
                <c:pt idx="2087">
                  <c:v>0.58886499999999997</c:v>
                </c:pt>
                <c:pt idx="2088">
                  <c:v>0.32287399999999999</c:v>
                </c:pt>
                <c:pt idx="2089">
                  <c:v>-7.5652999999999998E-2</c:v>
                </c:pt>
                <c:pt idx="2090">
                  <c:v>0.93009500000000001</c:v>
                </c:pt>
                <c:pt idx="2091">
                  <c:v>0.16120699999999999</c:v>
                </c:pt>
                <c:pt idx="2092">
                  <c:v>4.9639999999999997E-2</c:v>
                </c:pt>
                <c:pt idx="2093">
                  <c:v>0.269208</c:v>
                </c:pt>
                <c:pt idx="2094">
                  <c:v>0.94253399999999998</c:v>
                </c:pt>
                <c:pt idx="2095">
                  <c:v>0.15723100000000001</c:v>
                </c:pt>
                <c:pt idx="2096">
                  <c:v>0.90075000000000005</c:v>
                </c:pt>
                <c:pt idx="2097">
                  <c:v>-6.4906000000000005E-2</c:v>
                </c:pt>
                <c:pt idx="2098">
                  <c:v>0.25054399999999999</c:v>
                </c:pt>
                <c:pt idx="2099">
                  <c:v>0.24779699999999999</c:v>
                </c:pt>
                <c:pt idx="2100">
                  <c:v>0.612564</c:v>
                </c:pt>
                <c:pt idx="2101">
                  <c:v>0.37483300000000003</c:v>
                </c:pt>
                <c:pt idx="2102">
                  <c:v>0.69461200000000001</c:v>
                </c:pt>
                <c:pt idx="2103">
                  <c:v>1.0511600000000001</c:v>
                </c:pt>
                <c:pt idx="2104">
                  <c:v>-0.13111900000000001</c:v>
                </c:pt>
                <c:pt idx="2105">
                  <c:v>0.61913700000000005</c:v>
                </c:pt>
                <c:pt idx="2106">
                  <c:v>0.46183999999999997</c:v>
                </c:pt>
                <c:pt idx="2107">
                  <c:v>-2.9215999999999999E-2</c:v>
                </c:pt>
                <c:pt idx="2108">
                  <c:v>-0.45581899999999997</c:v>
                </c:pt>
                <c:pt idx="2109">
                  <c:v>-0.91654599999999997</c:v>
                </c:pt>
                <c:pt idx="2110">
                  <c:v>0.42305100000000001</c:v>
                </c:pt>
                <c:pt idx="2111">
                  <c:v>0.60679499999999997</c:v>
                </c:pt>
                <c:pt idx="2112">
                  <c:v>0.20552300000000001</c:v>
                </c:pt>
                <c:pt idx="2113">
                  <c:v>0.131434</c:v>
                </c:pt>
                <c:pt idx="2114">
                  <c:v>0.71964600000000001</c:v>
                </c:pt>
                <c:pt idx="2115">
                  <c:v>-0.17700099999999999</c:v>
                </c:pt>
                <c:pt idx="2116">
                  <c:v>-1.6617</c:v>
                </c:pt>
                <c:pt idx="2117">
                  <c:v>1.0875900000000001</c:v>
                </c:pt>
                <c:pt idx="2118">
                  <c:v>-0.52476</c:v>
                </c:pt>
                <c:pt idx="2119">
                  <c:v>0.84443100000000004</c:v>
                </c:pt>
                <c:pt idx="2120">
                  <c:v>-0.34082600000000002</c:v>
                </c:pt>
                <c:pt idx="2121">
                  <c:v>0.87623099999999998</c:v>
                </c:pt>
                <c:pt idx="2122">
                  <c:v>0.70606800000000003</c:v>
                </c:pt>
                <c:pt idx="2123">
                  <c:v>0.86258999999999997</c:v>
                </c:pt>
                <c:pt idx="2124">
                  <c:v>-4.6760000000000003E-2</c:v>
                </c:pt>
                <c:pt idx="2125">
                  <c:v>-0.86488600000000004</c:v>
                </c:pt>
                <c:pt idx="2126">
                  <c:v>0.30397400000000002</c:v>
                </c:pt>
                <c:pt idx="2127">
                  <c:v>0.54088000000000003</c:v>
                </c:pt>
                <c:pt idx="2128">
                  <c:v>0.88444199999999995</c:v>
                </c:pt>
                <c:pt idx="2129">
                  <c:v>0.47290599999999999</c:v>
                </c:pt>
                <c:pt idx="2130">
                  <c:v>0.489066</c:v>
                </c:pt>
                <c:pt idx="2131">
                  <c:v>-9.6764000000000003E-2</c:v>
                </c:pt>
                <c:pt idx="2132">
                  <c:v>0.34740199999999999</c:v>
                </c:pt>
                <c:pt idx="2133">
                  <c:v>0.55176199999999997</c:v>
                </c:pt>
                <c:pt idx="2134">
                  <c:v>0.36890000000000001</c:v>
                </c:pt>
                <c:pt idx="2135">
                  <c:v>0.404474</c:v>
                </c:pt>
                <c:pt idx="2136">
                  <c:v>0.45313900000000001</c:v>
                </c:pt>
                <c:pt idx="2137">
                  <c:v>0.36197299999999999</c:v>
                </c:pt>
                <c:pt idx="2138">
                  <c:v>0.41588399999999998</c:v>
                </c:pt>
                <c:pt idx="2139">
                  <c:v>0.55584999999999996</c:v>
                </c:pt>
                <c:pt idx="2140">
                  <c:v>0.40804099999999999</c:v>
                </c:pt>
                <c:pt idx="2141">
                  <c:v>0.168793</c:v>
                </c:pt>
                <c:pt idx="2142">
                  <c:v>0.587171</c:v>
                </c:pt>
                <c:pt idx="2143">
                  <c:v>3.3063000000000002E-2</c:v>
                </c:pt>
                <c:pt idx="2144">
                  <c:v>0.588723</c:v>
                </c:pt>
                <c:pt idx="2145">
                  <c:v>0.54946399999999995</c:v>
                </c:pt>
                <c:pt idx="2146">
                  <c:v>0.22226899999999999</c:v>
                </c:pt>
                <c:pt idx="2147">
                  <c:v>0.83474400000000004</c:v>
                </c:pt>
                <c:pt idx="2148">
                  <c:v>-0.231825</c:v>
                </c:pt>
                <c:pt idx="2149">
                  <c:v>-0.26824900000000002</c:v>
                </c:pt>
                <c:pt idx="2150">
                  <c:v>0.20456199999999999</c:v>
                </c:pt>
                <c:pt idx="2151">
                  <c:v>0.68911900000000004</c:v>
                </c:pt>
                <c:pt idx="2152">
                  <c:v>-0.26235799999999998</c:v>
                </c:pt>
                <c:pt idx="2153">
                  <c:v>-1.82114</c:v>
                </c:pt>
                <c:pt idx="2154">
                  <c:v>0.92083700000000002</c:v>
                </c:pt>
                <c:pt idx="2155">
                  <c:v>0.78442299999999998</c:v>
                </c:pt>
                <c:pt idx="2156">
                  <c:v>-0.66461400000000004</c:v>
                </c:pt>
                <c:pt idx="2157">
                  <c:v>0.295906</c:v>
                </c:pt>
                <c:pt idx="2158">
                  <c:v>-0.105799</c:v>
                </c:pt>
                <c:pt idx="2159">
                  <c:v>1.0825</c:v>
                </c:pt>
                <c:pt idx="2160">
                  <c:v>-1.6180699999999999</c:v>
                </c:pt>
                <c:pt idx="2161">
                  <c:v>1.1675500000000001</c:v>
                </c:pt>
                <c:pt idx="2162">
                  <c:v>-0.65059500000000003</c:v>
                </c:pt>
                <c:pt idx="2163">
                  <c:v>0.647451</c:v>
                </c:pt>
                <c:pt idx="2164">
                  <c:v>-1.84676</c:v>
                </c:pt>
                <c:pt idx="2165">
                  <c:v>-2.55409</c:v>
                </c:pt>
                <c:pt idx="2166">
                  <c:v>1.0567500000000001</c:v>
                </c:pt>
                <c:pt idx="2167">
                  <c:v>0.404947</c:v>
                </c:pt>
                <c:pt idx="2168">
                  <c:v>-1.50932</c:v>
                </c:pt>
                <c:pt idx="2169">
                  <c:v>-7.2542999999999996E-2</c:v>
                </c:pt>
                <c:pt idx="2170">
                  <c:v>6.3559000000000004E-2</c:v>
                </c:pt>
                <c:pt idx="2171">
                  <c:v>-2.18947</c:v>
                </c:pt>
                <c:pt idx="2172">
                  <c:v>0.96221000000000001</c:v>
                </c:pt>
                <c:pt idx="2173">
                  <c:v>-1.95733</c:v>
                </c:pt>
                <c:pt idx="2174">
                  <c:v>-1.89737</c:v>
                </c:pt>
                <c:pt idx="2175">
                  <c:v>-0.88374299999999995</c:v>
                </c:pt>
                <c:pt idx="2176">
                  <c:v>1.32378</c:v>
                </c:pt>
                <c:pt idx="2177">
                  <c:v>0.53632999999999997</c:v>
                </c:pt>
                <c:pt idx="2178">
                  <c:v>0.77696699999999996</c:v>
                </c:pt>
                <c:pt idx="2179">
                  <c:v>-2.2410999999999999</c:v>
                </c:pt>
                <c:pt idx="2180">
                  <c:v>0.37927100000000002</c:v>
                </c:pt>
                <c:pt idx="2181">
                  <c:v>0.35995300000000002</c:v>
                </c:pt>
                <c:pt idx="2182">
                  <c:v>-1.7958400000000001</c:v>
                </c:pt>
                <c:pt idx="2183">
                  <c:v>0.65059</c:v>
                </c:pt>
                <c:pt idx="2184">
                  <c:v>8.3509E-2</c:v>
                </c:pt>
                <c:pt idx="2185">
                  <c:v>-0.51870400000000005</c:v>
                </c:pt>
                <c:pt idx="2186">
                  <c:v>-1.09294</c:v>
                </c:pt>
                <c:pt idx="2187">
                  <c:v>0.84400500000000001</c:v>
                </c:pt>
                <c:pt idx="2188">
                  <c:v>-1.2721800000000001</c:v>
                </c:pt>
                <c:pt idx="2189">
                  <c:v>-1.11303</c:v>
                </c:pt>
                <c:pt idx="2190">
                  <c:v>1.4599299999999999</c:v>
                </c:pt>
                <c:pt idx="2191">
                  <c:v>0.44120500000000001</c:v>
                </c:pt>
                <c:pt idx="2192">
                  <c:v>-2.6767500000000002</c:v>
                </c:pt>
                <c:pt idx="2193">
                  <c:v>-1.5787500000000001</c:v>
                </c:pt>
                <c:pt idx="2194">
                  <c:v>0.173259</c:v>
                </c:pt>
                <c:pt idx="2195">
                  <c:v>-0.145922</c:v>
                </c:pt>
                <c:pt idx="2196">
                  <c:v>-0.38473099999999999</c:v>
                </c:pt>
                <c:pt idx="2197">
                  <c:v>1.29769</c:v>
                </c:pt>
                <c:pt idx="2198">
                  <c:v>-1.47397</c:v>
                </c:pt>
                <c:pt idx="2199">
                  <c:v>-0.17006199999999999</c:v>
                </c:pt>
                <c:pt idx="2200">
                  <c:v>-0.49540600000000001</c:v>
                </c:pt>
                <c:pt idx="2201">
                  <c:v>-1.74766</c:v>
                </c:pt>
                <c:pt idx="2202">
                  <c:v>-0.74735200000000002</c:v>
                </c:pt>
                <c:pt idx="2203">
                  <c:v>-1.4420599999999999</c:v>
                </c:pt>
                <c:pt idx="2204">
                  <c:v>-0.22823599999999999</c:v>
                </c:pt>
                <c:pt idx="2205">
                  <c:v>5.2735999999999998E-2</c:v>
                </c:pt>
                <c:pt idx="2206">
                  <c:v>-0.13784199999999999</c:v>
                </c:pt>
                <c:pt idx="2207">
                  <c:v>-0.27800200000000003</c:v>
                </c:pt>
                <c:pt idx="2208">
                  <c:v>-1.16831</c:v>
                </c:pt>
                <c:pt idx="2209">
                  <c:v>-0.89657299999999995</c:v>
                </c:pt>
                <c:pt idx="2210">
                  <c:v>-1.85697</c:v>
                </c:pt>
                <c:pt idx="2211">
                  <c:v>-1.11073</c:v>
                </c:pt>
                <c:pt idx="2212">
                  <c:v>-0.46857900000000002</c:v>
                </c:pt>
                <c:pt idx="2213">
                  <c:v>-2.13395</c:v>
                </c:pt>
                <c:pt idx="2214">
                  <c:v>0.13499700000000001</c:v>
                </c:pt>
                <c:pt idx="2215">
                  <c:v>-0.63305800000000001</c:v>
                </c:pt>
                <c:pt idx="2216">
                  <c:v>-1.2952999999999999</c:v>
                </c:pt>
                <c:pt idx="2217">
                  <c:v>0.571712</c:v>
                </c:pt>
                <c:pt idx="2218">
                  <c:v>-0.40993400000000002</c:v>
                </c:pt>
                <c:pt idx="2219">
                  <c:v>-2.4569700000000001</c:v>
                </c:pt>
                <c:pt idx="2220">
                  <c:v>-0.70236699999999996</c:v>
                </c:pt>
                <c:pt idx="2221">
                  <c:v>-0.58318199999999998</c:v>
                </c:pt>
                <c:pt idx="2222">
                  <c:v>-2.6906500000000002</c:v>
                </c:pt>
                <c:pt idx="2223">
                  <c:v>-0.24354300000000001</c:v>
                </c:pt>
                <c:pt idx="2224">
                  <c:v>0.87154399999999999</c:v>
                </c:pt>
                <c:pt idx="2225">
                  <c:v>0.83319699999999997</c:v>
                </c:pt>
                <c:pt idx="2226">
                  <c:v>-1.00406</c:v>
                </c:pt>
                <c:pt idx="2227">
                  <c:v>0.339084</c:v>
                </c:pt>
                <c:pt idx="2228">
                  <c:v>-0.74156</c:v>
                </c:pt>
                <c:pt idx="2229">
                  <c:v>-1.41012</c:v>
                </c:pt>
                <c:pt idx="2230">
                  <c:v>-1.60748</c:v>
                </c:pt>
                <c:pt idx="2231">
                  <c:v>-1.02085</c:v>
                </c:pt>
                <c:pt idx="2232">
                  <c:v>0.54727899999999996</c:v>
                </c:pt>
                <c:pt idx="2233">
                  <c:v>-5.4925000000000002E-2</c:v>
                </c:pt>
                <c:pt idx="2234">
                  <c:v>-0.53619499999999998</c:v>
                </c:pt>
                <c:pt idx="2235">
                  <c:v>-2.05226</c:v>
                </c:pt>
                <c:pt idx="2236">
                  <c:v>-0.78981500000000004</c:v>
                </c:pt>
                <c:pt idx="2237">
                  <c:v>0.374394</c:v>
                </c:pt>
                <c:pt idx="2238">
                  <c:v>-1.3239399999999999</c:v>
                </c:pt>
                <c:pt idx="2239">
                  <c:v>1.2820499999999999</c:v>
                </c:pt>
                <c:pt idx="2240">
                  <c:v>-0.81910899999999998</c:v>
                </c:pt>
                <c:pt idx="2241">
                  <c:v>-1.17313</c:v>
                </c:pt>
                <c:pt idx="2242">
                  <c:v>-0.89839100000000005</c:v>
                </c:pt>
                <c:pt idx="2243">
                  <c:v>-2.0797599999999998</c:v>
                </c:pt>
                <c:pt idx="2244">
                  <c:v>-0.129637</c:v>
                </c:pt>
                <c:pt idx="2245">
                  <c:v>-1.0910500000000001</c:v>
                </c:pt>
                <c:pt idx="2246">
                  <c:v>-0.88216899999999998</c:v>
                </c:pt>
                <c:pt idx="2247">
                  <c:v>-1.01149</c:v>
                </c:pt>
                <c:pt idx="2248">
                  <c:v>0.53903900000000005</c:v>
                </c:pt>
                <c:pt idx="2249">
                  <c:v>0.97643599999999997</c:v>
                </c:pt>
                <c:pt idx="2250">
                  <c:v>-2.1157599999999999</c:v>
                </c:pt>
                <c:pt idx="2251">
                  <c:v>0.34319100000000002</c:v>
                </c:pt>
                <c:pt idx="2252">
                  <c:v>-1.5535300000000001</c:v>
                </c:pt>
                <c:pt idx="2253">
                  <c:v>-0.411219</c:v>
                </c:pt>
                <c:pt idx="2254">
                  <c:v>-1.50776</c:v>
                </c:pt>
                <c:pt idx="2255">
                  <c:v>-1.22054</c:v>
                </c:pt>
                <c:pt idx="2256">
                  <c:v>-1.4073</c:v>
                </c:pt>
                <c:pt idx="2257">
                  <c:v>-0.32573600000000003</c:v>
                </c:pt>
                <c:pt idx="2258">
                  <c:v>-1.4158200000000001</c:v>
                </c:pt>
                <c:pt idx="2259">
                  <c:v>0.25330200000000003</c:v>
                </c:pt>
                <c:pt idx="2260">
                  <c:v>1.17594</c:v>
                </c:pt>
                <c:pt idx="2261">
                  <c:v>0.81225599999999998</c:v>
                </c:pt>
                <c:pt idx="2262">
                  <c:v>-1.1694500000000001</c:v>
                </c:pt>
                <c:pt idx="2263">
                  <c:v>-1.8261000000000001</c:v>
                </c:pt>
                <c:pt idx="2264">
                  <c:v>-0.67675300000000005</c:v>
                </c:pt>
                <c:pt idx="2265">
                  <c:v>-1.60328</c:v>
                </c:pt>
                <c:pt idx="2266">
                  <c:v>0.32005600000000001</c:v>
                </c:pt>
                <c:pt idx="2267">
                  <c:v>-0.71336699999999997</c:v>
                </c:pt>
                <c:pt idx="2268">
                  <c:v>0.90861099999999995</c:v>
                </c:pt>
                <c:pt idx="2269">
                  <c:v>0.88595999999999997</c:v>
                </c:pt>
                <c:pt idx="2270">
                  <c:v>0.54949999999999999</c:v>
                </c:pt>
                <c:pt idx="2271">
                  <c:v>-0.59132099999999999</c:v>
                </c:pt>
                <c:pt idx="2272">
                  <c:v>-0.32599800000000001</c:v>
                </c:pt>
                <c:pt idx="2273">
                  <c:v>0.52807300000000001</c:v>
                </c:pt>
                <c:pt idx="2274">
                  <c:v>0.23945900000000001</c:v>
                </c:pt>
                <c:pt idx="2275">
                  <c:v>0.88201799999999997</c:v>
                </c:pt>
                <c:pt idx="2276">
                  <c:v>-0.25394299999999997</c:v>
                </c:pt>
                <c:pt idx="2277">
                  <c:v>0.71966600000000003</c:v>
                </c:pt>
                <c:pt idx="2278">
                  <c:v>1.0302199999999999</c:v>
                </c:pt>
                <c:pt idx="2279">
                  <c:v>-0.82177699999999998</c:v>
                </c:pt>
                <c:pt idx="2280">
                  <c:v>-2.3795899999999999</c:v>
                </c:pt>
                <c:pt idx="2281">
                  <c:v>0.803423</c:v>
                </c:pt>
                <c:pt idx="2282">
                  <c:v>-0.76514099999999996</c:v>
                </c:pt>
                <c:pt idx="2283">
                  <c:v>-0.19411800000000001</c:v>
                </c:pt>
                <c:pt idx="2284">
                  <c:v>0.99052099999999998</c:v>
                </c:pt>
                <c:pt idx="2285">
                  <c:v>1.8632599999999999</c:v>
                </c:pt>
                <c:pt idx="2286">
                  <c:v>0.59258299999999997</c:v>
                </c:pt>
                <c:pt idx="2287">
                  <c:v>0.17085500000000001</c:v>
                </c:pt>
                <c:pt idx="2288">
                  <c:v>-1.3452900000000001</c:v>
                </c:pt>
                <c:pt idx="2289">
                  <c:v>0.79291500000000004</c:v>
                </c:pt>
                <c:pt idx="2290">
                  <c:v>0.66733500000000001</c:v>
                </c:pt>
                <c:pt idx="2291">
                  <c:v>0.961391</c:v>
                </c:pt>
                <c:pt idx="2292">
                  <c:v>1.09873</c:v>
                </c:pt>
                <c:pt idx="2293">
                  <c:v>-0.60241800000000001</c:v>
                </c:pt>
                <c:pt idx="2294">
                  <c:v>0.11770799999999999</c:v>
                </c:pt>
                <c:pt idx="2295">
                  <c:v>0.873224</c:v>
                </c:pt>
                <c:pt idx="2296">
                  <c:v>-1.1394200000000001</c:v>
                </c:pt>
                <c:pt idx="2297">
                  <c:v>-0.36264400000000002</c:v>
                </c:pt>
                <c:pt idx="2298">
                  <c:v>-1.56393</c:v>
                </c:pt>
                <c:pt idx="2299">
                  <c:v>0.95980299999999996</c:v>
                </c:pt>
                <c:pt idx="2300">
                  <c:v>0.84833400000000003</c:v>
                </c:pt>
                <c:pt idx="2301">
                  <c:v>0.87370499999999995</c:v>
                </c:pt>
                <c:pt idx="2302">
                  <c:v>0.48462</c:v>
                </c:pt>
                <c:pt idx="2303">
                  <c:v>-1.1156999999999999</c:v>
                </c:pt>
                <c:pt idx="2304">
                  <c:v>0.79413299999999998</c:v>
                </c:pt>
                <c:pt idx="2305">
                  <c:v>0.66186699999999998</c:v>
                </c:pt>
                <c:pt idx="2306">
                  <c:v>0.23739099999999999</c:v>
                </c:pt>
                <c:pt idx="2307">
                  <c:v>1.01088</c:v>
                </c:pt>
                <c:pt idx="2308">
                  <c:v>-5.3421000000000003E-2</c:v>
                </c:pt>
                <c:pt idx="2309">
                  <c:v>-1.02627</c:v>
                </c:pt>
                <c:pt idx="2310">
                  <c:v>1.10958</c:v>
                </c:pt>
                <c:pt idx="2311">
                  <c:v>1.01512</c:v>
                </c:pt>
                <c:pt idx="2312">
                  <c:v>0.90136000000000005</c:v>
                </c:pt>
                <c:pt idx="2313">
                  <c:v>-0.52577200000000002</c:v>
                </c:pt>
                <c:pt idx="2314">
                  <c:v>-1.1953199999999999</c:v>
                </c:pt>
                <c:pt idx="2315">
                  <c:v>0.23269899999999999</c:v>
                </c:pt>
                <c:pt idx="2316">
                  <c:v>0.95496000000000003</c:v>
                </c:pt>
                <c:pt idx="2317">
                  <c:v>0.49564200000000003</c:v>
                </c:pt>
                <c:pt idx="2318">
                  <c:v>-0.39534999999999998</c:v>
                </c:pt>
                <c:pt idx="2319">
                  <c:v>-0.22573699999999999</c:v>
                </c:pt>
                <c:pt idx="2320">
                  <c:v>-1.16658</c:v>
                </c:pt>
                <c:pt idx="2321">
                  <c:v>0.49318299999999998</c:v>
                </c:pt>
                <c:pt idx="2322">
                  <c:v>-0.94162299999999999</c:v>
                </c:pt>
                <c:pt idx="2323">
                  <c:v>0.54794299999999996</c:v>
                </c:pt>
                <c:pt idx="2324">
                  <c:v>0.10485899999999999</c:v>
                </c:pt>
                <c:pt idx="2325">
                  <c:v>-1.43177</c:v>
                </c:pt>
                <c:pt idx="2326">
                  <c:v>0.22023200000000001</c:v>
                </c:pt>
                <c:pt idx="2327">
                  <c:v>-1.1240600000000001</c:v>
                </c:pt>
                <c:pt idx="2328">
                  <c:v>8.2267000000000007E-2</c:v>
                </c:pt>
                <c:pt idx="2329">
                  <c:v>0.60156799999999999</c:v>
                </c:pt>
                <c:pt idx="2330">
                  <c:v>0.56794100000000003</c:v>
                </c:pt>
                <c:pt idx="2331">
                  <c:v>0.74132399999999998</c:v>
                </c:pt>
                <c:pt idx="2332">
                  <c:v>0.95932300000000004</c:v>
                </c:pt>
                <c:pt idx="2333">
                  <c:v>0.21949099999999999</c:v>
                </c:pt>
                <c:pt idx="2334">
                  <c:v>-1.2117899999999999</c:v>
                </c:pt>
                <c:pt idx="2335">
                  <c:v>-1.9865200000000001</c:v>
                </c:pt>
                <c:pt idx="2336">
                  <c:v>0.41585299999999997</c:v>
                </c:pt>
                <c:pt idx="2337">
                  <c:v>-1.39036</c:v>
                </c:pt>
                <c:pt idx="2338">
                  <c:v>-0.609962</c:v>
                </c:pt>
                <c:pt idx="2339">
                  <c:v>0.69329700000000005</c:v>
                </c:pt>
                <c:pt idx="2340">
                  <c:v>0.12648999999999999</c:v>
                </c:pt>
                <c:pt idx="2341">
                  <c:v>9.4896999999999995E-2</c:v>
                </c:pt>
                <c:pt idx="2342">
                  <c:v>-2.3760300000000001</c:v>
                </c:pt>
                <c:pt idx="2343">
                  <c:v>0.92086800000000002</c:v>
                </c:pt>
                <c:pt idx="2344">
                  <c:v>-0.90893999999999997</c:v>
                </c:pt>
                <c:pt idx="2345">
                  <c:v>0.92522800000000005</c:v>
                </c:pt>
                <c:pt idx="2346">
                  <c:v>0.57495499999999999</c:v>
                </c:pt>
                <c:pt idx="2347">
                  <c:v>-1.4315599999999999</c:v>
                </c:pt>
                <c:pt idx="2348">
                  <c:v>-1.56524</c:v>
                </c:pt>
                <c:pt idx="2349">
                  <c:v>-2.16432</c:v>
                </c:pt>
                <c:pt idx="2350">
                  <c:v>0.609819</c:v>
                </c:pt>
                <c:pt idx="2351">
                  <c:v>-2.2664</c:v>
                </c:pt>
                <c:pt idx="2352">
                  <c:v>0.94118599999999997</c:v>
                </c:pt>
                <c:pt idx="2353">
                  <c:v>1.071</c:v>
                </c:pt>
                <c:pt idx="2354">
                  <c:v>-0.231208</c:v>
                </c:pt>
                <c:pt idx="2355">
                  <c:v>-0.75680400000000003</c:v>
                </c:pt>
                <c:pt idx="2356">
                  <c:v>0.613367</c:v>
                </c:pt>
                <c:pt idx="2357">
                  <c:v>-1.70733</c:v>
                </c:pt>
                <c:pt idx="2358">
                  <c:v>-1.3550800000000001</c:v>
                </c:pt>
                <c:pt idx="2359">
                  <c:v>-0.29971599999999998</c:v>
                </c:pt>
                <c:pt idx="2360">
                  <c:v>6.7317000000000002E-2</c:v>
                </c:pt>
                <c:pt idx="2361">
                  <c:v>0.57577500000000004</c:v>
                </c:pt>
                <c:pt idx="2362">
                  <c:v>-0.57973200000000003</c:v>
                </c:pt>
                <c:pt idx="2363">
                  <c:v>-0.45075100000000001</c:v>
                </c:pt>
                <c:pt idx="2364">
                  <c:v>-0.98006300000000002</c:v>
                </c:pt>
                <c:pt idx="2365">
                  <c:v>0.69445299999999999</c:v>
                </c:pt>
                <c:pt idx="2366">
                  <c:v>-0.99656999999999996</c:v>
                </c:pt>
                <c:pt idx="2367">
                  <c:v>-1.7246600000000001</c:v>
                </c:pt>
                <c:pt idx="2368">
                  <c:v>-3.2507899999999998</c:v>
                </c:pt>
                <c:pt idx="2369">
                  <c:v>0.133885</c:v>
                </c:pt>
                <c:pt idx="2370">
                  <c:v>0.39735399999999998</c:v>
                </c:pt>
                <c:pt idx="2371">
                  <c:v>0.15182499999999999</c:v>
                </c:pt>
                <c:pt idx="2372">
                  <c:v>-1.53169</c:v>
                </c:pt>
                <c:pt idx="2373">
                  <c:v>1.0285</c:v>
                </c:pt>
                <c:pt idx="2374">
                  <c:v>0.90975799999999996</c:v>
                </c:pt>
                <c:pt idx="2375">
                  <c:v>0.370728</c:v>
                </c:pt>
                <c:pt idx="2376">
                  <c:v>-0.65122999999999998</c:v>
                </c:pt>
                <c:pt idx="2377">
                  <c:v>-1.51329</c:v>
                </c:pt>
                <c:pt idx="2378">
                  <c:v>0.186281</c:v>
                </c:pt>
                <c:pt idx="2379">
                  <c:v>1.32206</c:v>
                </c:pt>
                <c:pt idx="2380">
                  <c:v>-0.79605700000000001</c:v>
                </c:pt>
                <c:pt idx="2381">
                  <c:v>-1.15398</c:v>
                </c:pt>
                <c:pt idx="2382">
                  <c:v>-0.14025099999999999</c:v>
                </c:pt>
                <c:pt idx="2383">
                  <c:v>1.3018400000000001</c:v>
                </c:pt>
                <c:pt idx="2384">
                  <c:v>0.761351</c:v>
                </c:pt>
                <c:pt idx="2385">
                  <c:v>-0.13682900000000001</c:v>
                </c:pt>
                <c:pt idx="2386">
                  <c:v>1.0760400000000001</c:v>
                </c:pt>
                <c:pt idx="2387">
                  <c:v>-1.7637</c:v>
                </c:pt>
                <c:pt idx="2388">
                  <c:v>-1.3823300000000001</c:v>
                </c:pt>
                <c:pt idx="2389">
                  <c:v>-1.89869</c:v>
                </c:pt>
                <c:pt idx="2390">
                  <c:v>0.45114700000000002</c:v>
                </c:pt>
                <c:pt idx="2391">
                  <c:v>0.24571100000000001</c:v>
                </c:pt>
                <c:pt idx="2392">
                  <c:v>-1.8259300000000001</c:v>
                </c:pt>
                <c:pt idx="2393">
                  <c:v>-1.0921E-2</c:v>
                </c:pt>
                <c:pt idx="2394">
                  <c:v>-1.75929</c:v>
                </c:pt>
                <c:pt idx="2395">
                  <c:v>0.26432299999999997</c:v>
                </c:pt>
                <c:pt idx="2396">
                  <c:v>0.53027599999999997</c:v>
                </c:pt>
                <c:pt idx="2397">
                  <c:v>0.49792199999999998</c:v>
                </c:pt>
                <c:pt idx="2398">
                  <c:v>0.34697899999999998</c:v>
                </c:pt>
                <c:pt idx="2399">
                  <c:v>0.13267999999999999</c:v>
                </c:pt>
                <c:pt idx="2400">
                  <c:v>0.60734200000000005</c:v>
                </c:pt>
                <c:pt idx="2401">
                  <c:v>-1.31077</c:v>
                </c:pt>
                <c:pt idx="2402">
                  <c:v>0.48332900000000001</c:v>
                </c:pt>
                <c:pt idx="2403">
                  <c:v>8.3464999999999998E-2</c:v>
                </c:pt>
                <c:pt idx="2404">
                  <c:v>0.27161400000000002</c:v>
                </c:pt>
                <c:pt idx="2405">
                  <c:v>-0.368396</c:v>
                </c:pt>
                <c:pt idx="2406">
                  <c:v>-0.145673</c:v>
                </c:pt>
                <c:pt idx="2407">
                  <c:v>0.45791300000000001</c:v>
                </c:pt>
                <c:pt idx="2408">
                  <c:v>-0.166323</c:v>
                </c:pt>
                <c:pt idx="2409">
                  <c:v>3.2786999999999997E-2</c:v>
                </c:pt>
                <c:pt idx="2410">
                  <c:v>-0.209483</c:v>
                </c:pt>
                <c:pt idx="2411">
                  <c:v>5.4649000000000003E-2</c:v>
                </c:pt>
                <c:pt idx="2412">
                  <c:v>0.26300200000000001</c:v>
                </c:pt>
                <c:pt idx="2413">
                  <c:v>-1.12399</c:v>
                </c:pt>
                <c:pt idx="2414">
                  <c:v>-0.95326500000000003</c:v>
                </c:pt>
                <c:pt idx="2415">
                  <c:v>0.81784800000000002</c:v>
                </c:pt>
                <c:pt idx="2416">
                  <c:v>-1.0183599999999999</c:v>
                </c:pt>
                <c:pt idx="2417">
                  <c:v>-1.74455</c:v>
                </c:pt>
                <c:pt idx="2418">
                  <c:v>-0.436002</c:v>
                </c:pt>
                <c:pt idx="2419">
                  <c:v>0.143847</c:v>
                </c:pt>
                <c:pt idx="2420">
                  <c:v>-0.90678199999999998</c:v>
                </c:pt>
                <c:pt idx="2421">
                  <c:v>0.32334200000000002</c:v>
                </c:pt>
                <c:pt idx="2422">
                  <c:v>0.63193999999999995</c:v>
                </c:pt>
                <c:pt idx="2423">
                  <c:v>0.13406399999999999</c:v>
                </c:pt>
                <c:pt idx="2424">
                  <c:v>0.68630400000000003</c:v>
                </c:pt>
                <c:pt idx="2425">
                  <c:v>0.37643100000000002</c:v>
                </c:pt>
                <c:pt idx="2426">
                  <c:v>0.29807600000000001</c:v>
                </c:pt>
                <c:pt idx="2427">
                  <c:v>-0.24662400000000001</c:v>
                </c:pt>
                <c:pt idx="2428">
                  <c:v>-1.2279599999999999</c:v>
                </c:pt>
                <c:pt idx="2429">
                  <c:v>1.06636</c:v>
                </c:pt>
                <c:pt idx="2430">
                  <c:v>0.69608199999999998</c:v>
                </c:pt>
                <c:pt idx="2431">
                  <c:v>-1.37422</c:v>
                </c:pt>
                <c:pt idx="2432">
                  <c:v>-0.25334499999999999</c:v>
                </c:pt>
                <c:pt idx="2433">
                  <c:v>-0.37415599999999999</c:v>
                </c:pt>
                <c:pt idx="2434">
                  <c:v>0.82653200000000004</c:v>
                </c:pt>
                <c:pt idx="2435">
                  <c:v>0.47764699999999999</c:v>
                </c:pt>
                <c:pt idx="2436">
                  <c:v>-0.78907899999999997</c:v>
                </c:pt>
                <c:pt idx="2437">
                  <c:v>0.36903399999999997</c:v>
                </c:pt>
                <c:pt idx="2438">
                  <c:v>0.36270799999999997</c:v>
                </c:pt>
                <c:pt idx="2439">
                  <c:v>-0.42527999999999999</c:v>
                </c:pt>
                <c:pt idx="2440">
                  <c:v>-0.72463500000000003</c:v>
                </c:pt>
                <c:pt idx="2441">
                  <c:v>0.24037700000000001</c:v>
                </c:pt>
                <c:pt idx="2442">
                  <c:v>1.2275100000000001</c:v>
                </c:pt>
                <c:pt idx="2443">
                  <c:v>-6.8284999999999998E-2</c:v>
                </c:pt>
                <c:pt idx="2444">
                  <c:v>0.11296100000000001</c:v>
                </c:pt>
                <c:pt idx="2445">
                  <c:v>0.45617099999999999</c:v>
                </c:pt>
                <c:pt idx="2446">
                  <c:v>1.1979999999999999E-2</c:v>
                </c:pt>
                <c:pt idx="2447">
                  <c:v>-0.44369700000000001</c:v>
                </c:pt>
                <c:pt idx="2448">
                  <c:v>0.61028000000000004</c:v>
                </c:pt>
                <c:pt idx="2449">
                  <c:v>0.28709800000000002</c:v>
                </c:pt>
                <c:pt idx="2450">
                  <c:v>0.29891099999999998</c:v>
                </c:pt>
                <c:pt idx="2451">
                  <c:v>0.75148499999999996</c:v>
                </c:pt>
                <c:pt idx="2452">
                  <c:v>-0.73625799999999997</c:v>
                </c:pt>
                <c:pt idx="2453">
                  <c:v>0.29913400000000001</c:v>
                </c:pt>
                <c:pt idx="2454">
                  <c:v>0.104088</c:v>
                </c:pt>
                <c:pt idx="2455">
                  <c:v>0.72292000000000001</c:v>
                </c:pt>
                <c:pt idx="2456">
                  <c:v>0.283501</c:v>
                </c:pt>
                <c:pt idx="2457">
                  <c:v>0.57788600000000001</c:v>
                </c:pt>
                <c:pt idx="2458">
                  <c:v>0.67693899999999996</c:v>
                </c:pt>
                <c:pt idx="2459">
                  <c:v>-0.165051</c:v>
                </c:pt>
                <c:pt idx="2460">
                  <c:v>-1.2157800000000001</c:v>
                </c:pt>
                <c:pt idx="2461">
                  <c:v>-4.9180000000000001E-2</c:v>
                </c:pt>
                <c:pt idx="2462">
                  <c:v>-0.35650799999999999</c:v>
                </c:pt>
                <c:pt idx="2463">
                  <c:v>0.79473499999999997</c:v>
                </c:pt>
                <c:pt idx="2464">
                  <c:v>-0.28022399999999997</c:v>
                </c:pt>
                <c:pt idx="2465">
                  <c:v>-1.11256</c:v>
                </c:pt>
                <c:pt idx="2466">
                  <c:v>-0.921624</c:v>
                </c:pt>
                <c:pt idx="2467">
                  <c:v>0.46418199999999998</c:v>
                </c:pt>
                <c:pt idx="2468">
                  <c:v>-0.208063</c:v>
                </c:pt>
                <c:pt idx="2469">
                  <c:v>0.96894000000000002</c:v>
                </c:pt>
                <c:pt idx="2470">
                  <c:v>-0.27615400000000001</c:v>
                </c:pt>
                <c:pt idx="2471">
                  <c:v>-0.914053</c:v>
                </c:pt>
                <c:pt idx="2472">
                  <c:v>0.58217799999999997</c:v>
                </c:pt>
                <c:pt idx="2473">
                  <c:v>-1.5617700000000001</c:v>
                </c:pt>
                <c:pt idx="2474">
                  <c:v>-0.58531</c:v>
                </c:pt>
                <c:pt idx="2475">
                  <c:v>-1.48143</c:v>
                </c:pt>
                <c:pt idx="2476">
                  <c:v>1.1170199999999999</c:v>
                </c:pt>
                <c:pt idx="2477">
                  <c:v>-0.84825499999999998</c:v>
                </c:pt>
                <c:pt idx="2478">
                  <c:v>-0.36194700000000002</c:v>
                </c:pt>
                <c:pt idx="2479">
                  <c:v>-0.98036800000000002</c:v>
                </c:pt>
                <c:pt idx="2480">
                  <c:v>0.64598599999999995</c:v>
                </c:pt>
                <c:pt idx="2481">
                  <c:v>-1.7904599999999999</c:v>
                </c:pt>
                <c:pt idx="2482">
                  <c:v>-1.0311900000000001</c:v>
                </c:pt>
                <c:pt idx="2483">
                  <c:v>-0.78566899999999995</c:v>
                </c:pt>
                <c:pt idx="2484">
                  <c:v>-1.4663299999999999</c:v>
                </c:pt>
                <c:pt idx="2485">
                  <c:v>0.79481999999999997</c:v>
                </c:pt>
                <c:pt idx="2486">
                  <c:v>1.4210799999999999</c:v>
                </c:pt>
                <c:pt idx="2487">
                  <c:v>0.90361599999999997</c:v>
                </c:pt>
                <c:pt idx="2488">
                  <c:v>0.62715900000000002</c:v>
                </c:pt>
                <c:pt idx="2489">
                  <c:v>-0.47922300000000001</c:v>
                </c:pt>
                <c:pt idx="2490">
                  <c:v>-0.41787999999999997</c:v>
                </c:pt>
                <c:pt idx="2491">
                  <c:v>-0.65973400000000004</c:v>
                </c:pt>
                <c:pt idx="2492">
                  <c:v>-0.10917499999999999</c:v>
                </c:pt>
                <c:pt idx="2493">
                  <c:v>0.91215500000000005</c:v>
                </c:pt>
                <c:pt idx="2494">
                  <c:v>-0.71607699999999996</c:v>
                </c:pt>
                <c:pt idx="2495">
                  <c:v>1.2077</c:v>
                </c:pt>
                <c:pt idx="2496">
                  <c:v>-2.3053599999999999</c:v>
                </c:pt>
                <c:pt idx="2497">
                  <c:v>0.44300099999999998</c:v>
                </c:pt>
                <c:pt idx="2498">
                  <c:v>-9.1300999999999993E-2</c:v>
                </c:pt>
                <c:pt idx="2499">
                  <c:v>0.88584399999999996</c:v>
                </c:pt>
                <c:pt idx="2500">
                  <c:v>0.65284600000000004</c:v>
                </c:pt>
                <c:pt idx="2501">
                  <c:v>-1.05246</c:v>
                </c:pt>
                <c:pt idx="2502">
                  <c:v>-0.59160199999999996</c:v>
                </c:pt>
                <c:pt idx="2503">
                  <c:v>-9.7788E-2</c:v>
                </c:pt>
                <c:pt idx="2504">
                  <c:v>-0.10116</c:v>
                </c:pt>
                <c:pt idx="2505">
                  <c:v>8.1254000000000007E-2</c:v>
                </c:pt>
                <c:pt idx="2506">
                  <c:v>-0.16780999999999999</c:v>
                </c:pt>
                <c:pt idx="2507">
                  <c:v>-0.17816399999999999</c:v>
                </c:pt>
                <c:pt idx="2508">
                  <c:v>6.9747000000000003E-2</c:v>
                </c:pt>
                <c:pt idx="2509">
                  <c:v>-0.53003199999999995</c:v>
                </c:pt>
                <c:pt idx="2510">
                  <c:v>0.460648</c:v>
                </c:pt>
                <c:pt idx="2511">
                  <c:v>0.58626500000000004</c:v>
                </c:pt>
                <c:pt idx="2512">
                  <c:v>-2.2038799999999998</c:v>
                </c:pt>
                <c:pt idx="2513">
                  <c:v>0.223606</c:v>
                </c:pt>
                <c:pt idx="2514">
                  <c:v>0.37431399999999998</c:v>
                </c:pt>
                <c:pt idx="2515">
                  <c:v>-0.194907</c:v>
                </c:pt>
                <c:pt idx="2516">
                  <c:v>-0.30113400000000001</c:v>
                </c:pt>
                <c:pt idx="2517">
                  <c:v>0.65053700000000003</c:v>
                </c:pt>
                <c:pt idx="2518">
                  <c:v>-0.98969700000000005</c:v>
                </c:pt>
                <c:pt idx="2519">
                  <c:v>-6.4876000000000003E-2</c:v>
                </c:pt>
                <c:pt idx="2520">
                  <c:v>0.87841999999999998</c:v>
                </c:pt>
                <c:pt idx="2521">
                  <c:v>0.96504699999999999</c:v>
                </c:pt>
                <c:pt idx="2522">
                  <c:v>-4.0593999999999998E-2</c:v>
                </c:pt>
                <c:pt idx="2523">
                  <c:v>-0.30137199999999997</c:v>
                </c:pt>
                <c:pt idx="2524">
                  <c:v>2.1794999999999998E-2</c:v>
                </c:pt>
                <c:pt idx="2525">
                  <c:v>-0.79795199999999999</c:v>
                </c:pt>
                <c:pt idx="2526">
                  <c:v>0.24889</c:v>
                </c:pt>
                <c:pt idx="2527">
                  <c:v>1.3839900000000001</c:v>
                </c:pt>
                <c:pt idx="2528">
                  <c:v>-0.22438</c:v>
                </c:pt>
                <c:pt idx="2529">
                  <c:v>0.92855600000000005</c:v>
                </c:pt>
                <c:pt idx="2530">
                  <c:v>-0.96790900000000002</c:v>
                </c:pt>
                <c:pt idx="2531">
                  <c:v>-7.7785999999999994E-2</c:v>
                </c:pt>
                <c:pt idx="2532">
                  <c:v>-0.63239699999999999</c:v>
                </c:pt>
                <c:pt idx="2533">
                  <c:v>0.50860399999999995</c:v>
                </c:pt>
                <c:pt idx="2534">
                  <c:v>0.62032500000000002</c:v>
                </c:pt>
                <c:pt idx="2535">
                  <c:v>0.47536200000000001</c:v>
                </c:pt>
                <c:pt idx="2536">
                  <c:v>0.34726699999999999</c:v>
                </c:pt>
                <c:pt idx="2537">
                  <c:v>-1.29139</c:v>
                </c:pt>
                <c:pt idx="2538">
                  <c:v>0.18850600000000001</c:v>
                </c:pt>
                <c:pt idx="2539">
                  <c:v>-0.277277</c:v>
                </c:pt>
                <c:pt idx="2540">
                  <c:v>0.26450400000000002</c:v>
                </c:pt>
                <c:pt idx="2541">
                  <c:v>-0.18792400000000001</c:v>
                </c:pt>
                <c:pt idx="2542">
                  <c:v>-0.85928899999999997</c:v>
                </c:pt>
                <c:pt idx="2543">
                  <c:v>1.27132</c:v>
                </c:pt>
                <c:pt idx="2544">
                  <c:v>-1.2011499999999999</c:v>
                </c:pt>
                <c:pt idx="2545">
                  <c:v>0.49397999999999997</c:v>
                </c:pt>
                <c:pt idx="2546">
                  <c:v>0.89698</c:v>
                </c:pt>
                <c:pt idx="2547">
                  <c:v>0.343972</c:v>
                </c:pt>
                <c:pt idx="2548">
                  <c:v>-0.11300200000000001</c:v>
                </c:pt>
                <c:pt idx="2549">
                  <c:v>0.52669900000000003</c:v>
                </c:pt>
                <c:pt idx="2550">
                  <c:v>1.1249899999999999</c:v>
                </c:pt>
                <c:pt idx="2551">
                  <c:v>0.67457800000000001</c:v>
                </c:pt>
                <c:pt idx="2552">
                  <c:v>0.79834099999999997</c:v>
                </c:pt>
                <c:pt idx="2553">
                  <c:v>0.66414799999999996</c:v>
                </c:pt>
                <c:pt idx="2554">
                  <c:v>0.32589200000000002</c:v>
                </c:pt>
                <c:pt idx="2555">
                  <c:v>1.1277600000000001</c:v>
                </c:pt>
                <c:pt idx="2556">
                  <c:v>0.52231000000000005</c:v>
                </c:pt>
                <c:pt idx="2557">
                  <c:v>0.279136</c:v>
                </c:pt>
                <c:pt idx="2558">
                  <c:v>0.894594</c:v>
                </c:pt>
                <c:pt idx="2559">
                  <c:v>0.51960700000000004</c:v>
                </c:pt>
                <c:pt idx="2560">
                  <c:v>-1.2595499999999999</c:v>
                </c:pt>
                <c:pt idx="2561">
                  <c:v>-0.39334999999999998</c:v>
                </c:pt>
                <c:pt idx="2562">
                  <c:v>0.117232</c:v>
                </c:pt>
                <c:pt idx="2563">
                  <c:v>0.501996</c:v>
                </c:pt>
                <c:pt idx="2564">
                  <c:v>0.44322699999999998</c:v>
                </c:pt>
                <c:pt idx="2565">
                  <c:v>0.29858800000000002</c:v>
                </c:pt>
                <c:pt idx="2566">
                  <c:v>0.77302400000000004</c:v>
                </c:pt>
                <c:pt idx="2567">
                  <c:v>0.84935499999999997</c:v>
                </c:pt>
                <c:pt idx="2568">
                  <c:v>0.91264299999999998</c:v>
                </c:pt>
                <c:pt idx="2569">
                  <c:v>0.36459399999999997</c:v>
                </c:pt>
                <c:pt idx="2570">
                  <c:v>0.89521300000000004</c:v>
                </c:pt>
                <c:pt idx="2571">
                  <c:v>0.842167</c:v>
                </c:pt>
                <c:pt idx="2572">
                  <c:v>0.99968100000000004</c:v>
                </c:pt>
                <c:pt idx="2573">
                  <c:v>-0.23910400000000001</c:v>
                </c:pt>
                <c:pt idx="2574">
                  <c:v>-0.57079000000000002</c:v>
                </c:pt>
                <c:pt idx="2575">
                  <c:v>0.67978899999999998</c:v>
                </c:pt>
                <c:pt idx="2576">
                  <c:v>-0.14296400000000001</c:v>
                </c:pt>
                <c:pt idx="2577">
                  <c:v>0.137768</c:v>
                </c:pt>
                <c:pt idx="2578">
                  <c:v>-5.9140999999999999E-2</c:v>
                </c:pt>
                <c:pt idx="2579">
                  <c:v>0.19908799999999999</c:v>
                </c:pt>
                <c:pt idx="2580">
                  <c:v>0.92583300000000002</c:v>
                </c:pt>
                <c:pt idx="2581">
                  <c:v>0.25745800000000002</c:v>
                </c:pt>
                <c:pt idx="2582">
                  <c:v>0.16200100000000001</c:v>
                </c:pt>
                <c:pt idx="2583">
                  <c:v>-0.189999</c:v>
                </c:pt>
                <c:pt idx="2584">
                  <c:v>-2.4381699999999999</c:v>
                </c:pt>
                <c:pt idx="2585">
                  <c:v>0.40534199999999998</c:v>
                </c:pt>
                <c:pt idx="2586">
                  <c:v>-6.7601999999999995E-2</c:v>
                </c:pt>
                <c:pt idx="2587">
                  <c:v>-0.82613700000000001</c:v>
                </c:pt>
                <c:pt idx="2588">
                  <c:v>1.04691</c:v>
                </c:pt>
                <c:pt idx="2589">
                  <c:v>-0.127585</c:v>
                </c:pt>
                <c:pt idx="2590">
                  <c:v>0.35953000000000002</c:v>
                </c:pt>
                <c:pt idx="2591">
                  <c:v>0.36995099999999997</c:v>
                </c:pt>
                <c:pt idx="2592">
                  <c:v>0.68066700000000002</c:v>
                </c:pt>
                <c:pt idx="2593">
                  <c:v>-0.97975199999999996</c:v>
                </c:pt>
                <c:pt idx="2594">
                  <c:v>0.105515</c:v>
                </c:pt>
                <c:pt idx="2595">
                  <c:v>0.99844699999999997</c:v>
                </c:pt>
                <c:pt idx="2596">
                  <c:v>0.42361599999999999</c:v>
                </c:pt>
                <c:pt idx="2597">
                  <c:v>0.53368000000000004</c:v>
                </c:pt>
                <c:pt idx="2598">
                  <c:v>0.33502999999999999</c:v>
                </c:pt>
                <c:pt idx="2599">
                  <c:v>-1.1754500000000001</c:v>
                </c:pt>
                <c:pt idx="2600">
                  <c:v>-1.59626</c:v>
                </c:pt>
                <c:pt idx="2601">
                  <c:v>0.118781</c:v>
                </c:pt>
                <c:pt idx="2602">
                  <c:v>-1.2218599999999999</c:v>
                </c:pt>
                <c:pt idx="2603">
                  <c:v>-0.27120300000000003</c:v>
                </c:pt>
                <c:pt idx="2604">
                  <c:v>-0.97082500000000005</c:v>
                </c:pt>
                <c:pt idx="2605">
                  <c:v>-2.6130100000000001</c:v>
                </c:pt>
                <c:pt idx="2606">
                  <c:v>0.26919500000000002</c:v>
                </c:pt>
                <c:pt idx="2607">
                  <c:v>0.52678400000000003</c:v>
                </c:pt>
                <c:pt idx="2608">
                  <c:v>-1.2179800000000001</c:v>
                </c:pt>
                <c:pt idx="2609">
                  <c:v>0.61798900000000001</c:v>
                </c:pt>
                <c:pt idx="2610">
                  <c:v>-2.1755200000000001</c:v>
                </c:pt>
                <c:pt idx="2611">
                  <c:v>0.40439599999999998</c:v>
                </c:pt>
                <c:pt idx="2612">
                  <c:v>0.409468</c:v>
                </c:pt>
                <c:pt idx="2613">
                  <c:v>0.45099899999999998</c:v>
                </c:pt>
                <c:pt idx="2614">
                  <c:v>-0.65554699999999999</c:v>
                </c:pt>
                <c:pt idx="2615">
                  <c:v>-0.45980300000000002</c:v>
                </c:pt>
                <c:pt idx="2616">
                  <c:v>0.870112</c:v>
                </c:pt>
                <c:pt idx="2617">
                  <c:v>0.60161600000000004</c:v>
                </c:pt>
                <c:pt idx="2618">
                  <c:v>-1.07738</c:v>
                </c:pt>
                <c:pt idx="2619">
                  <c:v>-1.1260399999999999</c:v>
                </c:pt>
                <c:pt idx="2620">
                  <c:v>0.29663099999999998</c:v>
                </c:pt>
                <c:pt idx="2621">
                  <c:v>0.56943500000000002</c:v>
                </c:pt>
                <c:pt idx="2622">
                  <c:v>-0.57252599999999998</c:v>
                </c:pt>
                <c:pt idx="2623">
                  <c:v>0.34274100000000002</c:v>
                </c:pt>
                <c:pt idx="2624">
                  <c:v>0.33433299999999999</c:v>
                </c:pt>
                <c:pt idx="2625">
                  <c:v>1.17045</c:v>
                </c:pt>
                <c:pt idx="2626">
                  <c:v>-1.0068000000000001E-2</c:v>
                </c:pt>
                <c:pt idx="2627">
                  <c:v>0.57891099999999995</c:v>
                </c:pt>
                <c:pt idx="2628">
                  <c:v>-2.8842699999999999</c:v>
                </c:pt>
                <c:pt idx="2629">
                  <c:v>9.9421999999999996E-2</c:v>
                </c:pt>
                <c:pt idx="2630">
                  <c:v>-0.18815100000000001</c:v>
                </c:pt>
                <c:pt idx="2631">
                  <c:v>0.51266400000000001</c:v>
                </c:pt>
                <c:pt idx="2632">
                  <c:v>0.81320099999999995</c:v>
                </c:pt>
                <c:pt idx="2633">
                  <c:v>-0.149338</c:v>
                </c:pt>
                <c:pt idx="2634">
                  <c:v>0.69365399999999999</c:v>
                </c:pt>
                <c:pt idx="2635">
                  <c:v>0.62475899999999995</c:v>
                </c:pt>
                <c:pt idx="2636">
                  <c:v>-0.88366699999999998</c:v>
                </c:pt>
                <c:pt idx="2637">
                  <c:v>-1.10958</c:v>
                </c:pt>
                <c:pt idx="2638">
                  <c:v>0.91562299999999996</c:v>
                </c:pt>
                <c:pt idx="2639">
                  <c:v>0.15441199999999999</c:v>
                </c:pt>
                <c:pt idx="2640">
                  <c:v>0.74060599999999999</c:v>
                </c:pt>
                <c:pt idx="2641">
                  <c:v>0.55981700000000001</c:v>
                </c:pt>
                <c:pt idx="2642">
                  <c:v>0.86640700000000004</c:v>
                </c:pt>
                <c:pt idx="2643">
                  <c:v>-0.41653899999999999</c:v>
                </c:pt>
                <c:pt idx="2644">
                  <c:v>0.67530199999999996</c:v>
                </c:pt>
                <c:pt idx="2645">
                  <c:v>-2.6670199999999999</c:v>
                </c:pt>
                <c:pt idx="2646">
                  <c:v>0.100618</c:v>
                </c:pt>
                <c:pt idx="2647">
                  <c:v>0.78981000000000001</c:v>
                </c:pt>
                <c:pt idx="2648">
                  <c:v>0.71023899999999995</c:v>
                </c:pt>
                <c:pt idx="2649">
                  <c:v>-0.52674900000000002</c:v>
                </c:pt>
                <c:pt idx="2650">
                  <c:v>-2.1097199999999998</c:v>
                </c:pt>
                <c:pt idx="2651">
                  <c:v>-0.222105</c:v>
                </c:pt>
                <c:pt idx="2652">
                  <c:v>1.4896199999999999</c:v>
                </c:pt>
                <c:pt idx="2653">
                  <c:v>0.30443100000000001</c:v>
                </c:pt>
                <c:pt idx="2654">
                  <c:v>1.0332699999999999</c:v>
                </c:pt>
                <c:pt idx="2655">
                  <c:v>1.07124</c:v>
                </c:pt>
                <c:pt idx="2656">
                  <c:v>-0.419485</c:v>
                </c:pt>
                <c:pt idx="2657">
                  <c:v>-0.25009700000000001</c:v>
                </c:pt>
                <c:pt idx="2658">
                  <c:v>-0.35513400000000001</c:v>
                </c:pt>
                <c:pt idx="2659">
                  <c:v>1.0241499999999999</c:v>
                </c:pt>
                <c:pt idx="2660">
                  <c:v>-0.48115200000000002</c:v>
                </c:pt>
                <c:pt idx="2661">
                  <c:v>0.71659300000000004</c:v>
                </c:pt>
                <c:pt idx="2662">
                  <c:v>-2.2526000000000002</c:v>
                </c:pt>
                <c:pt idx="2663">
                  <c:v>1.1577500000000001</c:v>
                </c:pt>
                <c:pt idx="2664">
                  <c:v>0.57846500000000001</c:v>
                </c:pt>
                <c:pt idx="2665">
                  <c:v>-1.76017</c:v>
                </c:pt>
                <c:pt idx="2666">
                  <c:v>-0.395901</c:v>
                </c:pt>
                <c:pt idx="2667">
                  <c:v>-8.5666000000000006E-2</c:v>
                </c:pt>
                <c:pt idx="2668">
                  <c:v>0.85758100000000004</c:v>
                </c:pt>
                <c:pt idx="2669">
                  <c:v>0.32426300000000002</c:v>
                </c:pt>
                <c:pt idx="2670">
                  <c:v>-0.736066</c:v>
                </c:pt>
                <c:pt idx="2671">
                  <c:v>0.65871500000000005</c:v>
                </c:pt>
                <c:pt idx="2672">
                  <c:v>-0.189054</c:v>
                </c:pt>
                <c:pt idx="2673">
                  <c:v>-3.5181999999999998E-2</c:v>
                </c:pt>
                <c:pt idx="2674">
                  <c:v>-0.100343</c:v>
                </c:pt>
                <c:pt idx="2675">
                  <c:v>-1.61432</c:v>
                </c:pt>
                <c:pt idx="2676">
                  <c:v>0.24254800000000001</c:v>
                </c:pt>
                <c:pt idx="2677">
                  <c:v>-0.77437</c:v>
                </c:pt>
                <c:pt idx="2678">
                  <c:v>-1.7718499999999999</c:v>
                </c:pt>
                <c:pt idx="2679">
                  <c:v>-0.34676000000000001</c:v>
                </c:pt>
                <c:pt idx="2680">
                  <c:v>9.6489999999999996E-3</c:v>
                </c:pt>
                <c:pt idx="2681">
                  <c:v>0.910582</c:v>
                </c:pt>
                <c:pt idx="2682">
                  <c:v>-0.345725</c:v>
                </c:pt>
                <c:pt idx="2683">
                  <c:v>-0.97249799999999997</c:v>
                </c:pt>
                <c:pt idx="2684">
                  <c:v>-1.99857</c:v>
                </c:pt>
                <c:pt idx="2685">
                  <c:v>-0.76539500000000005</c:v>
                </c:pt>
                <c:pt idx="2686">
                  <c:v>-2.5739200000000002</c:v>
                </c:pt>
                <c:pt idx="2687">
                  <c:v>-0.95759000000000005</c:v>
                </c:pt>
                <c:pt idx="2688">
                  <c:v>0.50159200000000004</c:v>
                </c:pt>
                <c:pt idx="2689">
                  <c:v>-1.5684199999999999</c:v>
                </c:pt>
                <c:pt idx="2690">
                  <c:v>-1.3263</c:v>
                </c:pt>
                <c:pt idx="2691">
                  <c:v>0.87364299999999995</c:v>
                </c:pt>
                <c:pt idx="2692">
                  <c:v>-1.51084</c:v>
                </c:pt>
                <c:pt idx="2693">
                  <c:v>1.2116100000000001</c:v>
                </c:pt>
                <c:pt idx="2694">
                  <c:v>-1.0578700000000001</c:v>
                </c:pt>
                <c:pt idx="2695">
                  <c:v>-1.4761</c:v>
                </c:pt>
                <c:pt idx="2696">
                  <c:v>-1.4790300000000001</c:v>
                </c:pt>
                <c:pt idx="2697">
                  <c:v>-2.40388</c:v>
                </c:pt>
                <c:pt idx="2698">
                  <c:v>-1.0275000000000001</c:v>
                </c:pt>
                <c:pt idx="2699">
                  <c:v>-0.65674500000000002</c:v>
                </c:pt>
                <c:pt idx="2700">
                  <c:v>-1.9491099999999999</c:v>
                </c:pt>
                <c:pt idx="2701">
                  <c:v>-2.4124699999999999</c:v>
                </c:pt>
                <c:pt idx="2702">
                  <c:v>-2.4312100000000001</c:v>
                </c:pt>
                <c:pt idx="2703">
                  <c:v>-2.0102699999999998</c:v>
                </c:pt>
                <c:pt idx="2704">
                  <c:v>0.19708899999999999</c:v>
                </c:pt>
                <c:pt idx="2705">
                  <c:v>-1.6958800000000001</c:v>
                </c:pt>
                <c:pt idx="2706">
                  <c:v>-0.12332700000000001</c:v>
                </c:pt>
                <c:pt idx="2707">
                  <c:v>-1.6787799999999999</c:v>
                </c:pt>
                <c:pt idx="2708">
                  <c:v>-1.2037100000000001</c:v>
                </c:pt>
                <c:pt idx="2709">
                  <c:v>-0.43848199999999998</c:v>
                </c:pt>
                <c:pt idx="2710">
                  <c:v>-2.4222600000000001</c:v>
                </c:pt>
                <c:pt idx="2711">
                  <c:v>-1.37321</c:v>
                </c:pt>
                <c:pt idx="2712">
                  <c:v>-0.97885800000000001</c:v>
                </c:pt>
                <c:pt idx="2713">
                  <c:v>-0.58021900000000004</c:v>
                </c:pt>
                <c:pt idx="2714">
                  <c:v>1.0004</c:v>
                </c:pt>
                <c:pt idx="2715">
                  <c:v>-2.3891200000000001</c:v>
                </c:pt>
                <c:pt idx="2716">
                  <c:v>-1.98766</c:v>
                </c:pt>
                <c:pt idx="2717">
                  <c:v>-2.0523400000000001</c:v>
                </c:pt>
                <c:pt idx="2718">
                  <c:v>-2.6405799999999999</c:v>
                </c:pt>
                <c:pt idx="2719">
                  <c:v>-2.86754</c:v>
                </c:pt>
                <c:pt idx="2720">
                  <c:v>0.62521700000000002</c:v>
                </c:pt>
                <c:pt idx="2721">
                  <c:v>-0.45252599999999998</c:v>
                </c:pt>
                <c:pt idx="2722">
                  <c:v>-2.0639400000000001</c:v>
                </c:pt>
                <c:pt idx="2723">
                  <c:v>-1.1265799999999999</c:v>
                </c:pt>
                <c:pt idx="2724">
                  <c:v>-0.39002599999999998</c:v>
                </c:pt>
                <c:pt idx="2725">
                  <c:v>0.48858400000000002</c:v>
                </c:pt>
                <c:pt idx="2726">
                  <c:v>-1.62066</c:v>
                </c:pt>
                <c:pt idx="2727">
                  <c:v>-0.46356599999999998</c:v>
                </c:pt>
                <c:pt idx="2728">
                  <c:v>-1.75088</c:v>
                </c:pt>
                <c:pt idx="2729">
                  <c:v>-1.75261</c:v>
                </c:pt>
                <c:pt idx="2730">
                  <c:v>-1.51047</c:v>
                </c:pt>
                <c:pt idx="2731">
                  <c:v>-0.43582500000000002</c:v>
                </c:pt>
                <c:pt idx="2732">
                  <c:v>-1.8678399999999999</c:v>
                </c:pt>
                <c:pt idx="2733">
                  <c:v>0.66144700000000001</c:v>
                </c:pt>
                <c:pt idx="2734">
                  <c:v>-2.44048</c:v>
                </c:pt>
                <c:pt idx="2735">
                  <c:v>-1.40666</c:v>
                </c:pt>
                <c:pt idx="2736">
                  <c:v>-1.96533</c:v>
                </c:pt>
                <c:pt idx="2737">
                  <c:v>-0.81342999999999999</c:v>
                </c:pt>
                <c:pt idx="2738">
                  <c:v>-1.2765500000000001</c:v>
                </c:pt>
                <c:pt idx="2739">
                  <c:v>-1.2729299999999999</c:v>
                </c:pt>
                <c:pt idx="2740">
                  <c:v>-1.3720300000000001</c:v>
                </c:pt>
                <c:pt idx="2741">
                  <c:v>0.89548399999999995</c:v>
                </c:pt>
                <c:pt idx="2742">
                  <c:v>-2.1852399999999998</c:v>
                </c:pt>
                <c:pt idx="2743">
                  <c:v>0.143341</c:v>
                </c:pt>
                <c:pt idx="2744">
                  <c:v>1.04217</c:v>
                </c:pt>
                <c:pt idx="2745">
                  <c:v>-0.58237099999999997</c:v>
                </c:pt>
                <c:pt idx="2746">
                  <c:v>-2.1711</c:v>
                </c:pt>
                <c:pt idx="2747">
                  <c:v>-2.32361</c:v>
                </c:pt>
                <c:pt idx="2748">
                  <c:v>-2.0528599999999999</c:v>
                </c:pt>
                <c:pt idx="2749">
                  <c:v>-1.73569</c:v>
                </c:pt>
                <c:pt idx="2750">
                  <c:v>0.81882200000000005</c:v>
                </c:pt>
                <c:pt idx="2751">
                  <c:v>0.28055000000000002</c:v>
                </c:pt>
                <c:pt idx="2752">
                  <c:v>-0.84607299999999996</c:v>
                </c:pt>
                <c:pt idx="2753">
                  <c:v>-1.65446</c:v>
                </c:pt>
                <c:pt idx="2754">
                  <c:v>-1.0678099999999999</c:v>
                </c:pt>
                <c:pt idx="2755">
                  <c:v>0.20663699999999999</c:v>
                </c:pt>
                <c:pt idx="2756">
                  <c:v>-1.7915399999999999</c:v>
                </c:pt>
                <c:pt idx="2757">
                  <c:v>-0.91428299999999996</c:v>
                </c:pt>
                <c:pt idx="2758">
                  <c:v>-1.42459</c:v>
                </c:pt>
                <c:pt idx="2759">
                  <c:v>1.1861299999999999</c:v>
                </c:pt>
                <c:pt idx="2760">
                  <c:v>-0.36241000000000001</c:v>
                </c:pt>
                <c:pt idx="2761">
                  <c:v>5.7028000000000002E-2</c:v>
                </c:pt>
                <c:pt idx="2762">
                  <c:v>-1.89567</c:v>
                </c:pt>
                <c:pt idx="2763">
                  <c:v>-1.7930200000000001</c:v>
                </c:pt>
                <c:pt idx="2764">
                  <c:v>-2.0119099999999999</c:v>
                </c:pt>
                <c:pt idx="2765">
                  <c:v>-1.0057700000000001</c:v>
                </c:pt>
                <c:pt idx="2766">
                  <c:v>-1.3060000000000001E-3</c:v>
                </c:pt>
                <c:pt idx="2767">
                  <c:v>-2.55619</c:v>
                </c:pt>
                <c:pt idx="2768">
                  <c:v>1.03403</c:v>
                </c:pt>
                <c:pt idx="2769">
                  <c:v>5.9256999999999997E-2</c:v>
                </c:pt>
                <c:pt idx="2770">
                  <c:v>-2.2002999999999999</c:v>
                </c:pt>
                <c:pt idx="2771">
                  <c:v>-2.1948099999999999</c:v>
                </c:pt>
                <c:pt idx="2772">
                  <c:v>-1.5706599999999999</c:v>
                </c:pt>
                <c:pt idx="2773">
                  <c:v>0.42278199999999999</c:v>
                </c:pt>
                <c:pt idx="2774">
                  <c:v>-0.25655899999999998</c:v>
                </c:pt>
                <c:pt idx="2775">
                  <c:v>0.71992400000000001</c:v>
                </c:pt>
                <c:pt idx="2776">
                  <c:v>-0.84086700000000003</c:v>
                </c:pt>
                <c:pt idx="2777">
                  <c:v>-1.4550099999999999</c:v>
                </c:pt>
                <c:pt idx="2778">
                  <c:v>0.26133800000000001</c:v>
                </c:pt>
                <c:pt idx="2779">
                  <c:v>-0.46058300000000002</c:v>
                </c:pt>
                <c:pt idx="2780">
                  <c:v>0.47145500000000001</c:v>
                </c:pt>
                <c:pt idx="2781">
                  <c:v>-1.51458</c:v>
                </c:pt>
                <c:pt idx="2782">
                  <c:v>-1.9311</c:v>
                </c:pt>
                <c:pt idx="2783">
                  <c:v>-0.78885300000000003</c:v>
                </c:pt>
                <c:pt idx="2784">
                  <c:v>2.8967E-2</c:v>
                </c:pt>
                <c:pt idx="2785">
                  <c:v>-0.94282699999999997</c:v>
                </c:pt>
                <c:pt idx="2786">
                  <c:v>0.89350499999999999</c:v>
                </c:pt>
                <c:pt idx="2787">
                  <c:v>-4.6984999999999999E-2</c:v>
                </c:pt>
                <c:pt idx="2788">
                  <c:v>0.47856500000000002</c:v>
                </c:pt>
                <c:pt idx="2789">
                  <c:v>-0.80071000000000003</c:v>
                </c:pt>
                <c:pt idx="2790">
                  <c:v>-0.26108100000000001</c:v>
                </c:pt>
                <c:pt idx="2791">
                  <c:v>-1.7258899999999999</c:v>
                </c:pt>
                <c:pt idx="2792">
                  <c:v>0.73723300000000003</c:v>
                </c:pt>
                <c:pt idx="2793">
                  <c:v>-1.65838</c:v>
                </c:pt>
                <c:pt idx="2794">
                  <c:v>-0.24815999999999999</c:v>
                </c:pt>
                <c:pt idx="2795">
                  <c:v>-2.5600299999999998</c:v>
                </c:pt>
                <c:pt idx="2796">
                  <c:v>-1.54064</c:v>
                </c:pt>
                <c:pt idx="2797">
                  <c:v>-0.54021399999999997</c:v>
                </c:pt>
                <c:pt idx="2798">
                  <c:v>-0.61005500000000001</c:v>
                </c:pt>
                <c:pt idx="2799">
                  <c:v>-1.83494</c:v>
                </c:pt>
                <c:pt idx="2800">
                  <c:v>-1.25865</c:v>
                </c:pt>
                <c:pt idx="2801">
                  <c:v>-1.85372</c:v>
                </c:pt>
                <c:pt idx="2802">
                  <c:v>1.3610599999999999</c:v>
                </c:pt>
                <c:pt idx="2803">
                  <c:v>-1.09117</c:v>
                </c:pt>
                <c:pt idx="2804">
                  <c:v>-0.50533499999999998</c:v>
                </c:pt>
                <c:pt idx="2805">
                  <c:v>-0.98611800000000005</c:v>
                </c:pt>
                <c:pt idx="2806">
                  <c:v>-0.28168900000000002</c:v>
                </c:pt>
                <c:pt idx="2807">
                  <c:v>0.57601899999999995</c:v>
                </c:pt>
                <c:pt idx="2808">
                  <c:v>1.20631</c:v>
                </c:pt>
                <c:pt idx="2809">
                  <c:v>-0.76815100000000003</c:v>
                </c:pt>
                <c:pt idx="2810">
                  <c:v>-0.68067100000000003</c:v>
                </c:pt>
                <c:pt idx="2811">
                  <c:v>-1.71974</c:v>
                </c:pt>
                <c:pt idx="2812">
                  <c:v>-1.5066999999999999</c:v>
                </c:pt>
                <c:pt idx="2813">
                  <c:v>0.21995999999999999</c:v>
                </c:pt>
                <c:pt idx="2814">
                  <c:v>-1.0136499999999999</c:v>
                </c:pt>
                <c:pt idx="2815">
                  <c:v>-1.4653099999999999</c:v>
                </c:pt>
                <c:pt idx="2816">
                  <c:v>-0.28074500000000002</c:v>
                </c:pt>
                <c:pt idx="2817">
                  <c:v>-0.57985500000000001</c:v>
                </c:pt>
                <c:pt idx="2818">
                  <c:v>-1.0146900000000001</c:v>
                </c:pt>
                <c:pt idx="2819">
                  <c:v>-0.496562</c:v>
                </c:pt>
                <c:pt idx="2820">
                  <c:v>-1.2377199999999999</c:v>
                </c:pt>
                <c:pt idx="2821">
                  <c:v>0.53830299999999998</c:v>
                </c:pt>
                <c:pt idx="2822">
                  <c:v>-1.99342</c:v>
                </c:pt>
                <c:pt idx="2823">
                  <c:v>-0.41578300000000001</c:v>
                </c:pt>
                <c:pt idx="2824">
                  <c:v>-0.55081199999999997</c:v>
                </c:pt>
                <c:pt idx="2825">
                  <c:v>4.0129999999999999E-2</c:v>
                </c:pt>
                <c:pt idx="2826">
                  <c:v>-0.92761899999999997</c:v>
                </c:pt>
                <c:pt idx="2827">
                  <c:v>-0.65872200000000003</c:v>
                </c:pt>
                <c:pt idx="2828">
                  <c:v>-1.6487499999999999</c:v>
                </c:pt>
                <c:pt idx="2829">
                  <c:v>-1.64506</c:v>
                </c:pt>
                <c:pt idx="2830">
                  <c:v>0.227579</c:v>
                </c:pt>
                <c:pt idx="2831">
                  <c:v>-1.76017</c:v>
                </c:pt>
                <c:pt idx="2832">
                  <c:v>0.62171299999999996</c:v>
                </c:pt>
                <c:pt idx="2833">
                  <c:v>0.70934900000000001</c:v>
                </c:pt>
                <c:pt idx="2834">
                  <c:v>0.20149900000000001</c:v>
                </c:pt>
                <c:pt idx="2835">
                  <c:v>-0.63861599999999996</c:v>
                </c:pt>
                <c:pt idx="2836">
                  <c:v>-1.9651400000000001</c:v>
                </c:pt>
                <c:pt idx="2837">
                  <c:v>-1.65351</c:v>
                </c:pt>
                <c:pt idx="2838">
                  <c:v>0.41047299999999998</c:v>
                </c:pt>
                <c:pt idx="2839">
                  <c:v>-1.3470500000000001</c:v>
                </c:pt>
                <c:pt idx="2840">
                  <c:v>-0.92722400000000005</c:v>
                </c:pt>
                <c:pt idx="2841">
                  <c:v>0.81808999999999998</c:v>
                </c:pt>
                <c:pt idx="2842">
                  <c:v>0.60708899999999999</c:v>
                </c:pt>
                <c:pt idx="2843">
                  <c:v>-1.5725100000000001</c:v>
                </c:pt>
                <c:pt idx="2844">
                  <c:v>-2.0360299999999998</c:v>
                </c:pt>
                <c:pt idx="2845">
                  <c:v>-0.86353400000000002</c:v>
                </c:pt>
                <c:pt idx="2846">
                  <c:v>1.1462600000000001</c:v>
                </c:pt>
                <c:pt idx="2847">
                  <c:v>-0.773613</c:v>
                </c:pt>
                <c:pt idx="2848">
                  <c:v>-0.27657999999999999</c:v>
                </c:pt>
                <c:pt idx="2849">
                  <c:v>-1.23472</c:v>
                </c:pt>
                <c:pt idx="2850">
                  <c:v>-0.10839600000000001</c:v>
                </c:pt>
                <c:pt idx="2851">
                  <c:v>-0.28342299999999998</c:v>
                </c:pt>
                <c:pt idx="2852">
                  <c:v>-5.5750000000000001E-3</c:v>
                </c:pt>
                <c:pt idx="2853">
                  <c:v>-1.6101300000000001</c:v>
                </c:pt>
                <c:pt idx="2854">
                  <c:v>-1.1754199999999999</c:v>
                </c:pt>
                <c:pt idx="2855">
                  <c:v>-0.58210099999999998</c:v>
                </c:pt>
                <c:pt idx="2856">
                  <c:v>-2.0658599999999998</c:v>
                </c:pt>
                <c:pt idx="2857">
                  <c:v>-0.42777500000000002</c:v>
                </c:pt>
                <c:pt idx="2858">
                  <c:v>0.196488</c:v>
                </c:pt>
                <c:pt idx="2859">
                  <c:v>-0.44916499999999998</c:v>
                </c:pt>
                <c:pt idx="2860">
                  <c:v>0.85336299999999998</c:v>
                </c:pt>
                <c:pt idx="2861">
                  <c:v>0.77607499999999996</c:v>
                </c:pt>
                <c:pt idx="2862">
                  <c:v>-2.2919700000000001</c:v>
                </c:pt>
                <c:pt idx="2863">
                  <c:v>0.115272</c:v>
                </c:pt>
                <c:pt idx="2864">
                  <c:v>-1.1113500000000001</c:v>
                </c:pt>
                <c:pt idx="2865">
                  <c:v>-1.3027899999999999</c:v>
                </c:pt>
                <c:pt idx="2866">
                  <c:v>6.4156000000000005E-2</c:v>
                </c:pt>
                <c:pt idx="2867">
                  <c:v>-0.20246800000000001</c:v>
                </c:pt>
                <c:pt idx="2868">
                  <c:v>-0.10004200000000001</c:v>
                </c:pt>
                <c:pt idx="2869">
                  <c:v>0.71418700000000002</c:v>
                </c:pt>
                <c:pt idx="2870">
                  <c:v>-0.76705400000000001</c:v>
                </c:pt>
                <c:pt idx="2871">
                  <c:v>0.59084599999999998</c:v>
                </c:pt>
                <c:pt idx="2872">
                  <c:v>-1.5865199999999999</c:v>
                </c:pt>
                <c:pt idx="2873">
                  <c:v>-7.9703999999999997E-2</c:v>
                </c:pt>
                <c:pt idx="2874">
                  <c:v>-1.21848</c:v>
                </c:pt>
                <c:pt idx="2875">
                  <c:v>-2.2793700000000001</c:v>
                </c:pt>
                <c:pt idx="2876">
                  <c:v>-1.7726</c:v>
                </c:pt>
                <c:pt idx="2877">
                  <c:v>0.50510299999999997</c:v>
                </c:pt>
                <c:pt idx="2878">
                  <c:v>0.49090400000000001</c:v>
                </c:pt>
                <c:pt idx="2879">
                  <c:v>-2.4123899999999998</c:v>
                </c:pt>
                <c:pt idx="2880">
                  <c:v>-1.5070300000000001</c:v>
                </c:pt>
                <c:pt idx="2881">
                  <c:v>0.46911900000000001</c:v>
                </c:pt>
                <c:pt idx="2882">
                  <c:v>-1.02803</c:v>
                </c:pt>
                <c:pt idx="2883">
                  <c:v>0.30696000000000001</c:v>
                </c:pt>
                <c:pt idx="2884">
                  <c:v>-3.3811000000000001E-2</c:v>
                </c:pt>
                <c:pt idx="2885">
                  <c:v>-4.5213000000000003E-2</c:v>
                </c:pt>
                <c:pt idx="2886">
                  <c:v>-1.41761</c:v>
                </c:pt>
                <c:pt idx="2887">
                  <c:v>-0.32998499999999997</c:v>
                </c:pt>
                <c:pt idx="2888">
                  <c:v>-0.85222500000000001</c:v>
                </c:pt>
                <c:pt idx="2889">
                  <c:v>-0.83938199999999996</c:v>
                </c:pt>
                <c:pt idx="2890">
                  <c:v>-1.4272499999999999</c:v>
                </c:pt>
                <c:pt idx="2891">
                  <c:v>-0.284696</c:v>
                </c:pt>
                <c:pt idx="2892">
                  <c:v>0.30876799999999999</c:v>
                </c:pt>
                <c:pt idx="2893">
                  <c:v>-0.229023</c:v>
                </c:pt>
                <c:pt idx="2894">
                  <c:v>-0.354738</c:v>
                </c:pt>
                <c:pt idx="2895">
                  <c:v>-0.45084200000000002</c:v>
                </c:pt>
                <c:pt idx="2896">
                  <c:v>0.21564</c:v>
                </c:pt>
                <c:pt idx="2897">
                  <c:v>-2.0970800000000001</c:v>
                </c:pt>
                <c:pt idx="2898">
                  <c:v>-0.35262100000000002</c:v>
                </c:pt>
                <c:pt idx="2899">
                  <c:v>-0.133907</c:v>
                </c:pt>
                <c:pt idx="2900">
                  <c:v>-0.198902</c:v>
                </c:pt>
                <c:pt idx="2901">
                  <c:v>2.6610000000000002E-3</c:v>
                </c:pt>
                <c:pt idx="2902">
                  <c:v>-1.32744</c:v>
                </c:pt>
                <c:pt idx="2903">
                  <c:v>0.46462999999999999</c:v>
                </c:pt>
                <c:pt idx="2904">
                  <c:v>-0.58801099999999995</c:v>
                </c:pt>
                <c:pt idx="2905">
                  <c:v>0.43806400000000001</c:v>
                </c:pt>
                <c:pt idx="2906">
                  <c:v>0.52656499999999995</c:v>
                </c:pt>
                <c:pt idx="2907">
                  <c:v>-0.28928599999999999</c:v>
                </c:pt>
                <c:pt idx="2908">
                  <c:v>9.7048999999999996E-2</c:v>
                </c:pt>
                <c:pt idx="2909">
                  <c:v>-0.28324899999999997</c:v>
                </c:pt>
                <c:pt idx="2910">
                  <c:v>0.92862</c:v>
                </c:pt>
                <c:pt idx="2911">
                  <c:v>-0.95113000000000003</c:v>
                </c:pt>
                <c:pt idx="2912">
                  <c:v>0.49806600000000001</c:v>
                </c:pt>
                <c:pt idx="2913">
                  <c:v>3.9614000000000003E-2</c:v>
                </c:pt>
                <c:pt idx="2914">
                  <c:v>0.77401500000000001</c:v>
                </c:pt>
                <c:pt idx="2915">
                  <c:v>0.50307999999999997</c:v>
                </c:pt>
                <c:pt idx="2916">
                  <c:v>0.37195899999999998</c:v>
                </c:pt>
                <c:pt idx="2917">
                  <c:v>-0.98566299999999996</c:v>
                </c:pt>
                <c:pt idx="2918">
                  <c:v>0.26237100000000002</c:v>
                </c:pt>
                <c:pt idx="2919">
                  <c:v>-1.2055400000000001</c:v>
                </c:pt>
                <c:pt idx="2920">
                  <c:v>0.40665600000000002</c:v>
                </c:pt>
                <c:pt idx="2921">
                  <c:v>0.72849900000000001</c:v>
                </c:pt>
                <c:pt idx="2922">
                  <c:v>0.48889700000000003</c:v>
                </c:pt>
                <c:pt idx="2923">
                  <c:v>-8.9980000000000004E-2</c:v>
                </c:pt>
                <c:pt idx="2924">
                  <c:v>-1.49437</c:v>
                </c:pt>
                <c:pt idx="2925">
                  <c:v>1.09863</c:v>
                </c:pt>
                <c:pt idx="2926">
                  <c:v>0.90526300000000004</c:v>
                </c:pt>
                <c:pt idx="2927">
                  <c:v>0.81693499999999997</c:v>
                </c:pt>
                <c:pt idx="2928">
                  <c:v>7.4761999999999995E-2</c:v>
                </c:pt>
                <c:pt idx="2929">
                  <c:v>0.69336500000000001</c:v>
                </c:pt>
                <c:pt idx="2930">
                  <c:v>-0.583731</c:v>
                </c:pt>
                <c:pt idx="2931">
                  <c:v>-4.3376999999999999E-2</c:v>
                </c:pt>
                <c:pt idx="2932">
                  <c:v>-0.14602200000000001</c:v>
                </c:pt>
                <c:pt idx="2933">
                  <c:v>-0.132162</c:v>
                </c:pt>
                <c:pt idx="2934">
                  <c:v>0.69006199999999995</c:v>
                </c:pt>
                <c:pt idx="2935">
                  <c:v>0.87160099999999996</c:v>
                </c:pt>
                <c:pt idx="2936">
                  <c:v>-0.39199899999999999</c:v>
                </c:pt>
                <c:pt idx="2937">
                  <c:v>-0.46692800000000001</c:v>
                </c:pt>
                <c:pt idx="2938">
                  <c:v>0.726213</c:v>
                </c:pt>
                <c:pt idx="2939">
                  <c:v>-0.43051400000000001</c:v>
                </c:pt>
                <c:pt idx="2940">
                  <c:v>0.90165399999999996</c:v>
                </c:pt>
                <c:pt idx="2941">
                  <c:v>0.38230999999999998</c:v>
                </c:pt>
                <c:pt idx="2942">
                  <c:v>2.8323999999999998E-2</c:v>
                </c:pt>
                <c:pt idx="2943">
                  <c:v>8.3076999999999998E-2</c:v>
                </c:pt>
                <c:pt idx="2944">
                  <c:v>-0.575241</c:v>
                </c:pt>
                <c:pt idx="2945">
                  <c:v>-0.45597799999999999</c:v>
                </c:pt>
                <c:pt idx="2946">
                  <c:v>0.27240399999999998</c:v>
                </c:pt>
                <c:pt idx="2947">
                  <c:v>0.450405</c:v>
                </c:pt>
                <c:pt idx="2948">
                  <c:v>-0.40882099999999999</c:v>
                </c:pt>
                <c:pt idx="2949">
                  <c:v>0.77885800000000005</c:v>
                </c:pt>
                <c:pt idx="2950">
                  <c:v>1.0199400000000001</c:v>
                </c:pt>
                <c:pt idx="2951">
                  <c:v>0.102089</c:v>
                </c:pt>
                <c:pt idx="2952">
                  <c:v>-0.35333599999999998</c:v>
                </c:pt>
                <c:pt idx="2953">
                  <c:v>0.32669300000000001</c:v>
                </c:pt>
                <c:pt idx="2954">
                  <c:v>1.1105</c:v>
                </c:pt>
                <c:pt idx="2955">
                  <c:v>-1.3633999999999999</c:v>
                </c:pt>
                <c:pt idx="2956">
                  <c:v>-0.38633400000000001</c:v>
                </c:pt>
                <c:pt idx="2957">
                  <c:v>-6.6439999999999999E-2</c:v>
                </c:pt>
                <c:pt idx="2958">
                  <c:v>0.97862000000000005</c:v>
                </c:pt>
                <c:pt idx="2959">
                  <c:v>7.8792000000000001E-2</c:v>
                </c:pt>
                <c:pt idx="2960">
                  <c:v>0.883108</c:v>
                </c:pt>
                <c:pt idx="2961">
                  <c:v>-0.101465</c:v>
                </c:pt>
                <c:pt idx="2962">
                  <c:v>-0.71652099999999996</c:v>
                </c:pt>
                <c:pt idx="2963">
                  <c:v>-1.7936300000000001</c:v>
                </c:pt>
                <c:pt idx="2964">
                  <c:v>-1.76447</c:v>
                </c:pt>
                <c:pt idx="2965">
                  <c:v>-1.45275</c:v>
                </c:pt>
                <c:pt idx="2966">
                  <c:v>-1.08551</c:v>
                </c:pt>
                <c:pt idx="2967">
                  <c:v>-0.67830599999999996</c:v>
                </c:pt>
                <c:pt idx="2968">
                  <c:v>-2.0211600000000001</c:v>
                </c:pt>
                <c:pt idx="2969">
                  <c:v>-7.0292999999999994E-2</c:v>
                </c:pt>
                <c:pt idx="2970">
                  <c:v>0.65680700000000003</c:v>
                </c:pt>
                <c:pt idx="2971">
                  <c:v>1.0159</c:v>
                </c:pt>
                <c:pt idx="2972">
                  <c:v>-0.16533900000000001</c:v>
                </c:pt>
                <c:pt idx="2973">
                  <c:v>-0.45194099999999998</c:v>
                </c:pt>
                <c:pt idx="2974">
                  <c:v>-2.1237300000000001</c:v>
                </c:pt>
                <c:pt idx="2975">
                  <c:v>-0.11175499999999999</c:v>
                </c:pt>
                <c:pt idx="2976">
                  <c:v>-0.57774400000000004</c:v>
                </c:pt>
                <c:pt idx="2977">
                  <c:v>-1.90459</c:v>
                </c:pt>
                <c:pt idx="2978">
                  <c:v>1.1467000000000001</c:v>
                </c:pt>
                <c:pt idx="2979">
                  <c:v>-0.46216299999999999</c:v>
                </c:pt>
                <c:pt idx="2980">
                  <c:v>-8.9103000000000002E-2</c:v>
                </c:pt>
                <c:pt idx="2981">
                  <c:v>-1.00278</c:v>
                </c:pt>
                <c:pt idx="2982">
                  <c:v>-0.186477</c:v>
                </c:pt>
                <c:pt idx="2983">
                  <c:v>-0.79301600000000005</c:v>
                </c:pt>
                <c:pt idx="2984">
                  <c:v>-1.45502</c:v>
                </c:pt>
                <c:pt idx="2985">
                  <c:v>0.63560099999999997</c:v>
                </c:pt>
                <c:pt idx="2986">
                  <c:v>-0.456397</c:v>
                </c:pt>
                <c:pt idx="2987">
                  <c:v>0.88007999999999997</c:v>
                </c:pt>
                <c:pt idx="2988">
                  <c:v>0.64548300000000003</c:v>
                </c:pt>
                <c:pt idx="2989">
                  <c:v>0.86512100000000003</c:v>
                </c:pt>
                <c:pt idx="2990">
                  <c:v>-1.41717</c:v>
                </c:pt>
                <c:pt idx="2991">
                  <c:v>0.65361899999999995</c:v>
                </c:pt>
                <c:pt idx="2992">
                  <c:v>-1.17824</c:v>
                </c:pt>
                <c:pt idx="2993">
                  <c:v>-0.349997</c:v>
                </c:pt>
                <c:pt idx="2994">
                  <c:v>-3.6278999999999999E-2</c:v>
                </c:pt>
                <c:pt idx="2995">
                  <c:v>-0.139352</c:v>
                </c:pt>
                <c:pt idx="2996">
                  <c:v>0.98971600000000004</c:v>
                </c:pt>
                <c:pt idx="2997">
                  <c:v>-1.93573</c:v>
                </c:pt>
                <c:pt idx="2998">
                  <c:v>-1.5232699999999999</c:v>
                </c:pt>
                <c:pt idx="2999">
                  <c:v>0.21978600000000001</c:v>
                </c:pt>
                <c:pt idx="3000">
                  <c:v>-0.486651</c:v>
                </c:pt>
                <c:pt idx="3001">
                  <c:v>-0.60889499999999996</c:v>
                </c:pt>
                <c:pt idx="3002">
                  <c:v>-2.5220699999999998</c:v>
                </c:pt>
                <c:pt idx="3003">
                  <c:v>-2.3342700000000001</c:v>
                </c:pt>
                <c:pt idx="3004">
                  <c:v>-0.78769999999999996</c:v>
                </c:pt>
                <c:pt idx="3005">
                  <c:v>-2.7831399999999999</c:v>
                </c:pt>
                <c:pt idx="3006">
                  <c:v>-0.39007500000000001</c:v>
                </c:pt>
                <c:pt idx="3007">
                  <c:v>-1.7785599999999999</c:v>
                </c:pt>
                <c:pt idx="3008">
                  <c:v>-1.0528599999999999</c:v>
                </c:pt>
                <c:pt idx="3009">
                  <c:v>-2.5739800000000002</c:v>
                </c:pt>
                <c:pt idx="3010">
                  <c:v>-1.0286599999999999</c:v>
                </c:pt>
                <c:pt idx="3011">
                  <c:v>0.52320100000000003</c:v>
                </c:pt>
                <c:pt idx="3012">
                  <c:v>-0.726325</c:v>
                </c:pt>
                <c:pt idx="3013">
                  <c:v>-1.3385899999999999</c:v>
                </c:pt>
                <c:pt idx="3014">
                  <c:v>-0.48026999999999997</c:v>
                </c:pt>
                <c:pt idx="3015">
                  <c:v>-1.4578500000000001</c:v>
                </c:pt>
                <c:pt idx="3016">
                  <c:v>-1.45566</c:v>
                </c:pt>
                <c:pt idx="3017">
                  <c:v>-9.9226999999999996E-2</c:v>
                </c:pt>
                <c:pt idx="3018">
                  <c:v>-0.426954</c:v>
                </c:pt>
                <c:pt idx="3019">
                  <c:v>-1.82037</c:v>
                </c:pt>
                <c:pt idx="3020">
                  <c:v>0.67726799999999998</c:v>
                </c:pt>
                <c:pt idx="3021">
                  <c:v>-2.6537999999999999</c:v>
                </c:pt>
                <c:pt idx="3022">
                  <c:v>0.44511800000000001</c:v>
                </c:pt>
                <c:pt idx="3023">
                  <c:v>0.207317</c:v>
                </c:pt>
                <c:pt idx="3024">
                  <c:v>1.09348</c:v>
                </c:pt>
                <c:pt idx="3025">
                  <c:v>-1.1231899999999999</c:v>
                </c:pt>
                <c:pt idx="3026">
                  <c:v>-1.2722599999999999</c:v>
                </c:pt>
                <c:pt idx="3027">
                  <c:v>-0.322903</c:v>
                </c:pt>
                <c:pt idx="3028">
                  <c:v>-2.2071299999999998</c:v>
                </c:pt>
                <c:pt idx="3029">
                  <c:v>-1.9436</c:v>
                </c:pt>
                <c:pt idx="3030">
                  <c:v>1.2827200000000001</c:v>
                </c:pt>
                <c:pt idx="3031">
                  <c:v>1.4219900000000001</c:v>
                </c:pt>
                <c:pt idx="3032">
                  <c:v>-2.4529200000000002</c:v>
                </c:pt>
                <c:pt idx="3033">
                  <c:v>-2.5732599999999999</c:v>
                </c:pt>
                <c:pt idx="3034">
                  <c:v>-0.20209199999999999</c:v>
                </c:pt>
                <c:pt idx="3035">
                  <c:v>0.33834700000000001</c:v>
                </c:pt>
                <c:pt idx="3036">
                  <c:v>-2.8602799999999999</c:v>
                </c:pt>
                <c:pt idx="3037">
                  <c:v>-1.08633</c:v>
                </c:pt>
                <c:pt idx="3038">
                  <c:v>-0.259189</c:v>
                </c:pt>
                <c:pt idx="3039">
                  <c:v>-1.72699</c:v>
                </c:pt>
                <c:pt idx="3040">
                  <c:v>-0.82938999999999996</c:v>
                </c:pt>
                <c:pt idx="3041">
                  <c:v>-1.59596</c:v>
                </c:pt>
                <c:pt idx="3042">
                  <c:v>-0.136714</c:v>
                </c:pt>
                <c:pt idx="3043">
                  <c:v>-1.27844</c:v>
                </c:pt>
                <c:pt idx="3044">
                  <c:v>-2.0175999999999998</c:v>
                </c:pt>
                <c:pt idx="3045">
                  <c:v>-0.81026799999999999</c:v>
                </c:pt>
                <c:pt idx="3046">
                  <c:v>-2.29766</c:v>
                </c:pt>
                <c:pt idx="3047">
                  <c:v>0.45468399999999998</c:v>
                </c:pt>
                <c:pt idx="3048">
                  <c:v>-1.3921300000000001</c:v>
                </c:pt>
                <c:pt idx="3049">
                  <c:v>0.522316</c:v>
                </c:pt>
                <c:pt idx="3050">
                  <c:v>-0.60980999999999996</c:v>
                </c:pt>
                <c:pt idx="3051">
                  <c:v>1.29487</c:v>
                </c:pt>
                <c:pt idx="3052">
                  <c:v>0.25672099999999998</c:v>
                </c:pt>
                <c:pt idx="3053">
                  <c:v>-7.7218999999999996E-2</c:v>
                </c:pt>
                <c:pt idx="3054">
                  <c:v>-0.96579599999999999</c:v>
                </c:pt>
                <c:pt idx="3055">
                  <c:v>-0.580677</c:v>
                </c:pt>
                <c:pt idx="3056">
                  <c:v>0.372504</c:v>
                </c:pt>
                <c:pt idx="3057">
                  <c:v>-0.73121999999999998</c:v>
                </c:pt>
                <c:pt idx="3058">
                  <c:v>-1.0064299999999999</c:v>
                </c:pt>
                <c:pt idx="3059">
                  <c:v>-0.90280199999999999</c:v>
                </c:pt>
                <c:pt idx="3060">
                  <c:v>6.2691999999999998E-2</c:v>
                </c:pt>
                <c:pt idx="3061">
                  <c:v>-2.31358</c:v>
                </c:pt>
                <c:pt idx="3062">
                  <c:v>8.6608000000000004E-2</c:v>
                </c:pt>
                <c:pt idx="3063">
                  <c:v>5.1291000000000003E-2</c:v>
                </c:pt>
                <c:pt idx="3064">
                  <c:v>-1.05392</c:v>
                </c:pt>
                <c:pt idx="3065">
                  <c:v>1.6579600000000001</c:v>
                </c:pt>
                <c:pt idx="3066">
                  <c:v>-0.51340600000000003</c:v>
                </c:pt>
                <c:pt idx="3067">
                  <c:v>0.110072</c:v>
                </c:pt>
                <c:pt idx="3068">
                  <c:v>-1.08463</c:v>
                </c:pt>
                <c:pt idx="3069">
                  <c:v>-0.22820299999999999</c:v>
                </c:pt>
                <c:pt idx="3070">
                  <c:v>1.30748</c:v>
                </c:pt>
                <c:pt idx="3071">
                  <c:v>0.25455299999999997</c:v>
                </c:pt>
                <c:pt idx="3072">
                  <c:v>-0.99408300000000005</c:v>
                </c:pt>
                <c:pt idx="3073">
                  <c:v>0.225159</c:v>
                </c:pt>
                <c:pt idx="3074">
                  <c:v>0.39670699999999998</c:v>
                </c:pt>
                <c:pt idx="3075">
                  <c:v>-1.29427</c:v>
                </c:pt>
                <c:pt idx="3076">
                  <c:v>-0.50801200000000002</c:v>
                </c:pt>
                <c:pt idx="3077">
                  <c:v>0.97160500000000005</c:v>
                </c:pt>
                <c:pt idx="3078">
                  <c:v>-0.86899499999999996</c:v>
                </c:pt>
                <c:pt idx="3079">
                  <c:v>-1.1256600000000001</c:v>
                </c:pt>
                <c:pt idx="3080">
                  <c:v>-1.8018400000000001</c:v>
                </c:pt>
                <c:pt idx="3081">
                  <c:v>-0.24831</c:v>
                </c:pt>
                <c:pt idx="3082">
                  <c:v>-0.23125799999999999</c:v>
                </c:pt>
                <c:pt idx="3083">
                  <c:v>-7.3279999999999998E-2</c:v>
                </c:pt>
                <c:pt idx="3084">
                  <c:v>0.59019500000000003</c:v>
                </c:pt>
                <c:pt idx="3085">
                  <c:v>0.83124100000000001</c:v>
                </c:pt>
                <c:pt idx="3086">
                  <c:v>0.61716499999999996</c:v>
                </c:pt>
                <c:pt idx="3087">
                  <c:v>-1.9713000000000001E-2</c:v>
                </c:pt>
                <c:pt idx="3088">
                  <c:v>-1.15086</c:v>
                </c:pt>
                <c:pt idx="3089">
                  <c:v>2.8052000000000001E-2</c:v>
                </c:pt>
                <c:pt idx="3090">
                  <c:v>-0.54683499999999996</c:v>
                </c:pt>
                <c:pt idx="3091">
                  <c:v>0.16719800000000001</c:v>
                </c:pt>
                <c:pt idx="3092">
                  <c:v>0.89669600000000005</c:v>
                </c:pt>
                <c:pt idx="3093">
                  <c:v>0.85327799999999998</c:v>
                </c:pt>
                <c:pt idx="3094">
                  <c:v>-1.4275500000000001</c:v>
                </c:pt>
                <c:pt idx="3095">
                  <c:v>0.35938799999999999</c:v>
                </c:pt>
                <c:pt idx="3096">
                  <c:v>-1.06281</c:v>
                </c:pt>
                <c:pt idx="3097">
                  <c:v>-0.441915</c:v>
                </c:pt>
                <c:pt idx="3098">
                  <c:v>-1.6148499999999999</c:v>
                </c:pt>
                <c:pt idx="3099">
                  <c:v>-0.70191000000000003</c:v>
                </c:pt>
                <c:pt idx="3100">
                  <c:v>0.54986100000000004</c:v>
                </c:pt>
                <c:pt idx="3101">
                  <c:v>-4.3036999999999999E-2</c:v>
                </c:pt>
                <c:pt idx="3102">
                  <c:v>0.33388200000000001</c:v>
                </c:pt>
                <c:pt idx="3103">
                  <c:v>0.47623599999999999</c:v>
                </c:pt>
                <c:pt idx="3104">
                  <c:v>-0.105631</c:v>
                </c:pt>
                <c:pt idx="3105">
                  <c:v>-0.50785199999999997</c:v>
                </c:pt>
                <c:pt idx="3106">
                  <c:v>0.59906199999999998</c:v>
                </c:pt>
                <c:pt idx="3107">
                  <c:v>0.214479</c:v>
                </c:pt>
                <c:pt idx="3108">
                  <c:v>-1.3290900000000001</c:v>
                </c:pt>
                <c:pt idx="3109">
                  <c:v>1.2433799999999999</c:v>
                </c:pt>
                <c:pt idx="3110">
                  <c:v>0.76730299999999996</c:v>
                </c:pt>
                <c:pt idx="3111">
                  <c:v>-1.52955</c:v>
                </c:pt>
                <c:pt idx="3112">
                  <c:v>-2.4479000000000002</c:v>
                </c:pt>
                <c:pt idx="3113">
                  <c:v>-0.168021</c:v>
                </c:pt>
                <c:pt idx="3114">
                  <c:v>-0.77736000000000005</c:v>
                </c:pt>
                <c:pt idx="3115">
                  <c:v>-1.5968E-2</c:v>
                </c:pt>
                <c:pt idx="3116">
                  <c:v>-0.337196</c:v>
                </c:pt>
                <c:pt idx="3117">
                  <c:v>-0.88275199999999998</c:v>
                </c:pt>
                <c:pt idx="3118">
                  <c:v>-0.103838</c:v>
                </c:pt>
                <c:pt idx="3119">
                  <c:v>0.24540500000000001</c:v>
                </c:pt>
                <c:pt idx="3120">
                  <c:v>0.72535899999999998</c:v>
                </c:pt>
                <c:pt idx="3121">
                  <c:v>-3.1870999999999997E-2</c:v>
                </c:pt>
                <c:pt idx="3122">
                  <c:v>-0.41192600000000001</c:v>
                </c:pt>
                <c:pt idx="3123">
                  <c:v>-0.85596799999999995</c:v>
                </c:pt>
                <c:pt idx="3124">
                  <c:v>-1.33691</c:v>
                </c:pt>
                <c:pt idx="3125">
                  <c:v>-1.1635800000000001</c:v>
                </c:pt>
                <c:pt idx="3126">
                  <c:v>0.526115</c:v>
                </c:pt>
                <c:pt idx="3127">
                  <c:v>-0.82048399999999999</c:v>
                </c:pt>
                <c:pt idx="3128">
                  <c:v>-2.3146200000000001</c:v>
                </c:pt>
                <c:pt idx="3129">
                  <c:v>-2.4540199999999999</c:v>
                </c:pt>
                <c:pt idx="3130">
                  <c:v>-3.1620900000000001</c:v>
                </c:pt>
                <c:pt idx="3131">
                  <c:v>-0.95969499999999996</c:v>
                </c:pt>
                <c:pt idx="3132">
                  <c:v>-1.68625</c:v>
                </c:pt>
                <c:pt idx="3133">
                  <c:v>-1.7016199999999999</c:v>
                </c:pt>
                <c:pt idx="3134">
                  <c:v>0.77432199999999995</c:v>
                </c:pt>
                <c:pt idx="3135">
                  <c:v>-1.7035499999999999</c:v>
                </c:pt>
                <c:pt idx="3136">
                  <c:v>1.2698400000000001</c:v>
                </c:pt>
                <c:pt idx="3137">
                  <c:v>-1.81206</c:v>
                </c:pt>
                <c:pt idx="3138">
                  <c:v>-1.30609</c:v>
                </c:pt>
                <c:pt idx="3139">
                  <c:v>-2.3591500000000001</c:v>
                </c:pt>
                <c:pt idx="3140">
                  <c:v>-1.1970799999999999</c:v>
                </c:pt>
                <c:pt idx="3141">
                  <c:v>0.47154499999999999</c:v>
                </c:pt>
                <c:pt idx="3142">
                  <c:v>-2.0057499999999999</c:v>
                </c:pt>
                <c:pt idx="3143">
                  <c:v>-2.0627499999999999</c:v>
                </c:pt>
                <c:pt idx="3144">
                  <c:v>-1.6674199999999999</c:v>
                </c:pt>
                <c:pt idx="3145">
                  <c:v>-0.52626499999999998</c:v>
                </c:pt>
                <c:pt idx="3146">
                  <c:v>-1.22437</c:v>
                </c:pt>
                <c:pt idx="3147">
                  <c:v>0.43618000000000001</c:v>
                </c:pt>
                <c:pt idx="3148">
                  <c:v>-0.74434299999999998</c:v>
                </c:pt>
                <c:pt idx="3149">
                  <c:v>-0.28578900000000002</c:v>
                </c:pt>
                <c:pt idx="3150">
                  <c:v>-0.63459399999999999</c:v>
                </c:pt>
                <c:pt idx="3151">
                  <c:v>-0.170152</c:v>
                </c:pt>
                <c:pt idx="3152">
                  <c:v>-1.8079799999999999</c:v>
                </c:pt>
                <c:pt idx="3153">
                  <c:v>0.22567899999999999</c:v>
                </c:pt>
                <c:pt idx="3154">
                  <c:v>-0.18554300000000001</c:v>
                </c:pt>
                <c:pt idx="3155">
                  <c:v>-1.28478</c:v>
                </c:pt>
                <c:pt idx="3156">
                  <c:v>-0.46302199999999999</c:v>
                </c:pt>
                <c:pt idx="3157">
                  <c:v>-1.5401499999999999</c:v>
                </c:pt>
                <c:pt idx="3158">
                  <c:v>-1.3704400000000001</c:v>
                </c:pt>
                <c:pt idx="3159">
                  <c:v>-1.8387500000000001</c:v>
                </c:pt>
                <c:pt idx="3160">
                  <c:v>0.101538</c:v>
                </c:pt>
                <c:pt idx="3161">
                  <c:v>-1.2869E-2</c:v>
                </c:pt>
                <c:pt idx="3162">
                  <c:v>1.1817299999999999</c:v>
                </c:pt>
                <c:pt idx="3163">
                  <c:v>9.1439999999999994E-2</c:v>
                </c:pt>
                <c:pt idx="3164">
                  <c:v>-0.36339500000000002</c:v>
                </c:pt>
                <c:pt idx="3165">
                  <c:v>-0.82149300000000003</c:v>
                </c:pt>
                <c:pt idx="3166">
                  <c:v>-2.2155399999999998</c:v>
                </c:pt>
                <c:pt idx="3167">
                  <c:v>-2.57708</c:v>
                </c:pt>
                <c:pt idx="3168">
                  <c:v>0.72402</c:v>
                </c:pt>
                <c:pt idx="3169">
                  <c:v>-0.209679</c:v>
                </c:pt>
                <c:pt idx="3170">
                  <c:v>-1.47539</c:v>
                </c:pt>
                <c:pt idx="3171">
                  <c:v>-0.32736700000000002</c:v>
                </c:pt>
                <c:pt idx="3172">
                  <c:v>-1.14717</c:v>
                </c:pt>
                <c:pt idx="3173">
                  <c:v>0.51561900000000005</c:v>
                </c:pt>
                <c:pt idx="3174">
                  <c:v>0.883691</c:v>
                </c:pt>
                <c:pt idx="3175">
                  <c:v>-1.26563</c:v>
                </c:pt>
                <c:pt idx="3176">
                  <c:v>1.0583899999999999</c:v>
                </c:pt>
                <c:pt idx="3177">
                  <c:v>-0.110445</c:v>
                </c:pt>
                <c:pt idx="3178">
                  <c:v>-4.1619000000000003E-2</c:v>
                </c:pt>
                <c:pt idx="3179">
                  <c:v>0.58363600000000004</c:v>
                </c:pt>
                <c:pt idx="3180">
                  <c:v>-0.73426000000000002</c:v>
                </c:pt>
                <c:pt idx="3181">
                  <c:v>-0.51683299999999999</c:v>
                </c:pt>
                <c:pt idx="3182">
                  <c:v>0.57001400000000002</c:v>
                </c:pt>
                <c:pt idx="3183">
                  <c:v>1.1992499999999999</c:v>
                </c:pt>
                <c:pt idx="3184">
                  <c:v>0.53407700000000002</c:v>
                </c:pt>
                <c:pt idx="3185">
                  <c:v>-2.2807000000000001E-2</c:v>
                </c:pt>
                <c:pt idx="3186">
                  <c:v>0.82378899999999999</c:v>
                </c:pt>
                <c:pt idx="3187">
                  <c:v>-1.1191599999999999</c:v>
                </c:pt>
                <c:pt idx="3188">
                  <c:v>0.31125900000000001</c:v>
                </c:pt>
                <c:pt idx="3189">
                  <c:v>-0.65488900000000005</c:v>
                </c:pt>
                <c:pt idx="3190">
                  <c:v>0.639266</c:v>
                </c:pt>
                <c:pt idx="3191">
                  <c:v>-0.99808399999999997</c:v>
                </c:pt>
                <c:pt idx="3192">
                  <c:v>-1.5166599999999999</c:v>
                </c:pt>
                <c:pt idx="3193">
                  <c:v>-1.32569</c:v>
                </c:pt>
                <c:pt idx="3194">
                  <c:v>-0.86057799999999995</c:v>
                </c:pt>
                <c:pt idx="3195">
                  <c:v>-0.39743400000000001</c:v>
                </c:pt>
                <c:pt idx="3196">
                  <c:v>-2.03783</c:v>
                </c:pt>
                <c:pt idx="3197">
                  <c:v>-2.6559499999999998</c:v>
                </c:pt>
                <c:pt idx="3198">
                  <c:v>-0.48843999999999999</c:v>
                </c:pt>
                <c:pt idx="3199">
                  <c:v>-4.2886000000000001E-2</c:v>
                </c:pt>
                <c:pt idx="3200">
                  <c:v>0.97146500000000002</c:v>
                </c:pt>
                <c:pt idx="3201">
                  <c:v>6.4866999999999994E-2</c:v>
                </c:pt>
                <c:pt idx="3202">
                  <c:v>0.15135599999999999</c:v>
                </c:pt>
                <c:pt idx="3203">
                  <c:v>8.1823999999999994E-2</c:v>
                </c:pt>
                <c:pt idx="3204">
                  <c:v>0.56808700000000001</c:v>
                </c:pt>
                <c:pt idx="3205">
                  <c:v>1.54209</c:v>
                </c:pt>
                <c:pt idx="3206">
                  <c:v>0.60952600000000001</c:v>
                </c:pt>
                <c:pt idx="3207">
                  <c:v>0.27560200000000001</c:v>
                </c:pt>
                <c:pt idx="3208">
                  <c:v>-0.212584</c:v>
                </c:pt>
                <c:pt idx="3209">
                  <c:v>-1.4831000000000001</c:v>
                </c:pt>
                <c:pt idx="3210">
                  <c:v>-0.120714</c:v>
                </c:pt>
                <c:pt idx="3211">
                  <c:v>-1.17824</c:v>
                </c:pt>
                <c:pt idx="3212">
                  <c:v>-1.0147200000000001</c:v>
                </c:pt>
                <c:pt idx="3213">
                  <c:v>-0.45136300000000001</c:v>
                </c:pt>
                <c:pt idx="3214">
                  <c:v>-1.1192200000000001</c:v>
                </c:pt>
                <c:pt idx="3215">
                  <c:v>-6.7524000000000001E-2</c:v>
                </c:pt>
                <c:pt idx="3216">
                  <c:v>-1.64585</c:v>
                </c:pt>
                <c:pt idx="3217">
                  <c:v>-1.17215</c:v>
                </c:pt>
                <c:pt idx="3218">
                  <c:v>0.30561100000000002</c:v>
                </c:pt>
                <c:pt idx="3219">
                  <c:v>-2.7301099999999998</c:v>
                </c:pt>
                <c:pt idx="3220">
                  <c:v>-0.83629900000000001</c:v>
                </c:pt>
                <c:pt idx="3221">
                  <c:v>-2.8836599999999999</c:v>
                </c:pt>
                <c:pt idx="3222">
                  <c:v>-1.8342099999999999</c:v>
                </c:pt>
                <c:pt idx="3223">
                  <c:v>-1.18787</c:v>
                </c:pt>
                <c:pt idx="3224">
                  <c:v>-1.9398200000000001</c:v>
                </c:pt>
                <c:pt idx="3225">
                  <c:v>-1.7274400000000001</c:v>
                </c:pt>
                <c:pt idx="3226">
                  <c:v>-1.3081400000000001</c:v>
                </c:pt>
                <c:pt idx="3227">
                  <c:v>-1.5644100000000001</c:v>
                </c:pt>
                <c:pt idx="3228">
                  <c:v>0.353379</c:v>
                </c:pt>
                <c:pt idx="3229">
                  <c:v>-5.8259999999999999E-2</c:v>
                </c:pt>
                <c:pt idx="3230">
                  <c:v>-0.27161299999999999</c:v>
                </c:pt>
                <c:pt idx="3231">
                  <c:v>9.6670000000000002E-3</c:v>
                </c:pt>
                <c:pt idx="3232">
                  <c:v>-2.3236500000000002</c:v>
                </c:pt>
                <c:pt idx="3233">
                  <c:v>-1.4287700000000001</c:v>
                </c:pt>
                <c:pt idx="3234">
                  <c:v>-2.25346</c:v>
                </c:pt>
                <c:pt idx="3235">
                  <c:v>-1.70991</c:v>
                </c:pt>
                <c:pt idx="3236">
                  <c:v>-0.26888099999999998</c:v>
                </c:pt>
                <c:pt idx="3237">
                  <c:v>-1.96204</c:v>
                </c:pt>
                <c:pt idx="3238">
                  <c:v>-0.135239</c:v>
                </c:pt>
                <c:pt idx="3239">
                  <c:v>-1.64537</c:v>
                </c:pt>
                <c:pt idx="3240">
                  <c:v>-1.9970000000000001</c:v>
                </c:pt>
                <c:pt idx="3241">
                  <c:v>-2.1980300000000002</c:v>
                </c:pt>
                <c:pt idx="3242">
                  <c:v>-2.0150100000000002</c:v>
                </c:pt>
                <c:pt idx="3243">
                  <c:v>-2.0797400000000001</c:v>
                </c:pt>
                <c:pt idx="3244">
                  <c:v>-0.50117800000000001</c:v>
                </c:pt>
                <c:pt idx="3245">
                  <c:v>-1.75</c:v>
                </c:pt>
                <c:pt idx="3246">
                  <c:v>1.52796</c:v>
                </c:pt>
                <c:pt idx="3247">
                  <c:v>-0.86801700000000004</c:v>
                </c:pt>
                <c:pt idx="3248">
                  <c:v>-5.7986999999999997E-2</c:v>
                </c:pt>
                <c:pt idx="3249">
                  <c:v>-2.5148700000000002</c:v>
                </c:pt>
                <c:pt idx="3250">
                  <c:v>-2.45289</c:v>
                </c:pt>
                <c:pt idx="3251">
                  <c:v>-2.4228800000000001</c:v>
                </c:pt>
                <c:pt idx="3252">
                  <c:v>-1.8631599999999999</c:v>
                </c:pt>
                <c:pt idx="3253">
                  <c:v>-0.98475100000000004</c:v>
                </c:pt>
                <c:pt idx="3254">
                  <c:v>-1.22777</c:v>
                </c:pt>
                <c:pt idx="3255">
                  <c:v>-0.90717499999999995</c:v>
                </c:pt>
                <c:pt idx="3256">
                  <c:v>-0.52129400000000004</c:v>
                </c:pt>
                <c:pt idx="3257">
                  <c:v>-0.63659600000000005</c:v>
                </c:pt>
                <c:pt idx="3258">
                  <c:v>0.492807</c:v>
                </c:pt>
                <c:pt idx="3259">
                  <c:v>-1.6567499999999999</c:v>
                </c:pt>
                <c:pt idx="3260">
                  <c:v>6.6712999999999995E-2</c:v>
                </c:pt>
                <c:pt idx="3261">
                  <c:v>-2.4009800000000001</c:v>
                </c:pt>
                <c:pt idx="3262">
                  <c:v>-1.87242</c:v>
                </c:pt>
                <c:pt idx="3263">
                  <c:v>-1.04186</c:v>
                </c:pt>
                <c:pt idx="3264">
                  <c:v>0.27457900000000002</c:v>
                </c:pt>
                <c:pt idx="3265">
                  <c:v>-0.93691100000000005</c:v>
                </c:pt>
                <c:pt idx="3266">
                  <c:v>-1.85232</c:v>
                </c:pt>
                <c:pt idx="3267">
                  <c:v>-1.54386</c:v>
                </c:pt>
                <c:pt idx="3268">
                  <c:v>-2.1171199999999999</c:v>
                </c:pt>
                <c:pt idx="3269">
                  <c:v>-0.39602799999999999</c:v>
                </c:pt>
                <c:pt idx="3270">
                  <c:v>-2.8281399999999999</c:v>
                </c:pt>
                <c:pt idx="3271">
                  <c:v>-1.6702399999999999</c:v>
                </c:pt>
                <c:pt idx="3272">
                  <c:v>-0.57239499999999999</c:v>
                </c:pt>
                <c:pt idx="3273">
                  <c:v>-1.3595600000000001</c:v>
                </c:pt>
                <c:pt idx="3274">
                  <c:v>-2.2157800000000001</c:v>
                </c:pt>
                <c:pt idx="3275">
                  <c:v>-1.88219</c:v>
                </c:pt>
                <c:pt idx="3276">
                  <c:v>-1.9819899999999999</c:v>
                </c:pt>
                <c:pt idx="3277">
                  <c:v>-0.481711</c:v>
                </c:pt>
                <c:pt idx="3278">
                  <c:v>-1.02101</c:v>
                </c:pt>
                <c:pt idx="3279">
                  <c:v>-2.0998299999999999</c:v>
                </c:pt>
                <c:pt idx="3280">
                  <c:v>-2.0351699999999999</c:v>
                </c:pt>
                <c:pt idx="3281">
                  <c:v>-0.13012399999999999</c:v>
                </c:pt>
                <c:pt idx="3282">
                  <c:v>-2.31596</c:v>
                </c:pt>
                <c:pt idx="3283">
                  <c:v>-1.5911999999999999</c:v>
                </c:pt>
                <c:pt idx="3284">
                  <c:v>-1.7890299999999999</c:v>
                </c:pt>
                <c:pt idx="3285">
                  <c:v>-1.9617800000000001</c:v>
                </c:pt>
                <c:pt idx="3286">
                  <c:v>-0.41065000000000002</c:v>
                </c:pt>
                <c:pt idx="3287">
                  <c:v>-0.87816099999999997</c:v>
                </c:pt>
                <c:pt idx="3288">
                  <c:v>-1.1070800000000001</c:v>
                </c:pt>
                <c:pt idx="3289">
                  <c:v>-2.3021799999999999</c:v>
                </c:pt>
                <c:pt idx="3290">
                  <c:v>-0.61401499999999998</c:v>
                </c:pt>
                <c:pt idx="3291">
                  <c:v>-0.57528800000000002</c:v>
                </c:pt>
                <c:pt idx="3292">
                  <c:v>-1.8520799999999999</c:v>
                </c:pt>
                <c:pt idx="3293">
                  <c:v>-2.2069999999999999E-2</c:v>
                </c:pt>
                <c:pt idx="3294">
                  <c:v>-1.10947</c:v>
                </c:pt>
                <c:pt idx="3295">
                  <c:v>-1.66021</c:v>
                </c:pt>
                <c:pt idx="3296">
                  <c:v>-0.36608800000000002</c:v>
                </c:pt>
                <c:pt idx="3297">
                  <c:v>-1.35432</c:v>
                </c:pt>
                <c:pt idx="3298">
                  <c:v>-1.1247499999999999</c:v>
                </c:pt>
                <c:pt idx="3299">
                  <c:v>-1.1729799999999999</c:v>
                </c:pt>
                <c:pt idx="3300">
                  <c:v>-1.5340100000000001</c:v>
                </c:pt>
                <c:pt idx="3301">
                  <c:v>-0.72433800000000004</c:v>
                </c:pt>
                <c:pt idx="3302">
                  <c:v>-0.405057</c:v>
                </c:pt>
                <c:pt idx="3303">
                  <c:v>-1.90612</c:v>
                </c:pt>
                <c:pt idx="3304">
                  <c:v>-2.52094</c:v>
                </c:pt>
                <c:pt idx="3305">
                  <c:v>3.2029000000000002E-2</c:v>
                </c:pt>
                <c:pt idx="3306">
                  <c:v>-1.3793599999999999</c:v>
                </c:pt>
                <c:pt idx="3307">
                  <c:v>-2.09992</c:v>
                </c:pt>
                <c:pt idx="3308">
                  <c:v>0.34954000000000002</c:v>
                </c:pt>
                <c:pt idx="3309">
                  <c:v>1.1777299999999999</c:v>
                </c:pt>
                <c:pt idx="3310">
                  <c:v>1.5954900000000001</c:v>
                </c:pt>
                <c:pt idx="3311">
                  <c:v>0.17773</c:v>
                </c:pt>
                <c:pt idx="3312">
                  <c:v>-1.2168300000000001</c:v>
                </c:pt>
                <c:pt idx="3313">
                  <c:v>-2.7378999999999998</c:v>
                </c:pt>
                <c:pt idx="3314">
                  <c:v>-2.3549099999999998</c:v>
                </c:pt>
                <c:pt idx="3315">
                  <c:v>0.55303199999999997</c:v>
                </c:pt>
                <c:pt idx="3316">
                  <c:v>-1.79036</c:v>
                </c:pt>
                <c:pt idx="3317">
                  <c:v>-0.54506699999999997</c:v>
                </c:pt>
                <c:pt idx="3318">
                  <c:v>0.27194400000000002</c:v>
                </c:pt>
                <c:pt idx="3319">
                  <c:v>-0.83903399999999995</c:v>
                </c:pt>
                <c:pt idx="3320">
                  <c:v>-1.2348300000000001</c:v>
                </c:pt>
                <c:pt idx="3321">
                  <c:v>-1.93977</c:v>
                </c:pt>
                <c:pt idx="3322">
                  <c:v>-2.2710499999999998</c:v>
                </c:pt>
                <c:pt idx="3323">
                  <c:v>3.2835000000000003E-2</c:v>
                </c:pt>
                <c:pt idx="3324">
                  <c:v>-2.12148</c:v>
                </c:pt>
                <c:pt idx="3325">
                  <c:v>-1.91022</c:v>
                </c:pt>
                <c:pt idx="3326">
                  <c:v>-1.59751</c:v>
                </c:pt>
                <c:pt idx="3327">
                  <c:v>-1.4091</c:v>
                </c:pt>
                <c:pt idx="3328">
                  <c:v>-2.70316</c:v>
                </c:pt>
                <c:pt idx="3329">
                  <c:v>-0.86841199999999996</c:v>
                </c:pt>
                <c:pt idx="3330">
                  <c:v>0.148704</c:v>
                </c:pt>
                <c:pt idx="3331">
                  <c:v>-1.19373</c:v>
                </c:pt>
                <c:pt idx="3332">
                  <c:v>0.729827</c:v>
                </c:pt>
                <c:pt idx="3333">
                  <c:v>-0.35431200000000002</c:v>
                </c:pt>
                <c:pt idx="3334">
                  <c:v>0.69919799999999999</c:v>
                </c:pt>
                <c:pt idx="3335">
                  <c:v>0.29086699999999999</c:v>
                </c:pt>
                <c:pt idx="3336">
                  <c:v>-1.9749099999999999</c:v>
                </c:pt>
                <c:pt idx="3337">
                  <c:v>0.11539000000000001</c:v>
                </c:pt>
                <c:pt idx="3338">
                  <c:v>-2.01742</c:v>
                </c:pt>
                <c:pt idx="3339">
                  <c:v>-0.667211</c:v>
                </c:pt>
                <c:pt idx="3340">
                  <c:v>0.105221</c:v>
                </c:pt>
                <c:pt idx="3341">
                  <c:v>0.51583999999999997</c:v>
                </c:pt>
                <c:pt idx="3342">
                  <c:v>0.58738400000000002</c:v>
                </c:pt>
                <c:pt idx="3343">
                  <c:v>-0.50082599999999999</c:v>
                </c:pt>
                <c:pt idx="3344">
                  <c:v>0.78206299999999995</c:v>
                </c:pt>
                <c:pt idx="3345">
                  <c:v>-0.75383699999999998</c:v>
                </c:pt>
                <c:pt idx="3346">
                  <c:v>-0.57444899999999999</c:v>
                </c:pt>
                <c:pt idx="3347">
                  <c:v>0.82461399999999996</c:v>
                </c:pt>
                <c:pt idx="3348">
                  <c:v>1.1048500000000001</c:v>
                </c:pt>
                <c:pt idx="3349">
                  <c:v>1.9580000000000001E-3</c:v>
                </c:pt>
                <c:pt idx="3350">
                  <c:v>-2.8773900000000001</c:v>
                </c:pt>
                <c:pt idx="3351">
                  <c:v>1.32456</c:v>
                </c:pt>
                <c:pt idx="3352">
                  <c:v>-1.57169</c:v>
                </c:pt>
                <c:pt idx="3353">
                  <c:v>-1.73109</c:v>
                </c:pt>
                <c:pt idx="3354">
                  <c:v>-0.50654299999999997</c:v>
                </c:pt>
                <c:pt idx="3355">
                  <c:v>-0.854047</c:v>
                </c:pt>
                <c:pt idx="3356">
                  <c:v>0.42943300000000001</c:v>
                </c:pt>
                <c:pt idx="3357">
                  <c:v>0.93222799999999995</c:v>
                </c:pt>
                <c:pt idx="3358">
                  <c:v>-0.34210000000000002</c:v>
                </c:pt>
                <c:pt idx="3359">
                  <c:v>-1.7563299999999999</c:v>
                </c:pt>
                <c:pt idx="3360">
                  <c:v>-1.77285</c:v>
                </c:pt>
                <c:pt idx="3361">
                  <c:v>-0.66734199999999999</c:v>
                </c:pt>
                <c:pt idx="3362">
                  <c:v>-1.17927</c:v>
                </c:pt>
                <c:pt idx="3363">
                  <c:v>-0.13891700000000001</c:v>
                </c:pt>
                <c:pt idx="3364">
                  <c:v>-2.25352</c:v>
                </c:pt>
                <c:pt idx="3365">
                  <c:v>0.60342200000000001</c:v>
                </c:pt>
                <c:pt idx="3366">
                  <c:v>0.47117500000000001</c:v>
                </c:pt>
                <c:pt idx="3367">
                  <c:v>-0.52923200000000004</c:v>
                </c:pt>
                <c:pt idx="3368">
                  <c:v>-1.3551800000000001</c:v>
                </c:pt>
                <c:pt idx="3369">
                  <c:v>-0.84317799999999998</c:v>
                </c:pt>
                <c:pt idx="3370">
                  <c:v>-2.6042900000000002</c:v>
                </c:pt>
                <c:pt idx="3371">
                  <c:v>-1.4120999999999999</c:v>
                </c:pt>
                <c:pt idx="3372">
                  <c:v>-0.14407700000000001</c:v>
                </c:pt>
                <c:pt idx="3373">
                  <c:v>-1.1984999999999999</c:v>
                </c:pt>
                <c:pt idx="3374">
                  <c:v>-0.37255100000000002</c:v>
                </c:pt>
                <c:pt idx="3375">
                  <c:v>-1.68404</c:v>
                </c:pt>
                <c:pt idx="3376">
                  <c:v>0.11734899999999999</c:v>
                </c:pt>
                <c:pt idx="3377">
                  <c:v>-0.57250299999999998</c:v>
                </c:pt>
                <c:pt idx="3378">
                  <c:v>-2.4487999999999999</c:v>
                </c:pt>
                <c:pt idx="3379">
                  <c:v>0.18686800000000001</c:v>
                </c:pt>
                <c:pt idx="3380">
                  <c:v>0.73546599999999995</c:v>
                </c:pt>
                <c:pt idx="3381">
                  <c:v>1.80979</c:v>
                </c:pt>
                <c:pt idx="3382">
                  <c:v>-1.4894799999999999</c:v>
                </c:pt>
                <c:pt idx="3383">
                  <c:v>0.14024800000000001</c:v>
                </c:pt>
                <c:pt idx="3384">
                  <c:v>-0.49266199999999999</c:v>
                </c:pt>
                <c:pt idx="3385">
                  <c:v>-0.20544499999999999</c:v>
                </c:pt>
                <c:pt idx="3386">
                  <c:v>0.72370100000000004</c:v>
                </c:pt>
                <c:pt idx="3387">
                  <c:v>-1.03125</c:v>
                </c:pt>
                <c:pt idx="3388">
                  <c:v>0.67738799999999999</c:v>
                </c:pt>
                <c:pt idx="3389">
                  <c:v>0.575237</c:v>
                </c:pt>
                <c:pt idx="3390">
                  <c:v>-0.14661099999999999</c:v>
                </c:pt>
                <c:pt idx="3391">
                  <c:v>-1.3345</c:v>
                </c:pt>
                <c:pt idx="3392">
                  <c:v>0.154032</c:v>
                </c:pt>
                <c:pt idx="3393">
                  <c:v>-2.2580300000000002</c:v>
                </c:pt>
                <c:pt idx="3394">
                  <c:v>-9.1291999999999998E-2</c:v>
                </c:pt>
                <c:pt idx="3395">
                  <c:v>-0.26228600000000002</c:v>
                </c:pt>
                <c:pt idx="3396">
                  <c:v>-0.57792399999999999</c:v>
                </c:pt>
                <c:pt idx="3397">
                  <c:v>-0.46750599999999998</c:v>
                </c:pt>
                <c:pt idx="3398">
                  <c:v>-1.3189200000000001</c:v>
                </c:pt>
                <c:pt idx="3399">
                  <c:v>0.28962599999999999</c:v>
                </c:pt>
                <c:pt idx="3400">
                  <c:v>0.28143600000000002</c:v>
                </c:pt>
                <c:pt idx="3401">
                  <c:v>0.61793500000000001</c:v>
                </c:pt>
                <c:pt idx="3402">
                  <c:v>-2.1862499999999998</c:v>
                </c:pt>
                <c:pt idx="3403">
                  <c:v>-0.340615</c:v>
                </c:pt>
                <c:pt idx="3404">
                  <c:v>0.943276</c:v>
                </c:pt>
                <c:pt idx="3405">
                  <c:v>-0.90225500000000003</c:v>
                </c:pt>
                <c:pt idx="3406">
                  <c:v>0.56853200000000004</c:v>
                </c:pt>
                <c:pt idx="3407">
                  <c:v>-1.0176799999999999</c:v>
                </c:pt>
                <c:pt idx="3408">
                  <c:v>0.27723300000000001</c:v>
                </c:pt>
                <c:pt idx="3409">
                  <c:v>-4.0620999999999997E-2</c:v>
                </c:pt>
                <c:pt idx="3410">
                  <c:v>0.53778099999999995</c:v>
                </c:pt>
                <c:pt idx="3411">
                  <c:v>0.248553</c:v>
                </c:pt>
                <c:pt idx="3412">
                  <c:v>0.73290699999999998</c:v>
                </c:pt>
                <c:pt idx="3413">
                  <c:v>-1.93645</c:v>
                </c:pt>
                <c:pt idx="3414">
                  <c:v>-3.0887000000000001E-2</c:v>
                </c:pt>
                <c:pt idx="3415">
                  <c:v>-0.36472300000000002</c:v>
                </c:pt>
                <c:pt idx="3416">
                  <c:v>2.9010999999999999E-2</c:v>
                </c:pt>
                <c:pt idx="3417">
                  <c:v>-0.51795400000000003</c:v>
                </c:pt>
                <c:pt idx="3418">
                  <c:v>-0.96885699999999997</c:v>
                </c:pt>
                <c:pt idx="3419">
                  <c:v>-0.75084399999999996</c:v>
                </c:pt>
                <c:pt idx="3420">
                  <c:v>-0.95335000000000003</c:v>
                </c:pt>
                <c:pt idx="3421">
                  <c:v>0.65011099999999999</c:v>
                </c:pt>
                <c:pt idx="3422">
                  <c:v>-1.7745500000000001</c:v>
                </c:pt>
                <c:pt idx="3423">
                  <c:v>-0.80596999999999996</c:v>
                </c:pt>
                <c:pt idx="3424">
                  <c:v>5.2750999999999999E-2</c:v>
                </c:pt>
                <c:pt idx="3425">
                  <c:v>-0.25921300000000003</c:v>
                </c:pt>
                <c:pt idx="3426">
                  <c:v>-1.5095099999999999</c:v>
                </c:pt>
                <c:pt idx="3427">
                  <c:v>-0.71045700000000001</c:v>
                </c:pt>
                <c:pt idx="3428">
                  <c:v>-2.17699</c:v>
                </c:pt>
                <c:pt idx="3429">
                  <c:v>-0.75101200000000001</c:v>
                </c:pt>
                <c:pt idx="3430">
                  <c:v>-0.29698400000000003</c:v>
                </c:pt>
                <c:pt idx="3431">
                  <c:v>-0.25225799999999998</c:v>
                </c:pt>
                <c:pt idx="3432">
                  <c:v>-0.17365700000000001</c:v>
                </c:pt>
                <c:pt idx="3433">
                  <c:v>0.80793800000000005</c:v>
                </c:pt>
                <c:pt idx="3434">
                  <c:v>-0.47086099999999997</c:v>
                </c:pt>
                <c:pt idx="3435">
                  <c:v>0.121071</c:v>
                </c:pt>
                <c:pt idx="3436">
                  <c:v>-1.3742799999999999</c:v>
                </c:pt>
                <c:pt idx="3437">
                  <c:v>7.5560000000000002E-3</c:v>
                </c:pt>
                <c:pt idx="3438">
                  <c:v>-1.67137</c:v>
                </c:pt>
                <c:pt idx="3439">
                  <c:v>0.45497399999999999</c:v>
                </c:pt>
                <c:pt idx="3440">
                  <c:v>0.28731000000000001</c:v>
                </c:pt>
                <c:pt idx="3441">
                  <c:v>-1.5529200000000001</c:v>
                </c:pt>
                <c:pt idx="3442">
                  <c:v>-1.36337</c:v>
                </c:pt>
                <c:pt idx="3443">
                  <c:v>0.253498</c:v>
                </c:pt>
                <c:pt idx="3444">
                  <c:v>-0.64529099999999995</c:v>
                </c:pt>
                <c:pt idx="3445">
                  <c:v>-0.32510600000000001</c:v>
                </c:pt>
                <c:pt idx="3446">
                  <c:v>0.56150100000000003</c:v>
                </c:pt>
                <c:pt idx="3447">
                  <c:v>-0.27477200000000002</c:v>
                </c:pt>
                <c:pt idx="3448">
                  <c:v>-1.2612000000000001</c:v>
                </c:pt>
                <c:pt idx="3449">
                  <c:v>0.76963999999999999</c:v>
                </c:pt>
                <c:pt idx="3450">
                  <c:v>-0.105265</c:v>
                </c:pt>
                <c:pt idx="3451">
                  <c:v>-0.51455399999999996</c:v>
                </c:pt>
                <c:pt idx="3452">
                  <c:v>0.43110100000000001</c:v>
                </c:pt>
                <c:pt idx="3453">
                  <c:v>-1.0186599999999999</c:v>
                </c:pt>
                <c:pt idx="3454">
                  <c:v>-1.3614599999999999</c:v>
                </c:pt>
                <c:pt idx="3455">
                  <c:v>-0.239512</c:v>
                </c:pt>
                <c:pt idx="3456">
                  <c:v>0.45221299999999998</c:v>
                </c:pt>
                <c:pt idx="3457">
                  <c:v>-0.43525000000000003</c:v>
                </c:pt>
                <c:pt idx="3458">
                  <c:v>-0.46391500000000002</c:v>
                </c:pt>
                <c:pt idx="3459">
                  <c:v>-7.4756000000000003E-2</c:v>
                </c:pt>
                <c:pt idx="3460">
                  <c:v>0.93814900000000001</c:v>
                </c:pt>
                <c:pt idx="3461">
                  <c:v>-1.8234300000000001</c:v>
                </c:pt>
                <c:pt idx="3462">
                  <c:v>0.69270100000000001</c:v>
                </c:pt>
                <c:pt idx="3463">
                  <c:v>-6.9810999999999998E-2</c:v>
                </c:pt>
                <c:pt idx="3464">
                  <c:v>0.68262500000000004</c:v>
                </c:pt>
                <c:pt idx="3465">
                  <c:v>0.18276000000000001</c:v>
                </c:pt>
                <c:pt idx="3466">
                  <c:v>0.36936200000000002</c:v>
                </c:pt>
                <c:pt idx="3467">
                  <c:v>0.47872900000000002</c:v>
                </c:pt>
                <c:pt idx="3468">
                  <c:v>-1.20723</c:v>
                </c:pt>
                <c:pt idx="3469">
                  <c:v>-0.57161099999999998</c:v>
                </c:pt>
                <c:pt idx="3470">
                  <c:v>0.84350599999999998</c:v>
                </c:pt>
                <c:pt idx="3471">
                  <c:v>-0.115498</c:v>
                </c:pt>
                <c:pt idx="3472">
                  <c:v>1.0065200000000001</c:v>
                </c:pt>
                <c:pt idx="3473">
                  <c:v>0.61901200000000001</c:v>
                </c:pt>
                <c:pt idx="3474">
                  <c:v>-0.24051700000000001</c:v>
                </c:pt>
                <c:pt idx="3475">
                  <c:v>-0.70021</c:v>
                </c:pt>
                <c:pt idx="3476">
                  <c:v>-0.85201899999999997</c:v>
                </c:pt>
                <c:pt idx="3477">
                  <c:v>0.69228000000000001</c:v>
                </c:pt>
                <c:pt idx="3478">
                  <c:v>0.82619299999999996</c:v>
                </c:pt>
                <c:pt idx="3479">
                  <c:v>-1.05016</c:v>
                </c:pt>
                <c:pt idx="3480">
                  <c:v>-1.08853</c:v>
                </c:pt>
                <c:pt idx="3481">
                  <c:v>0.64551999999999998</c:v>
                </c:pt>
                <c:pt idx="3482">
                  <c:v>0.79204799999999997</c:v>
                </c:pt>
                <c:pt idx="3483">
                  <c:v>0.30005100000000001</c:v>
                </c:pt>
                <c:pt idx="3484">
                  <c:v>0.232821</c:v>
                </c:pt>
                <c:pt idx="3485">
                  <c:v>-1.36639</c:v>
                </c:pt>
                <c:pt idx="3486">
                  <c:v>-0.34825400000000001</c:v>
                </c:pt>
                <c:pt idx="3487">
                  <c:v>0.398034</c:v>
                </c:pt>
                <c:pt idx="3488">
                  <c:v>-9.3648999999999996E-2</c:v>
                </c:pt>
                <c:pt idx="3489">
                  <c:v>0.80542100000000005</c:v>
                </c:pt>
                <c:pt idx="3490">
                  <c:v>0.15415599999999999</c:v>
                </c:pt>
                <c:pt idx="3491">
                  <c:v>-1.0705</c:v>
                </c:pt>
                <c:pt idx="3492">
                  <c:v>-0.21429999999999999</c:v>
                </c:pt>
                <c:pt idx="3493">
                  <c:v>-3.2358999999999999E-2</c:v>
                </c:pt>
                <c:pt idx="3494">
                  <c:v>-0.91978599999999999</c:v>
                </c:pt>
                <c:pt idx="3495">
                  <c:v>0.69649099999999997</c:v>
                </c:pt>
                <c:pt idx="3496">
                  <c:v>8.5836999999999997E-2</c:v>
                </c:pt>
                <c:pt idx="3497">
                  <c:v>1.0343500000000001</c:v>
                </c:pt>
                <c:pt idx="3498">
                  <c:v>0.78267900000000001</c:v>
                </c:pt>
                <c:pt idx="3499">
                  <c:v>-0.54503999999999997</c:v>
                </c:pt>
                <c:pt idx="3500">
                  <c:v>0.68912399999999996</c:v>
                </c:pt>
                <c:pt idx="3501">
                  <c:v>0.51839199999999996</c:v>
                </c:pt>
                <c:pt idx="3502">
                  <c:v>-0.39557999999999999</c:v>
                </c:pt>
                <c:pt idx="3503">
                  <c:v>0.263575</c:v>
                </c:pt>
                <c:pt idx="3504">
                  <c:v>0.184226</c:v>
                </c:pt>
                <c:pt idx="3505">
                  <c:v>1.04454</c:v>
                </c:pt>
                <c:pt idx="3506">
                  <c:v>0.22634399999999999</c:v>
                </c:pt>
                <c:pt idx="3507">
                  <c:v>-0.50689499999999998</c:v>
                </c:pt>
                <c:pt idx="3508">
                  <c:v>-3.0494599999999998</c:v>
                </c:pt>
                <c:pt idx="3509">
                  <c:v>-0.688307</c:v>
                </c:pt>
                <c:pt idx="3510">
                  <c:v>-1.59531</c:v>
                </c:pt>
                <c:pt idx="3511">
                  <c:v>-0.83266399999999996</c:v>
                </c:pt>
                <c:pt idx="3512">
                  <c:v>0.49765100000000001</c:v>
                </c:pt>
                <c:pt idx="3513">
                  <c:v>0.84416599999999997</c:v>
                </c:pt>
                <c:pt idx="3514">
                  <c:v>0.767397</c:v>
                </c:pt>
                <c:pt idx="3515">
                  <c:v>0.234148</c:v>
                </c:pt>
                <c:pt idx="3516">
                  <c:v>-0.90920999999999996</c:v>
                </c:pt>
                <c:pt idx="3517">
                  <c:v>0.82125999999999999</c:v>
                </c:pt>
                <c:pt idx="3518">
                  <c:v>0.56212499999999999</c:v>
                </c:pt>
                <c:pt idx="3519">
                  <c:v>-2.1755100000000001</c:v>
                </c:pt>
                <c:pt idx="3520">
                  <c:v>-2.2930299999999999</c:v>
                </c:pt>
                <c:pt idx="3521">
                  <c:v>-1.4019900000000001</c:v>
                </c:pt>
                <c:pt idx="3522">
                  <c:v>-0.97044799999999998</c:v>
                </c:pt>
                <c:pt idx="3523">
                  <c:v>-0.20286499999999999</c:v>
                </c:pt>
                <c:pt idx="3524">
                  <c:v>-0.87018700000000004</c:v>
                </c:pt>
                <c:pt idx="3525">
                  <c:v>-2.4224700000000001</c:v>
                </c:pt>
                <c:pt idx="3526">
                  <c:v>0.28606999999999999</c:v>
                </c:pt>
                <c:pt idx="3527">
                  <c:v>-8.5662000000000002E-2</c:v>
                </c:pt>
                <c:pt idx="3528">
                  <c:v>0.987313</c:v>
                </c:pt>
                <c:pt idx="3529">
                  <c:v>0.41749700000000001</c:v>
                </c:pt>
                <c:pt idx="3530">
                  <c:v>0.75819499999999995</c:v>
                </c:pt>
                <c:pt idx="3531">
                  <c:v>1.1618900000000001</c:v>
                </c:pt>
                <c:pt idx="3532">
                  <c:v>0.28234100000000001</c:v>
                </c:pt>
                <c:pt idx="3533">
                  <c:v>-1.11378</c:v>
                </c:pt>
                <c:pt idx="3534">
                  <c:v>-1.0537000000000001</c:v>
                </c:pt>
                <c:pt idx="3535">
                  <c:v>-0.13301399999999999</c:v>
                </c:pt>
                <c:pt idx="3536">
                  <c:v>-1.5649500000000001</c:v>
                </c:pt>
                <c:pt idx="3537">
                  <c:v>3.3304E-2</c:v>
                </c:pt>
                <c:pt idx="3538">
                  <c:v>-1.7389300000000001</c:v>
                </c:pt>
                <c:pt idx="3539">
                  <c:v>-1.66794</c:v>
                </c:pt>
                <c:pt idx="3540">
                  <c:v>0.63415999999999995</c:v>
                </c:pt>
                <c:pt idx="3541">
                  <c:v>-2.1286299999999998</c:v>
                </c:pt>
                <c:pt idx="3542">
                  <c:v>-0.73173200000000005</c:v>
                </c:pt>
                <c:pt idx="3543">
                  <c:v>0.95867899999999995</c:v>
                </c:pt>
                <c:pt idx="3544">
                  <c:v>-0.88119899999999995</c:v>
                </c:pt>
                <c:pt idx="3545">
                  <c:v>-1.40472</c:v>
                </c:pt>
                <c:pt idx="3546">
                  <c:v>-0.358016</c:v>
                </c:pt>
                <c:pt idx="3547">
                  <c:v>1.0511E-2</c:v>
                </c:pt>
                <c:pt idx="3548">
                  <c:v>0.60229200000000005</c:v>
                </c:pt>
                <c:pt idx="3549">
                  <c:v>-1.06012</c:v>
                </c:pt>
                <c:pt idx="3550">
                  <c:v>-0.50132100000000002</c:v>
                </c:pt>
                <c:pt idx="3551">
                  <c:v>-0.522123</c:v>
                </c:pt>
                <c:pt idx="3552">
                  <c:v>-0.80049800000000004</c:v>
                </c:pt>
                <c:pt idx="3553">
                  <c:v>-1.9140200000000001</c:v>
                </c:pt>
                <c:pt idx="3554">
                  <c:v>0.162631</c:v>
                </c:pt>
                <c:pt idx="3555">
                  <c:v>-1.8168E-2</c:v>
                </c:pt>
                <c:pt idx="3556">
                  <c:v>-1.0202899999999999</c:v>
                </c:pt>
                <c:pt idx="3557">
                  <c:v>-2.9520999999999999E-2</c:v>
                </c:pt>
                <c:pt idx="3558">
                  <c:v>-2.4050999999999999E-2</c:v>
                </c:pt>
                <c:pt idx="3559">
                  <c:v>0.25383099999999997</c:v>
                </c:pt>
                <c:pt idx="3560">
                  <c:v>0.42770000000000002</c:v>
                </c:pt>
                <c:pt idx="3561">
                  <c:v>-0.23191300000000001</c:v>
                </c:pt>
                <c:pt idx="3562">
                  <c:v>-0.80160200000000004</c:v>
                </c:pt>
                <c:pt idx="3563">
                  <c:v>-1.68333</c:v>
                </c:pt>
                <c:pt idx="3564">
                  <c:v>-9.7949999999999999E-3</c:v>
                </c:pt>
                <c:pt idx="3565">
                  <c:v>0.17218700000000001</c:v>
                </c:pt>
                <c:pt idx="3566">
                  <c:v>-1.71543</c:v>
                </c:pt>
                <c:pt idx="3567">
                  <c:v>0.19070000000000001</c:v>
                </c:pt>
                <c:pt idx="3568">
                  <c:v>-0.31445200000000001</c:v>
                </c:pt>
                <c:pt idx="3569">
                  <c:v>-0.48865700000000001</c:v>
                </c:pt>
                <c:pt idx="3570">
                  <c:v>-0.30652400000000002</c:v>
                </c:pt>
                <c:pt idx="3571">
                  <c:v>-1.8403400000000001</c:v>
                </c:pt>
                <c:pt idx="3572">
                  <c:v>-0.65040600000000004</c:v>
                </c:pt>
                <c:pt idx="3573">
                  <c:v>0.32117400000000002</c:v>
                </c:pt>
                <c:pt idx="3574">
                  <c:v>0.32284299999999999</c:v>
                </c:pt>
                <c:pt idx="3575">
                  <c:v>-0.455814</c:v>
                </c:pt>
                <c:pt idx="3576">
                  <c:v>-0.28412199999999999</c:v>
                </c:pt>
                <c:pt idx="3577">
                  <c:v>-0.81334799999999996</c:v>
                </c:pt>
                <c:pt idx="3578">
                  <c:v>-1.8953500000000001</c:v>
                </c:pt>
                <c:pt idx="3579">
                  <c:v>0.14721899999999999</c:v>
                </c:pt>
                <c:pt idx="3580">
                  <c:v>1.0560799999999999</c:v>
                </c:pt>
                <c:pt idx="3581">
                  <c:v>1.02258</c:v>
                </c:pt>
                <c:pt idx="3582">
                  <c:v>-0.68527499999999997</c:v>
                </c:pt>
                <c:pt idx="3583">
                  <c:v>0.82551699999999995</c:v>
                </c:pt>
                <c:pt idx="3584">
                  <c:v>0.82070699999999996</c:v>
                </c:pt>
                <c:pt idx="3585">
                  <c:v>-0.469088</c:v>
                </c:pt>
                <c:pt idx="3586">
                  <c:v>1.4278299999999999</c:v>
                </c:pt>
                <c:pt idx="3587">
                  <c:v>0.86720799999999998</c:v>
                </c:pt>
                <c:pt idx="3588">
                  <c:v>1.0225299999999999</c:v>
                </c:pt>
                <c:pt idx="3589">
                  <c:v>0.488344</c:v>
                </c:pt>
                <c:pt idx="3590">
                  <c:v>0.43492999999999998</c:v>
                </c:pt>
                <c:pt idx="3591">
                  <c:v>-1.5458000000000001</c:v>
                </c:pt>
                <c:pt idx="3592">
                  <c:v>0.91781000000000001</c:v>
                </c:pt>
                <c:pt idx="3593">
                  <c:v>0.55395899999999998</c:v>
                </c:pt>
                <c:pt idx="3594">
                  <c:v>9.6307000000000004E-2</c:v>
                </c:pt>
                <c:pt idx="3595">
                  <c:v>-2.0666099999999998</c:v>
                </c:pt>
                <c:pt idx="3596">
                  <c:v>0.62565899999999997</c:v>
                </c:pt>
                <c:pt idx="3597">
                  <c:v>9.3253000000000003E-2</c:v>
                </c:pt>
                <c:pt idx="3598">
                  <c:v>0.62958899999999995</c:v>
                </c:pt>
                <c:pt idx="3599">
                  <c:v>0.59136999999999995</c:v>
                </c:pt>
                <c:pt idx="3600">
                  <c:v>-0.58993200000000001</c:v>
                </c:pt>
                <c:pt idx="3601">
                  <c:v>1.10486</c:v>
                </c:pt>
                <c:pt idx="3602">
                  <c:v>1.3642000000000001</c:v>
                </c:pt>
                <c:pt idx="3603">
                  <c:v>-0.49305399999999999</c:v>
                </c:pt>
                <c:pt idx="3604">
                  <c:v>-0.42686099999999999</c:v>
                </c:pt>
                <c:pt idx="3605">
                  <c:v>-1.7643599999999999</c:v>
                </c:pt>
                <c:pt idx="3606">
                  <c:v>-0.102025</c:v>
                </c:pt>
                <c:pt idx="3607">
                  <c:v>-0.36772300000000002</c:v>
                </c:pt>
                <c:pt idx="3608">
                  <c:v>-0.120584</c:v>
                </c:pt>
                <c:pt idx="3609">
                  <c:v>-1.1568999999999999E-2</c:v>
                </c:pt>
                <c:pt idx="3610">
                  <c:v>1.64839</c:v>
                </c:pt>
                <c:pt idx="3611">
                  <c:v>0.29558600000000002</c:v>
                </c:pt>
                <c:pt idx="3612">
                  <c:v>1.0856399999999999</c:v>
                </c:pt>
                <c:pt idx="3613">
                  <c:v>-0.118876</c:v>
                </c:pt>
                <c:pt idx="3614">
                  <c:v>0.43434</c:v>
                </c:pt>
                <c:pt idx="3615">
                  <c:v>1.2319899999999999</c:v>
                </c:pt>
                <c:pt idx="3616">
                  <c:v>0.99704700000000002</c:v>
                </c:pt>
                <c:pt idx="3617">
                  <c:v>0.94008599999999998</c:v>
                </c:pt>
                <c:pt idx="3618">
                  <c:v>0.62598399999999998</c:v>
                </c:pt>
                <c:pt idx="3619">
                  <c:v>1.3432999999999999</c:v>
                </c:pt>
                <c:pt idx="3620">
                  <c:v>0.39085500000000001</c:v>
                </c:pt>
                <c:pt idx="3621">
                  <c:v>-0.15545800000000001</c:v>
                </c:pt>
                <c:pt idx="3622">
                  <c:v>0.74085500000000004</c:v>
                </c:pt>
                <c:pt idx="3623">
                  <c:v>-0.330316</c:v>
                </c:pt>
                <c:pt idx="3624">
                  <c:v>1.02973</c:v>
                </c:pt>
                <c:pt idx="3625">
                  <c:v>-0.50069200000000003</c:v>
                </c:pt>
                <c:pt idx="3626">
                  <c:v>0.52808600000000006</c:v>
                </c:pt>
                <c:pt idx="3627">
                  <c:v>0.57418899999999995</c:v>
                </c:pt>
                <c:pt idx="3628">
                  <c:v>0.76980999999999999</c:v>
                </c:pt>
                <c:pt idx="3629">
                  <c:v>0.11931600000000001</c:v>
                </c:pt>
                <c:pt idx="3630">
                  <c:v>1.09091</c:v>
                </c:pt>
                <c:pt idx="3631">
                  <c:v>0.84357499999999996</c:v>
                </c:pt>
                <c:pt idx="3632">
                  <c:v>-0.40614899999999998</c:v>
                </c:pt>
                <c:pt idx="3633">
                  <c:v>-0.28683399999999998</c:v>
                </c:pt>
                <c:pt idx="3634">
                  <c:v>-0.80350299999999997</c:v>
                </c:pt>
                <c:pt idx="3635">
                  <c:v>1.5910000000000001E-2</c:v>
                </c:pt>
                <c:pt idx="3636">
                  <c:v>-1.47949</c:v>
                </c:pt>
                <c:pt idx="3637">
                  <c:v>-1.6876</c:v>
                </c:pt>
                <c:pt idx="3638">
                  <c:v>-1.0221499999999999</c:v>
                </c:pt>
                <c:pt idx="3639">
                  <c:v>0.76486299999999996</c:v>
                </c:pt>
                <c:pt idx="3640">
                  <c:v>-1.48909</c:v>
                </c:pt>
                <c:pt idx="3641">
                  <c:v>-1.4955799999999999</c:v>
                </c:pt>
                <c:pt idx="3642">
                  <c:v>1.03566</c:v>
                </c:pt>
                <c:pt idx="3643">
                  <c:v>-1.62886</c:v>
                </c:pt>
                <c:pt idx="3644">
                  <c:v>5.3566999999999997E-2</c:v>
                </c:pt>
                <c:pt idx="3645">
                  <c:v>-1.9793799999999999</c:v>
                </c:pt>
                <c:pt idx="3646">
                  <c:v>-1.5028300000000001</c:v>
                </c:pt>
                <c:pt idx="3647">
                  <c:v>-2.2781600000000002</c:v>
                </c:pt>
                <c:pt idx="3648">
                  <c:v>9.6865000000000007E-2</c:v>
                </c:pt>
                <c:pt idx="3649">
                  <c:v>-1.4175199999999999</c:v>
                </c:pt>
                <c:pt idx="3650">
                  <c:v>0.314697</c:v>
                </c:pt>
                <c:pt idx="3651">
                  <c:v>-2.1879</c:v>
                </c:pt>
                <c:pt idx="3652">
                  <c:v>-1.14466</c:v>
                </c:pt>
                <c:pt idx="3653">
                  <c:v>0.72989300000000001</c:v>
                </c:pt>
                <c:pt idx="3654">
                  <c:v>1.1662999999999999</c:v>
                </c:pt>
                <c:pt idx="3655">
                  <c:v>0.38378499999999999</c:v>
                </c:pt>
                <c:pt idx="3656">
                  <c:v>0.54632899999999995</c:v>
                </c:pt>
                <c:pt idx="3657">
                  <c:v>-0.646563</c:v>
                </c:pt>
                <c:pt idx="3658">
                  <c:v>0.27537600000000001</c:v>
                </c:pt>
                <c:pt idx="3659">
                  <c:v>0.94528699999999999</c:v>
                </c:pt>
                <c:pt idx="3660">
                  <c:v>0.31040499999999999</c:v>
                </c:pt>
                <c:pt idx="3661">
                  <c:v>-0.334868</c:v>
                </c:pt>
                <c:pt idx="3662">
                  <c:v>-0.69876400000000005</c:v>
                </c:pt>
                <c:pt idx="3663">
                  <c:v>-2.0930800000000001</c:v>
                </c:pt>
                <c:pt idx="3664">
                  <c:v>-1.51711</c:v>
                </c:pt>
                <c:pt idx="3665">
                  <c:v>-0.37035899999999999</c:v>
                </c:pt>
                <c:pt idx="3666">
                  <c:v>-2.0914999999999999</c:v>
                </c:pt>
                <c:pt idx="3667">
                  <c:v>-1.29854</c:v>
                </c:pt>
                <c:pt idx="3668">
                  <c:v>0.82684999999999997</c:v>
                </c:pt>
                <c:pt idx="3669">
                  <c:v>-0.85013099999999997</c:v>
                </c:pt>
                <c:pt idx="3670">
                  <c:v>0.65395300000000001</c:v>
                </c:pt>
                <c:pt idx="3671">
                  <c:v>-0.99032200000000004</c:v>
                </c:pt>
                <c:pt idx="3672">
                  <c:v>-0.123406</c:v>
                </c:pt>
                <c:pt idx="3673">
                  <c:v>-1.3907400000000001</c:v>
                </c:pt>
                <c:pt idx="3674">
                  <c:v>-1.4625900000000001</c:v>
                </c:pt>
                <c:pt idx="3675">
                  <c:v>9.5080000000000008E-3</c:v>
                </c:pt>
                <c:pt idx="3676">
                  <c:v>-2.0674999999999999</c:v>
                </c:pt>
                <c:pt idx="3677">
                  <c:v>-1.05101</c:v>
                </c:pt>
                <c:pt idx="3678">
                  <c:v>0.122459</c:v>
                </c:pt>
                <c:pt idx="3679">
                  <c:v>-1.38022</c:v>
                </c:pt>
                <c:pt idx="3680">
                  <c:v>-1.38185</c:v>
                </c:pt>
                <c:pt idx="3681">
                  <c:v>0.21354300000000001</c:v>
                </c:pt>
                <c:pt idx="3682">
                  <c:v>-0.82074999999999998</c:v>
                </c:pt>
                <c:pt idx="3683">
                  <c:v>3.8782999999999998E-2</c:v>
                </c:pt>
                <c:pt idx="3684">
                  <c:v>-0.44198799999999999</c:v>
                </c:pt>
                <c:pt idx="3685">
                  <c:v>-1.4088400000000001</c:v>
                </c:pt>
                <c:pt idx="3686">
                  <c:v>0.46838000000000002</c:v>
                </c:pt>
                <c:pt idx="3687">
                  <c:v>-0.11379300000000001</c:v>
                </c:pt>
                <c:pt idx="3688">
                  <c:v>0.48083700000000001</c:v>
                </c:pt>
                <c:pt idx="3689">
                  <c:v>-3.0592000000000001E-2</c:v>
                </c:pt>
                <c:pt idx="3690">
                  <c:v>-0.84888300000000005</c:v>
                </c:pt>
                <c:pt idx="3691">
                  <c:v>-1.4663900000000001</c:v>
                </c:pt>
                <c:pt idx="3692">
                  <c:v>-1.03206</c:v>
                </c:pt>
                <c:pt idx="3693">
                  <c:v>-1.2270300000000001</c:v>
                </c:pt>
                <c:pt idx="3694">
                  <c:v>-0.92379599999999995</c:v>
                </c:pt>
                <c:pt idx="3695">
                  <c:v>-1.4512</c:v>
                </c:pt>
                <c:pt idx="3696">
                  <c:v>-2.3086099999999998</c:v>
                </c:pt>
                <c:pt idx="3697">
                  <c:v>0.70860000000000001</c:v>
                </c:pt>
                <c:pt idx="3698">
                  <c:v>-0.43776999999999999</c:v>
                </c:pt>
                <c:pt idx="3699">
                  <c:v>0.33349499999999999</c:v>
                </c:pt>
                <c:pt idx="3700">
                  <c:v>0.20972299999999999</c:v>
                </c:pt>
                <c:pt idx="3701">
                  <c:v>-1.6470800000000001</c:v>
                </c:pt>
                <c:pt idx="3702">
                  <c:v>-1.3287899999999999</c:v>
                </c:pt>
                <c:pt idx="3703">
                  <c:v>-1.36741</c:v>
                </c:pt>
                <c:pt idx="3704">
                  <c:v>-1.57897</c:v>
                </c:pt>
                <c:pt idx="3705">
                  <c:v>-0.84521800000000002</c:v>
                </c:pt>
                <c:pt idx="3706">
                  <c:v>0.204011</c:v>
                </c:pt>
                <c:pt idx="3707">
                  <c:v>-0.84593300000000005</c:v>
                </c:pt>
                <c:pt idx="3708">
                  <c:v>-1.6309400000000001</c:v>
                </c:pt>
                <c:pt idx="3709">
                  <c:v>0.52460200000000001</c:v>
                </c:pt>
                <c:pt idx="3710">
                  <c:v>-1.0649E-2</c:v>
                </c:pt>
                <c:pt idx="3711">
                  <c:v>-1.73983</c:v>
                </c:pt>
                <c:pt idx="3712">
                  <c:v>-8.8372000000000006E-2</c:v>
                </c:pt>
                <c:pt idx="3713">
                  <c:v>-1.15422</c:v>
                </c:pt>
                <c:pt idx="3714">
                  <c:v>-1.48732</c:v>
                </c:pt>
                <c:pt idx="3715">
                  <c:v>0.39824199999999998</c:v>
                </c:pt>
                <c:pt idx="3716">
                  <c:v>-0.96862300000000001</c:v>
                </c:pt>
                <c:pt idx="3717">
                  <c:v>-0.83142899999999997</c:v>
                </c:pt>
                <c:pt idx="3718">
                  <c:v>0.56637800000000005</c:v>
                </c:pt>
                <c:pt idx="3719">
                  <c:v>0.64700000000000002</c:v>
                </c:pt>
                <c:pt idx="3720">
                  <c:v>-1.4994400000000001</c:v>
                </c:pt>
                <c:pt idx="3721">
                  <c:v>2.0094000000000001E-2</c:v>
                </c:pt>
                <c:pt idx="3722">
                  <c:v>0.15227599999999999</c:v>
                </c:pt>
                <c:pt idx="3723">
                  <c:v>-4.6625E-2</c:v>
                </c:pt>
                <c:pt idx="3724">
                  <c:v>1.0464199999999999</c:v>
                </c:pt>
                <c:pt idx="3725">
                  <c:v>-0.67839899999999997</c:v>
                </c:pt>
                <c:pt idx="3726">
                  <c:v>1.3430800000000001</c:v>
                </c:pt>
                <c:pt idx="3727">
                  <c:v>0.60044799999999998</c:v>
                </c:pt>
                <c:pt idx="3728">
                  <c:v>0.546956</c:v>
                </c:pt>
                <c:pt idx="3729">
                  <c:v>0.85783600000000004</c:v>
                </c:pt>
                <c:pt idx="3730">
                  <c:v>9.0924000000000005E-2</c:v>
                </c:pt>
                <c:pt idx="3731">
                  <c:v>0.17966099999999999</c:v>
                </c:pt>
                <c:pt idx="3732">
                  <c:v>-0.28390700000000002</c:v>
                </c:pt>
                <c:pt idx="3733">
                  <c:v>0.110504</c:v>
                </c:pt>
                <c:pt idx="3734">
                  <c:v>1.44682</c:v>
                </c:pt>
                <c:pt idx="3735">
                  <c:v>1.0922000000000001</c:v>
                </c:pt>
                <c:pt idx="3736">
                  <c:v>-1.62134</c:v>
                </c:pt>
                <c:pt idx="3737">
                  <c:v>-7.0182999999999995E-2</c:v>
                </c:pt>
                <c:pt idx="3738">
                  <c:v>-1.1711</c:v>
                </c:pt>
                <c:pt idx="3739">
                  <c:v>-1.1652899999999999</c:v>
                </c:pt>
                <c:pt idx="3740">
                  <c:v>1.0801799999999999</c:v>
                </c:pt>
                <c:pt idx="3741">
                  <c:v>-4.2666999999999997E-2</c:v>
                </c:pt>
                <c:pt idx="3742">
                  <c:v>-0.91504600000000003</c:v>
                </c:pt>
                <c:pt idx="3743">
                  <c:v>-0.34855399999999997</c:v>
                </c:pt>
                <c:pt idx="3744">
                  <c:v>0.28584100000000001</c:v>
                </c:pt>
                <c:pt idx="3745">
                  <c:v>1.0493600000000001</c:v>
                </c:pt>
                <c:pt idx="3746">
                  <c:v>-0.21127399999999999</c:v>
                </c:pt>
                <c:pt idx="3747">
                  <c:v>0.225192</c:v>
                </c:pt>
                <c:pt idx="3748">
                  <c:v>1.50745</c:v>
                </c:pt>
                <c:pt idx="3749">
                  <c:v>1.0230900000000001</c:v>
                </c:pt>
                <c:pt idx="3750">
                  <c:v>0.567303</c:v>
                </c:pt>
                <c:pt idx="3751">
                  <c:v>-1.1019300000000001</c:v>
                </c:pt>
                <c:pt idx="3752">
                  <c:v>-0.69630700000000001</c:v>
                </c:pt>
                <c:pt idx="3753">
                  <c:v>-1.63188</c:v>
                </c:pt>
                <c:pt idx="3754">
                  <c:v>-2.2481100000000001</c:v>
                </c:pt>
                <c:pt idx="3755">
                  <c:v>0.25388300000000003</c:v>
                </c:pt>
                <c:pt idx="3756">
                  <c:v>0.88474600000000003</c:v>
                </c:pt>
                <c:pt idx="3757">
                  <c:v>-2.53138</c:v>
                </c:pt>
                <c:pt idx="3758">
                  <c:v>-1.9123699999999999</c:v>
                </c:pt>
                <c:pt idx="3759">
                  <c:v>-1.2501800000000001</c:v>
                </c:pt>
                <c:pt idx="3760">
                  <c:v>1.1618299999999999</c:v>
                </c:pt>
                <c:pt idx="3761">
                  <c:v>-0.36587599999999998</c:v>
                </c:pt>
                <c:pt idx="3762">
                  <c:v>-0.57601100000000005</c:v>
                </c:pt>
                <c:pt idx="3763">
                  <c:v>0.83518599999999998</c:v>
                </c:pt>
                <c:pt idx="3764">
                  <c:v>-1.9180299999999999</c:v>
                </c:pt>
                <c:pt idx="3765">
                  <c:v>-0.55353200000000002</c:v>
                </c:pt>
                <c:pt idx="3766">
                  <c:v>1.19089</c:v>
                </c:pt>
                <c:pt idx="3767">
                  <c:v>-0.44044899999999998</c:v>
                </c:pt>
                <c:pt idx="3768">
                  <c:v>-1.87869</c:v>
                </c:pt>
                <c:pt idx="3769">
                  <c:v>-0.771509</c:v>
                </c:pt>
                <c:pt idx="3770">
                  <c:v>0.82233100000000003</c:v>
                </c:pt>
                <c:pt idx="3771">
                  <c:v>1.2220200000000001</c:v>
                </c:pt>
                <c:pt idx="3772">
                  <c:v>0.57390600000000003</c:v>
                </c:pt>
                <c:pt idx="3773">
                  <c:v>0.129667</c:v>
                </c:pt>
                <c:pt idx="3774">
                  <c:v>-0.70797900000000002</c:v>
                </c:pt>
                <c:pt idx="3775">
                  <c:v>-0.326071</c:v>
                </c:pt>
                <c:pt idx="3776">
                  <c:v>1.24702</c:v>
                </c:pt>
                <c:pt idx="3777">
                  <c:v>-0.68499299999999996</c:v>
                </c:pt>
                <c:pt idx="3778">
                  <c:v>0.51553099999999996</c:v>
                </c:pt>
                <c:pt idx="3779">
                  <c:v>1.9917400000000001</c:v>
                </c:pt>
                <c:pt idx="3780">
                  <c:v>-2.74377</c:v>
                </c:pt>
                <c:pt idx="3781">
                  <c:v>0.90072700000000006</c:v>
                </c:pt>
                <c:pt idx="3782">
                  <c:v>0.88466400000000001</c:v>
                </c:pt>
                <c:pt idx="3783">
                  <c:v>0.86539299999999997</c:v>
                </c:pt>
                <c:pt idx="3784">
                  <c:v>0.61430399999999996</c:v>
                </c:pt>
                <c:pt idx="3785">
                  <c:v>1.03057</c:v>
                </c:pt>
                <c:pt idx="3786">
                  <c:v>0.52391500000000002</c:v>
                </c:pt>
                <c:pt idx="3787">
                  <c:v>-1.9547000000000001</c:v>
                </c:pt>
                <c:pt idx="3788">
                  <c:v>-2.4837999999999999E-2</c:v>
                </c:pt>
                <c:pt idx="3789">
                  <c:v>0.78114300000000003</c:v>
                </c:pt>
                <c:pt idx="3790">
                  <c:v>-0.98777000000000004</c:v>
                </c:pt>
                <c:pt idx="3791">
                  <c:v>-1.8755599999999999</c:v>
                </c:pt>
                <c:pt idx="3792">
                  <c:v>-2.8200699999999999</c:v>
                </c:pt>
                <c:pt idx="3793">
                  <c:v>0.67094600000000004</c:v>
                </c:pt>
                <c:pt idx="3794">
                  <c:v>-2.08222</c:v>
                </c:pt>
                <c:pt idx="3795">
                  <c:v>0.758463</c:v>
                </c:pt>
                <c:pt idx="3796">
                  <c:v>0.24353</c:v>
                </c:pt>
                <c:pt idx="3797">
                  <c:v>-0.55371599999999999</c:v>
                </c:pt>
                <c:pt idx="3798">
                  <c:v>-0.74658899999999995</c:v>
                </c:pt>
                <c:pt idx="3799">
                  <c:v>0.86683600000000005</c:v>
                </c:pt>
                <c:pt idx="3800">
                  <c:v>-1.6003799999999999</c:v>
                </c:pt>
                <c:pt idx="3801">
                  <c:v>0.28938900000000001</c:v>
                </c:pt>
                <c:pt idx="3802">
                  <c:v>-0.28155599999999997</c:v>
                </c:pt>
                <c:pt idx="3803">
                  <c:v>0.492813</c:v>
                </c:pt>
                <c:pt idx="3804">
                  <c:v>0.822403</c:v>
                </c:pt>
                <c:pt idx="3805">
                  <c:v>1.0248900000000001</c:v>
                </c:pt>
                <c:pt idx="3806">
                  <c:v>-0.64552299999999996</c:v>
                </c:pt>
                <c:pt idx="3807">
                  <c:v>0.100492</c:v>
                </c:pt>
                <c:pt idx="3808">
                  <c:v>-0.11219899999999999</c:v>
                </c:pt>
                <c:pt idx="3809">
                  <c:v>0.89655899999999999</c:v>
                </c:pt>
                <c:pt idx="3810">
                  <c:v>-0.52158800000000005</c:v>
                </c:pt>
                <c:pt idx="3811">
                  <c:v>0.511459</c:v>
                </c:pt>
                <c:pt idx="3812">
                  <c:v>0.71427799999999997</c:v>
                </c:pt>
                <c:pt idx="3813">
                  <c:v>0.57015899999999997</c:v>
                </c:pt>
                <c:pt idx="3814">
                  <c:v>-1.6404799999999999</c:v>
                </c:pt>
                <c:pt idx="3815">
                  <c:v>-0.22658</c:v>
                </c:pt>
                <c:pt idx="3816">
                  <c:v>0.93794500000000003</c:v>
                </c:pt>
                <c:pt idx="3817">
                  <c:v>1.04667</c:v>
                </c:pt>
                <c:pt idx="3818">
                  <c:v>0.68923000000000001</c:v>
                </c:pt>
                <c:pt idx="3819">
                  <c:v>0.78311900000000001</c:v>
                </c:pt>
                <c:pt idx="3820">
                  <c:v>0.89401900000000001</c:v>
                </c:pt>
                <c:pt idx="3821">
                  <c:v>-0.81727399999999994</c:v>
                </c:pt>
                <c:pt idx="3822">
                  <c:v>0.324855</c:v>
                </c:pt>
                <c:pt idx="3823">
                  <c:v>0.71250999999999998</c:v>
                </c:pt>
                <c:pt idx="3824">
                  <c:v>0.52765499999999999</c:v>
                </c:pt>
                <c:pt idx="3825">
                  <c:v>0.263434</c:v>
                </c:pt>
                <c:pt idx="3826">
                  <c:v>0.44908199999999998</c:v>
                </c:pt>
                <c:pt idx="3827">
                  <c:v>7.4825000000000003E-2</c:v>
                </c:pt>
                <c:pt idx="3828">
                  <c:v>0.90903400000000001</c:v>
                </c:pt>
                <c:pt idx="3829">
                  <c:v>0.520621</c:v>
                </c:pt>
                <c:pt idx="3830">
                  <c:v>1.1293299999999999</c:v>
                </c:pt>
                <c:pt idx="3831">
                  <c:v>-1.3518699999999999</c:v>
                </c:pt>
                <c:pt idx="3832">
                  <c:v>-7.1993000000000001E-2</c:v>
                </c:pt>
                <c:pt idx="3833">
                  <c:v>0.63803699999999997</c:v>
                </c:pt>
                <c:pt idx="3834">
                  <c:v>-2.3320599999999998</c:v>
                </c:pt>
                <c:pt idx="3835">
                  <c:v>1.03555</c:v>
                </c:pt>
                <c:pt idx="3836">
                  <c:v>-0.204068</c:v>
                </c:pt>
                <c:pt idx="3837">
                  <c:v>-0.95042599999999999</c:v>
                </c:pt>
                <c:pt idx="3838">
                  <c:v>-0.30999199999999999</c:v>
                </c:pt>
                <c:pt idx="3839">
                  <c:v>0.79620199999999997</c:v>
                </c:pt>
                <c:pt idx="3840">
                  <c:v>8.2421999999999995E-2</c:v>
                </c:pt>
                <c:pt idx="3841">
                  <c:v>-0.84303300000000003</c:v>
                </c:pt>
                <c:pt idx="3842">
                  <c:v>-0.66675399999999996</c:v>
                </c:pt>
                <c:pt idx="3843">
                  <c:v>-1.3982300000000001</c:v>
                </c:pt>
                <c:pt idx="3844">
                  <c:v>-1.7274700000000001</c:v>
                </c:pt>
                <c:pt idx="3845">
                  <c:v>0.25285099999999999</c:v>
                </c:pt>
                <c:pt idx="3846">
                  <c:v>0.10709100000000001</c:v>
                </c:pt>
                <c:pt idx="3847">
                  <c:v>-0.464167</c:v>
                </c:pt>
                <c:pt idx="3848">
                  <c:v>-0.82591599999999998</c:v>
                </c:pt>
                <c:pt idx="3849">
                  <c:v>-2.4914100000000001</c:v>
                </c:pt>
                <c:pt idx="3850">
                  <c:v>-0.95779800000000004</c:v>
                </c:pt>
                <c:pt idx="3851">
                  <c:v>-1.79436</c:v>
                </c:pt>
                <c:pt idx="3852">
                  <c:v>0.85472800000000004</c:v>
                </c:pt>
                <c:pt idx="3853">
                  <c:v>0.78007800000000005</c:v>
                </c:pt>
                <c:pt idx="3854">
                  <c:v>-1.1169199999999999</c:v>
                </c:pt>
                <c:pt idx="3855">
                  <c:v>1.0043899999999999</c:v>
                </c:pt>
                <c:pt idx="3856">
                  <c:v>1.1820299999999999</c:v>
                </c:pt>
                <c:pt idx="3857">
                  <c:v>-0.19539300000000001</c:v>
                </c:pt>
                <c:pt idx="3858">
                  <c:v>-1.3944799999999999</c:v>
                </c:pt>
                <c:pt idx="3859">
                  <c:v>-0.37670399999999998</c:v>
                </c:pt>
                <c:pt idx="3860">
                  <c:v>1.21739</c:v>
                </c:pt>
                <c:pt idx="3861">
                  <c:v>-0.234379</c:v>
                </c:pt>
                <c:pt idx="3862">
                  <c:v>-2.0531600000000001</c:v>
                </c:pt>
                <c:pt idx="3863">
                  <c:v>-1.92913</c:v>
                </c:pt>
                <c:pt idx="3864">
                  <c:v>-0.116189</c:v>
                </c:pt>
                <c:pt idx="3865">
                  <c:v>-0.13378200000000001</c:v>
                </c:pt>
                <c:pt idx="3866">
                  <c:v>0.19286700000000001</c:v>
                </c:pt>
                <c:pt idx="3867">
                  <c:v>-1.2732300000000001</c:v>
                </c:pt>
                <c:pt idx="3868">
                  <c:v>-0.90640200000000004</c:v>
                </c:pt>
                <c:pt idx="3869">
                  <c:v>-0.55674699999999999</c:v>
                </c:pt>
                <c:pt idx="3870">
                  <c:v>-0.12791</c:v>
                </c:pt>
                <c:pt idx="3871">
                  <c:v>-0.38718000000000002</c:v>
                </c:pt>
                <c:pt idx="3872">
                  <c:v>-2.9340199999999999</c:v>
                </c:pt>
                <c:pt idx="3873">
                  <c:v>-1.76868</c:v>
                </c:pt>
                <c:pt idx="3874">
                  <c:v>-0.235379</c:v>
                </c:pt>
                <c:pt idx="3875">
                  <c:v>-1.19852</c:v>
                </c:pt>
                <c:pt idx="3876">
                  <c:v>-0.911242</c:v>
                </c:pt>
                <c:pt idx="3877">
                  <c:v>-0.38267400000000001</c:v>
                </c:pt>
                <c:pt idx="3878">
                  <c:v>-1.57914</c:v>
                </c:pt>
                <c:pt idx="3879">
                  <c:v>-2.0240300000000002</c:v>
                </c:pt>
                <c:pt idx="3880">
                  <c:v>1.0708299999999999</c:v>
                </c:pt>
                <c:pt idx="3881">
                  <c:v>0.88902899999999996</c:v>
                </c:pt>
                <c:pt idx="3882">
                  <c:v>-0.14622099999999999</c:v>
                </c:pt>
                <c:pt idx="3883">
                  <c:v>-1.90107</c:v>
                </c:pt>
                <c:pt idx="3884">
                  <c:v>-0.77526600000000001</c:v>
                </c:pt>
                <c:pt idx="3885">
                  <c:v>-1.1412599999999999</c:v>
                </c:pt>
                <c:pt idx="3886">
                  <c:v>4.5553000000000003E-2</c:v>
                </c:pt>
                <c:pt idx="3887">
                  <c:v>-5.3097999999999999E-2</c:v>
                </c:pt>
                <c:pt idx="3888">
                  <c:v>-1.82595</c:v>
                </c:pt>
                <c:pt idx="3889">
                  <c:v>-1.8028900000000001</c:v>
                </c:pt>
                <c:pt idx="3890">
                  <c:v>-1.8826400000000001</c:v>
                </c:pt>
                <c:pt idx="3891">
                  <c:v>0.73169099999999998</c:v>
                </c:pt>
                <c:pt idx="3892">
                  <c:v>-0.88136499999999995</c:v>
                </c:pt>
                <c:pt idx="3893">
                  <c:v>-0.93200799999999995</c:v>
                </c:pt>
                <c:pt idx="3894">
                  <c:v>0.14389299999999999</c:v>
                </c:pt>
                <c:pt idx="3895">
                  <c:v>0.56801500000000005</c:v>
                </c:pt>
                <c:pt idx="3896">
                  <c:v>0.82667999999999997</c:v>
                </c:pt>
                <c:pt idx="3897">
                  <c:v>0.28952600000000001</c:v>
                </c:pt>
                <c:pt idx="3898">
                  <c:v>0.78888199999999997</c:v>
                </c:pt>
                <c:pt idx="3899">
                  <c:v>7.5701000000000004E-2</c:v>
                </c:pt>
                <c:pt idx="3900">
                  <c:v>-0.86625600000000003</c:v>
                </c:pt>
                <c:pt idx="3901">
                  <c:v>-2.2833700000000001</c:v>
                </c:pt>
                <c:pt idx="3902">
                  <c:v>-0.93199500000000002</c:v>
                </c:pt>
                <c:pt idx="3903">
                  <c:v>-3.1535000000000002</c:v>
                </c:pt>
                <c:pt idx="3904">
                  <c:v>0.68745500000000004</c:v>
                </c:pt>
                <c:pt idx="3905">
                  <c:v>-0.85473399999999999</c:v>
                </c:pt>
                <c:pt idx="3906">
                  <c:v>-1.0158199999999999</c:v>
                </c:pt>
                <c:pt idx="3907">
                  <c:v>-1.7926500000000001</c:v>
                </c:pt>
                <c:pt idx="3908">
                  <c:v>-0.73153999999999997</c:v>
                </c:pt>
                <c:pt idx="3909">
                  <c:v>0.24273500000000001</c:v>
                </c:pt>
                <c:pt idx="3910">
                  <c:v>-0.84088300000000005</c:v>
                </c:pt>
                <c:pt idx="3911">
                  <c:v>-1.93157</c:v>
                </c:pt>
                <c:pt idx="3912">
                  <c:v>-1.5499499999999999</c:v>
                </c:pt>
                <c:pt idx="3913">
                  <c:v>-1.1670199999999999</c:v>
                </c:pt>
                <c:pt idx="3914">
                  <c:v>-2.04819</c:v>
                </c:pt>
                <c:pt idx="3915">
                  <c:v>-1.0730900000000001</c:v>
                </c:pt>
                <c:pt idx="3916">
                  <c:v>-2.4715099999999999</c:v>
                </c:pt>
                <c:pt idx="3917">
                  <c:v>-1.23621</c:v>
                </c:pt>
                <c:pt idx="3918">
                  <c:v>-0.69771399999999995</c:v>
                </c:pt>
                <c:pt idx="3919">
                  <c:v>-0.117386</c:v>
                </c:pt>
                <c:pt idx="3920">
                  <c:v>0.42692400000000003</c:v>
                </c:pt>
                <c:pt idx="3921">
                  <c:v>-0.115157</c:v>
                </c:pt>
                <c:pt idx="3922">
                  <c:v>0.73785599999999996</c:v>
                </c:pt>
                <c:pt idx="3923">
                  <c:v>0.85097999999999996</c:v>
                </c:pt>
                <c:pt idx="3924">
                  <c:v>-0.966835</c:v>
                </c:pt>
                <c:pt idx="3925">
                  <c:v>1.3951</c:v>
                </c:pt>
                <c:pt idx="3926">
                  <c:v>-0.56867100000000004</c:v>
                </c:pt>
                <c:pt idx="3927">
                  <c:v>-0.17651900000000001</c:v>
                </c:pt>
                <c:pt idx="3928">
                  <c:v>-0.87239100000000003</c:v>
                </c:pt>
                <c:pt idx="3929">
                  <c:v>0.49040499999999998</c:v>
                </c:pt>
                <c:pt idx="3930">
                  <c:v>0.95776799999999995</c:v>
                </c:pt>
                <c:pt idx="3931">
                  <c:v>-0.19473099999999999</c:v>
                </c:pt>
                <c:pt idx="3932">
                  <c:v>0.96762899999999996</c:v>
                </c:pt>
                <c:pt idx="3933">
                  <c:v>0.75319400000000003</c:v>
                </c:pt>
                <c:pt idx="3934">
                  <c:v>-1.0635399999999999</c:v>
                </c:pt>
                <c:pt idx="3935">
                  <c:v>0.34098499999999998</c:v>
                </c:pt>
                <c:pt idx="3936">
                  <c:v>-0.30368699999999998</c:v>
                </c:pt>
                <c:pt idx="3937">
                  <c:v>0.75731999999999999</c:v>
                </c:pt>
                <c:pt idx="3938">
                  <c:v>-0.40311900000000001</c:v>
                </c:pt>
                <c:pt idx="3939">
                  <c:v>-0.81771899999999997</c:v>
                </c:pt>
                <c:pt idx="3940">
                  <c:v>0.78423799999999999</c:v>
                </c:pt>
                <c:pt idx="3941">
                  <c:v>-4.1118000000000002E-2</c:v>
                </c:pt>
                <c:pt idx="3942">
                  <c:v>-1.5005900000000001</c:v>
                </c:pt>
                <c:pt idx="3943">
                  <c:v>0.90388000000000002</c:v>
                </c:pt>
                <c:pt idx="3944">
                  <c:v>-0.87184099999999998</c:v>
                </c:pt>
                <c:pt idx="3945">
                  <c:v>0.75022200000000006</c:v>
                </c:pt>
                <c:pt idx="3946">
                  <c:v>9.9777000000000005E-2</c:v>
                </c:pt>
                <c:pt idx="3947">
                  <c:v>2.9725999999999999E-2</c:v>
                </c:pt>
                <c:pt idx="3948">
                  <c:v>0.49530600000000002</c:v>
                </c:pt>
                <c:pt idx="3949">
                  <c:v>-0.33945700000000001</c:v>
                </c:pt>
                <c:pt idx="3950">
                  <c:v>-1.4400200000000001</c:v>
                </c:pt>
                <c:pt idx="3951">
                  <c:v>1.0103599999999999</c:v>
                </c:pt>
                <c:pt idx="3952">
                  <c:v>-0.61033700000000002</c:v>
                </c:pt>
                <c:pt idx="3953">
                  <c:v>0.197269</c:v>
                </c:pt>
                <c:pt idx="3954">
                  <c:v>0.288551</c:v>
                </c:pt>
                <c:pt idx="3955">
                  <c:v>0.51880000000000004</c:v>
                </c:pt>
                <c:pt idx="3956">
                  <c:v>-1.1075999999999999</c:v>
                </c:pt>
                <c:pt idx="3957">
                  <c:v>0.24177399999999999</c:v>
                </c:pt>
                <c:pt idx="3958">
                  <c:v>1.0679399999999999</c:v>
                </c:pt>
                <c:pt idx="3959">
                  <c:v>0.29524699999999998</c:v>
                </c:pt>
                <c:pt idx="3960">
                  <c:v>-0.26431399999999999</c:v>
                </c:pt>
                <c:pt idx="3961">
                  <c:v>0.47292000000000001</c:v>
                </c:pt>
                <c:pt idx="3962">
                  <c:v>-1.1278600000000001</c:v>
                </c:pt>
                <c:pt idx="3963">
                  <c:v>-6.3031000000000004E-2</c:v>
                </c:pt>
                <c:pt idx="3964">
                  <c:v>0.21848899999999999</c:v>
                </c:pt>
                <c:pt idx="3965">
                  <c:v>0.22884399999999999</c:v>
                </c:pt>
                <c:pt idx="3966">
                  <c:v>0.31568600000000002</c:v>
                </c:pt>
                <c:pt idx="3967">
                  <c:v>0.84462999999999999</c:v>
                </c:pt>
                <c:pt idx="3968">
                  <c:v>-0.88934500000000005</c:v>
                </c:pt>
                <c:pt idx="3969">
                  <c:v>0.50486299999999995</c:v>
                </c:pt>
                <c:pt idx="3970">
                  <c:v>0.36325400000000002</c:v>
                </c:pt>
                <c:pt idx="3971">
                  <c:v>0.588117</c:v>
                </c:pt>
                <c:pt idx="3972">
                  <c:v>1.2070099999999999</c:v>
                </c:pt>
                <c:pt idx="3973">
                  <c:v>0.78195800000000004</c:v>
                </c:pt>
                <c:pt idx="3974">
                  <c:v>0.42285499999999998</c:v>
                </c:pt>
                <c:pt idx="3975">
                  <c:v>0.69664599999999999</c:v>
                </c:pt>
                <c:pt idx="3976">
                  <c:v>1.0123200000000001</c:v>
                </c:pt>
                <c:pt idx="3977">
                  <c:v>0.98952700000000005</c:v>
                </c:pt>
                <c:pt idx="3978">
                  <c:v>-1.3221799999999999</c:v>
                </c:pt>
                <c:pt idx="3979">
                  <c:v>9.2979000000000006E-2</c:v>
                </c:pt>
                <c:pt idx="3980">
                  <c:v>0.482628</c:v>
                </c:pt>
                <c:pt idx="3981">
                  <c:v>-0.21829299999999999</c:v>
                </c:pt>
                <c:pt idx="3982">
                  <c:v>-0.27867799999999998</c:v>
                </c:pt>
                <c:pt idx="3983">
                  <c:v>-1.9904599999999999</c:v>
                </c:pt>
                <c:pt idx="3984">
                  <c:v>1.2407699999999999</c:v>
                </c:pt>
                <c:pt idx="3985">
                  <c:v>-1.11433</c:v>
                </c:pt>
                <c:pt idx="3986">
                  <c:v>0.471275</c:v>
                </c:pt>
                <c:pt idx="3987">
                  <c:v>1.3420700000000001</c:v>
                </c:pt>
                <c:pt idx="3988">
                  <c:v>1.09121</c:v>
                </c:pt>
                <c:pt idx="3989">
                  <c:v>0.82113499999999995</c:v>
                </c:pt>
                <c:pt idx="3990">
                  <c:v>0.39583699999999999</c:v>
                </c:pt>
                <c:pt idx="3991">
                  <c:v>0.32027800000000001</c:v>
                </c:pt>
                <c:pt idx="3992">
                  <c:v>1.08836</c:v>
                </c:pt>
                <c:pt idx="3993">
                  <c:v>-0.27340999999999999</c:v>
                </c:pt>
                <c:pt idx="3994">
                  <c:v>0.45094299999999998</c:v>
                </c:pt>
                <c:pt idx="3995">
                  <c:v>0.41205700000000001</c:v>
                </c:pt>
                <c:pt idx="3996">
                  <c:v>1.2818E-2</c:v>
                </c:pt>
                <c:pt idx="3997">
                  <c:v>0.43619599999999997</c:v>
                </c:pt>
                <c:pt idx="3998">
                  <c:v>0.319521</c:v>
                </c:pt>
                <c:pt idx="3999">
                  <c:v>-0.69478099999999998</c:v>
                </c:pt>
                <c:pt idx="4000">
                  <c:v>-0.34429700000000002</c:v>
                </c:pt>
                <c:pt idx="4001">
                  <c:v>0.32075399999999998</c:v>
                </c:pt>
                <c:pt idx="4002">
                  <c:v>0.49731399999999998</c:v>
                </c:pt>
                <c:pt idx="4003">
                  <c:v>1.46465</c:v>
                </c:pt>
                <c:pt idx="4004">
                  <c:v>0.70348200000000005</c:v>
                </c:pt>
                <c:pt idx="4005">
                  <c:v>0.96407600000000004</c:v>
                </c:pt>
                <c:pt idx="4006">
                  <c:v>0.69790799999999997</c:v>
                </c:pt>
                <c:pt idx="4007">
                  <c:v>-0.207506</c:v>
                </c:pt>
                <c:pt idx="4008">
                  <c:v>-1.87578</c:v>
                </c:pt>
                <c:pt idx="4009">
                  <c:v>1.12673</c:v>
                </c:pt>
                <c:pt idx="4010">
                  <c:v>-1.9064700000000001</c:v>
                </c:pt>
                <c:pt idx="4011">
                  <c:v>0.51560600000000001</c:v>
                </c:pt>
                <c:pt idx="4012">
                  <c:v>0.26496599999999998</c:v>
                </c:pt>
                <c:pt idx="4013">
                  <c:v>-1.56355</c:v>
                </c:pt>
                <c:pt idx="4014">
                  <c:v>0.116314</c:v>
                </c:pt>
                <c:pt idx="4015">
                  <c:v>0.53936300000000004</c:v>
                </c:pt>
                <c:pt idx="4016">
                  <c:v>-1.5641400000000001</c:v>
                </c:pt>
                <c:pt idx="4017">
                  <c:v>0.89596600000000004</c:v>
                </c:pt>
                <c:pt idx="4018">
                  <c:v>0.40144800000000003</c:v>
                </c:pt>
                <c:pt idx="4019">
                  <c:v>-1.0845800000000001</c:v>
                </c:pt>
                <c:pt idx="4020">
                  <c:v>-0.61913200000000002</c:v>
                </c:pt>
                <c:pt idx="4021">
                  <c:v>-0.44849</c:v>
                </c:pt>
                <c:pt idx="4022">
                  <c:v>6.1877000000000001E-2</c:v>
                </c:pt>
                <c:pt idx="4023">
                  <c:v>0.17299</c:v>
                </c:pt>
                <c:pt idx="4024">
                  <c:v>-0.316718</c:v>
                </c:pt>
                <c:pt idx="4025">
                  <c:v>-0.55235299999999998</c:v>
                </c:pt>
                <c:pt idx="4026">
                  <c:v>-8.3398E-2</c:v>
                </c:pt>
                <c:pt idx="4027">
                  <c:v>0.32104300000000002</c:v>
                </c:pt>
                <c:pt idx="4028">
                  <c:v>0.25101899999999999</c:v>
                </c:pt>
                <c:pt idx="4029">
                  <c:v>-0.17508499999999999</c:v>
                </c:pt>
                <c:pt idx="4030">
                  <c:v>0.50312500000000004</c:v>
                </c:pt>
                <c:pt idx="4031">
                  <c:v>-1.1914199999999999</c:v>
                </c:pt>
                <c:pt idx="4032">
                  <c:v>0.52718600000000004</c:v>
                </c:pt>
                <c:pt idx="4033">
                  <c:v>-2.73312</c:v>
                </c:pt>
                <c:pt idx="4034">
                  <c:v>0.40813500000000003</c:v>
                </c:pt>
                <c:pt idx="4035">
                  <c:v>0.64942500000000003</c:v>
                </c:pt>
                <c:pt idx="4036">
                  <c:v>-0.89317000000000002</c:v>
                </c:pt>
                <c:pt idx="4037">
                  <c:v>0.50544500000000003</c:v>
                </c:pt>
                <c:pt idx="4038">
                  <c:v>0.43837100000000001</c:v>
                </c:pt>
                <c:pt idx="4039">
                  <c:v>-0.51306200000000002</c:v>
                </c:pt>
                <c:pt idx="4040">
                  <c:v>-0.139235</c:v>
                </c:pt>
                <c:pt idx="4041">
                  <c:v>0.27096700000000001</c:v>
                </c:pt>
                <c:pt idx="4042">
                  <c:v>0.17677999999999999</c:v>
                </c:pt>
                <c:pt idx="4043">
                  <c:v>-0.68168499999999999</c:v>
                </c:pt>
                <c:pt idx="4044">
                  <c:v>-2.3403700000000001</c:v>
                </c:pt>
                <c:pt idx="4045">
                  <c:v>-2.24349</c:v>
                </c:pt>
                <c:pt idx="4046">
                  <c:v>-1.1259600000000001</c:v>
                </c:pt>
                <c:pt idx="4047">
                  <c:v>-0.843163</c:v>
                </c:pt>
                <c:pt idx="4048">
                  <c:v>-2.3022800000000001</c:v>
                </c:pt>
                <c:pt idx="4049">
                  <c:v>0.30649999999999999</c:v>
                </c:pt>
                <c:pt idx="4050">
                  <c:v>0.30723600000000001</c:v>
                </c:pt>
                <c:pt idx="4051">
                  <c:v>-0.541435</c:v>
                </c:pt>
                <c:pt idx="4052">
                  <c:v>-1.49648</c:v>
                </c:pt>
                <c:pt idx="4053">
                  <c:v>5.0958000000000003E-2</c:v>
                </c:pt>
                <c:pt idx="4054">
                  <c:v>0.117813</c:v>
                </c:pt>
                <c:pt idx="4055">
                  <c:v>0.32820100000000002</c:v>
                </c:pt>
                <c:pt idx="4056">
                  <c:v>-0.67595400000000005</c:v>
                </c:pt>
                <c:pt idx="4057">
                  <c:v>-0.53889600000000004</c:v>
                </c:pt>
                <c:pt idx="4058">
                  <c:v>0.12526699999999999</c:v>
                </c:pt>
                <c:pt idx="4059">
                  <c:v>-2.1510099999999999</c:v>
                </c:pt>
                <c:pt idx="4060">
                  <c:v>1.7287E-2</c:v>
                </c:pt>
                <c:pt idx="4061">
                  <c:v>0.72356399999999998</c:v>
                </c:pt>
                <c:pt idx="4062">
                  <c:v>-1.2715099999999999</c:v>
                </c:pt>
                <c:pt idx="4063">
                  <c:v>-1.29314</c:v>
                </c:pt>
                <c:pt idx="4064">
                  <c:v>0.63586299999999996</c:v>
                </c:pt>
                <c:pt idx="4065">
                  <c:v>-1.76206</c:v>
                </c:pt>
                <c:pt idx="4066">
                  <c:v>-0.45340000000000003</c:v>
                </c:pt>
                <c:pt idx="4067">
                  <c:v>-0.17702100000000001</c:v>
                </c:pt>
                <c:pt idx="4068">
                  <c:v>-0.79896400000000001</c:v>
                </c:pt>
                <c:pt idx="4069">
                  <c:v>0.12548899999999999</c:v>
                </c:pt>
                <c:pt idx="4070">
                  <c:v>0.55089100000000002</c:v>
                </c:pt>
                <c:pt idx="4071">
                  <c:v>-1.5618000000000001</c:v>
                </c:pt>
                <c:pt idx="4072">
                  <c:v>0.99070999999999998</c:v>
                </c:pt>
                <c:pt idx="4073">
                  <c:v>-2.8385799999999999</c:v>
                </c:pt>
                <c:pt idx="4074">
                  <c:v>-2.53634</c:v>
                </c:pt>
                <c:pt idx="4075">
                  <c:v>-0.43845800000000001</c:v>
                </c:pt>
                <c:pt idx="4076">
                  <c:v>-1.1971700000000001</c:v>
                </c:pt>
                <c:pt idx="4077">
                  <c:v>-1.1324700000000001</c:v>
                </c:pt>
                <c:pt idx="4078">
                  <c:v>-2.74499</c:v>
                </c:pt>
                <c:pt idx="4079">
                  <c:v>0.21399099999999999</c:v>
                </c:pt>
                <c:pt idx="4080">
                  <c:v>-2.1270099999999998</c:v>
                </c:pt>
                <c:pt idx="4081">
                  <c:v>-2.4997400000000001</c:v>
                </c:pt>
                <c:pt idx="4082">
                  <c:v>0.51459500000000002</c:v>
                </c:pt>
                <c:pt idx="4083">
                  <c:v>-0.224329</c:v>
                </c:pt>
                <c:pt idx="4084">
                  <c:v>-0.120879</c:v>
                </c:pt>
                <c:pt idx="4085">
                  <c:v>-2.6903100000000002</c:v>
                </c:pt>
                <c:pt idx="4086">
                  <c:v>-1.7295400000000001</c:v>
                </c:pt>
                <c:pt idx="4087">
                  <c:v>0.26352300000000001</c:v>
                </c:pt>
                <c:pt idx="4088">
                  <c:v>2.0917000000000002E-2</c:v>
                </c:pt>
                <c:pt idx="4089">
                  <c:v>1.17333</c:v>
                </c:pt>
                <c:pt idx="4090">
                  <c:v>-0.50685000000000002</c:v>
                </c:pt>
                <c:pt idx="4091">
                  <c:v>5.4718999999999997E-2</c:v>
                </c:pt>
                <c:pt idx="4092">
                  <c:v>-0.57883399999999996</c:v>
                </c:pt>
                <c:pt idx="4093">
                  <c:v>-1.02372</c:v>
                </c:pt>
                <c:pt idx="4094">
                  <c:v>0.41873199999999999</c:v>
                </c:pt>
                <c:pt idx="4095">
                  <c:v>-1.2057800000000001</c:v>
                </c:pt>
                <c:pt idx="4096">
                  <c:v>-1.9607000000000001</c:v>
                </c:pt>
                <c:pt idx="4097">
                  <c:v>0.65247100000000002</c:v>
                </c:pt>
                <c:pt idx="4098">
                  <c:v>-0.30554199999999998</c:v>
                </c:pt>
                <c:pt idx="4099">
                  <c:v>1.6497999999999999E-2</c:v>
                </c:pt>
                <c:pt idx="4100">
                  <c:v>-4.1609E-2</c:v>
                </c:pt>
                <c:pt idx="4101">
                  <c:v>0.57196199999999997</c:v>
                </c:pt>
                <c:pt idx="4102">
                  <c:v>-0.51226899999999997</c:v>
                </c:pt>
                <c:pt idx="4103">
                  <c:v>-0.46827099999999999</c:v>
                </c:pt>
                <c:pt idx="4104">
                  <c:v>-0.82895300000000005</c:v>
                </c:pt>
                <c:pt idx="4105">
                  <c:v>-0.74274399999999996</c:v>
                </c:pt>
                <c:pt idx="4106">
                  <c:v>7.3791999999999996E-2</c:v>
                </c:pt>
                <c:pt idx="4107">
                  <c:v>0.491869</c:v>
                </c:pt>
                <c:pt idx="4108">
                  <c:v>-0.43259500000000001</c:v>
                </c:pt>
                <c:pt idx="4109">
                  <c:v>-1.2199</c:v>
                </c:pt>
                <c:pt idx="4110">
                  <c:v>0.27126699999999998</c:v>
                </c:pt>
                <c:pt idx="4111">
                  <c:v>-1.25804</c:v>
                </c:pt>
                <c:pt idx="4112">
                  <c:v>-2.5173700000000001</c:v>
                </c:pt>
                <c:pt idx="4113">
                  <c:v>-0.87934000000000001</c:v>
                </c:pt>
                <c:pt idx="4114">
                  <c:v>1.28043</c:v>
                </c:pt>
                <c:pt idx="4115">
                  <c:v>-1.90974</c:v>
                </c:pt>
                <c:pt idx="4116">
                  <c:v>-0.99040099999999998</c:v>
                </c:pt>
                <c:pt idx="4117">
                  <c:v>-0.74267899999999998</c:v>
                </c:pt>
                <c:pt idx="4118">
                  <c:v>-1.85077</c:v>
                </c:pt>
                <c:pt idx="4119">
                  <c:v>-2.3975</c:v>
                </c:pt>
                <c:pt idx="4120">
                  <c:v>-0.71106100000000005</c:v>
                </c:pt>
                <c:pt idx="4121">
                  <c:v>-0.71817399999999998</c:v>
                </c:pt>
                <c:pt idx="4122">
                  <c:v>-0.99739299999999997</c:v>
                </c:pt>
                <c:pt idx="4123">
                  <c:v>-1.9347799999999999</c:v>
                </c:pt>
                <c:pt idx="4124">
                  <c:v>0.12729399999999999</c:v>
                </c:pt>
                <c:pt idx="4125">
                  <c:v>-6.2101000000000003E-2</c:v>
                </c:pt>
                <c:pt idx="4126">
                  <c:v>-0.29891000000000001</c:v>
                </c:pt>
                <c:pt idx="4127">
                  <c:v>0.34288400000000002</c:v>
                </c:pt>
                <c:pt idx="4128">
                  <c:v>-0.52052500000000002</c:v>
                </c:pt>
                <c:pt idx="4129">
                  <c:v>-1.05846</c:v>
                </c:pt>
                <c:pt idx="4130">
                  <c:v>-0.64044299999999998</c:v>
                </c:pt>
                <c:pt idx="4131">
                  <c:v>-1.5162899999999999</c:v>
                </c:pt>
                <c:pt idx="4132">
                  <c:v>-1.5283599999999999</c:v>
                </c:pt>
                <c:pt idx="4133">
                  <c:v>-0.23404</c:v>
                </c:pt>
                <c:pt idx="4134">
                  <c:v>-0.16714300000000001</c:v>
                </c:pt>
                <c:pt idx="4135">
                  <c:v>-2.0331299999999999</c:v>
                </c:pt>
                <c:pt idx="4136">
                  <c:v>0.85027699999999995</c:v>
                </c:pt>
                <c:pt idx="4137">
                  <c:v>-1.89706</c:v>
                </c:pt>
                <c:pt idx="4138">
                  <c:v>-0.44296799999999997</c:v>
                </c:pt>
                <c:pt idx="4139">
                  <c:v>-1.0277000000000001</c:v>
                </c:pt>
                <c:pt idx="4140">
                  <c:v>0.17780199999999999</c:v>
                </c:pt>
                <c:pt idx="4141">
                  <c:v>0.121363</c:v>
                </c:pt>
                <c:pt idx="4142">
                  <c:v>-0.40223900000000001</c:v>
                </c:pt>
                <c:pt idx="4143">
                  <c:v>-6.8297999999999998E-2</c:v>
                </c:pt>
                <c:pt idx="4144">
                  <c:v>-0.915883</c:v>
                </c:pt>
                <c:pt idx="4145">
                  <c:v>1.0976699999999999</c:v>
                </c:pt>
                <c:pt idx="4146">
                  <c:v>0.110509</c:v>
                </c:pt>
                <c:pt idx="4147">
                  <c:v>0.82543100000000003</c:v>
                </c:pt>
                <c:pt idx="4148">
                  <c:v>-0.91326700000000005</c:v>
                </c:pt>
                <c:pt idx="4149">
                  <c:v>-0.44550699999999999</c:v>
                </c:pt>
                <c:pt idx="4150">
                  <c:v>-0.91606200000000004</c:v>
                </c:pt>
                <c:pt idx="4151">
                  <c:v>-0.39365600000000001</c:v>
                </c:pt>
                <c:pt idx="4152">
                  <c:v>-0.98521800000000004</c:v>
                </c:pt>
                <c:pt idx="4153">
                  <c:v>-1.90201</c:v>
                </c:pt>
                <c:pt idx="4154">
                  <c:v>0.84837600000000002</c:v>
                </c:pt>
                <c:pt idx="4155">
                  <c:v>-1.8340399999999999</c:v>
                </c:pt>
                <c:pt idx="4156">
                  <c:v>-0.35287400000000002</c:v>
                </c:pt>
                <c:pt idx="4157">
                  <c:v>-1.43245</c:v>
                </c:pt>
                <c:pt idx="4158">
                  <c:v>-9.6916000000000002E-2</c:v>
                </c:pt>
                <c:pt idx="4159">
                  <c:v>-0.20293900000000001</c:v>
                </c:pt>
                <c:pt idx="4160">
                  <c:v>0.57131100000000001</c:v>
                </c:pt>
                <c:pt idx="4161">
                  <c:v>0.56642899999999996</c:v>
                </c:pt>
                <c:pt idx="4162">
                  <c:v>-2.04426</c:v>
                </c:pt>
                <c:pt idx="4163">
                  <c:v>4.7299000000000001E-2</c:v>
                </c:pt>
                <c:pt idx="4164">
                  <c:v>0.348661</c:v>
                </c:pt>
                <c:pt idx="4165">
                  <c:v>-0.44439400000000001</c:v>
                </c:pt>
                <c:pt idx="4166">
                  <c:v>0.98791099999999998</c:v>
                </c:pt>
                <c:pt idx="4167">
                  <c:v>-1.01122</c:v>
                </c:pt>
                <c:pt idx="4168">
                  <c:v>-0.41175600000000001</c:v>
                </c:pt>
                <c:pt idx="4169">
                  <c:v>-0.33432299999999998</c:v>
                </c:pt>
                <c:pt idx="4170">
                  <c:v>0.39672400000000002</c:v>
                </c:pt>
                <c:pt idx="4171">
                  <c:v>-1.0678700000000001</c:v>
                </c:pt>
                <c:pt idx="4172">
                  <c:v>0.71013700000000002</c:v>
                </c:pt>
                <c:pt idx="4173">
                  <c:v>0.65661599999999998</c:v>
                </c:pt>
                <c:pt idx="4174">
                  <c:v>1.3236000000000001</c:v>
                </c:pt>
                <c:pt idx="4175">
                  <c:v>-1.07999</c:v>
                </c:pt>
                <c:pt idx="4176">
                  <c:v>-0.28445199999999998</c:v>
                </c:pt>
                <c:pt idx="4177">
                  <c:v>-0.59093399999999996</c:v>
                </c:pt>
                <c:pt idx="4178">
                  <c:v>1.09737</c:v>
                </c:pt>
                <c:pt idx="4179">
                  <c:v>-1.88724</c:v>
                </c:pt>
                <c:pt idx="4180">
                  <c:v>-0.90659400000000001</c:v>
                </c:pt>
                <c:pt idx="4181">
                  <c:v>0.58101599999999998</c:v>
                </c:pt>
                <c:pt idx="4182">
                  <c:v>-2.6538900000000001</c:v>
                </c:pt>
                <c:pt idx="4183">
                  <c:v>6.5236000000000002E-2</c:v>
                </c:pt>
                <c:pt idx="4184">
                  <c:v>0.39451700000000001</c:v>
                </c:pt>
                <c:pt idx="4185">
                  <c:v>1.2340199999999999</c:v>
                </c:pt>
                <c:pt idx="4186">
                  <c:v>-0.86824500000000004</c:v>
                </c:pt>
                <c:pt idx="4187">
                  <c:v>0.74826700000000002</c:v>
                </c:pt>
                <c:pt idx="4188">
                  <c:v>0.62026999999999999</c:v>
                </c:pt>
                <c:pt idx="4189">
                  <c:v>0.98106199999999999</c:v>
                </c:pt>
                <c:pt idx="4190">
                  <c:v>0.66949499999999995</c:v>
                </c:pt>
                <c:pt idx="4191">
                  <c:v>1.14734</c:v>
                </c:pt>
                <c:pt idx="4192">
                  <c:v>-0.480796</c:v>
                </c:pt>
                <c:pt idx="4193">
                  <c:v>0.67577500000000001</c:v>
                </c:pt>
                <c:pt idx="4194">
                  <c:v>0.48188700000000001</c:v>
                </c:pt>
                <c:pt idx="4195">
                  <c:v>-0.68568700000000005</c:v>
                </c:pt>
                <c:pt idx="4196">
                  <c:v>0.27898400000000001</c:v>
                </c:pt>
                <c:pt idx="4197">
                  <c:v>1.0743</c:v>
                </c:pt>
                <c:pt idx="4198">
                  <c:v>-0.67862900000000004</c:v>
                </c:pt>
                <c:pt idx="4199">
                  <c:v>0.76637299999999997</c:v>
                </c:pt>
                <c:pt idx="4200">
                  <c:v>0.28932400000000003</c:v>
                </c:pt>
                <c:pt idx="4201">
                  <c:v>1.1884699999999999</c:v>
                </c:pt>
                <c:pt idx="4202">
                  <c:v>0.76446000000000003</c:v>
                </c:pt>
                <c:pt idx="4203">
                  <c:v>-0.97030099999999997</c:v>
                </c:pt>
                <c:pt idx="4204">
                  <c:v>-0.86445700000000003</c:v>
                </c:pt>
                <c:pt idx="4205">
                  <c:v>-2.27569</c:v>
                </c:pt>
                <c:pt idx="4206">
                  <c:v>-4.8828999999999997E-2</c:v>
                </c:pt>
                <c:pt idx="4207">
                  <c:v>0.72922699999999996</c:v>
                </c:pt>
                <c:pt idx="4208">
                  <c:v>-1.1420999999999999</c:v>
                </c:pt>
                <c:pt idx="4209">
                  <c:v>-1.0630500000000001</c:v>
                </c:pt>
                <c:pt idx="4210">
                  <c:v>1.4336100000000001</c:v>
                </c:pt>
                <c:pt idx="4211">
                  <c:v>-1.0500499999999999</c:v>
                </c:pt>
                <c:pt idx="4212">
                  <c:v>-1.2282599999999999</c:v>
                </c:pt>
                <c:pt idx="4213">
                  <c:v>0.96366799999999997</c:v>
                </c:pt>
                <c:pt idx="4214">
                  <c:v>0.92280200000000001</c:v>
                </c:pt>
                <c:pt idx="4215">
                  <c:v>-0.63326499999999997</c:v>
                </c:pt>
                <c:pt idx="4216">
                  <c:v>1.31291</c:v>
                </c:pt>
                <c:pt idx="4217">
                  <c:v>-1.0255300000000001</c:v>
                </c:pt>
                <c:pt idx="4218">
                  <c:v>-0.48589100000000002</c:v>
                </c:pt>
                <c:pt idx="4219">
                  <c:v>0.17960400000000001</c:v>
                </c:pt>
                <c:pt idx="4220">
                  <c:v>-0.43517499999999998</c:v>
                </c:pt>
                <c:pt idx="4221">
                  <c:v>1.5687599999999999</c:v>
                </c:pt>
                <c:pt idx="4222">
                  <c:v>1.3422099999999999</c:v>
                </c:pt>
                <c:pt idx="4223">
                  <c:v>-1.71444</c:v>
                </c:pt>
                <c:pt idx="4224">
                  <c:v>-1.1289899999999999</c:v>
                </c:pt>
                <c:pt idx="4225">
                  <c:v>0.34855999999999998</c:v>
                </c:pt>
                <c:pt idx="4226">
                  <c:v>-2.3831899999999999</c:v>
                </c:pt>
                <c:pt idx="4227">
                  <c:v>-8.8387999999999994E-2</c:v>
                </c:pt>
                <c:pt idx="4228">
                  <c:v>-0.92169100000000004</c:v>
                </c:pt>
                <c:pt idx="4229">
                  <c:v>1.5263599999999999</c:v>
                </c:pt>
                <c:pt idx="4230">
                  <c:v>-0.88829199999999997</c:v>
                </c:pt>
                <c:pt idx="4231">
                  <c:v>-0.65195499999999995</c:v>
                </c:pt>
                <c:pt idx="4232">
                  <c:v>-0.62375400000000003</c:v>
                </c:pt>
                <c:pt idx="4233">
                  <c:v>-1.8551299999999999</c:v>
                </c:pt>
                <c:pt idx="4234">
                  <c:v>-1.52888</c:v>
                </c:pt>
                <c:pt idx="4235">
                  <c:v>0.27683000000000002</c:v>
                </c:pt>
                <c:pt idx="4236">
                  <c:v>-1.5508999999999999</c:v>
                </c:pt>
                <c:pt idx="4237">
                  <c:v>-1.4799899999999999</c:v>
                </c:pt>
                <c:pt idx="4238">
                  <c:v>-0.52868599999999999</c:v>
                </c:pt>
                <c:pt idx="4239">
                  <c:v>-0.14388899999999999</c:v>
                </c:pt>
                <c:pt idx="4240">
                  <c:v>1.4837800000000001</c:v>
                </c:pt>
                <c:pt idx="4241">
                  <c:v>-2.26736</c:v>
                </c:pt>
                <c:pt idx="4242">
                  <c:v>0.85707699999999998</c:v>
                </c:pt>
                <c:pt idx="4243">
                  <c:v>-0.79852299999999998</c:v>
                </c:pt>
                <c:pt idx="4244">
                  <c:v>-2.98184</c:v>
                </c:pt>
                <c:pt idx="4245">
                  <c:v>-0.122112</c:v>
                </c:pt>
                <c:pt idx="4246">
                  <c:v>-1.0286599999999999</c:v>
                </c:pt>
                <c:pt idx="4247">
                  <c:v>0.58362999999999998</c:v>
                </c:pt>
                <c:pt idx="4248">
                  <c:v>-5.1867999999999997E-2</c:v>
                </c:pt>
                <c:pt idx="4249">
                  <c:v>0.87350099999999997</c:v>
                </c:pt>
                <c:pt idx="4250">
                  <c:v>-1.7640899999999999</c:v>
                </c:pt>
                <c:pt idx="4251">
                  <c:v>-0.49025200000000002</c:v>
                </c:pt>
                <c:pt idx="4252">
                  <c:v>-0.78264699999999998</c:v>
                </c:pt>
                <c:pt idx="4253">
                  <c:v>-1.62286</c:v>
                </c:pt>
                <c:pt idx="4254">
                  <c:v>-0.50636099999999995</c:v>
                </c:pt>
                <c:pt idx="4255">
                  <c:v>-5.3895999999999999E-2</c:v>
                </c:pt>
                <c:pt idx="4256">
                  <c:v>-1.4640899999999999</c:v>
                </c:pt>
                <c:pt idx="4257">
                  <c:v>-2.64669</c:v>
                </c:pt>
                <c:pt idx="4258">
                  <c:v>-2.27345</c:v>
                </c:pt>
                <c:pt idx="4259">
                  <c:v>-1.78996</c:v>
                </c:pt>
                <c:pt idx="4260">
                  <c:v>-1.0879000000000001</c:v>
                </c:pt>
                <c:pt idx="4261">
                  <c:v>-0.36154900000000001</c:v>
                </c:pt>
                <c:pt idx="4262">
                  <c:v>1.09402</c:v>
                </c:pt>
                <c:pt idx="4263">
                  <c:v>-0.25228400000000001</c:v>
                </c:pt>
                <c:pt idx="4264">
                  <c:v>0.27954299999999999</c:v>
                </c:pt>
                <c:pt idx="4265">
                  <c:v>-0.64668400000000004</c:v>
                </c:pt>
                <c:pt idx="4266">
                  <c:v>-1.2359500000000001</c:v>
                </c:pt>
                <c:pt idx="4267">
                  <c:v>-1.9779800000000001</c:v>
                </c:pt>
                <c:pt idx="4268">
                  <c:v>0.566828</c:v>
                </c:pt>
                <c:pt idx="4269">
                  <c:v>-1.76854</c:v>
                </c:pt>
                <c:pt idx="4270">
                  <c:v>-1.5433399999999999</c:v>
                </c:pt>
                <c:pt idx="4271">
                  <c:v>-0.39375100000000002</c:v>
                </c:pt>
                <c:pt idx="4272">
                  <c:v>-0.91624499999999998</c:v>
                </c:pt>
                <c:pt idx="4273">
                  <c:v>-1.22305</c:v>
                </c:pt>
                <c:pt idx="4274">
                  <c:v>-1.4750700000000001</c:v>
                </c:pt>
                <c:pt idx="4275">
                  <c:v>-0.50049500000000002</c:v>
                </c:pt>
                <c:pt idx="4276">
                  <c:v>-2.9158900000000001</c:v>
                </c:pt>
                <c:pt idx="4277">
                  <c:v>-0.33515899999999998</c:v>
                </c:pt>
                <c:pt idx="4278">
                  <c:v>0.32148399999999999</c:v>
                </c:pt>
                <c:pt idx="4279">
                  <c:v>-0.14804800000000001</c:v>
                </c:pt>
                <c:pt idx="4280">
                  <c:v>-2.1076000000000001E-2</c:v>
                </c:pt>
                <c:pt idx="4281">
                  <c:v>-0.39955800000000002</c:v>
                </c:pt>
                <c:pt idx="4282">
                  <c:v>-0.97810399999999997</c:v>
                </c:pt>
                <c:pt idx="4283">
                  <c:v>-1.9700500000000001</c:v>
                </c:pt>
                <c:pt idx="4284">
                  <c:v>1.299E-3</c:v>
                </c:pt>
                <c:pt idx="4285">
                  <c:v>-0.70676300000000003</c:v>
                </c:pt>
                <c:pt idx="4286">
                  <c:v>-0.65269100000000002</c:v>
                </c:pt>
                <c:pt idx="4287">
                  <c:v>0.18951999999999999</c:v>
                </c:pt>
                <c:pt idx="4288">
                  <c:v>-0.29585299999999998</c:v>
                </c:pt>
                <c:pt idx="4289">
                  <c:v>-2.0801099999999999</c:v>
                </c:pt>
                <c:pt idx="4290">
                  <c:v>-0.73886099999999999</c:v>
                </c:pt>
                <c:pt idx="4291">
                  <c:v>-2.3330299999999999</c:v>
                </c:pt>
                <c:pt idx="4292">
                  <c:v>-0.28372199999999997</c:v>
                </c:pt>
                <c:pt idx="4293">
                  <c:v>-0.162798</c:v>
                </c:pt>
                <c:pt idx="4294">
                  <c:v>-0.31658599999999998</c:v>
                </c:pt>
                <c:pt idx="4295">
                  <c:v>-0.62717100000000003</c:v>
                </c:pt>
                <c:pt idx="4296">
                  <c:v>-0.72903600000000002</c:v>
                </c:pt>
                <c:pt idx="4297">
                  <c:v>-0.65407000000000004</c:v>
                </c:pt>
                <c:pt idx="4298">
                  <c:v>4.9768E-2</c:v>
                </c:pt>
                <c:pt idx="4299">
                  <c:v>1.2473700000000001</c:v>
                </c:pt>
                <c:pt idx="4300">
                  <c:v>-0.28116999999999998</c:v>
                </c:pt>
                <c:pt idx="4301">
                  <c:v>-0.82023000000000001</c:v>
                </c:pt>
                <c:pt idx="4302">
                  <c:v>-1.0114799999999999</c:v>
                </c:pt>
                <c:pt idx="4303">
                  <c:v>0.61189400000000005</c:v>
                </c:pt>
                <c:pt idx="4304">
                  <c:v>-1.2588900000000001</c:v>
                </c:pt>
                <c:pt idx="4305">
                  <c:v>5.4088999999999998E-2</c:v>
                </c:pt>
                <c:pt idx="4306">
                  <c:v>0.425064</c:v>
                </c:pt>
                <c:pt idx="4307">
                  <c:v>0.54040100000000002</c:v>
                </c:pt>
                <c:pt idx="4308">
                  <c:v>-0.89903599999999995</c:v>
                </c:pt>
                <c:pt idx="4309">
                  <c:v>-0.87943000000000005</c:v>
                </c:pt>
                <c:pt idx="4310">
                  <c:v>-0.78243499999999999</c:v>
                </c:pt>
                <c:pt idx="4311">
                  <c:v>0.87973999999999997</c:v>
                </c:pt>
                <c:pt idx="4312">
                  <c:v>0.50619800000000004</c:v>
                </c:pt>
                <c:pt idx="4313">
                  <c:v>0.25853100000000001</c:v>
                </c:pt>
                <c:pt idx="4314">
                  <c:v>0.41561700000000001</c:v>
                </c:pt>
                <c:pt idx="4315">
                  <c:v>0.58732799999999996</c:v>
                </c:pt>
                <c:pt idx="4316">
                  <c:v>0.25374799999999997</c:v>
                </c:pt>
                <c:pt idx="4317">
                  <c:v>1.2000299999999999</c:v>
                </c:pt>
                <c:pt idx="4318">
                  <c:v>0.54252100000000003</c:v>
                </c:pt>
                <c:pt idx="4319">
                  <c:v>0.36869499999999999</c:v>
                </c:pt>
                <c:pt idx="4320">
                  <c:v>-0.86898699999999995</c:v>
                </c:pt>
                <c:pt idx="4321">
                  <c:v>0.478765</c:v>
                </c:pt>
                <c:pt idx="4322">
                  <c:v>0.67806999999999995</c:v>
                </c:pt>
                <c:pt idx="4323">
                  <c:v>-0.566249</c:v>
                </c:pt>
                <c:pt idx="4324">
                  <c:v>0.39884799999999998</c:v>
                </c:pt>
                <c:pt idx="4325">
                  <c:v>0.259602</c:v>
                </c:pt>
                <c:pt idx="4326">
                  <c:v>0.59151500000000001</c:v>
                </c:pt>
                <c:pt idx="4327">
                  <c:v>-0.28565099999999999</c:v>
                </c:pt>
                <c:pt idx="4328">
                  <c:v>2.5575000000000001E-2</c:v>
                </c:pt>
                <c:pt idx="4329">
                  <c:v>-1.72E-3</c:v>
                </c:pt>
                <c:pt idx="4330">
                  <c:v>-2.02006</c:v>
                </c:pt>
                <c:pt idx="4331">
                  <c:v>0.64320900000000003</c:v>
                </c:pt>
                <c:pt idx="4332">
                  <c:v>0.59259600000000001</c:v>
                </c:pt>
                <c:pt idx="4333">
                  <c:v>1.23813</c:v>
                </c:pt>
                <c:pt idx="4334">
                  <c:v>-5.3546999999999997E-2</c:v>
                </c:pt>
                <c:pt idx="4335">
                  <c:v>1.28138</c:v>
                </c:pt>
                <c:pt idx="4336">
                  <c:v>0.92960100000000001</c:v>
                </c:pt>
                <c:pt idx="4337">
                  <c:v>1.54226</c:v>
                </c:pt>
                <c:pt idx="4338">
                  <c:v>-8.7634000000000004E-2</c:v>
                </c:pt>
                <c:pt idx="4339">
                  <c:v>5.9693999999999997E-2</c:v>
                </c:pt>
                <c:pt idx="4340">
                  <c:v>8.6063000000000001E-2</c:v>
                </c:pt>
                <c:pt idx="4341">
                  <c:v>1.0621700000000001</c:v>
                </c:pt>
                <c:pt idx="4342">
                  <c:v>-0.794628</c:v>
                </c:pt>
                <c:pt idx="4343">
                  <c:v>0.513409</c:v>
                </c:pt>
                <c:pt idx="4344">
                  <c:v>0.21518699999999999</c:v>
                </c:pt>
                <c:pt idx="4345">
                  <c:v>1.49257</c:v>
                </c:pt>
                <c:pt idx="4346">
                  <c:v>-0.33209499999999997</c:v>
                </c:pt>
                <c:pt idx="4347">
                  <c:v>-1.1916100000000001</c:v>
                </c:pt>
                <c:pt idx="4348">
                  <c:v>-0.69756899999999999</c:v>
                </c:pt>
                <c:pt idx="4349">
                  <c:v>0.45490000000000003</c:v>
                </c:pt>
                <c:pt idx="4350">
                  <c:v>1.59948</c:v>
                </c:pt>
                <c:pt idx="4351">
                  <c:v>1.3671199999999999</c:v>
                </c:pt>
                <c:pt idx="4352">
                  <c:v>1.1282700000000001</c:v>
                </c:pt>
                <c:pt idx="4353">
                  <c:v>1.3356300000000001</c:v>
                </c:pt>
                <c:pt idx="4354">
                  <c:v>0.94326100000000002</c:v>
                </c:pt>
                <c:pt idx="4355">
                  <c:v>0.57779899999999995</c:v>
                </c:pt>
                <c:pt idx="4356">
                  <c:v>1.2387600000000001</c:v>
                </c:pt>
                <c:pt idx="4357">
                  <c:v>0.54340299999999997</c:v>
                </c:pt>
                <c:pt idx="4358">
                  <c:v>2.7046000000000001E-2</c:v>
                </c:pt>
                <c:pt idx="4359">
                  <c:v>8.5601999999999998E-2</c:v>
                </c:pt>
                <c:pt idx="4360">
                  <c:v>0.46043299999999998</c:v>
                </c:pt>
                <c:pt idx="4361">
                  <c:v>-0.33690900000000001</c:v>
                </c:pt>
                <c:pt idx="4362">
                  <c:v>-0.60365899999999995</c:v>
                </c:pt>
                <c:pt idx="4363">
                  <c:v>0.13672000000000001</c:v>
                </c:pt>
                <c:pt idx="4364">
                  <c:v>-0.48345300000000002</c:v>
                </c:pt>
                <c:pt idx="4365">
                  <c:v>0.30440400000000001</c:v>
                </c:pt>
                <c:pt idx="4366">
                  <c:v>-0.53296900000000003</c:v>
                </c:pt>
                <c:pt idx="4367">
                  <c:v>0.88091900000000001</c:v>
                </c:pt>
                <c:pt idx="4368">
                  <c:v>0.955322</c:v>
                </c:pt>
                <c:pt idx="4369">
                  <c:v>-2.4834800000000001</c:v>
                </c:pt>
                <c:pt idx="4370">
                  <c:v>0.66069</c:v>
                </c:pt>
                <c:pt idx="4371">
                  <c:v>1.21594</c:v>
                </c:pt>
                <c:pt idx="4372">
                  <c:v>-0.29246100000000003</c:v>
                </c:pt>
                <c:pt idx="4373">
                  <c:v>1.0653699999999999</c:v>
                </c:pt>
                <c:pt idx="4374">
                  <c:v>0.86877700000000002</c:v>
                </c:pt>
                <c:pt idx="4375">
                  <c:v>-0.68365799999999999</c:v>
                </c:pt>
                <c:pt idx="4376">
                  <c:v>0.32260899999999998</c:v>
                </c:pt>
                <c:pt idx="4377">
                  <c:v>0.14196600000000001</c:v>
                </c:pt>
                <c:pt idx="4378">
                  <c:v>-0.67346300000000003</c:v>
                </c:pt>
                <c:pt idx="4379">
                  <c:v>-0.12279900000000001</c:v>
                </c:pt>
                <c:pt idx="4380">
                  <c:v>0.313834</c:v>
                </c:pt>
                <c:pt idx="4381">
                  <c:v>-0.203626</c:v>
                </c:pt>
                <c:pt idx="4382">
                  <c:v>-0.55232999999999999</c:v>
                </c:pt>
                <c:pt idx="4383">
                  <c:v>-0.63019000000000003</c:v>
                </c:pt>
                <c:pt idx="4384">
                  <c:v>-6.4966999999999997E-2</c:v>
                </c:pt>
                <c:pt idx="4385">
                  <c:v>-0.32877099999999998</c:v>
                </c:pt>
                <c:pt idx="4386">
                  <c:v>9.9026000000000003E-2</c:v>
                </c:pt>
                <c:pt idx="4387">
                  <c:v>0.15690499999999999</c:v>
                </c:pt>
                <c:pt idx="4388">
                  <c:v>0.923377</c:v>
                </c:pt>
                <c:pt idx="4389">
                  <c:v>0.13118299999999999</c:v>
                </c:pt>
                <c:pt idx="4390">
                  <c:v>-0.324764</c:v>
                </c:pt>
                <c:pt idx="4391">
                  <c:v>-1.2352099999999999</c:v>
                </c:pt>
                <c:pt idx="4392">
                  <c:v>-2.64331</c:v>
                </c:pt>
                <c:pt idx="4393">
                  <c:v>9.4345999999999999E-2</c:v>
                </c:pt>
                <c:pt idx="4394">
                  <c:v>-1.0761400000000001</c:v>
                </c:pt>
                <c:pt idx="4395">
                  <c:v>-1.29521</c:v>
                </c:pt>
                <c:pt idx="4396">
                  <c:v>0.91347800000000001</c:v>
                </c:pt>
                <c:pt idx="4397">
                  <c:v>0.41864899999999999</c:v>
                </c:pt>
                <c:pt idx="4398">
                  <c:v>-1.1901999999999999</c:v>
                </c:pt>
                <c:pt idx="4399">
                  <c:v>0.87171399999999999</c:v>
                </c:pt>
                <c:pt idx="4400">
                  <c:v>0.70817200000000002</c:v>
                </c:pt>
                <c:pt idx="4401">
                  <c:v>1.06667</c:v>
                </c:pt>
                <c:pt idx="4402">
                  <c:v>-0.76676699999999998</c:v>
                </c:pt>
                <c:pt idx="4403">
                  <c:v>0.70268200000000003</c:v>
                </c:pt>
                <c:pt idx="4404">
                  <c:v>-0.57452599999999998</c:v>
                </c:pt>
                <c:pt idx="4405">
                  <c:v>0.124844</c:v>
                </c:pt>
                <c:pt idx="4406">
                  <c:v>-1.0517300000000001</c:v>
                </c:pt>
                <c:pt idx="4407">
                  <c:v>-0.180113</c:v>
                </c:pt>
                <c:pt idx="4408">
                  <c:v>0.75324500000000005</c:v>
                </c:pt>
                <c:pt idx="4409">
                  <c:v>0.15681</c:v>
                </c:pt>
                <c:pt idx="4410">
                  <c:v>-1.3192299999999999</c:v>
                </c:pt>
                <c:pt idx="4411">
                  <c:v>-0.73040499999999997</c:v>
                </c:pt>
                <c:pt idx="4412">
                  <c:v>-0.39932000000000001</c:v>
                </c:pt>
                <c:pt idx="4413">
                  <c:v>0.74394499999999997</c:v>
                </c:pt>
                <c:pt idx="4414">
                  <c:v>-1.61589</c:v>
                </c:pt>
                <c:pt idx="4415">
                  <c:v>-0.16652900000000001</c:v>
                </c:pt>
                <c:pt idx="4416">
                  <c:v>0.321799</c:v>
                </c:pt>
                <c:pt idx="4417">
                  <c:v>1.2989599999999999</c:v>
                </c:pt>
                <c:pt idx="4418">
                  <c:v>-0.49953799999999998</c:v>
                </c:pt>
                <c:pt idx="4419">
                  <c:v>-0.25978299999999999</c:v>
                </c:pt>
                <c:pt idx="4420">
                  <c:v>0.76107599999999997</c:v>
                </c:pt>
                <c:pt idx="4421">
                  <c:v>-0.89881</c:v>
                </c:pt>
                <c:pt idx="4422">
                  <c:v>-9.8409999999999997E-2</c:v>
                </c:pt>
                <c:pt idx="4423">
                  <c:v>-0.49963400000000002</c:v>
                </c:pt>
                <c:pt idx="4424">
                  <c:v>-0.74605600000000005</c:v>
                </c:pt>
                <c:pt idx="4425">
                  <c:v>-0.69742499999999996</c:v>
                </c:pt>
                <c:pt idx="4426">
                  <c:v>-0.522976</c:v>
                </c:pt>
                <c:pt idx="4427">
                  <c:v>-6.9842000000000001E-2</c:v>
                </c:pt>
                <c:pt idx="4428">
                  <c:v>-0.29513</c:v>
                </c:pt>
                <c:pt idx="4429">
                  <c:v>-0.136022</c:v>
                </c:pt>
                <c:pt idx="4430">
                  <c:v>-0.79941700000000004</c:v>
                </c:pt>
                <c:pt idx="4431">
                  <c:v>0.219247</c:v>
                </c:pt>
                <c:pt idx="4432">
                  <c:v>-1.0402400000000001</c:v>
                </c:pt>
                <c:pt idx="4433">
                  <c:v>0.62752699999999995</c:v>
                </c:pt>
                <c:pt idx="4434">
                  <c:v>-1.32274</c:v>
                </c:pt>
                <c:pt idx="4435">
                  <c:v>0.168797</c:v>
                </c:pt>
                <c:pt idx="4436">
                  <c:v>0.63411399999999996</c:v>
                </c:pt>
                <c:pt idx="4437">
                  <c:v>-0.10731300000000001</c:v>
                </c:pt>
                <c:pt idx="4438">
                  <c:v>-0.235072</c:v>
                </c:pt>
                <c:pt idx="4439">
                  <c:v>0.93606599999999995</c:v>
                </c:pt>
                <c:pt idx="4440">
                  <c:v>0.491817</c:v>
                </c:pt>
                <c:pt idx="4441">
                  <c:v>0.37591200000000002</c:v>
                </c:pt>
                <c:pt idx="4442">
                  <c:v>-0.85515099999999999</c:v>
                </c:pt>
                <c:pt idx="4443">
                  <c:v>-1.46129</c:v>
                </c:pt>
                <c:pt idx="4444">
                  <c:v>-0.19387499999999999</c:v>
                </c:pt>
                <c:pt idx="4445">
                  <c:v>-1.54755</c:v>
                </c:pt>
                <c:pt idx="4446">
                  <c:v>-0.162385</c:v>
                </c:pt>
                <c:pt idx="4447">
                  <c:v>-0.98655199999999998</c:v>
                </c:pt>
                <c:pt idx="4448">
                  <c:v>-1.19804</c:v>
                </c:pt>
                <c:pt idx="4449">
                  <c:v>-0.19445100000000001</c:v>
                </c:pt>
                <c:pt idx="4450">
                  <c:v>4.9172E-2</c:v>
                </c:pt>
                <c:pt idx="4451">
                  <c:v>-7.3229999999999996E-3</c:v>
                </c:pt>
                <c:pt idx="4452">
                  <c:v>0.43789400000000001</c:v>
                </c:pt>
                <c:pt idx="4453">
                  <c:v>-2.2007400000000001</c:v>
                </c:pt>
                <c:pt idx="4454">
                  <c:v>0.17977099999999999</c:v>
                </c:pt>
                <c:pt idx="4455">
                  <c:v>0.39613100000000001</c:v>
                </c:pt>
                <c:pt idx="4456">
                  <c:v>0.44155699999999998</c:v>
                </c:pt>
                <c:pt idx="4457">
                  <c:v>-0.69913599999999998</c:v>
                </c:pt>
                <c:pt idx="4458">
                  <c:v>0.42704500000000001</c:v>
                </c:pt>
                <c:pt idx="4459">
                  <c:v>0.611236</c:v>
                </c:pt>
                <c:pt idx="4460">
                  <c:v>0.33773399999999998</c:v>
                </c:pt>
                <c:pt idx="4461">
                  <c:v>0.45235500000000001</c:v>
                </c:pt>
                <c:pt idx="4462">
                  <c:v>0.35275600000000001</c:v>
                </c:pt>
                <c:pt idx="4463">
                  <c:v>-1.37391</c:v>
                </c:pt>
                <c:pt idx="4464">
                  <c:v>-3.8907999999999998E-2</c:v>
                </c:pt>
                <c:pt idx="4465">
                  <c:v>-0.20028299999999999</c:v>
                </c:pt>
                <c:pt idx="4466">
                  <c:v>-0.28916900000000001</c:v>
                </c:pt>
                <c:pt idx="4467">
                  <c:v>0.14782300000000001</c:v>
                </c:pt>
                <c:pt idx="4468">
                  <c:v>-0.25646099999999999</c:v>
                </c:pt>
                <c:pt idx="4469">
                  <c:v>-0.21335399999999999</c:v>
                </c:pt>
                <c:pt idx="4470">
                  <c:v>0.61849299999999996</c:v>
                </c:pt>
                <c:pt idx="4471">
                  <c:v>-0.90359599999999995</c:v>
                </c:pt>
                <c:pt idx="4472">
                  <c:v>-1.09663</c:v>
                </c:pt>
                <c:pt idx="4473">
                  <c:v>-0.67266499999999996</c:v>
                </c:pt>
                <c:pt idx="4474">
                  <c:v>0.36925999999999998</c:v>
                </c:pt>
                <c:pt idx="4475">
                  <c:v>-0.22641700000000001</c:v>
                </c:pt>
                <c:pt idx="4476">
                  <c:v>0.23489299999999999</c:v>
                </c:pt>
                <c:pt idx="4477">
                  <c:v>0.23936199999999999</c:v>
                </c:pt>
                <c:pt idx="4478">
                  <c:v>-6.6575999999999996E-2</c:v>
                </c:pt>
                <c:pt idx="4479">
                  <c:v>4.1724999999999998E-2</c:v>
                </c:pt>
                <c:pt idx="4480">
                  <c:v>0.72657099999999997</c:v>
                </c:pt>
                <c:pt idx="4481">
                  <c:v>0.25370700000000002</c:v>
                </c:pt>
                <c:pt idx="4482">
                  <c:v>-0.34199800000000002</c:v>
                </c:pt>
                <c:pt idx="4483">
                  <c:v>0.53545699999999996</c:v>
                </c:pt>
                <c:pt idx="4484">
                  <c:v>-0.89708500000000002</c:v>
                </c:pt>
                <c:pt idx="4485">
                  <c:v>0.87280199999999997</c:v>
                </c:pt>
                <c:pt idx="4486">
                  <c:v>-0.37964700000000001</c:v>
                </c:pt>
                <c:pt idx="4487">
                  <c:v>6.5874000000000002E-2</c:v>
                </c:pt>
                <c:pt idx="4488">
                  <c:v>-0.20605899999999999</c:v>
                </c:pt>
                <c:pt idx="4489">
                  <c:v>0.239397</c:v>
                </c:pt>
                <c:pt idx="4490">
                  <c:v>-0.222104</c:v>
                </c:pt>
                <c:pt idx="4491">
                  <c:v>0.55843200000000004</c:v>
                </c:pt>
                <c:pt idx="4492">
                  <c:v>-2.3244000000000001E-2</c:v>
                </c:pt>
                <c:pt idx="4493">
                  <c:v>-0.49968600000000002</c:v>
                </c:pt>
                <c:pt idx="4494">
                  <c:v>-1.3344800000000001</c:v>
                </c:pt>
                <c:pt idx="4495">
                  <c:v>-2.3213499999999998</c:v>
                </c:pt>
                <c:pt idx="4496">
                  <c:v>-1.99637</c:v>
                </c:pt>
                <c:pt idx="4497">
                  <c:v>1.0517000000000001</c:v>
                </c:pt>
                <c:pt idx="4498">
                  <c:v>-1.17001</c:v>
                </c:pt>
                <c:pt idx="4499">
                  <c:v>-0.57679499999999995</c:v>
                </c:pt>
                <c:pt idx="4500">
                  <c:v>0.53944300000000001</c:v>
                </c:pt>
                <c:pt idx="4501">
                  <c:v>1.1152899999999999</c:v>
                </c:pt>
                <c:pt idx="4502">
                  <c:v>-0.82455599999999996</c:v>
                </c:pt>
                <c:pt idx="4503">
                  <c:v>-1.1630100000000001</c:v>
                </c:pt>
                <c:pt idx="4504">
                  <c:v>0.66118600000000005</c:v>
                </c:pt>
                <c:pt idx="4505">
                  <c:v>0.82556600000000002</c:v>
                </c:pt>
                <c:pt idx="4506">
                  <c:v>0.23147000000000001</c:v>
                </c:pt>
                <c:pt idx="4507">
                  <c:v>0.91356999999999999</c:v>
                </c:pt>
                <c:pt idx="4508">
                  <c:v>0.80325999999999997</c:v>
                </c:pt>
                <c:pt idx="4509">
                  <c:v>-1.42693</c:v>
                </c:pt>
                <c:pt idx="4510">
                  <c:v>0.67625000000000002</c:v>
                </c:pt>
                <c:pt idx="4511">
                  <c:v>0.53656300000000001</c:v>
                </c:pt>
                <c:pt idx="4512">
                  <c:v>-0.42532599999999998</c:v>
                </c:pt>
                <c:pt idx="4513">
                  <c:v>0.63022999999999996</c:v>
                </c:pt>
                <c:pt idx="4514">
                  <c:v>-0.31200499999999998</c:v>
                </c:pt>
                <c:pt idx="4515">
                  <c:v>0.32589299999999999</c:v>
                </c:pt>
                <c:pt idx="4516">
                  <c:v>-0.86261399999999999</c:v>
                </c:pt>
                <c:pt idx="4517">
                  <c:v>0.186806</c:v>
                </c:pt>
                <c:pt idx="4518">
                  <c:v>0.78207599999999999</c:v>
                </c:pt>
                <c:pt idx="4519">
                  <c:v>0.81630499999999995</c:v>
                </c:pt>
                <c:pt idx="4520">
                  <c:v>-0.50540399999999996</c:v>
                </c:pt>
                <c:pt idx="4521">
                  <c:v>1.0784800000000001</c:v>
                </c:pt>
                <c:pt idx="4522">
                  <c:v>-1.02044</c:v>
                </c:pt>
                <c:pt idx="4523">
                  <c:v>9.391E-3</c:v>
                </c:pt>
                <c:pt idx="4524">
                  <c:v>0.49112899999999998</c:v>
                </c:pt>
                <c:pt idx="4525">
                  <c:v>0.78819600000000001</c:v>
                </c:pt>
                <c:pt idx="4526">
                  <c:v>0.91829099999999997</c:v>
                </c:pt>
                <c:pt idx="4527">
                  <c:v>1.0846100000000001</c:v>
                </c:pt>
                <c:pt idx="4528">
                  <c:v>-1.7872300000000001</c:v>
                </c:pt>
                <c:pt idx="4529">
                  <c:v>-1.4024799999999999</c:v>
                </c:pt>
                <c:pt idx="4530">
                  <c:v>-0.15557599999999999</c:v>
                </c:pt>
                <c:pt idx="4531">
                  <c:v>-8.9266999999999999E-2</c:v>
                </c:pt>
                <c:pt idx="4532">
                  <c:v>0.86262099999999997</c:v>
                </c:pt>
                <c:pt idx="4533">
                  <c:v>0.93562199999999995</c:v>
                </c:pt>
                <c:pt idx="4534">
                  <c:v>-0.58052300000000001</c:v>
                </c:pt>
                <c:pt idx="4535">
                  <c:v>-1.0907999999999999E-2</c:v>
                </c:pt>
                <c:pt idx="4536">
                  <c:v>-0.26042399999999999</c:v>
                </c:pt>
                <c:pt idx="4537">
                  <c:v>-1.32483</c:v>
                </c:pt>
                <c:pt idx="4538">
                  <c:v>-1.2760899999999999</c:v>
                </c:pt>
                <c:pt idx="4539">
                  <c:v>-1.12998</c:v>
                </c:pt>
                <c:pt idx="4540">
                  <c:v>0.90926600000000002</c:v>
                </c:pt>
                <c:pt idx="4541">
                  <c:v>-2.3768199999999999</c:v>
                </c:pt>
                <c:pt idx="4542">
                  <c:v>0.41498499999999999</c:v>
                </c:pt>
                <c:pt idx="4543">
                  <c:v>0.23317299999999999</c:v>
                </c:pt>
                <c:pt idx="4544">
                  <c:v>0.240286</c:v>
                </c:pt>
                <c:pt idx="4545">
                  <c:v>1.2555700000000001</c:v>
                </c:pt>
                <c:pt idx="4546">
                  <c:v>0.77271199999999995</c:v>
                </c:pt>
                <c:pt idx="4547">
                  <c:v>-0.14121500000000001</c:v>
                </c:pt>
                <c:pt idx="4548">
                  <c:v>0.66805099999999995</c:v>
                </c:pt>
                <c:pt idx="4549">
                  <c:v>0.55177500000000002</c:v>
                </c:pt>
                <c:pt idx="4550">
                  <c:v>-1.31016</c:v>
                </c:pt>
                <c:pt idx="4551">
                  <c:v>-1.51796</c:v>
                </c:pt>
                <c:pt idx="4552">
                  <c:v>0.22447600000000001</c:v>
                </c:pt>
                <c:pt idx="4553">
                  <c:v>1.1104700000000001</c:v>
                </c:pt>
                <c:pt idx="4554">
                  <c:v>3.3278000000000002E-2</c:v>
                </c:pt>
                <c:pt idx="4555">
                  <c:v>-1.50963</c:v>
                </c:pt>
                <c:pt idx="4556">
                  <c:v>0.62675599999999998</c:v>
                </c:pt>
                <c:pt idx="4557">
                  <c:v>-0.72990900000000003</c:v>
                </c:pt>
                <c:pt idx="4558">
                  <c:v>0.73866699999999996</c:v>
                </c:pt>
                <c:pt idx="4559">
                  <c:v>0.69504500000000002</c:v>
                </c:pt>
                <c:pt idx="4560">
                  <c:v>-0.85165800000000003</c:v>
                </c:pt>
                <c:pt idx="4561">
                  <c:v>0.30253200000000002</c:v>
                </c:pt>
                <c:pt idx="4562">
                  <c:v>-0.94249899999999998</c:v>
                </c:pt>
                <c:pt idx="4563">
                  <c:v>-5.3731000000000001E-2</c:v>
                </c:pt>
                <c:pt idx="4564">
                  <c:v>-0.30390099999999998</c:v>
                </c:pt>
                <c:pt idx="4565">
                  <c:v>-0.71299100000000004</c:v>
                </c:pt>
                <c:pt idx="4566">
                  <c:v>-0.11838899999999999</c:v>
                </c:pt>
                <c:pt idx="4567">
                  <c:v>-0.95620499999999997</c:v>
                </c:pt>
                <c:pt idx="4568">
                  <c:v>0.62415900000000002</c:v>
                </c:pt>
                <c:pt idx="4569">
                  <c:v>-1.8380000000000001</c:v>
                </c:pt>
                <c:pt idx="4570">
                  <c:v>-1.1032200000000001</c:v>
                </c:pt>
                <c:pt idx="4571">
                  <c:v>-0.85378600000000004</c:v>
                </c:pt>
                <c:pt idx="4572">
                  <c:v>-1.83158</c:v>
                </c:pt>
                <c:pt idx="4573">
                  <c:v>0.32752900000000001</c:v>
                </c:pt>
                <c:pt idx="4574">
                  <c:v>1.4718999999999999E-2</c:v>
                </c:pt>
                <c:pt idx="4575">
                  <c:v>-0.112085</c:v>
                </c:pt>
                <c:pt idx="4576">
                  <c:v>-2.15483</c:v>
                </c:pt>
                <c:pt idx="4577">
                  <c:v>0.82565100000000002</c:v>
                </c:pt>
                <c:pt idx="4578">
                  <c:v>0.15840899999999999</c:v>
                </c:pt>
                <c:pt idx="4579">
                  <c:v>0.116227</c:v>
                </c:pt>
                <c:pt idx="4580">
                  <c:v>-0.55167100000000002</c:v>
                </c:pt>
                <c:pt idx="4581">
                  <c:v>-0.26860600000000001</c:v>
                </c:pt>
                <c:pt idx="4582">
                  <c:v>-1.1732100000000001</c:v>
                </c:pt>
                <c:pt idx="4583">
                  <c:v>0.63452200000000003</c:v>
                </c:pt>
                <c:pt idx="4584">
                  <c:v>-1.32836</c:v>
                </c:pt>
                <c:pt idx="4585">
                  <c:v>-2.3310599999999999</c:v>
                </c:pt>
                <c:pt idx="4586">
                  <c:v>0.697847</c:v>
                </c:pt>
                <c:pt idx="4587">
                  <c:v>-1.2341</c:v>
                </c:pt>
                <c:pt idx="4588">
                  <c:v>0.63824099999999995</c:v>
                </c:pt>
                <c:pt idx="4589">
                  <c:v>-0.21781500000000001</c:v>
                </c:pt>
                <c:pt idx="4590">
                  <c:v>-1.9760800000000001</c:v>
                </c:pt>
                <c:pt idx="4591">
                  <c:v>7.8231999999999996E-2</c:v>
                </c:pt>
                <c:pt idx="4592">
                  <c:v>0.44512699999999999</c:v>
                </c:pt>
                <c:pt idx="4593">
                  <c:v>-1.54881</c:v>
                </c:pt>
                <c:pt idx="4594">
                  <c:v>-1.69791</c:v>
                </c:pt>
                <c:pt idx="4595">
                  <c:v>-0.27466600000000002</c:v>
                </c:pt>
                <c:pt idx="4596">
                  <c:v>-0.330011</c:v>
                </c:pt>
                <c:pt idx="4597">
                  <c:v>-2.7306300000000001</c:v>
                </c:pt>
                <c:pt idx="4598">
                  <c:v>-1.83365</c:v>
                </c:pt>
                <c:pt idx="4599">
                  <c:v>1.06986</c:v>
                </c:pt>
                <c:pt idx="4600">
                  <c:v>0.66911100000000001</c:v>
                </c:pt>
                <c:pt idx="4601">
                  <c:v>1.20061</c:v>
                </c:pt>
                <c:pt idx="4602">
                  <c:v>-1.4847900000000001</c:v>
                </c:pt>
                <c:pt idx="4603">
                  <c:v>-1.3232999999999999</c:v>
                </c:pt>
                <c:pt idx="4604">
                  <c:v>0.20725199999999999</c:v>
                </c:pt>
                <c:pt idx="4605">
                  <c:v>0.37914300000000001</c:v>
                </c:pt>
                <c:pt idx="4606">
                  <c:v>0.29434300000000002</c:v>
                </c:pt>
                <c:pt idx="4607">
                  <c:v>0.17624000000000001</c:v>
                </c:pt>
                <c:pt idx="4608">
                  <c:v>3.5885E-2</c:v>
                </c:pt>
                <c:pt idx="4609">
                  <c:v>-0.408916</c:v>
                </c:pt>
                <c:pt idx="4610">
                  <c:v>0.59285699999999997</c:v>
                </c:pt>
                <c:pt idx="4611">
                  <c:v>1.34918</c:v>
                </c:pt>
                <c:pt idx="4612">
                  <c:v>1.1439600000000001</c:v>
                </c:pt>
                <c:pt idx="4613">
                  <c:v>-0.22300500000000001</c:v>
                </c:pt>
                <c:pt idx="4614">
                  <c:v>0.48708099999999999</c:v>
                </c:pt>
                <c:pt idx="4615">
                  <c:v>-1.3182100000000001</c:v>
                </c:pt>
                <c:pt idx="4616">
                  <c:v>0.37232399999999999</c:v>
                </c:pt>
                <c:pt idx="4617">
                  <c:v>-0.38788</c:v>
                </c:pt>
                <c:pt idx="4618">
                  <c:v>-0.34415099999999998</c:v>
                </c:pt>
                <c:pt idx="4619">
                  <c:v>-1.1769400000000001</c:v>
                </c:pt>
                <c:pt idx="4620">
                  <c:v>-1.22733</c:v>
                </c:pt>
                <c:pt idx="4621">
                  <c:v>0.19736699999999999</c:v>
                </c:pt>
                <c:pt idx="4622">
                  <c:v>-0.28241899999999998</c:v>
                </c:pt>
                <c:pt idx="4623">
                  <c:v>-0.92854400000000004</c:v>
                </c:pt>
                <c:pt idx="4624">
                  <c:v>-0.65085899999999997</c:v>
                </c:pt>
                <c:pt idx="4625">
                  <c:v>-0.77279299999999995</c:v>
                </c:pt>
                <c:pt idx="4626">
                  <c:v>0.31809900000000002</c:v>
                </c:pt>
                <c:pt idx="4627">
                  <c:v>-1.6824600000000001</c:v>
                </c:pt>
                <c:pt idx="4628">
                  <c:v>1.0455000000000001</c:v>
                </c:pt>
                <c:pt idx="4629">
                  <c:v>-0.55819300000000005</c:v>
                </c:pt>
                <c:pt idx="4630">
                  <c:v>-0.17916899999999999</c:v>
                </c:pt>
                <c:pt idx="4631">
                  <c:v>1.2935700000000001</c:v>
                </c:pt>
                <c:pt idx="4632">
                  <c:v>0.172262</c:v>
                </c:pt>
                <c:pt idx="4633">
                  <c:v>-0.81262699999999999</c:v>
                </c:pt>
                <c:pt idx="4634">
                  <c:v>-1.2423900000000001</c:v>
                </c:pt>
                <c:pt idx="4635">
                  <c:v>-0.17868500000000001</c:v>
                </c:pt>
                <c:pt idx="4636">
                  <c:v>-0.81171099999999996</c:v>
                </c:pt>
                <c:pt idx="4637">
                  <c:v>-1.44546</c:v>
                </c:pt>
                <c:pt idx="4638">
                  <c:v>0.403335</c:v>
                </c:pt>
                <c:pt idx="4639">
                  <c:v>0.18731800000000001</c:v>
                </c:pt>
                <c:pt idx="4640">
                  <c:v>-1.3537300000000001</c:v>
                </c:pt>
                <c:pt idx="4641">
                  <c:v>-1.1756</c:v>
                </c:pt>
                <c:pt idx="4642">
                  <c:v>-1.17553</c:v>
                </c:pt>
                <c:pt idx="4643">
                  <c:v>0.123903</c:v>
                </c:pt>
                <c:pt idx="4644">
                  <c:v>-1.37212</c:v>
                </c:pt>
                <c:pt idx="4645">
                  <c:v>-0.81516999999999995</c:v>
                </c:pt>
                <c:pt idx="4646">
                  <c:v>-0.48582900000000001</c:v>
                </c:pt>
                <c:pt idx="4647">
                  <c:v>-0.50199700000000003</c:v>
                </c:pt>
                <c:pt idx="4648">
                  <c:v>0.45338699999999998</c:v>
                </c:pt>
                <c:pt idx="4649">
                  <c:v>-1.44554</c:v>
                </c:pt>
                <c:pt idx="4650">
                  <c:v>-1.10111</c:v>
                </c:pt>
                <c:pt idx="4651">
                  <c:v>-1.6034299999999999</c:v>
                </c:pt>
                <c:pt idx="4652">
                  <c:v>-0.97408700000000004</c:v>
                </c:pt>
                <c:pt idx="4653">
                  <c:v>-1.2475999999999999E-2</c:v>
                </c:pt>
                <c:pt idx="4654">
                  <c:v>-1.8593500000000001</c:v>
                </c:pt>
                <c:pt idx="4655">
                  <c:v>0.77287499999999998</c:v>
                </c:pt>
                <c:pt idx="4656">
                  <c:v>-1.3262400000000001</c:v>
                </c:pt>
                <c:pt idx="4657">
                  <c:v>0.50958700000000001</c:v>
                </c:pt>
                <c:pt idx="4658">
                  <c:v>-0.83777599999999997</c:v>
                </c:pt>
                <c:pt idx="4659">
                  <c:v>-0.46805000000000002</c:v>
                </c:pt>
                <c:pt idx="4660">
                  <c:v>0.85256299999999996</c:v>
                </c:pt>
                <c:pt idx="4661">
                  <c:v>-0.32564300000000002</c:v>
                </c:pt>
                <c:pt idx="4662">
                  <c:v>3.7384000000000001E-2</c:v>
                </c:pt>
                <c:pt idx="4663">
                  <c:v>-1.3597300000000001</c:v>
                </c:pt>
                <c:pt idx="4664">
                  <c:v>0.44273699999999999</c:v>
                </c:pt>
                <c:pt idx="4665">
                  <c:v>-0.39175399999999999</c:v>
                </c:pt>
                <c:pt idx="4666">
                  <c:v>-1.97035</c:v>
                </c:pt>
                <c:pt idx="4667">
                  <c:v>-0.90385599999999999</c:v>
                </c:pt>
                <c:pt idx="4668">
                  <c:v>-0.47914400000000001</c:v>
                </c:pt>
                <c:pt idx="4669">
                  <c:v>-1.56271</c:v>
                </c:pt>
                <c:pt idx="4670">
                  <c:v>-1.82958</c:v>
                </c:pt>
                <c:pt idx="4671">
                  <c:v>-0.14585799999999999</c:v>
                </c:pt>
                <c:pt idx="4672">
                  <c:v>-2.5588899999999999</c:v>
                </c:pt>
                <c:pt idx="4673">
                  <c:v>-1.7478199999999999</c:v>
                </c:pt>
                <c:pt idx="4674">
                  <c:v>-1.19459</c:v>
                </c:pt>
                <c:pt idx="4675">
                  <c:v>-0.13308600000000001</c:v>
                </c:pt>
                <c:pt idx="4676">
                  <c:v>0.62404099999999996</c:v>
                </c:pt>
                <c:pt idx="4677">
                  <c:v>-2.2384000000000001E-2</c:v>
                </c:pt>
                <c:pt idx="4678">
                  <c:v>-0.59109599999999995</c:v>
                </c:pt>
                <c:pt idx="4679">
                  <c:v>0.46986600000000001</c:v>
                </c:pt>
                <c:pt idx="4680">
                  <c:v>-0.84226100000000004</c:v>
                </c:pt>
                <c:pt idx="4681">
                  <c:v>-0.87966500000000003</c:v>
                </c:pt>
                <c:pt idx="4682">
                  <c:v>-2.6212</c:v>
                </c:pt>
                <c:pt idx="4683">
                  <c:v>-0.61430700000000005</c:v>
                </c:pt>
                <c:pt idx="4684">
                  <c:v>-2.52922</c:v>
                </c:pt>
                <c:pt idx="4685">
                  <c:v>-0.45719599999999999</c:v>
                </c:pt>
                <c:pt idx="4686">
                  <c:v>-0.26931500000000003</c:v>
                </c:pt>
                <c:pt idx="4687">
                  <c:v>-0.13463600000000001</c:v>
                </c:pt>
                <c:pt idx="4688">
                  <c:v>-2.5189599999999999</c:v>
                </c:pt>
                <c:pt idx="4689">
                  <c:v>-0.25535200000000002</c:v>
                </c:pt>
                <c:pt idx="4690">
                  <c:v>-0.21397099999999999</c:v>
                </c:pt>
                <c:pt idx="4691">
                  <c:v>-0.54207700000000003</c:v>
                </c:pt>
                <c:pt idx="4692">
                  <c:v>-1.40333</c:v>
                </c:pt>
                <c:pt idx="4693">
                  <c:v>-0.49612800000000001</c:v>
                </c:pt>
                <c:pt idx="4694">
                  <c:v>-0.13921800000000001</c:v>
                </c:pt>
                <c:pt idx="4695">
                  <c:v>-2.0032999999999999</c:v>
                </c:pt>
                <c:pt idx="4696">
                  <c:v>-0.375166</c:v>
                </c:pt>
                <c:pt idx="4697">
                  <c:v>-1.5961799999999999</c:v>
                </c:pt>
                <c:pt idx="4698">
                  <c:v>-0.157694</c:v>
                </c:pt>
                <c:pt idx="4699">
                  <c:v>1.2111799999999999</c:v>
                </c:pt>
                <c:pt idx="4700">
                  <c:v>0.66187799999999997</c:v>
                </c:pt>
                <c:pt idx="4701">
                  <c:v>-0.72080999999999995</c:v>
                </c:pt>
                <c:pt idx="4702">
                  <c:v>0.42656500000000003</c:v>
                </c:pt>
                <c:pt idx="4703">
                  <c:v>-1.3964300000000001</c:v>
                </c:pt>
                <c:pt idx="4704">
                  <c:v>-2.4935399999999999</c:v>
                </c:pt>
                <c:pt idx="4705">
                  <c:v>0.76610599999999995</c:v>
                </c:pt>
                <c:pt idx="4706">
                  <c:v>0.73735099999999998</c:v>
                </c:pt>
                <c:pt idx="4707">
                  <c:v>-0.78328799999999998</c:v>
                </c:pt>
                <c:pt idx="4708">
                  <c:v>-1.1760600000000001</c:v>
                </c:pt>
                <c:pt idx="4709">
                  <c:v>-0.48982700000000001</c:v>
                </c:pt>
                <c:pt idx="4710">
                  <c:v>0.91112000000000004</c:v>
                </c:pt>
                <c:pt idx="4711">
                  <c:v>-0.57426999999999995</c:v>
                </c:pt>
                <c:pt idx="4712">
                  <c:v>-0.74387400000000004</c:v>
                </c:pt>
                <c:pt idx="4713">
                  <c:v>0.27011299999999999</c:v>
                </c:pt>
                <c:pt idx="4714">
                  <c:v>0.174868</c:v>
                </c:pt>
                <c:pt idx="4715">
                  <c:v>-2.4564599999999999</c:v>
                </c:pt>
                <c:pt idx="4716">
                  <c:v>1.0451999999999999</c:v>
                </c:pt>
                <c:pt idx="4717">
                  <c:v>-1.0422800000000001</c:v>
                </c:pt>
                <c:pt idx="4718">
                  <c:v>-1.6661900000000001</c:v>
                </c:pt>
                <c:pt idx="4719">
                  <c:v>-0.99178999999999995</c:v>
                </c:pt>
                <c:pt idx="4720">
                  <c:v>-1.1212500000000001</c:v>
                </c:pt>
                <c:pt idx="4721">
                  <c:v>-0.38624700000000001</c:v>
                </c:pt>
                <c:pt idx="4722">
                  <c:v>-0.55710800000000005</c:v>
                </c:pt>
                <c:pt idx="4723">
                  <c:v>0.44224400000000003</c:v>
                </c:pt>
                <c:pt idx="4724">
                  <c:v>-1.6311599999999999</c:v>
                </c:pt>
                <c:pt idx="4725">
                  <c:v>1.11642</c:v>
                </c:pt>
                <c:pt idx="4726">
                  <c:v>0.68460600000000005</c:v>
                </c:pt>
                <c:pt idx="4727">
                  <c:v>-1.08988</c:v>
                </c:pt>
                <c:pt idx="4728">
                  <c:v>-0.218445</c:v>
                </c:pt>
                <c:pt idx="4729">
                  <c:v>-0.79065200000000002</c:v>
                </c:pt>
                <c:pt idx="4730">
                  <c:v>1.2294799999999999</c:v>
                </c:pt>
                <c:pt idx="4731">
                  <c:v>-2.7269700000000001</c:v>
                </c:pt>
                <c:pt idx="4732">
                  <c:v>0.31053399999999998</c:v>
                </c:pt>
                <c:pt idx="4733">
                  <c:v>-2.0544600000000002</c:v>
                </c:pt>
                <c:pt idx="4734">
                  <c:v>-1.7079500000000001</c:v>
                </c:pt>
                <c:pt idx="4735">
                  <c:v>0.96429799999999999</c:v>
                </c:pt>
                <c:pt idx="4736">
                  <c:v>1.0224599999999999</c:v>
                </c:pt>
                <c:pt idx="4737">
                  <c:v>-0.78515999999999997</c:v>
                </c:pt>
                <c:pt idx="4738">
                  <c:v>0.87111300000000003</c:v>
                </c:pt>
                <c:pt idx="4739">
                  <c:v>-2.22845</c:v>
                </c:pt>
                <c:pt idx="4740">
                  <c:v>-0.31552400000000003</c:v>
                </c:pt>
                <c:pt idx="4741">
                  <c:v>1.1000700000000001</c:v>
                </c:pt>
                <c:pt idx="4742">
                  <c:v>-0.24258199999999999</c:v>
                </c:pt>
                <c:pt idx="4743">
                  <c:v>1.15316</c:v>
                </c:pt>
                <c:pt idx="4744">
                  <c:v>-0.30082900000000001</c:v>
                </c:pt>
                <c:pt idx="4745">
                  <c:v>0.19151099999999999</c:v>
                </c:pt>
                <c:pt idx="4746">
                  <c:v>0.82839399999999996</c:v>
                </c:pt>
                <c:pt idx="4747">
                  <c:v>-0.45227000000000001</c:v>
                </c:pt>
                <c:pt idx="4748">
                  <c:v>0.90090300000000001</c:v>
                </c:pt>
                <c:pt idx="4749">
                  <c:v>1.1759999999999999</c:v>
                </c:pt>
                <c:pt idx="4750">
                  <c:v>0.29552099999999998</c:v>
                </c:pt>
                <c:pt idx="4751">
                  <c:v>0.49143100000000001</c:v>
                </c:pt>
                <c:pt idx="4752">
                  <c:v>0.71638299999999999</c:v>
                </c:pt>
                <c:pt idx="4753">
                  <c:v>0.34756900000000002</c:v>
                </c:pt>
                <c:pt idx="4754">
                  <c:v>-0.62713799999999997</c:v>
                </c:pt>
                <c:pt idx="4755">
                  <c:v>0.139459</c:v>
                </c:pt>
                <c:pt idx="4756">
                  <c:v>-0.189829</c:v>
                </c:pt>
                <c:pt idx="4757">
                  <c:v>-1.62008</c:v>
                </c:pt>
                <c:pt idx="4758">
                  <c:v>-0.135684</c:v>
                </c:pt>
                <c:pt idx="4759">
                  <c:v>0.86607299999999998</c:v>
                </c:pt>
                <c:pt idx="4760">
                  <c:v>0.90442800000000001</c:v>
                </c:pt>
                <c:pt idx="4761">
                  <c:v>-0.96681499999999998</c:v>
                </c:pt>
                <c:pt idx="4762">
                  <c:v>-0.246063</c:v>
                </c:pt>
                <c:pt idx="4763">
                  <c:v>0.82574700000000001</c:v>
                </c:pt>
                <c:pt idx="4764">
                  <c:v>-0.85703799999999997</c:v>
                </c:pt>
                <c:pt idx="4765">
                  <c:v>0.115192</c:v>
                </c:pt>
                <c:pt idx="4766">
                  <c:v>0.75721899999999998</c:v>
                </c:pt>
                <c:pt idx="4767">
                  <c:v>0.99330300000000005</c:v>
                </c:pt>
                <c:pt idx="4768">
                  <c:v>0.47288200000000002</c:v>
                </c:pt>
                <c:pt idx="4769">
                  <c:v>0.492726</c:v>
                </c:pt>
                <c:pt idx="4770">
                  <c:v>1.2976000000000001</c:v>
                </c:pt>
                <c:pt idx="4771">
                  <c:v>-0.21344399999999999</c:v>
                </c:pt>
                <c:pt idx="4772">
                  <c:v>-1.8047899999999999</c:v>
                </c:pt>
                <c:pt idx="4773">
                  <c:v>-0.50747100000000001</c:v>
                </c:pt>
                <c:pt idx="4774">
                  <c:v>-0.74741000000000002</c:v>
                </c:pt>
                <c:pt idx="4775">
                  <c:v>0.227905</c:v>
                </c:pt>
                <c:pt idx="4776">
                  <c:v>0.84370100000000003</c:v>
                </c:pt>
                <c:pt idx="4777">
                  <c:v>-1.0929800000000001</c:v>
                </c:pt>
                <c:pt idx="4778">
                  <c:v>0.770903</c:v>
                </c:pt>
                <c:pt idx="4779">
                  <c:v>-0.36645899999999998</c:v>
                </c:pt>
                <c:pt idx="4780">
                  <c:v>0.27359</c:v>
                </c:pt>
                <c:pt idx="4781">
                  <c:v>1.0779000000000001</c:v>
                </c:pt>
                <c:pt idx="4782">
                  <c:v>-0.65965799999999997</c:v>
                </c:pt>
                <c:pt idx="4783">
                  <c:v>-0.72668100000000002</c:v>
                </c:pt>
                <c:pt idx="4784">
                  <c:v>-5.4627000000000002E-2</c:v>
                </c:pt>
                <c:pt idx="4785">
                  <c:v>1.81288</c:v>
                </c:pt>
                <c:pt idx="4786">
                  <c:v>0.18749299999999999</c:v>
                </c:pt>
                <c:pt idx="4787">
                  <c:v>0.82829399999999997</c:v>
                </c:pt>
                <c:pt idx="4788">
                  <c:v>0.101396</c:v>
                </c:pt>
                <c:pt idx="4789">
                  <c:v>1.4377899999999999</c:v>
                </c:pt>
                <c:pt idx="4790">
                  <c:v>1.7317</c:v>
                </c:pt>
                <c:pt idx="4791">
                  <c:v>0.71</c:v>
                </c:pt>
                <c:pt idx="4792">
                  <c:v>0.94277999999999995</c:v>
                </c:pt>
                <c:pt idx="4793">
                  <c:v>-8.2616999999999996E-2</c:v>
                </c:pt>
                <c:pt idx="4794">
                  <c:v>-0.19730300000000001</c:v>
                </c:pt>
                <c:pt idx="4795">
                  <c:v>0.90052399999999999</c:v>
                </c:pt>
                <c:pt idx="4796">
                  <c:v>0.200659</c:v>
                </c:pt>
                <c:pt idx="4797">
                  <c:v>0.71376600000000001</c:v>
                </c:pt>
                <c:pt idx="4798">
                  <c:v>0.17342299999999999</c:v>
                </c:pt>
                <c:pt idx="4799">
                  <c:v>0.79743299999999995</c:v>
                </c:pt>
                <c:pt idx="4800">
                  <c:v>0.69001500000000004</c:v>
                </c:pt>
                <c:pt idx="4801">
                  <c:v>-1.02115</c:v>
                </c:pt>
                <c:pt idx="4802">
                  <c:v>-0.321071</c:v>
                </c:pt>
                <c:pt idx="4803">
                  <c:v>0.19512399999999999</c:v>
                </c:pt>
                <c:pt idx="4804">
                  <c:v>0.19286</c:v>
                </c:pt>
                <c:pt idx="4805">
                  <c:v>-0.638239</c:v>
                </c:pt>
                <c:pt idx="4806">
                  <c:v>-1.28287</c:v>
                </c:pt>
                <c:pt idx="4807">
                  <c:v>0.23844099999999999</c:v>
                </c:pt>
                <c:pt idx="4808">
                  <c:v>0.887934</c:v>
                </c:pt>
                <c:pt idx="4809">
                  <c:v>0.32422200000000001</c:v>
                </c:pt>
                <c:pt idx="4810">
                  <c:v>-8.0962999999999993E-2</c:v>
                </c:pt>
                <c:pt idx="4811">
                  <c:v>0.40490700000000002</c:v>
                </c:pt>
                <c:pt idx="4812">
                  <c:v>-2.1330999999999999E-2</c:v>
                </c:pt>
                <c:pt idx="4813">
                  <c:v>0.80963399999999996</c:v>
                </c:pt>
                <c:pt idx="4814">
                  <c:v>-0.166292</c:v>
                </c:pt>
                <c:pt idx="4815">
                  <c:v>0.91021300000000005</c:v>
                </c:pt>
                <c:pt idx="4816">
                  <c:v>0.805087</c:v>
                </c:pt>
                <c:pt idx="4817">
                  <c:v>5.1020000000000003E-2</c:v>
                </c:pt>
                <c:pt idx="4818">
                  <c:v>0.53223600000000004</c:v>
                </c:pt>
                <c:pt idx="4819">
                  <c:v>1.1406099999999999</c:v>
                </c:pt>
                <c:pt idx="4820">
                  <c:v>1.2290300000000001</c:v>
                </c:pt>
                <c:pt idx="4821">
                  <c:v>-1.6424000000000001</c:v>
                </c:pt>
                <c:pt idx="4822">
                  <c:v>-0.164322</c:v>
                </c:pt>
                <c:pt idx="4823">
                  <c:v>0.43819000000000002</c:v>
                </c:pt>
                <c:pt idx="4824">
                  <c:v>0.30721500000000002</c:v>
                </c:pt>
                <c:pt idx="4825">
                  <c:v>0.38673800000000003</c:v>
                </c:pt>
                <c:pt idx="4826">
                  <c:v>-0.78239800000000004</c:v>
                </c:pt>
                <c:pt idx="4827">
                  <c:v>1.33754</c:v>
                </c:pt>
                <c:pt idx="4828">
                  <c:v>0.62994499999999998</c:v>
                </c:pt>
                <c:pt idx="4829">
                  <c:v>0.83047300000000002</c:v>
                </c:pt>
                <c:pt idx="4830">
                  <c:v>0.78983400000000004</c:v>
                </c:pt>
                <c:pt idx="4831">
                  <c:v>0.61978100000000003</c:v>
                </c:pt>
                <c:pt idx="4832">
                  <c:v>-0.62532200000000004</c:v>
                </c:pt>
                <c:pt idx="4833">
                  <c:v>0.69519500000000001</c:v>
                </c:pt>
                <c:pt idx="4834">
                  <c:v>-1.91035</c:v>
                </c:pt>
                <c:pt idx="4835">
                  <c:v>0.127696</c:v>
                </c:pt>
                <c:pt idx="4836">
                  <c:v>-1.9012500000000001</c:v>
                </c:pt>
                <c:pt idx="4837">
                  <c:v>0.43863600000000003</c:v>
                </c:pt>
                <c:pt idx="4838">
                  <c:v>0.60467499999999996</c:v>
                </c:pt>
                <c:pt idx="4839">
                  <c:v>-9.8955000000000001E-2</c:v>
                </c:pt>
                <c:pt idx="4840">
                  <c:v>-9.9317000000000003E-2</c:v>
                </c:pt>
                <c:pt idx="4841">
                  <c:v>1.1276600000000001</c:v>
                </c:pt>
                <c:pt idx="4842">
                  <c:v>9.0985999999999997E-2</c:v>
                </c:pt>
                <c:pt idx="4843">
                  <c:v>0.91518299999999997</c:v>
                </c:pt>
                <c:pt idx="4844">
                  <c:v>-0.28517500000000001</c:v>
                </c:pt>
                <c:pt idx="4845">
                  <c:v>-0.77541899999999997</c:v>
                </c:pt>
                <c:pt idx="4846">
                  <c:v>-0.281335</c:v>
                </c:pt>
                <c:pt idx="4847">
                  <c:v>0.202541</c:v>
                </c:pt>
                <c:pt idx="4848">
                  <c:v>0.736313</c:v>
                </c:pt>
                <c:pt idx="4849">
                  <c:v>-1.2186900000000001</c:v>
                </c:pt>
                <c:pt idx="4850">
                  <c:v>0.133799</c:v>
                </c:pt>
                <c:pt idx="4851">
                  <c:v>3.6819999999999999E-2</c:v>
                </c:pt>
                <c:pt idx="4852">
                  <c:v>0.65673499999999996</c:v>
                </c:pt>
                <c:pt idx="4853">
                  <c:v>-0.44452399999999997</c:v>
                </c:pt>
                <c:pt idx="4854">
                  <c:v>0.37653700000000001</c:v>
                </c:pt>
                <c:pt idx="4855">
                  <c:v>0.254278</c:v>
                </c:pt>
                <c:pt idx="4856">
                  <c:v>0.21632899999999999</c:v>
                </c:pt>
                <c:pt idx="4857">
                  <c:v>5.7834000000000003E-2</c:v>
                </c:pt>
                <c:pt idx="4858">
                  <c:v>-3.1084000000000001E-2</c:v>
                </c:pt>
                <c:pt idx="4859">
                  <c:v>-0.87169700000000006</c:v>
                </c:pt>
                <c:pt idx="4860">
                  <c:v>-1.1940999999999999</c:v>
                </c:pt>
                <c:pt idx="4861">
                  <c:v>0.42394100000000001</c:v>
                </c:pt>
                <c:pt idx="4862">
                  <c:v>0.40329100000000001</c:v>
                </c:pt>
                <c:pt idx="4863">
                  <c:v>2.4072E-2</c:v>
                </c:pt>
                <c:pt idx="4864">
                  <c:v>1.13548</c:v>
                </c:pt>
                <c:pt idx="4865">
                  <c:v>-3.0335999999999998E-2</c:v>
                </c:pt>
                <c:pt idx="4866">
                  <c:v>1.2509999999999999E-3</c:v>
                </c:pt>
                <c:pt idx="4867">
                  <c:v>-0.80430100000000004</c:v>
                </c:pt>
                <c:pt idx="4868">
                  <c:v>-0.25177100000000002</c:v>
                </c:pt>
                <c:pt idx="4869">
                  <c:v>0.40234999999999999</c:v>
                </c:pt>
                <c:pt idx="4870">
                  <c:v>0.26129599999999997</c:v>
                </c:pt>
                <c:pt idx="4871">
                  <c:v>-1.2539999999999999E-3</c:v>
                </c:pt>
                <c:pt idx="4872">
                  <c:v>0.39895399999999998</c:v>
                </c:pt>
                <c:pt idx="4873">
                  <c:v>-1.06111</c:v>
                </c:pt>
                <c:pt idx="4874">
                  <c:v>0.46032000000000001</c:v>
                </c:pt>
                <c:pt idx="4875">
                  <c:v>0.19605900000000001</c:v>
                </c:pt>
                <c:pt idx="4876">
                  <c:v>-1.93072</c:v>
                </c:pt>
                <c:pt idx="4877">
                  <c:v>0.204875</c:v>
                </c:pt>
                <c:pt idx="4878">
                  <c:v>0.658914</c:v>
                </c:pt>
                <c:pt idx="4879">
                  <c:v>0.41655999999999999</c:v>
                </c:pt>
                <c:pt idx="4880">
                  <c:v>-3.7240000000000002E-2</c:v>
                </c:pt>
                <c:pt idx="4881">
                  <c:v>0.34305000000000002</c:v>
                </c:pt>
                <c:pt idx="4882">
                  <c:v>0.50548499999999996</c:v>
                </c:pt>
                <c:pt idx="4883">
                  <c:v>0.1953</c:v>
                </c:pt>
                <c:pt idx="4884">
                  <c:v>1.03807</c:v>
                </c:pt>
                <c:pt idx="4885">
                  <c:v>-0.64963800000000005</c:v>
                </c:pt>
                <c:pt idx="4886">
                  <c:v>0.44590200000000002</c:v>
                </c:pt>
                <c:pt idx="4887">
                  <c:v>0.23493900000000001</c:v>
                </c:pt>
                <c:pt idx="4888">
                  <c:v>-0.84238800000000003</c:v>
                </c:pt>
                <c:pt idx="4889">
                  <c:v>-0.75154799999999999</c:v>
                </c:pt>
                <c:pt idx="4890">
                  <c:v>0.54952100000000004</c:v>
                </c:pt>
                <c:pt idx="4891">
                  <c:v>0.22001499999999999</c:v>
                </c:pt>
                <c:pt idx="4892">
                  <c:v>-0.65219400000000005</c:v>
                </c:pt>
                <c:pt idx="4893">
                  <c:v>-0.37106800000000001</c:v>
                </c:pt>
                <c:pt idx="4894">
                  <c:v>0.30562299999999998</c:v>
                </c:pt>
                <c:pt idx="4895">
                  <c:v>-6.1747999999999997E-2</c:v>
                </c:pt>
                <c:pt idx="4896">
                  <c:v>-0.49146200000000001</c:v>
                </c:pt>
                <c:pt idx="4897">
                  <c:v>-1.3747100000000001</c:v>
                </c:pt>
                <c:pt idx="4898">
                  <c:v>0.87080199999999996</c:v>
                </c:pt>
                <c:pt idx="4899">
                  <c:v>0.30835699999999999</c:v>
                </c:pt>
                <c:pt idx="4900">
                  <c:v>0.58824600000000005</c:v>
                </c:pt>
                <c:pt idx="4901">
                  <c:v>-0.18539800000000001</c:v>
                </c:pt>
                <c:pt idx="4902">
                  <c:v>-0.81821200000000005</c:v>
                </c:pt>
                <c:pt idx="4903">
                  <c:v>0.67422300000000002</c:v>
                </c:pt>
                <c:pt idx="4904">
                  <c:v>1.3779600000000001</c:v>
                </c:pt>
                <c:pt idx="4905">
                  <c:v>0.39112799999999998</c:v>
                </c:pt>
                <c:pt idx="4906">
                  <c:v>9.6659999999999996E-2</c:v>
                </c:pt>
                <c:pt idx="4907">
                  <c:v>0.61551400000000001</c:v>
                </c:pt>
                <c:pt idx="4908">
                  <c:v>-1.43133</c:v>
                </c:pt>
                <c:pt idx="4909">
                  <c:v>0.70002600000000004</c:v>
                </c:pt>
                <c:pt idx="4910">
                  <c:v>-3.2279000000000002E-2</c:v>
                </c:pt>
                <c:pt idx="4911">
                  <c:v>0.63548099999999996</c:v>
                </c:pt>
                <c:pt idx="4912">
                  <c:v>0.51157399999999997</c:v>
                </c:pt>
                <c:pt idx="4913">
                  <c:v>0.726885</c:v>
                </c:pt>
                <c:pt idx="4914">
                  <c:v>0.59494899999999995</c:v>
                </c:pt>
                <c:pt idx="4915">
                  <c:v>-0.41145999999999999</c:v>
                </c:pt>
                <c:pt idx="4916">
                  <c:v>0.407001</c:v>
                </c:pt>
                <c:pt idx="4917">
                  <c:v>0.23108699999999999</c:v>
                </c:pt>
                <c:pt idx="4918">
                  <c:v>0.34613300000000002</c:v>
                </c:pt>
                <c:pt idx="4919">
                  <c:v>0.78863099999999997</c:v>
                </c:pt>
                <c:pt idx="4920">
                  <c:v>1.17228</c:v>
                </c:pt>
                <c:pt idx="4921">
                  <c:v>-1.29674</c:v>
                </c:pt>
                <c:pt idx="4922">
                  <c:v>0.106222</c:v>
                </c:pt>
                <c:pt idx="4923">
                  <c:v>0.79313100000000003</c:v>
                </c:pt>
                <c:pt idx="4924">
                  <c:v>0.83590900000000001</c:v>
                </c:pt>
                <c:pt idx="4925">
                  <c:v>0.85930099999999998</c:v>
                </c:pt>
                <c:pt idx="4926">
                  <c:v>0.42379800000000001</c:v>
                </c:pt>
                <c:pt idx="4927">
                  <c:v>0.33168999999999998</c:v>
                </c:pt>
                <c:pt idx="4928">
                  <c:v>0.25041200000000002</c:v>
                </c:pt>
                <c:pt idx="4929">
                  <c:v>-0.15998599999999999</c:v>
                </c:pt>
                <c:pt idx="4930">
                  <c:v>0.60270999999999997</c:v>
                </c:pt>
                <c:pt idx="4931">
                  <c:v>0.56103199999999998</c:v>
                </c:pt>
                <c:pt idx="4932">
                  <c:v>0.65876400000000002</c:v>
                </c:pt>
                <c:pt idx="4933">
                  <c:v>1.12174</c:v>
                </c:pt>
                <c:pt idx="4934">
                  <c:v>0.82027899999999998</c:v>
                </c:pt>
                <c:pt idx="4935">
                  <c:v>0.23442399999999999</c:v>
                </c:pt>
                <c:pt idx="4936">
                  <c:v>0.75142200000000003</c:v>
                </c:pt>
                <c:pt idx="4937">
                  <c:v>-0.52857399999999999</c:v>
                </c:pt>
                <c:pt idx="4938">
                  <c:v>0.88729800000000003</c:v>
                </c:pt>
                <c:pt idx="4939">
                  <c:v>3.0247E-2</c:v>
                </c:pt>
                <c:pt idx="4940">
                  <c:v>-0.170738</c:v>
                </c:pt>
                <c:pt idx="4941">
                  <c:v>-2.7785000000000001E-2</c:v>
                </c:pt>
                <c:pt idx="4942">
                  <c:v>0.25813000000000003</c:v>
                </c:pt>
                <c:pt idx="4943">
                  <c:v>0.52874200000000005</c:v>
                </c:pt>
                <c:pt idx="4944">
                  <c:v>0.42923499999999998</c:v>
                </c:pt>
                <c:pt idx="4945">
                  <c:v>-0.10903400000000001</c:v>
                </c:pt>
                <c:pt idx="4946">
                  <c:v>8.6371000000000003E-2</c:v>
                </c:pt>
                <c:pt idx="4947">
                  <c:v>-3.6283000000000003E-2</c:v>
                </c:pt>
                <c:pt idx="4948">
                  <c:v>-0.292406</c:v>
                </c:pt>
                <c:pt idx="4949">
                  <c:v>0.31007899999999999</c:v>
                </c:pt>
                <c:pt idx="4950">
                  <c:v>0.164548</c:v>
                </c:pt>
                <c:pt idx="4951">
                  <c:v>0.260465</c:v>
                </c:pt>
                <c:pt idx="4952">
                  <c:v>9.7691E-2</c:v>
                </c:pt>
                <c:pt idx="4953">
                  <c:v>0.45158300000000001</c:v>
                </c:pt>
                <c:pt idx="4954">
                  <c:v>0.31907200000000002</c:v>
                </c:pt>
                <c:pt idx="4955">
                  <c:v>0.14223</c:v>
                </c:pt>
                <c:pt idx="4956">
                  <c:v>0.97099500000000005</c:v>
                </c:pt>
                <c:pt idx="4957">
                  <c:v>0.25694400000000001</c:v>
                </c:pt>
                <c:pt idx="4958">
                  <c:v>-0.75917599999999996</c:v>
                </c:pt>
                <c:pt idx="4959">
                  <c:v>9.5561999999999994E-2</c:v>
                </c:pt>
                <c:pt idx="4960">
                  <c:v>-1.39713</c:v>
                </c:pt>
                <c:pt idx="4961">
                  <c:v>0.63243499999999997</c:v>
                </c:pt>
                <c:pt idx="4962">
                  <c:v>0.80361700000000003</c:v>
                </c:pt>
                <c:pt idx="4963">
                  <c:v>5.5946999999999997E-2</c:v>
                </c:pt>
                <c:pt idx="4964">
                  <c:v>-1.3935999999999999</c:v>
                </c:pt>
                <c:pt idx="4965">
                  <c:v>0.788408</c:v>
                </c:pt>
                <c:pt idx="4966">
                  <c:v>-0.25694800000000001</c:v>
                </c:pt>
                <c:pt idx="4967">
                  <c:v>0.83264000000000005</c:v>
                </c:pt>
                <c:pt idx="4968">
                  <c:v>0.54303500000000005</c:v>
                </c:pt>
                <c:pt idx="4969">
                  <c:v>0.68585099999999999</c:v>
                </c:pt>
                <c:pt idx="4970">
                  <c:v>-0.14351800000000001</c:v>
                </c:pt>
                <c:pt idx="4971">
                  <c:v>-1.4317500000000001</c:v>
                </c:pt>
                <c:pt idx="4972">
                  <c:v>-0.59795399999999999</c:v>
                </c:pt>
                <c:pt idx="4973">
                  <c:v>0.470775</c:v>
                </c:pt>
                <c:pt idx="4974">
                  <c:v>-1.2268399999999999</c:v>
                </c:pt>
                <c:pt idx="4975">
                  <c:v>0.17849699999999999</c:v>
                </c:pt>
                <c:pt idx="4976">
                  <c:v>1.0298099999999999</c:v>
                </c:pt>
                <c:pt idx="4977">
                  <c:v>-0.40269100000000002</c:v>
                </c:pt>
                <c:pt idx="4978">
                  <c:v>-2.9092099999999999</c:v>
                </c:pt>
                <c:pt idx="4979">
                  <c:v>-1.96211</c:v>
                </c:pt>
                <c:pt idx="4980">
                  <c:v>0.29173900000000003</c:v>
                </c:pt>
                <c:pt idx="4981">
                  <c:v>-0.51453499999999996</c:v>
                </c:pt>
                <c:pt idx="4982">
                  <c:v>-0.79983899999999997</c:v>
                </c:pt>
                <c:pt idx="4983">
                  <c:v>-0.53224700000000003</c:v>
                </c:pt>
                <c:pt idx="4984">
                  <c:v>-1.9977799999999999</c:v>
                </c:pt>
                <c:pt idx="4985">
                  <c:v>-0.50436899999999996</c:v>
                </c:pt>
                <c:pt idx="4986">
                  <c:v>-2.9973299999999998</c:v>
                </c:pt>
                <c:pt idx="4987">
                  <c:v>-1.2252799999999999</c:v>
                </c:pt>
                <c:pt idx="4988">
                  <c:v>-2.5621</c:v>
                </c:pt>
                <c:pt idx="4989">
                  <c:v>-2.1961900000000001</c:v>
                </c:pt>
                <c:pt idx="4990">
                  <c:v>-2.08778</c:v>
                </c:pt>
                <c:pt idx="4991">
                  <c:v>0.93392699999999995</c:v>
                </c:pt>
                <c:pt idx="4992">
                  <c:v>-0.279057</c:v>
                </c:pt>
                <c:pt idx="4993">
                  <c:v>2.3942000000000001E-2</c:v>
                </c:pt>
                <c:pt idx="4994">
                  <c:v>-0.46776299999999998</c:v>
                </c:pt>
                <c:pt idx="4995">
                  <c:v>-2.3185099999999998</c:v>
                </c:pt>
                <c:pt idx="4996">
                  <c:v>-0.84321199999999996</c:v>
                </c:pt>
                <c:pt idx="4997">
                  <c:v>0.27513700000000002</c:v>
                </c:pt>
                <c:pt idx="4998">
                  <c:v>0.85307699999999997</c:v>
                </c:pt>
                <c:pt idx="4999">
                  <c:v>1.0904</c:v>
                </c:pt>
                <c:pt idx="5000">
                  <c:v>-2.1062099999999999</c:v>
                </c:pt>
                <c:pt idx="5001">
                  <c:v>-0.62559900000000002</c:v>
                </c:pt>
                <c:pt idx="5002">
                  <c:v>-1.19374</c:v>
                </c:pt>
                <c:pt idx="5003">
                  <c:v>-2.2814199999999998</c:v>
                </c:pt>
                <c:pt idx="5004">
                  <c:v>1.11076</c:v>
                </c:pt>
                <c:pt idx="5005">
                  <c:v>-0.302006</c:v>
                </c:pt>
                <c:pt idx="5006">
                  <c:v>0.33259300000000003</c:v>
                </c:pt>
                <c:pt idx="5007">
                  <c:v>-1.0436799999999999</c:v>
                </c:pt>
                <c:pt idx="5008">
                  <c:v>-1.5667500000000001</c:v>
                </c:pt>
                <c:pt idx="5009">
                  <c:v>-1.2853600000000001</c:v>
                </c:pt>
                <c:pt idx="5010">
                  <c:v>-0.746363</c:v>
                </c:pt>
                <c:pt idx="5011">
                  <c:v>-1.7208300000000001</c:v>
                </c:pt>
                <c:pt idx="5012">
                  <c:v>-2.09971</c:v>
                </c:pt>
                <c:pt idx="5013">
                  <c:v>-0.26503300000000002</c:v>
                </c:pt>
                <c:pt idx="5014">
                  <c:v>-1.7097500000000001</c:v>
                </c:pt>
                <c:pt idx="5015">
                  <c:v>-0.94320099999999996</c:v>
                </c:pt>
                <c:pt idx="5016">
                  <c:v>-1.3730599999999999</c:v>
                </c:pt>
                <c:pt idx="5017">
                  <c:v>-1.3768800000000001</c:v>
                </c:pt>
                <c:pt idx="5018">
                  <c:v>-1.8496900000000001</c:v>
                </c:pt>
                <c:pt idx="5019">
                  <c:v>-0.43018400000000001</c:v>
                </c:pt>
                <c:pt idx="5020">
                  <c:v>-1.1920999999999999</c:v>
                </c:pt>
                <c:pt idx="5021">
                  <c:v>-1.65903</c:v>
                </c:pt>
                <c:pt idx="5022">
                  <c:v>-0.28205799999999998</c:v>
                </c:pt>
                <c:pt idx="5023">
                  <c:v>-0.108405</c:v>
                </c:pt>
                <c:pt idx="5024">
                  <c:v>0.38664199999999999</c:v>
                </c:pt>
                <c:pt idx="5025">
                  <c:v>-0.24362900000000001</c:v>
                </c:pt>
                <c:pt idx="5026">
                  <c:v>-0.30567299999999997</c:v>
                </c:pt>
                <c:pt idx="5027">
                  <c:v>-2.53708</c:v>
                </c:pt>
                <c:pt idx="5028">
                  <c:v>-2.26329</c:v>
                </c:pt>
                <c:pt idx="5029">
                  <c:v>1.5428200000000001</c:v>
                </c:pt>
                <c:pt idx="5030">
                  <c:v>-1.6804300000000001</c:v>
                </c:pt>
                <c:pt idx="5031">
                  <c:v>-1.4165399999999999</c:v>
                </c:pt>
                <c:pt idx="5032">
                  <c:v>-1.4725299999999999</c:v>
                </c:pt>
                <c:pt idx="5033">
                  <c:v>-2.0426000000000002</c:v>
                </c:pt>
                <c:pt idx="5034">
                  <c:v>0.94855900000000004</c:v>
                </c:pt>
                <c:pt idx="5035">
                  <c:v>-0.84596099999999996</c:v>
                </c:pt>
                <c:pt idx="5036">
                  <c:v>-0.62115299999999996</c:v>
                </c:pt>
                <c:pt idx="5037">
                  <c:v>-0.82672800000000002</c:v>
                </c:pt>
                <c:pt idx="5038">
                  <c:v>-2.28592</c:v>
                </c:pt>
                <c:pt idx="5039">
                  <c:v>1.04599</c:v>
                </c:pt>
                <c:pt idx="5040">
                  <c:v>-0.53193199999999996</c:v>
                </c:pt>
                <c:pt idx="5041">
                  <c:v>0.58780699999999997</c:v>
                </c:pt>
                <c:pt idx="5042">
                  <c:v>-0.97571300000000005</c:v>
                </c:pt>
                <c:pt idx="5043">
                  <c:v>-0.62220900000000001</c:v>
                </c:pt>
                <c:pt idx="5044">
                  <c:v>0.35174499999999997</c:v>
                </c:pt>
                <c:pt idx="5045">
                  <c:v>-1.4288099999999999</c:v>
                </c:pt>
                <c:pt idx="5046">
                  <c:v>-0.35758800000000002</c:v>
                </c:pt>
                <c:pt idx="5047">
                  <c:v>-1.1873100000000001</c:v>
                </c:pt>
                <c:pt idx="5048">
                  <c:v>-1.5350999999999999</c:v>
                </c:pt>
                <c:pt idx="5049">
                  <c:v>-0.39194099999999998</c:v>
                </c:pt>
                <c:pt idx="5050">
                  <c:v>-1.82907</c:v>
                </c:pt>
                <c:pt idx="5051">
                  <c:v>-0.28026400000000001</c:v>
                </c:pt>
                <c:pt idx="5052">
                  <c:v>0.71305799999999997</c:v>
                </c:pt>
                <c:pt idx="5053">
                  <c:v>-0.117882</c:v>
                </c:pt>
                <c:pt idx="5054">
                  <c:v>-0.217779</c:v>
                </c:pt>
                <c:pt idx="5055">
                  <c:v>-2.0222699999999998</c:v>
                </c:pt>
                <c:pt idx="5056">
                  <c:v>-1.55403</c:v>
                </c:pt>
                <c:pt idx="5057">
                  <c:v>-1.7228699999999999</c:v>
                </c:pt>
                <c:pt idx="5058">
                  <c:v>0.85221000000000002</c:v>
                </c:pt>
                <c:pt idx="5059">
                  <c:v>1.0782099999999999</c:v>
                </c:pt>
                <c:pt idx="5060">
                  <c:v>6.0109999999999997E-2</c:v>
                </c:pt>
                <c:pt idx="5061">
                  <c:v>1.1594899999999999</c:v>
                </c:pt>
                <c:pt idx="5062">
                  <c:v>0.76916899999999999</c:v>
                </c:pt>
                <c:pt idx="5063">
                  <c:v>-0.25553300000000001</c:v>
                </c:pt>
                <c:pt idx="5064">
                  <c:v>0.39348</c:v>
                </c:pt>
                <c:pt idx="5065">
                  <c:v>0.84856500000000001</c:v>
                </c:pt>
                <c:pt idx="5066">
                  <c:v>1.44601</c:v>
                </c:pt>
                <c:pt idx="5067">
                  <c:v>-0.255411</c:v>
                </c:pt>
                <c:pt idx="5068">
                  <c:v>0.76789399999999997</c:v>
                </c:pt>
                <c:pt idx="5069">
                  <c:v>0.48890699999999998</c:v>
                </c:pt>
                <c:pt idx="5070">
                  <c:v>1.1550100000000001</c:v>
                </c:pt>
                <c:pt idx="5071">
                  <c:v>0.87017599999999995</c:v>
                </c:pt>
                <c:pt idx="5072">
                  <c:v>-0.41384700000000002</c:v>
                </c:pt>
                <c:pt idx="5073">
                  <c:v>1.4730799999999999</c:v>
                </c:pt>
                <c:pt idx="5074">
                  <c:v>1.13724</c:v>
                </c:pt>
                <c:pt idx="5075">
                  <c:v>0.87599099999999996</c:v>
                </c:pt>
                <c:pt idx="5076">
                  <c:v>-1.8977200000000001</c:v>
                </c:pt>
                <c:pt idx="5077">
                  <c:v>-0.50849999999999995</c:v>
                </c:pt>
                <c:pt idx="5078">
                  <c:v>-0.40294200000000002</c:v>
                </c:pt>
                <c:pt idx="5079">
                  <c:v>-1.16845</c:v>
                </c:pt>
                <c:pt idx="5080">
                  <c:v>1.08525</c:v>
                </c:pt>
                <c:pt idx="5081">
                  <c:v>-0.228939</c:v>
                </c:pt>
                <c:pt idx="5082">
                  <c:v>-0.136211</c:v>
                </c:pt>
                <c:pt idx="5083">
                  <c:v>1.06019</c:v>
                </c:pt>
                <c:pt idx="5084">
                  <c:v>-1.06029</c:v>
                </c:pt>
                <c:pt idx="5085">
                  <c:v>-0.66501900000000003</c:v>
                </c:pt>
                <c:pt idx="5086">
                  <c:v>-1.7330000000000001</c:v>
                </c:pt>
                <c:pt idx="5087">
                  <c:v>-0.39476499999999998</c:v>
                </c:pt>
                <c:pt idx="5088">
                  <c:v>0.88286500000000001</c:v>
                </c:pt>
                <c:pt idx="5089">
                  <c:v>-2.2365200000000001</c:v>
                </c:pt>
                <c:pt idx="5090">
                  <c:v>-0.42548900000000001</c:v>
                </c:pt>
                <c:pt idx="5091">
                  <c:v>-0.97524200000000005</c:v>
                </c:pt>
                <c:pt idx="5092">
                  <c:v>-0.17616200000000001</c:v>
                </c:pt>
                <c:pt idx="5093">
                  <c:v>-0.79765299999999995</c:v>
                </c:pt>
                <c:pt idx="5094">
                  <c:v>-0.40278799999999998</c:v>
                </c:pt>
                <c:pt idx="5095">
                  <c:v>-0.66793499999999995</c:v>
                </c:pt>
                <c:pt idx="5096">
                  <c:v>1.02407</c:v>
                </c:pt>
                <c:pt idx="5097">
                  <c:v>-2.2653099999999999</c:v>
                </c:pt>
                <c:pt idx="5098">
                  <c:v>1.05348</c:v>
                </c:pt>
                <c:pt idx="5099">
                  <c:v>-1.79515</c:v>
                </c:pt>
                <c:pt idx="5100">
                  <c:v>0.77898999999999996</c:v>
                </c:pt>
                <c:pt idx="5101">
                  <c:v>-0.74922599999999995</c:v>
                </c:pt>
                <c:pt idx="5102">
                  <c:v>-1.0623400000000001</c:v>
                </c:pt>
                <c:pt idx="5103">
                  <c:v>-1.3938600000000001</c:v>
                </c:pt>
                <c:pt idx="5104">
                  <c:v>-1.29166</c:v>
                </c:pt>
                <c:pt idx="5105">
                  <c:v>-0.11253199999999999</c:v>
                </c:pt>
                <c:pt idx="5106">
                  <c:v>0.36771300000000001</c:v>
                </c:pt>
                <c:pt idx="5107">
                  <c:v>-0.65387099999999998</c:v>
                </c:pt>
                <c:pt idx="5108">
                  <c:v>-0.95890900000000001</c:v>
                </c:pt>
                <c:pt idx="5109">
                  <c:v>0.57759899999999997</c:v>
                </c:pt>
                <c:pt idx="5110">
                  <c:v>-1.4321600000000001</c:v>
                </c:pt>
                <c:pt idx="5111">
                  <c:v>0.82772699999999999</c:v>
                </c:pt>
                <c:pt idx="5112">
                  <c:v>0.87617999999999996</c:v>
                </c:pt>
                <c:pt idx="5113">
                  <c:v>-2.9559999999999999E-3</c:v>
                </c:pt>
                <c:pt idx="5114">
                  <c:v>0.36796200000000001</c:v>
                </c:pt>
                <c:pt idx="5115">
                  <c:v>-0.26109900000000003</c:v>
                </c:pt>
                <c:pt idx="5116">
                  <c:v>-0.52010000000000001</c:v>
                </c:pt>
                <c:pt idx="5117">
                  <c:v>-0.70147599999999999</c:v>
                </c:pt>
                <c:pt idx="5118">
                  <c:v>-1.20262</c:v>
                </c:pt>
                <c:pt idx="5119">
                  <c:v>-1.5935000000000001E-2</c:v>
                </c:pt>
                <c:pt idx="5120">
                  <c:v>-1.9035500000000001</c:v>
                </c:pt>
                <c:pt idx="5121">
                  <c:v>-0.98531599999999997</c:v>
                </c:pt>
                <c:pt idx="5122">
                  <c:v>-1.5360400000000001</c:v>
                </c:pt>
                <c:pt idx="5123">
                  <c:v>0.179704</c:v>
                </c:pt>
                <c:pt idx="5124">
                  <c:v>0.89367399999999997</c:v>
                </c:pt>
                <c:pt idx="5125">
                  <c:v>-1.1016300000000001</c:v>
                </c:pt>
                <c:pt idx="5126">
                  <c:v>-0.302761</c:v>
                </c:pt>
                <c:pt idx="5127">
                  <c:v>1.2711399999999999</c:v>
                </c:pt>
                <c:pt idx="5128">
                  <c:v>-1.6453500000000001</c:v>
                </c:pt>
                <c:pt idx="5129">
                  <c:v>0.79636600000000002</c:v>
                </c:pt>
                <c:pt idx="5130">
                  <c:v>-1.1371899999999999</c:v>
                </c:pt>
                <c:pt idx="5131">
                  <c:v>-0.49266399999999999</c:v>
                </c:pt>
                <c:pt idx="5132">
                  <c:v>-0.81079199999999996</c:v>
                </c:pt>
                <c:pt idx="5133">
                  <c:v>-1.2900499999999999</c:v>
                </c:pt>
                <c:pt idx="5134">
                  <c:v>-0.92519099999999999</c:v>
                </c:pt>
                <c:pt idx="5135">
                  <c:v>-2.0548999999999999</c:v>
                </c:pt>
                <c:pt idx="5136">
                  <c:v>-0.11550199999999999</c:v>
                </c:pt>
                <c:pt idx="5137">
                  <c:v>0.95037199999999999</c:v>
                </c:pt>
                <c:pt idx="5138">
                  <c:v>-0.71131100000000003</c:v>
                </c:pt>
                <c:pt idx="5139">
                  <c:v>-1.6900999999999999</c:v>
                </c:pt>
                <c:pt idx="5140">
                  <c:v>-0.69608599999999998</c:v>
                </c:pt>
                <c:pt idx="5141">
                  <c:v>-1.7269099999999999</c:v>
                </c:pt>
                <c:pt idx="5142">
                  <c:v>0.177291</c:v>
                </c:pt>
                <c:pt idx="5143">
                  <c:v>0.205765</c:v>
                </c:pt>
                <c:pt idx="5144">
                  <c:v>-2.7168899999999998</c:v>
                </c:pt>
                <c:pt idx="5145">
                  <c:v>-0.89902400000000005</c:v>
                </c:pt>
                <c:pt idx="5146">
                  <c:v>-0.66771999999999998</c:v>
                </c:pt>
                <c:pt idx="5147">
                  <c:v>0.90500499999999995</c:v>
                </c:pt>
                <c:pt idx="5148">
                  <c:v>-2.8547699999999998</c:v>
                </c:pt>
                <c:pt idx="5149">
                  <c:v>-8.4029999999999994E-2</c:v>
                </c:pt>
                <c:pt idx="5150">
                  <c:v>-0.58455400000000002</c:v>
                </c:pt>
                <c:pt idx="5151">
                  <c:v>-2.3813800000000001</c:v>
                </c:pt>
                <c:pt idx="5152">
                  <c:v>5.0139000000000003E-2</c:v>
                </c:pt>
                <c:pt idx="5153">
                  <c:v>-1.25488</c:v>
                </c:pt>
                <c:pt idx="5154">
                  <c:v>-1.6581600000000001</c:v>
                </c:pt>
                <c:pt idx="5155">
                  <c:v>0.51930100000000001</c:v>
                </c:pt>
                <c:pt idx="5156">
                  <c:v>-1.7734700000000001</c:v>
                </c:pt>
                <c:pt idx="5157">
                  <c:v>-0.44806499999999999</c:v>
                </c:pt>
                <c:pt idx="5158">
                  <c:v>-2.15055</c:v>
                </c:pt>
                <c:pt idx="5159">
                  <c:v>0.47853800000000002</c:v>
                </c:pt>
                <c:pt idx="5160">
                  <c:v>-1.06816</c:v>
                </c:pt>
                <c:pt idx="5161">
                  <c:v>-0.47700999999999999</c:v>
                </c:pt>
                <c:pt idx="5162">
                  <c:v>-0.62739100000000003</c:v>
                </c:pt>
                <c:pt idx="5163">
                  <c:v>-0.85782499999999995</c:v>
                </c:pt>
                <c:pt idx="5164">
                  <c:v>-1.3088599999999999</c:v>
                </c:pt>
                <c:pt idx="5165">
                  <c:v>-1.5253300000000001</c:v>
                </c:pt>
                <c:pt idx="5166">
                  <c:v>0.62236899999999995</c:v>
                </c:pt>
                <c:pt idx="5167">
                  <c:v>0.35698099999999999</c:v>
                </c:pt>
                <c:pt idx="5168">
                  <c:v>0.13361000000000001</c:v>
                </c:pt>
                <c:pt idx="5169">
                  <c:v>0.21478700000000001</c:v>
                </c:pt>
                <c:pt idx="5170">
                  <c:v>-1.50231</c:v>
                </c:pt>
                <c:pt idx="5171">
                  <c:v>0.16745699999999999</c:v>
                </c:pt>
                <c:pt idx="5172">
                  <c:v>0.94318599999999997</c:v>
                </c:pt>
                <c:pt idx="5173">
                  <c:v>0.63414300000000001</c:v>
                </c:pt>
                <c:pt idx="5174">
                  <c:v>-2.7325400000000002</c:v>
                </c:pt>
                <c:pt idx="5175">
                  <c:v>-1.97428</c:v>
                </c:pt>
                <c:pt idx="5176">
                  <c:v>0.30189899999999997</c:v>
                </c:pt>
                <c:pt idx="5177">
                  <c:v>0.86703600000000003</c:v>
                </c:pt>
                <c:pt idx="5178">
                  <c:v>0.84807999999999995</c:v>
                </c:pt>
                <c:pt idx="5179">
                  <c:v>-0.51519899999999996</c:v>
                </c:pt>
                <c:pt idx="5180">
                  <c:v>0.72759300000000005</c:v>
                </c:pt>
                <c:pt idx="5181">
                  <c:v>0.60956500000000002</c:v>
                </c:pt>
                <c:pt idx="5182">
                  <c:v>0.101646</c:v>
                </c:pt>
                <c:pt idx="5183">
                  <c:v>0.45086300000000001</c:v>
                </c:pt>
                <c:pt idx="5184">
                  <c:v>-0.75206200000000001</c:v>
                </c:pt>
                <c:pt idx="5185">
                  <c:v>-1.09856</c:v>
                </c:pt>
                <c:pt idx="5186">
                  <c:v>-0.1221</c:v>
                </c:pt>
                <c:pt idx="5187">
                  <c:v>0.33518599999999998</c:v>
                </c:pt>
                <c:pt idx="5188">
                  <c:v>-2.3658999999999999E-2</c:v>
                </c:pt>
                <c:pt idx="5189">
                  <c:v>-0.81719600000000003</c:v>
                </c:pt>
                <c:pt idx="5190">
                  <c:v>-0.40704699999999999</c:v>
                </c:pt>
                <c:pt idx="5191">
                  <c:v>-1.4106099999999999</c:v>
                </c:pt>
                <c:pt idx="5192">
                  <c:v>1.5007999999999999</c:v>
                </c:pt>
                <c:pt idx="5193">
                  <c:v>-2.1234600000000001</c:v>
                </c:pt>
                <c:pt idx="5194">
                  <c:v>1.2105900000000001</c:v>
                </c:pt>
                <c:pt idx="5195">
                  <c:v>-2.2305199999999998</c:v>
                </c:pt>
                <c:pt idx="5196">
                  <c:v>-0.90322400000000003</c:v>
                </c:pt>
                <c:pt idx="5197">
                  <c:v>-2.3973999999999999E-2</c:v>
                </c:pt>
                <c:pt idx="5198">
                  <c:v>-2.7598999999999999E-2</c:v>
                </c:pt>
                <c:pt idx="5199">
                  <c:v>0.80909500000000001</c:v>
                </c:pt>
                <c:pt idx="5200">
                  <c:v>-0.75518099999999999</c:v>
                </c:pt>
                <c:pt idx="5201">
                  <c:v>-3.2150599999999998</c:v>
                </c:pt>
                <c:pt idx="5202">
                  <c:v>-1.8864000000000001</c:v>
                </c:pt>
                <c:pt idx="5203">
                  <c:v>-0.189498</c:v>
                </c:pt>
                <c:pt idx="5204">
                  <c:v>-0.88413299999999995</c:v>
                </c:pt>
                <c:pt idx="5205">
                  <c:v>0.83408000000000004</c:v>
                </c:pt>
                <c:pt idx="5206">
                  <c:v>-1.0688500000000001</c:v>
                </c:pt>
                <c:pt idx="5207">
                  <c:v>0.39388299999999998</c:v>
                </c:pt>
                <c:pt idx="5208">
                  <c:v>-1.07881</c:v>
                </c:pt>
                <c:pt idx="5209">
                  <c:v>-0.86857799999999996</c:v>
                </c:pt>
                <c:pt idx="5210">
                  <c:v>0.32840599999999998</c:v>
                </c:pt>
                <c:pt idx="5211">
                  <c:v>0.450017</c:v>
                </c:pt>
                <c:pt idx="5212">
                  <c:v>1.34853</c:v>
                </c:pt>
                <c:pt idx="5213">
                  <c:v>-2.6207799999999999</c:v>
                </c:pt>
                <c:pt idx="5214">
                  <c:v>-6.5320000000000003E-2</c:v>
                </c:pt>
                <c:pt idx="5215">
                  <c:v>-0.259905</c:v>
                </c:pt>
                <c:pt idx="5216">
                  <c:v>0.12994600000000001</c:v>
                </c:pt>
                <c:pt idx="5217">
                  <c:v>-2.1252399999999998</c:v>
                </c:pt>
                <c:pt idx="5218">
                  <c:v>-0.64155499999999999</c:v>
                </c:pt>
                <c:pt idx="5219">
                  <c:v>0.88051800000000002</c:v>
                </c:pt>
                <c:pt idx="5220">
                  <c:v>-0.48785200000000001</c:v>
                </c:pt>
                <c:pt idx="5221">
                  <c:v>1.07728</c:v>
                </c:pt>
                <c:pt idx="5222">
                  <c:v>0.40303800000000001</c:v>
                </c:pt>
                <c:pt idx="5223">
                  <c:v>-1.4516899999999999</c:v>
                </c:pt>
                <c:pt idx="5224">
                  <c:v>-1.19051</c:v>
                </c:pt>
                <c:pt idx="5225">
                  <c:v>-0.68594999999999995</c:v>
                </c:pt>
                <c:pt idx="5226">
                  <c:v>-0.28025299999999997</c:v>
                </c:pt>
                <c:pt idx="5227">
                  <c:v>-0.68559199999999998</c:v>
                </c:pt>
                <c:pt idx="5228">
                  <c:v>-4.0931000000000002E-2</c:v>
                </c:pt>
                <c:pt idx="5229">
                  <c:v>0.39524900000000002</c:v>
                </c:pt>
                <c:pt idx="5230">
                  <c:v>-1.48776</c:v>
                </c:pt>
                <c:pt idx="5231">
                  <c:v>-1.3883099999999999</c:v>
                </c:pt>
                <c:pt idx="5232">
                  <c:v>0.71898300000000004</c:v>
                </c:pt>
                <c:pt idx="5233">
                  <c:v>1.01701</c:v>
                </c:pt>
                <c:pt idx="5234">
                  <c:v>-0.66990499999999997</c:v>
                </c:pt>
                <c:pt idx="5235">
                  <c:v>0.41313100000000003</c:v>
                </c:pt>
                <c:pt idx="5236">
                  <c:v>0.20361799999999999</c:v>
                </c:pt>
                <c:pt idx="5237">
                  <c:v>0.872753</c:v>
                </c:pt>
                <c:pt idx="5238">
                  <c:v>-0.277756</c:v>
                </c:pt>
                <c:pt idx="5239">
                  <c:v>-0.63284899999999999</c:v>
                </c:pt>
                <c:pt idx="5240">
                  <c:v>-0.19278999999999999</c:v>
                </c:pt>
                <c:pt idx="5241">
                  <c:v>-0.71340999999999999</c:v>
                </c:pt>
                <c:pt idx="5242">
                  <c:v>-1.43357</c:v>
                </c:pt>
                <c:pt idx="5243">
                  <c:v>-0.33146599999999998</c:v>
                </c:pt>
                <c:pt idx="5244">
                  <c:v>-1.0073399999999999</c:v>
                </c:pt>
                <c:pt idx="5245">
                  <c:v>0.44475199999999998</c:v>
                </c:pt>
                <c:pt idx="5246">
                  <c:v>5.8283000000000001E-2</c:v>
                </c:pt>
                <c:pt idx="5247">
                  <c:v>0.47396899999999997</c:v>
                </c:pt>
                <c:pt idx="5248">
                  <c:v>-0.45164900000000002</c:v>
                </c:pt>
                <c:pt idx="5249">
                  <c:v>-2.2932399999999999</c:v>
                </c:pt>
                <c:pt idx="5250">
                  <c:v>0.21174899999999999</c:v>
                </c:pt>
                <c:pt idx="5251">
                  <c:v>-1.2650699999999999</c:v>
                </c:pt>
                <c:pt idx="5252">
                  <c:v>-2.7589100000000002</c:v>
                </c:pt>
                <c:pt idx="5253">
                  <c:v>7.3723999999999998E-2</c:v>
                </c:pt>
                <c:pt idx="5254">
                  <c:v>0.43113400000000002</c:v>
                </c:pt>
                <c:pt idx="5255">
                  <c:v>0.51704499999999998</c:v>
                </c:pt>
                <c:pt idx="5256">
                  <c:v>0.11777700000000001</c:v>
                </c:pt>
                <c:pt idx="5257">
                  <c:v>-0.65962600000000005</c:v>
                </c:pt>
                <c:pt idx="5258">
                  <c:v>-0.80016600000000004</c:v>
                </c:pt>
                <c:pt idx="5259">
                  <c:v>-1.6286400000000001</c:v>
                </c:pt>
                <c:pt idx="5260">
                  <c:v>-0.74433000000000005</c:v>
                </c:pt>
                <c:pt idx="5261">
                  <c:v>0.450241</c:v>
                </c:pt>
                <c:pt idx="5262">
                  <c:v>-0.34614099999999998</c:v>
                </c:pt>
                <c:pt idx="5263">
                  <c:v>-0.18325900000000001</c:v>
                </c:pt>
                <c:pt idx="5264">
                  <c:v>-0.86453899999999995</c:v>
                </c:pt>
                <c:pt idx="5265">
                  <c:v>0.74680400000000002</c:v>
                </c:pt>
                <c:pt idx="5266">
                  <c:v>0.23808299999999999</c:v>
                </c:pt>
                <c:pt idx="5267">
                  <c:v>-0.34529700000000002</c:v>
                </c:pt>
                <c:pt idx="5268">
                  <c:v>-1.73949</c:v>
                </c:pt>
                <c:pt idx="5269">
                  <c:v>1.6237999999999999E-2</c:v>
                </c:pt>
                <c:pt idx="5270">
                  <c:v>0.29948799999999998</c:v>
                </c:pt>
                <c:pt idx="5271">
                  <c:v>0.36531200000000003</c:v>
                </c:pt>
                <c:pt idx="5272">
                  <c:v>0.32302599999999998</c:v>
                </c:pt>
                <c:pt idx="5273">
                  <c:v>2.7379000000000001E-2</c:v>
                </c:pt>
                <c:pt idx="5274">
                  <c:v>0.25003399999999998</c:v>
                </c:pt>
                <c:pt idx="5275">
                  <c:v>-1.5465500000000001</c:v>
                </c:pt>
                <c:pt idx="5276">
                  <c:v>-1.1391</c:v>
                </c:pt>
                <c:pt idx="5277">
                  <c:v>-0.26143699999999997</c:v>
                </c:pt>
                <c:pt idx="5278">
                  <c:v>-0.21752199999999999</c:v>
                </c:pt>
                <c:pt idx="5279">
                  <c:v>-0.31613599999999997</c:v>
                </c:pt>
                <c:pt idx="5280">
                  <c:v>0.174786</c:v>
                </c:pt>
                <c:pt idx="5281">
                  <c:v>-1.4505300000000001</c:v>
                </c:pt>
                <c:pt idx="5282">
                  <c:v>0.370591</c:v>
                </c:pt>
                <c:pt idx="5283">
                  <c:v>0.39065699999999998</c:v>
                </c:pt>
                <c:pt idx="5284">
                  <c:v>0.38164700000000001</c:v>
                </c:pt>
                <c:pt idx="5285">
                  <c:v>0.116046</c:v>
                </c:pt>
                <c:pt idx="5286">
                  <c:v>0.225744</c:v>
                </c:pt>
                <c:pt idx="5287">
                  <c:v>-0.49113000000000001</c:v>
                </c:pt>
                <c:pt idx="5288">
                  <c:v>-4.4443999999999997E-2</c:v>
                </c:pt>
                <c:pt idx="5289">
                  <c:v>-1.8071E-2</c:v>
                </c:pt>
                <c:pt idx="5290">
                  <c:v>-6.9857000000000002E-2</c:v>
                </c:pt>
                <c:pt idx="5291">
                  <c:v>-1.1030899999999999</c:v>
                </c:pt>
                <c:pt idx="5292">
                  <c:v>0.52398900000000004</c:v>
                </c:pt>
                <c:pt idx="5293">
                  <c:v>-0.19380900000000001</c:v>
                </c:pt>
                <c:pt idx="5294">
                  <c:v>-0.54979999999999996</c:v>
                </c:pt>
                <c:pt idx="5295">
                  <c:v>0.87960799999999995</c:v>
                </c:pt>
                <c:pt idx="5296">
                  <c:v>0.2099</c:v>
                </c:pt>
                <c:pt idx="5297">
                  <c:v>-0.40703899999999998</c:v>
                </c:pt>
                <c:pt idx="5298">
                  <c:v>-0.126442</c:v>
                </c:pt>
                <c:pt idx="5299">
                  <c:v>-1.41693</c:v>
                </c:pt>
                <c:pt idx="5300">
                  <c:v>-1.6850400000000001</c:v>
                </c:pt>
                <c:pt idx="5301">
                  <c:v>-0.718947</c:v>
                </c:pt>
                <c:pt idx="5302">
                  <c:v>0.73529999999999995</c:v>
                </c:pt>
                <c:pt idx="5303">
                  <c:v>-1.0755699999999999</c:v>
                </c:pt>
                <c:pt idx="5304">
                  <c:v>-0.85908799999999996</c:v>
                </c:pt>
                <c:pt idx="5305">
                  <c:v>-0.335648</c:v>
                </c:pt>
                <c:pt idx="5306">
                  <c:v>-1.46427</c:v>
                </c:pt>
                <c:pt idx="5307">
                  <c:v>-0.82967000000000002</c:v>
                </c:pt>
                <c:pt idx="5308">
                  <c:v>0.40333200000000002</c:v>
                </c:pt>
                <c:pt idx="5309">
                  <c:v>0.33121899999999999</c:v>
                </c:pt>
                <c:pt idx="5310">
                  <c:v>-0.499587</c:v>
                </c:pt>
                <c:pt idx="5311">
                  <c:v>-0.93098899999999996</c:v>
                </c:pt>
                <c:pt idx="5312">
                  <c:v>-0.70699400000000001</c:v>
                </c:pt>
                <c:pt idx="5313">
                  <c:v>8.7022000000000002E-2</c:v>
                </c:pt>
                <c:pt idx="5314">
                  <c:v>0.87335300000000005</c:v>
                </c:pt>
                <c:pt idx="5315">
                  <c:v>-6.1235999999999999E-2</c:v>
                </c:pt>
                <c:pt idx="5316">
                  <c:v>-0.146955</c:v>
                </c:pt>
                <c:pt idx="5317">
                  <c:v>-1.06993</c:v>
                </c:pt>
                <c:pt idx="5318">
                  <c:v>-4.3417999999999998E-2</c:v>
                </c:pt>
                <c:pt idx="5319">
                  <c:v>-0.61497299999999999</c:v>
                </c:pt>
                <c:pt idx="5320">
                  <c:v>-0.24687600000000001</c:v>
                </c:pt>
                <c:pt idx="5321">
                  <c:v>-2.0354000000000001E-2</c:v>
                </c:pt>
                <c:pt idx="5322">
                  <c:v>-0.49609999999999999</c:v>
                </c:pt>
                <c:pt idx="5323">
                  <c:v>0.66344099999999995</c:v>
                </c:pt>
                <c:pt idx="5324">
                  <c:v>-0.55518100000000004</c:v>
                </c:pt>
                <c:pt idx="5325">
                  <c:v>-5.0421000000000001E-2</c:v>
                </c:pt>
                <c:pt idx="5326">
                  <c:v>0.69801400000000002</c:v>
                </c:pt>
                <c:pt idx="5327">
                  <c:v>1.0707500000000001</c:v>
                </c:pt>
                <c:pt idx="5328">
                  <c:v>0.62335700000000005</c:v>
                </c:pt>
                <c:pt idx="5329">
                  <c:v>-0.24146799999999999</c:v>
                </c:pt>
                <c:pt idx="5330">
                  <c:v>1.14632</c:v>
                </c:pt>
                <c:pt idx="5331">
                  <c:v>-0.67656499999999997</c:v>
                </c:pt>
                <c:pt idx="5332">
                  <c:v>0.68961300000000003</c:v>
                </c:pt>
                <c:pt idx="5333">
                  <c:v>0.68934300000000004</c:v>
                </c:pt>
                <c:pt idx="5334">
                  <c:v>0.40452900000000003</c:v>
                </c:pt>
                <c:pt idx="5335">
                  <c:v>0.37150899999999998</c:v>
                </c:pt>
                <c:pt idx="5336">
                  <c:v>-0.28573900000000002</c:v>
                </c:pt>
                <c:pt idx="5337">
                  <c:v>1.354E-2</c:v>
                </c:pt>
                <c:pt idx="5338">
                  <c:v>-0.173537</c:v>
                </c:pt>
                <c:pt idx="5339">
                  <c:v>-0.54234199999999999</c:v>
                </c:pt>
                <c:pt idx="5340">
                  <c:v>-0.61950499999999997</c:v>
                </c:pt>
                <c:pt idx="5341">
                  <c:v>-0.17386099999999999</c:v>
                </c:pt>
                <c:pt idx="5342">
                  <c:v>-1.61155</c:v>
                </c:pt>
                <c:pt idx="5343">
                  <c:v>0.928365</c:v>
                </c:pt>
                <c:pt idx="5344">
                  <c:v>-0.34509899999999999</c:v>
                </c:pt>
                <c:pt idx="5345">
                  <c:v>-0.398169</c:v>
                </c:pt>
                <c:pt idx="5346">
                  <c:v>2.4153999999999998E-2</c:v>
                </c:pt>
                <c:pt idx="5347">
                  <c:v>1.1348400000000001</c:v>
                </c:pt>
                <c:pt idx="5348">
                  <c:v>-2.0544699999999998</c:v>
                </c:pt>
                <c:pt idx="5349">
                  <c:v>0.76334400000000002</c:v>
                </c:pt>
                <c:pt idx="5350">
                  <c:v>0.87266200000000005</c:v>
                </c:pt>
                <c:pt idx="5351">
                  <c:v>0.22059200000000001</c:v>
                </c:pt>
                <c:pt idx="5352">
                  <c:v>-0.62589799999999995</c:v>
                </c:pt>
                <c:pt idx="5353">
                  <c:v>0.51678299999999999</c:v>
                </c:pt>
                <c:pt idx="5354">
                  <c:v>-0.496971</c:v>
                </c:pt>
                <c:pt idx="5355">
                  <c:v>0.40370699999999998</c:v>
                </c:pt>
                <c:pt idx="5356">
                  <c:v>0.94741299999999995</c:v>
                </c:pt>
                <c:pt idx="5357">
                  <c:v>-1.1318900000000001</c:v>
                </c:pt>
                <c:pt idx="5358">
                  <c:v>-0.90224599999999999</c:v>
                </c:pt>
                <c:pt idx="5359">
                  <c:v>1.0144</c:v>
                </c:pt>
                <c:pt idx="5360">
                  <c:v>1.04023</c:v>
                </c:pt>
                <c:pt idx="5361">
                  <c:v>0.34145999999999999</c:v>
                </c:pt>
                <c:pt idx="5362">
                  <c:v>0.32985700000000001</c:v>
                </c:pt>
                <c:pt idx="5363">
                  <c:v>0.44643899999999997</c:v>
                </c:pt>
                <c:pt idx="5364">
                  <c:v>0.67326200000000003</c:v>
                </c:pt>
                <c:pt idx="5365">
                  <c:v>0.419655</c:v>
                </c:pt>
                <c:pt idx="5366">
                  <c:v>0.66837599999999997</c:v>
                </c:pt>
                <c:pt idx="5367">
                  <c:v>0.75053599999999998</c:v>
                </c:pt>
                <c:pt idx="5368">
                  <c:v>-1.1243099999999999</c:v>
                </c:pt>
                <c:pt idx="5369">
                  <c:v>0.569353</c:v>
                </c:pt>
                <c:pt idx="5370">
                  <c:v>0.75745899999999999</c:v>
                </c:pt>
                <c:pt idx="5371">
                  <c:v>1.05549</c:v>
                </c:pt>
                <c:pt idx="5372">
                  <c:v>0.83331100000000002</c:v>
                </c:pt>
                <c:pt idx="5373">
                  <c:v>-0.59783799999999998</c:v>
                </c:pt>
                <c:pt idx="5374">
                  <c:v>-2.2517999999999998</c:v>
                </c:pt>
                <c:pt idx="5375">
                  <c:v>0.230126</c:v>
                </c:pt>
                <c:pt idx="5376">
                  <c:v>-0.84953299999999998</c:v>
                </c:pt>
                <c:pt idx="5377">
                  <c:v>0.56283799999999995</c:v>
                </c:pt>
                <c:pt idx="5378">
                  <c:v>-5.3406000000000002E-2</c:v>
                </c:pt>
                <c:pt idx="5379">
                  <c:v>-0.27205800000000002</c:v>
                </c:pt>
                <c:pt idx="5380">
                  <c:v>-0.295595</c:v>
                </c:pt>
                <c:pt idx="5381">
                  <c:v>-0.36765900000000001</c:v>
                </c:pt>
                <c:pt idx="5382">
                  <c:v>-1.6553100000000001</c:v>
                </c:pt>
                <c:pt idx="5383">
                  <c:v>-0.37351699999999999</c:v>
                </c:pt>
                <c:pt idx="5384">
                  <c:v>-0.25938499999999998</c:v>
                </c:pt>
                <c:pt idx="5385">
                  <c:v>-1.7168600000000001</c:v>
                </c:pt>
                <c:pt idx="5386">
                  <c:v>6.5271999999999997E-2</c:v>
                </c:pt>
                <c:pt idx="5387">
                  <c:v>0.32273400000000002</c:v>
                </c:pt>
                <c:pt idx="5388">
                  <c:v>-2.1701700000000002</c:v>
                </c:pt>
                <c:pt idx="5389">
                  <c:v>-1.8543700000000001</c:v>
                </c:pt>
                <c:pt idx="5390">
                  <c:v>0.754023</c:v>
                </c:pt>
                <c:pt idx="5391">
                  <c:v>-0.10070999999999999</c:v>
                </c:pt>
                <c:pt idx="5392">
                  <c:v>0.54479699999999998</c:v>
                </c:pt>
                <c:pt idx="5393">
                  <c:v>0.77660300000000004</c:v>
                </c:pt>
                <c:pt idx="5394">
                  <c:v>-0.72528800000000004</c:v>
                </c:pt>
                <c:pt idx="5395">
                  <c:v>-1.41411</c:v>
                </c:pt>
                <c:pt idx="5396">
                  <c:v>-2.34694</c:v>
                </c:pt>
                <c:pt idx="5397">
                  <c:v>0.65987099999999999</c:v>
                </c:pt>
                <c:pt idx="5398">
                  <c:v>0.80527700000000002</c:v>
                </c:pt>
                <c:pt idx="5399">
                  <c:v>-0.86741000000000001</c:v>
                </c:pt>
                <c:pt idx="5400">
                  <c:v>-0.395785</c:v>
                </c:pt>
                <c:pt idx="5401">
                  <c:v>0.54898800000000003</c:v>
                </c:pt>
                <c:pt idx="5402">
                  <c:v>0.121888</c:v>
                </c:pt>
                <c:pt idx="5403">
                  <c:v>-1.0442199999999999</c:v>
                </c:pt>
                <c:pt idx="5404">
                  <c:v>0.84257000000000004</c:v>
                </c:pt>
                <c:pt idx="5405">
                  <c:v>-0.141982</c:v>
                </c:pt>
                <c:pt idx="5406">
                  <c:v>-6.5111000000000002E-2</c:v>
                </c:pt>
                <c:pt idx="5407">
                  <c:v>-0.31877</c:v>
                </c:pt>
                <c:pt idx="5408">
                  <c:v>-1.29183</c:v>
                </c:pt>
                <c:pt idx="5409">
                  <c:v>0.97605900000000001</c:v>
                </c:pt>
                <c:pt idx="5410">
                  <c:v>-0.97456900000000002</c:v>
                </c:pt>
                <c:pt idx="5411">
                  <c:v>-0.75390599999999997</c:v>
                </c:pt>
                <c:pt idx="5412">
                  <c:v>0.50301600000000002</c:v>
                </c:pt>
                <c:pt idx="5413">
                  <c:v>-0.51329899999999995</c:v>
                </c:pt>
                <c:pt idx="5414">
                  <c:v>1.22872</c:v>
                </c:pt>
                <c:pt idx="5415">
                  <c:v>0.717028</c:v>
                </c:pt>
                <c:pt idx="5416">
                  <c:v>-0.712673</c:v>
                </c:pt>
                <c:pt idx="5417">
                  <c:v>-0.46632000000000001</c:v>
                </c:pt>
                <c:pt idx="5418">
                  <c:v>0.13001699999999999</c:v>
                </c:pt>
                <c:pt idx="5419">
                  <c:v>-0.47017799999999998</c:v>
                </c:pt>
                <c:pt idx="5420">
                  <c:v>1.58029</c:v>
                </c:pt>
                <c:pt idx="5421">
                  <c:v>-0.78101600000000004</c:v>
                </c:pt>
                <c:pt idx="5422">
                  <c:v>-0.74649699999999997</c:v>
                </c:pt>
                <c:pt idx="5423">
                  <c:v>-0.51119199999999998</c:v>
                </c:pt>
                <c:pt idx="5424">
                  <c:v>1.1471</c:v>
                </c:pt>
                <c:pt idx="5425">
                  <c:v>-0.20158999999999999</c:v>
                </c:pt>
                <c:pt idx="5426">
                  <c:v>-0.64888900000000005</c:v>
                </c:pt>
                <c:pt idx="5427">
                  <c:v>-0.65589500000000001</c:v>
                </c:pt>
                <c:pt idx="5428">
                  <c:v>-1.2834700000000001</c:v>
                </c:pt>
                <c:pt idx="5429">
                  <c:v>0.84117299999999995</c:v>
                </c:pt>
                <c:pt idx="5430">
                  <c:v>-1.04922</c:v>
                </c:pt>
                <c:pt idx="5431">
                  <c:v>-1.0634399999999999</c:v>
                </c:pt>
                <c:pt idx="5432">
                  <c:v>-1.1751100000000001</c:v>
                </c:pt>
                <c:pt idx="5433">
                  <c:v>-0.72953500000000004</c:v>
                </c:pt>
                <c:pt idx="5434">
                  <c:v>-1.00542</c:v>
                </c:pt>
                <c:pt idx="5435">
                  <c:v>-1.0680000000000001</c:v>
                </c:pt>
                <c:pt idx="5436">
                  <c:v>-0.48432799999999998</c:v>
                </c:pt>
                <c:pt idx="5437">
                  <c:v>-1.3251200000000001</c:v>
                </c:pt>
                <c:pt idx="5438">
                  <c:v>-0.87928600000000001</c:v>
                </c:pt>
                <c:pt idx="5439">
                  <c:v>-1.5142199999999999</c:v>
                </c:pt>
                <c:pt idx="5440">
                  <c:v>0.46715000000000001</c:v>
                </c:pt>
                <c:pt idx="5441">
                  <c:v>0.39684599999999998</c:v>
                </c:pt>
                <c:pt idx="5442">
                  <c:v>-2.3416600000000001</c:v>
                </c:pt>
                <c:pt idx="5443">
                  <c:v>-0.62395699999999998</c:v>
                </c:pt>
                <c:pt idx="5444">
                  <c:v>0.26408500000000001</c:v>
                </c:pt>
                <c:pt idx="5445">
                  <c:v>0.51256100000000004</c:v>
                </c:pt>
                <c:pt idx="5446">
                  <c:v>-0.42830600000000002</c:v>
                </c:pt>
                <c:pt idx="5447">
                  <c:v>0.66860200000000003</c:v>
                </c:pt>
                <c:pt idx="5448">
                  <c:v>-0.76972700000000005</c:v>
                </c:pt>
                <c:pt idx="5449">
                  <c:v>-1.1322700000000001</c:v>
                </c:pt>
                <c:pt idx="5450">
                  <c:v>1.25332</c:v>
                </c:pt>
                <c:pt idx="5451">
                  <c:v>-0.86174899999999999</c:v>
                </c:pt>
                <c:pt idx="5452">
                  <c:v>-2.4850599999999998</c:v>
                </c:pt>
                <c:pt idx="5453">
                  <c:v>0.59955700000000001</c:v>
                </c:pt>
                <c:pt idx="5454">
                  <c:v>1.0616099999999999</c:v>
                </c:pt>
                <c:pt idx="5455">
                  <c:v>-2.2108300000000001</c:v>
                </c:pt>
                <c:pt idx="5456">
                  <c:v>1.3251599999999999</c:v>
                </c:pt>
                <c:pt idx="5457">
                  <c:v>-1.2113100000000001</c:v>
                </c:pt>
                <c:pt idx="5458">
                  <c:v>-1.3907400000000001</c:v>
                </c:pt>
                <c:pt idx="5459">
                  <c:v>-0.42360399999999998</c:v>
                </c:pt>
                <c:pt idx="5460">
                  <c:v>-0.90942000000000001</c:v>
                </c:pt>
                <c:pt idx="5461">
                  <c:v>0.30191499999999999</c:v>
                </c:pt>
                <c:pt idx="5462">
                  <c:v>-1.91597</c:v>
                </c:pt>
                <c:pt idx="5463">
                  <c:v>-1.1135699999999999</c:v>
                </c:pt>
                <c:pt idx="5464">
                  <c:v>0.71397500000000003</c:v>
                </c:pt>
                <c:pt idx="5465">
                  <c:v>0.935836</c:v>
                </c:pt>
                <c:pt idx="5466">
                  <c:v>-0.70398799999999995</c:v>
                </c:pt>
                <c:pt idx="5467">
                  <c:v>-0.29851699999999998</c:v>
                </c:pt>
                <c:pt idx="5468">
                  <c:v>0.30374400000000001</c:v>
                </c:pt>
                <c:pt idx="5469">
                  <c:v>-1.0808500000000001</c:v>
                </c:pt>
                <c:pt idx="5470">
                  <c:v>0.81254300000000002</c:v>
                </c:pt>
                <c:pt idx="5471">
                  <c:v>-0.32375999999999999</c:v>
                </c:pt>
                <c:pt idx="5472">
                  <c:v>-1.7169300000000001</c:v>
                </c:pt>
                <c:pt idx="5473">
                  <c:v>1.1110100000000001</c:v>
                </c:pt>
                <c:pt idx="5474">
                  <c:v>1.3481399999999999</c:v>
                </c:pt>
                <c:pt idx="5475">
                  <c:v>1.1572100000000001</c:v>
                </c:pt>
                <c:pt idx="5476">
                  <c:v>1.18293</c:v>
                </c:pt>
                <c:pt idx="5477">
                  <c:v>-0.25698100000000001</c:v>
                </c:pt>
                <c:pt idx="5478">
                  <c:v>0.94119600000000003</c:v>
                </c:pt>
                <c:pt idx="5479">
                  <c:v>1.3786099999999999</c:v>
                </c:pt>
                <c:pt idx="5480">
                  <c:v>1.4962200000000001</c:v>
                </c:pt>
                <c:pt idx="5481">
                  <c:v>0.21498100000000001</c:v>
                </c:pt>
                <c:pt idx="5482">
                  <c:v>-0.92500400000000005</c:v>
                </c:pt>
                <c:pt idx="5483">
                  <c:v>-1.3396399999999999</c:v>
                </c:pt>
                <c:pt idx="5484">
                  <c:v>-1.0807199999999999</c:v>
                </c:pt>
                <c:pt idx="5485">
                  <c:v>-1.15028</c:v>
                </c:pt>
                <c:pt idx="5486">
                  <c:v>-0.52917899999999995</c:v>
                </c:pt>
                <c:pt idx="5487">
                  <c:v>-0.15348100000000001</c:v>
                </c:pt>
                <c:pt idx="5488">
                  <c:v>-1.0110699999999999</c:v>
                </c:pt>
                <c:pt idx="5489">
                  <c:v>1.5307999999999999</c:v>
                </c:pt>
                <c:pt idx="5490">
                  <c:v>1.52071</c:v>
                </c:pt>
                <c:pt idx="5491">
                  <c:v>1.2612099999999999</c:v>
                </c:pt>
                <c:pt idx="5492">
                  <c:v>1.0056</c:v>
                </c:pt>
                <c:pt idx="5493">
                  <c:v>1.04369</c:v>
                </c:pt>
                <c:pt idx="5494">
                  <c:v>1.0355300000000001</c:v>
                </c:pt>
                <c:pt idx="5495">
                  <c:v>0.99287999999999998</c:v>
                </c:pt>
                <c:pt idx="5496">
                  <c:v>-0.94951399999999997</c:v>
                </c:pt>
                <c:pt idx="5497">
                  <c:v>-0.98288200000000003</c:v>
                </c:pt>
                <c:pt idx="5498">
                  <c:v>-0.46512399999999998</c:v>
                </c:pt>
                <c:pt idx="5499">
                  <c:v>0.928624</c:v>
                </c:pt>
                <c:pt idx="5500">
                  <c:v>-1.25692</c:v>
                </c:pt>
                <c:pt idx="5501">
                  <c:v>0.12035700000000001</c:v>
                </c:pt>
                <c:pt idx="5502">
                  <c:v>1.7877099999999999</c:v>
                </c:pt>
                <c:pt idx="5503">
                  <c:v>1.5126599999999999</c:v>
                </c:pt>
                <c:pt idx="5504">
                  <c:v>0.120188</c:v>
                </c:pt>
                <c:pt idx="5505">
                  <c:v>1.1274900000000001</c:v>
                </c:pt>
                <c:pt idx="5506">
                  <c:v>-0.15377099999999999</c:v>
                </c:pt>
                <c:pt idx="5507">
                  <c:v>-0.669076</c:v>
                </c:pt>
                <c:pt idx="5508">
                  <c:v>-0.74299199999999999</c:v>
                </c:pt>
                <c:pt idx="5509">
                  <c:v>-0.22852700000000001</c:v>
                </c:pt>
                <c:pt idx="5510">
                  <c:v>4.2579999999999996E-3</c:v>
                </c:pt>
                <c:pt idx="5511">
                  <c:v>1.94204</c:v>
                </c:pt>
                <c:pt idx="5512">
                  <c:v>1.56901</c:v>
                </c:pt>
                <c:pt idx="5513">
                  <c:v>0.83829900000000002</c:v>
                </c:pt>
                <c:pt idx="5514">
                  <c:v>1.32874</c:v>
                </c:pt>
                <c:pt idx="5515">
                  <c:v>0.25931300000000002</c:v>
                </c:pt>
                <c:pt idx="5516">
                  <c:v>-1.5892200000000001</c:v>
                </c:pt>
                <c:pt idx="5517">
                  <c:v>-0.74625300000000006</c:v>
                </c:pt>
                <c:pt idx="5518">
                  <c:v>-0.40692400000000001</c:v>
                </c:pt>
                <c:pt idx="5519">
                  <c:v>-0.51844699999999999</c:v>
                </c:pt>
                <c:pt idx="5520">
                  <c:v>1.1960200000000001</c:v>
                </c:pt>
                <c:pt idx="5521">
                  <c:v>0.86195900000000003</c:v>
                </c:pt>
                <c:pt idx="5522">
                  <c:v>-8.4501000000000007E-2</c:v>
                </c:pt>
                <c:pt idx="5523">
                  <c:v>0.145209</c:v>
                </c:pt>
                <c:pt idx="5524">
                  <c:v>-1.76606</c:v>
                </c:pt>
                <c:pt idx="5525">
                  <c:v>0.82774400000000004</c:v>
                </c:pt>
                <c:pt idx="5526">
                  <c:v>-1.3716600000000001</c:v>
                </c:pt>
                <c:pt idx="5527">
                  <c:v>0.40873199999999998</c:v>
                </c:pt>
                <c:pt idx="5528">
                  <c:v>0.39454499999999998</c:v>
                </c:pt>
                <c:pt idx="5529">
                  <c:v>0.74488399999999999</c:v>
                </c:pt>
                <c:pt idx="5530">
                  <c:v>0.46088800000000002</c:v>
                </c:pt>
                <c:pt idx="5531">
                  <c:v>1.6872499999999999</c:v>
                </c:pt>
                <c:pt idx="5532">
                  <c:v>1.1460600000000001</c:v>
                </c:pt>
                <c:pt idx="5533">
                  <c:v>-0.555037</c:v>
                </c:pt>
                <c:pt idx="5534">
                  <c:v>-1.0920399999999999</c:v>
                </c:pt>
                <c:pt idx="5535">
                  <c:v>2.1384E-2</c:v>
                </c:pt>
                <c:pt idx="5536">
                  <c:v>-1.8751599999999999</c:v>
                </c:pt>
                <c:pt idx="5537">
                  <c:v>-1.4168700000000001</c:v>
                </c:pt>
                <c:pt idx="5538">
                  <c:v>-0.39744299999999999</c:v>
                </c:pt>
                <c:pt idx="5539">
                  <c:v>0.82818099999999994</c:v>
                </c:pt>
                <c:pt idx="5540">
                  <c:v>1.1693899999999999</c:v>
                </c:pt>
                <c:pt idx="5541">
                  <c:v>-0.77019700000000002</c:v>
                </c:pt>
                <c:pt idx="5542">
                  <c:v>-0.317971</c:v>
                </c:pt>
                <c:pt idx="5543">
                  <c:v>-1.19889</c:v>
                </c:pt>
                <c:pt idx="5544">
                  <c:v>8.1770000000000002E-3</c:v>
                </c:pt>
                <c:pt idx="5545">
                  <c:v>-0.78904799999999997</c:v>
                </c:pt>
                <c:pt idx="5546">
                  <c:v>-1.2197899999999999</c:v>
                </c:pt>
                <c:pt idx="5547">
                  <c:v>1.4279900000000001</c:v>
                </c:pt>
                <c:pt idx="5548">
                  <c:v>-7.6127E-2</c:v>
                </c:pt>
                <c:pt idx="5549">
                  <c:v>-8.5103999999999999E-2</c:v>
                </c:pt>
                <c:pt idx="5550">
                  <c:v>0.47426200000000002</c:v>
                </c:pt>
                <c:pt idx="5551">
                  <c:v>0.93903300000000001</c:v>
                </c:pt>
                <c:pt idx="5552">
                  <c:v>-0.42716500000000002</c:v>
                </c:pt>
                <c:pt idx="5553">
                  <c:v>-1.10124</c:v>
                </c:pt>
                <c:pt idx="5554">
                  <c:v>-0.84943400000000002</c:v>
                </c:pt>
                <c:pt idx="5555">
                  <c:v>-1.3500300000000001</c:v>
                </c:pt>
                <c:pt idx="5556">
                  <c:v>-0.40903</c:v>
                </c:pt>
                <c:pt idx="5557">
                  <c:v>-0.373164</c:v>
                </c:pt>
                <c:pt idx="5558">
                  <c:v>0.296294</c:v>
                </c:pt>
                <c:pt idx="5559">
                  <c:v>0.26502999999999999</c:v>
                </c:pt>
                <c:pt idx="5560">
                  <c:v>-0.432668</c:v>
                </c:pt>
                <c:pt idx="5561">
                  <c:v>-0.682056</c:v>
                </c:pt>
                <c:pt idx="5562">
                  <c:v>-0.49700100000000003</c:v>
                </c:pt>
                <c:pt idx="5563">
                  <c:v>-1.46682</c:v>
                </c:pt>
                <c:pt idx="5564">
                  <c:v>-1.1460000000000001E-3</c:v>
                </c:pt>
                <c:pt idx="5565">
                  <c:v>-1.0652200000000001</c:v>
                </c:pt>
                <c:pt idx="5566">
                  <c:v>5.3067999999999997E-2</c:v>
                </c:pt>
                <c:pt idx="5567">
                  <c:v>-0.79131399999999996</c:v>
                </c:pt>
                <c:pt idx="5568">
                  <c:v>6.1448999999999997E-2</c:v>
                </c:pt>
                <c:pt idx="5569">
                  <c:v>-0.89497300000000002</c:v>
                </c:pt>
                <c:pt idx="5570">
                  <c:v>-1.61944</c:v>
                </c:pt>
                <c:pt idx="5571">
                  <c:v>-1.32908</c:v>
                </c:pt>
                <c:pt idx="5572">
                  <c:v>-0.31664700000000001</c:v>
                </c:pt>
                <c:pt idx="5573">
                  <c:v>0.34636699999999998</c:v>
                </c:pt>
                <c:pt idx="5574">
                  <c:v>-0.500888</c:v>
                </c:pt>
                <c:pt idx="5575">
                  <c:v>-0.68839499999999998</c:v>
                </c:pt>
                <c:pt idx="5576">
                  <c:v>-1.6703399999999999</c:v>
                </c:pt>
                <c:pt idx="5577">
                  <c:v>-1.0563800000000001</c:v>
                </c:pt>
                <c:pt idx="5578">
                  <c:v>0.71725300000000003</c:v>
                </c:pt>
                <c:pt idx="5579">
                  <c:v>-1.5947</c:v>
                </c:pt>
                <c:pt idx="5580">
                  <c:v>0.92155299999999996</c:v>
                </c:pt>
                <c:pt idx="5581">
                  <c:v>0.45855400000000002</c:v>
                </c:pt>
                <c:pt idx="5582">
                  <c:v>-1.3232900000000001</c:v>
                </c:pt>
                <c:pt idx="5583">
                  <c:v>-0.98617200000000005</c:v>
                </c:pt>
                <c:pt idx="5584">
                  <c:v>-0.55740900000000004</c:v>
                </c:pt>
                <c:pt idx="5585">
                  <c:v>-0.74931599999999998</c:v>
                </c:pt>
                <c:pt idx="5586">
                  <c:v>-0.44505299999999998</c:v>
                </c:pt>
                <c:pt idx="5587">
                  <c:v>-0.388295</c:v>
                </c:pt>
                <c:pt idx="5588">
                  <c:v>-7.5351000000000001E-2</c:v>
                </c:pt>
                <c:pt idx="5589">
                  <c:v>0.20097400000000001</c:v>
                </c:pt>
                <c:pt idx="5590">
                  <c:v>-0.30880000000000002</c:v>
                </c:pt>
                <c:pt idx="5591">
                  <c:v>-1.1340300000000001</c:v>
                </c:pt>
                <c:pt idx="5592">
                  <c:v>-1.2597799999999999</c:v>
                </c:pt>
                <c:pt idx="5593">
                  <c:v>-0.43196499999999999</c:v>
                </c:pt>
                <c:pt idx="5594">
                  <c:v>0.78001500000000001</c:v>
                </c:pt>
                <c:pt idx="5595">
                  <c:v>-0.62315100000000001</c:v>
                </c:pt>
                <c:pt idx="5596">
                  <c:v>-0.16896800000000001</c:v>
                </c:pt>
                <c:pt idx="5597">
                  <c:v>-6.0812999999999999E-2</c:v>
                </c:pt>
                <c:pt idx="5598">
                  <c:v>4.8892999999999999E-2</c:v>
                </c:pt>
                <c:pt idx="5599">
                  <c:v>-0.159465</c:v>
                </c:pt>
                <c:pt idx="5600">
                  <c:v>-1.4829999999999999E-3</c:v>
                </c:pt>
                <c:pt idx="5601">
                  <c:v>-0.18166599999999999</c:v>
                </c:pt>
                <c:pt idx="5602">
                  <c:v>0.30987799999999999</c:v>
                </c:pt>
                <c:pt idx="5603">
                  <c:v>-1.6640299999999999</c:v>
                </c:pt>
                <c:pt idx="5604">
                  <c:v>-0.355624</c:v>
                </c:pt>
                <c:pt idx="5605">
                  <c:v>1.0100499999999999</c:v>
                </c:pt>
                <c:pt idx="5606">
                  <c:v>-0.42620999999999998</c:v>
                </c:pt>
                <c:pt idx="5607">
                  <c:v>-0.287466</c:v>
                </c:pt>
                <c:pt idx="5608">
                  <c:v>-5.7035000000000002E-2</c:v>
                </c:pt>
                <c:pt idx="5609">
                  <c:v>0.93939600000000001</c:v>
                </c:pt>
                <c:pt idx="5610">
                  <c:v>-1.6876599999999999</c:v>
                </c:pt>
                <c:pt idx="5611">
                  <c:v>-1.13428</c:v>
                </c:pt>
                <c:pt idx="5612">
                  <c:v>1.2903E-2</c:v>
                </c:pt>
                <c:pt idx="5613">
                  <c:v>-1.4938100000000001</c:v>
                </c:pt>
                <c:pt idx="5614">
                  <c:v>-0.51396399999999998</c:v>
                </c:pt>
                <c:pt idx="5615">
                  <c:v>-1.04131</c:v>
                </c:pt>
                <c:pt idx="5616">
                  <c:v>-0.10057199999999999</c:v>
                </c:pt>
                <c:pt idx="5617">
                  <c:v>0.148004</c:v>
                </c:pt>
                <c:pt idx="5618">
                  <c:v>-1.9066000000000001</c:v>
                </c:pt>
                <c:pt idx="5619">
                  <c:v>-0.13133700000000001</c:v>
                </c:pt>
                <c:pt idx="5620">
                  <c:v>-1.4323600000000001</c:v>
                </c:pt>
                <c:pt idx="5621">
                  <c:v>-0.73124699999999998</c:v>
                </c:pt>
                <c:pt idx="5622">
                  <c:v>-0.74879799999999996</c:v>
                </c:pt>
                <c:pt idx="5623">
                  <c:v>-1.0843799999999999</c:v>
                </c:pt>
                <c:pt idx="5624">
                  <c:v>-1.0765899999999999</c:v>
                </c:pt>
                <c:pt idx="5625">
                  <c:v>0.35200199999999998</c:v>
                </c:pt>
                <c:pt idx="5626">
                  <c:v>-1.1319999999999999</c:v>
                </c:pt>
                <c:pt idx="5627">
                  <c:v>-0.80013100000000004</c:v>
                </c:pt>
                <c:pt idx="5628">
                  <c:v>-0.37054799999999999</c:v>
                </c:pt>
                <c:pt idx="5629">
                  <c:v>-0.60278299999999996</c:v>
                </c:pt>
                <c:pt idx="5630">
                  <c:v>0.62230200000000002</c:v>
                </c:pt>
                <c:pt idx="5631">
                  <c:v>-9.6088000000000007E-2</c:v>
                </c:pt>
                <c:pt idx="5632">
                  <c:v>0.23474200000000001</c:v>
                </c:pt>
                <c:pt idx="5633">
                  <c:v>-0.44667899999999999</c:v>
                </c:pt>
                <c:pt idx="5634">
                  <c:v>0.20996500000000001</c:v>
                </c:pt>
                <c:pt idx="5635">
                  <c:v>0.78544899999999995</c:v>
                </c:pt>
                <c:pt idx="5636">
                  <c:v>0.57249399999999995</c:v>
                </c:pt>
                <c:pt idx="5637">
                  <c:v>0.394903</c:v>
                </c:pt>
                <c:pt idx="5638">
                  <c:v>0.93201900000000004</c:v>
                </c:pt>
                <c:pt idx="5639">
                  <c:v>-1.81091</c:v>
                </c:pt>
                <c:pt idx="5640">
                  <c:v>-1.3183100000000001</c:v>
                </c:pt>
                <c:pt idx="5641">
                  <c:v>-0.74231999999999998</c:v>
                </c:pt>
                <c:pt idx="5642">
                  <c:v>-0.64763000000000004</c:v>
                </c:pt>
                <c:pt idx="5643">
                  <c:v>-2.24058</c:v>
                </c:pt>
                <c:pt idx="5644">
                  <c:v>-0.41221600000000003</c:v>
                </c:pt>
                <c:pt idx="5645">
                  <c:v>1.1351199999999999</c:v>
                </c:pt>
                <c:pt idx="5646">
                  <c:v>-0.43793300000000002</c:v>
                </c:pt>
                <c:pt idx="5647">
                  <c:v>0.64847500000000002</c:v>
                </c:pt>
                <c:pt idx="5648">
                  <c:v>3.2447999999999998E-2</c:v>
                </c:pt>
                <c:pt idx="5649">
                  <c:v>-1.3195699999999999</c:v>
                </c:pt>
                <c:pt idx="5650">
                  <c:v>0.76406600000000002</c:v>
                </c:pt>
                <c:pt idx="5651">
                  <c:v>0.87221199999999999</c:v>
                </c:pt>
                <c:pt idx="5652">
                  <c:v>-2.3278400000000001</c:v>
                </c:pt>
                <c:pt idx="5653">
                  <c:v>-0.22007299999999999</c:v>
                </c:pt>
                <c:pt idx="5654">
                  <c:v>0.45858399999999999</c:v>
                </c:pt>
                <c:pt idx="5655">
                  <c:v>-1.88025</c:v>
                </c:pt>
                <c:pt idx="5656">
                  <c:v>1.1585399999999999</c:v>
                </c:pt>
                <c:pt idx="5657">
                  <c:v>-1.0463</c:v>
                </c:pt>
                <c:pt idx="5658">
                  <c:v>0.70567899999999995</c:v>
                </c:pt>
                <c:pt idx="5659">
                  <c:v>0.23633100000000001</c:v>
                </c:pt>
                <c:pt idx="5660">
                  <c:v>-0.19412199999999999</c:v>
                </c:pt>
                <c:pt idx="5661">
                  <c:v>-5.2053000000000002E-2</c:v>
                </c:pt>
                <c:pt idx="5662">
                  <c:v>0.30425099999999999</c:v>
                </c:pt>
                <c:pt idx="5663">
                  <c:v>0.145397</c:v>
                </c:pt>
                <c:pt idx="5664">
                  <c:v>-1.8945399999999999</c:v>
                </c:pt>
                <c:pt idx="5665">
                  <c:v>-0.36147699999999999</c:v>
                </c:pt>
                <c:pt idx="5666">
                  <c:v>-0.66403800000000002</c:v>
                </c:pt>
                <c:pt idx="5667">
                  <c:v>0.63039000000000001</c:v>
                </c:pt>
                <c:pt idx="5668">
                  <c:v>-1.8888799999999999</c:v>
                </c:pt>
                <c:pt idx="5669">
                  <c:v>-0.56914799999999999</c:v>
                </c:pt>
                <c:pt idx="5670">
                  <c:v>0.117993</c:v>
                </c:pt>
                <c:pt idx="5671">
                  <c:v>-1.7040200000000001</c:v>
                </c:pt>
                <c:pt idx="5672">
                  <c:v>0.230906</c:v>
                </c:pt>
                <c:pt idx="5673">
                  <c:v>1.1091E-2</c:v>
                </c:pt>
                <c:pt idx="5674">
                  <c:v>-0.45144600000000001</c:v>
                </c:pt>
                <c:pt idx="5675">
                  <c:v>0.69212899999999999</c:v>
                </c:pt>
                <c:pt idx="5676">
                  <c:v>-1.37348</c:v>
                </c:pt>
                <c:pt idx="5677">
                  <c:v>0.18689500000000001</c:v>
                </c:pt>
                <c:pt idx="5678">
                  <c:v>-0.54236799999999996</c:v>
                </c:pt>
                <c:pt idx="5679">
                  <c:v>-0.16687099999999999</c:v>
                </c:pt>
                <c:pt idx="5680">
                  <c:v>-3.7623999999999998E-2</c:v>
                </c:pt>
                <c:pt idx="5681">
                  <c:v>0.39006600000000002</c:v>
                </c:pt>
                <c:pt idx="5682">
                  <c:v>-0.52622000000000002</c:v>
                </c:pt>
                <c:pt idx="5683">
                  <c:v>-1.1813</c:v>
                </c:pt>
                <c:pt idx="5684">
                  <c:v>-0.92569000000000001</c:v>
                </c:pt>
                <c:pt idx="5685">
                  <c:v>-1.41439</c:v>
                </c:pt>
                <c:pt idx="5686">
                  <c:v>-1.0866199999999999</c:v>
                </c:pt>
                <c:pt idx="5687">
                  <c:v>0.44506699999999999</c:v>
                </c:pt>
                <c:pt idx="5688">
                  <c:v>-1.32958</c:v>
                </c:pt>
                <c:pt idx="5689">
                  <c:v>5.9948000000000001E-2</c:v>
                </c:pt>
                <c:pt idx="5690">
                  <c:v>0.51405699999999999</c:v>
                </c:pt>
                <c:pt idx="5691">
                  <c:v>0.95348900000000003</c:v>
                </c:pt>
                <c:pt idx="5692">
                  <c:v>1.01728</c:v>
                </c:pt>
                <c:pt idx="5693">
                  <c:v>-1.0733200000000001</c:v>
                </c:pt>
                <c:pt idx="5694">
                  <c:v>-0.235961</c:v>
                </c:pt>
                <c:pt idx="5695">
                  <c:v>-1.13049</c:v>
                </c:pt>
                <c:pt idx="5696">
                  <c:v>0.82419399999999998</c:v>
                </c:pt>
                <c:pt idx="5697">
                  <c:v>0.76465399999999994</c:v>
                </c:pt>
                <c:pt idx="5698">
                  <c:v>-0.71766200000000002</c:v>
                </c:pt>
                <c:pt idx="5699">
                  <c:v>0.87181200000000003</c:v>
                </c:pt>
                <c:pt idx="5700">
                  <c:v>0.83940599999999999</c:v>
                </c:pt>
                <c:pt idx="5701">
                  <c:v>0.94743699999999997</c:v>
                </c:pt>
                <c:pt idx="5702">
                  <c:v>0.706708</c:v>
                </c:pt>
                <c:pt idx="5703">
                  <c:v>-1.6132</c:v>
                </c:pt>
                <c:pt idx="5704">
                  <c:v>0.79079999999999995</c:v>
                </c:pt>
                <c:pt idx="5705">
                  <c:v>1.1480699999999999</c:v>
                </c:pt>
                <c:pt idx="5706">
                  <c:v>-1.3483000000000001</c:v>
                </c:pt>
                <c:pt idx="5707">
                  <c:v>6.6689999999999999E-2</c:v>
                </c:pt>
                <c:pt idx="5708">
                  <c:v>-1.2168E-2</c:v>
                </c:pt>
                <c:pt idx="5709">
                  <c:v>-0.29962499999999997</c:v>
                </c:pt>
                <c:pt idx="5710">
                  <c:v>-1.4948699999999999</c:v>
                </c:pt>
                <c:pt idx="5711">
                  <c:v>0.590341</c:v>
                </c:pt>
                <c:pt idx="5712">
                  <c:v>0.21441199999999999</c:v>
                </c:pt>
                <c:pt idx="5713">
                  <c:v>-0.49723200000000001</c:v>
                </c:pt>
                <c:pt idx="5714">
                  <c:v>-1.19645</c:v>
                </c:pt>
                <c:pt idx="5715">
                  <c:v>-8.7911000000000003E-2</c:v>
                </c:pt>
                <c:pt idx="5716">
                  <c:v>1.1489199999999999</c:v>
                </c:pt>
                <c:pt idx="5717">
                  <c:v>-0.26441399999999998</c:v>
                </c:pt>
                <c:pt idx="5718">
                  <c:v>0.48326799999999998</c:v>
                </c:pt>
                <c:pt idx="5719">
                  <c:v>-0.52797499999999997</c:v>
                </c:pt>
                <c:pt idx="5720">
                  <c:v>-1.6466000000000001</c:v>
                </c:pt>
                <c:pt idx="5721">
                  <c:v>-0.833121</c:v>
                </c:pt>
                <c:pt idx="5722">
                  <c:v>-1.1310899999999999</c:v>
                </c:pt>
                <c:pt idx="5723">
                  <c:v>-1.1079699999999999</c:v>
                </c:pt>
                <c:pt idx="5724">
                  <c:v>0.26872099999999999</c:v>
                </c:pt>
                <c:pt idx="5725">
                  <c:v>-0.66211100000000001</c:v>
                </c:pt>
                <c:pt idx="5726">
                  <c:v>-0.32161099999999998</c:v>
                </c:pt>
                <c:pt idx="5727">
                  <c:v>0.62760899999999997</c:v>
                </c:pt>
                <c:pt idx="5728">
                  <c:v>-0.527756</c:v>
                </c:pt>
                <c:pt idx="5729">
                  <c:v>-0.44266800000000001</c:v>
                </c:pt>
                <c:pt idx="5730">
                  <c:v>0.19886999999999999</c:v>
                </c:pt>
                <c:pt idx="5731">
                  <c:v>0.64922199999999997</c:v>
                </c:pt>
                <c:pt idx="5732">
                  <c:v>0.12712399999999999</c:v>
                </c:pt>
                <c:pt idx="5733">
                  <c:v>-0.29394599999999999</c:v>
                </c:pt>
                <c:pt idx="5734">
                  <c:v>-0.42946000000000001</c:v>
                </c:pt>
                <c:pt idx="5735">
                  <c:v>-0.79416299999999995</c:v>
                </c:pt>
                <c:pt idx="5736">
                  <c:v>-1.6893800000000001</c:v>
                </c:pt>
                <c:pt idx="5737">
                  <c:v>0.38862999999999998</c:v>
                </c:pt>
                <c:pt idx="5738">
                  <c:v>-0.93578099999999997</c:v>
                </c:pt>
                <c:pt idx="5739">
                  <c:v>-0.93799500000000002</c:v>
                </c:pt>
                <c:pt idx="5740">
                  <c:v>-4.8132000000000001E-2</c:v>
                </c:pt>
                <c:pt idx="5741">
                  <c:v>-0.54753799999999997</c:v>
                </c:pt>
                <c:pt idx="5742">
                  <c:v>-2.1877499999999999</c:v>
                </c:pt>
                <c:pt idx="5743">
                  <c:v>-1.26112</c:v>
                </c:pt>
                <c:pt idx="5744">
                  <c:v>-1.6175200000000001</c:v>
                </c:pt>
                <c:pt idx="5745">
                  <c:v>-4.1966999999999997E-2</c:v>
                </c:pt>
                <c:pt idx="5746">
                  <c:v>0.41852699999999998</c:v>
                </c:pt>
                <c:pt idx="5747">
                  <c:v>0.197823</c:v>
                </c:pt>
                <c:pt idx="5748">
                  <c:v>0.41894700000000001</c:v>
                </c:pt>
                <c:pt idx="5749">
                  <c:v>0.10598299999999999</c:v>
                </c:pt>
                <c:pt idx="5750">
                  <c:v>0.49249900000000002</c:v>
                </c:pt>
                <c:pt idx="5751">
                  <c:v>-0.50310500000000002</c:v>
                </c:pt>
                <c:pt idx="5752">
                  <c:v>-0.70470999999999995</c:v>
                </c:pt>
                <c:pt idx="5753">
                  <c:v>-0.53640900000000002</c:v>
                </c:pt>
                <c:pt idx="5754">
                  <c:v>0.198155</c:v>
                </c:pt>
                <c:pt idx="5755">
                  <c:v>-0.87280000000000002</c:v>
                </c:pt>
                <c:pt idx="5756">
                  <c:v>-0.52769100000000002</c:v>
                </c:pt>
                <c:pt idx="5757">
                  <c:v>0.47121099999999999</c:v>
                </c:pt>
                <c:pt idx="5758">
                  <c:v>0.78014700000000003</c:v>
                </c:pt>
                <c:pt idx="5759">
                  <c:v>-0.39328200000000002</c:v>
                </c:pt>
                <c:pt idx="5760">
                  <c:v>1.27362</c:v>
                </c:pt>
                <c:pt idx="5761">
                  <c:v>-2.20675</c:v>
                </c:pt>
                <c:pt idx="5762">
                  <c:v>-0.77257500000000001</c:v>
                </c:pt>
                <c:pt idx="5763">
                  <c:v>0.132688</c:v>
                </c:pt>
                <c:pt idx="5764">
                  <c:v>0.69489800000000002</c:v>
                </c:pt>
                <c:pt idx="5765">
                  <c:v>-5.8331000000000001E-2</c:v>
                </c:pt>
                <c:pt idx="5766">
                  <c:v>-1.54148</c:v>
                </c:pt>
                <c:pt idx="5767">
                  <c:v>-0.64631400000000006</c:v>
                </c:pt>
                <c:pt idx="5768">
                  <c:v>-2.6304999999999999E-2</c:v>
                </c:pt>
                <c:pt idx="5769">
                  <c:v>-1.4417</c:v>
                </c:pt>
                <c:pt idx="5770">
                  <c:v>-2.3580399999999999</c:v>
                </c:pt>
                <c:pt idx="5771">
                  <c:v>0.66300300000000001</c:v>
                </c:pt>
                <c:pt idx="5772">
                  <c:v>-0.540157</c:v>
                </c:pt>
                <c:pt idx="5773">
                  <c:v>-1.0148699999999999</c:v>
                </c:pt>
                <c:pt idx="5774">
                  <c:v>-2.0524399999999998</c:v>
                </c:pt>
                <c:pt idx="5775">
                  <c:v>-0.94436100000000001</c:v>
                </c:pt>
                <c:pt idx="5776">
                  <c:v>1.8409999999999999E-2</c:v>
                </c:pt>
                <c:pt idx="5777">
                  <c:v>-0.25011800000000001</c:v>
                </c:pt>
                <c:pt idx="5778">
                  <c:v>-1.9311199999999999</c:v>
                </c:pt>
                <c:pt idx="5779">
                  <c:v>0.94181000000000004</c:v>
                </c:pt>
                <c:pt idx="5780">
                  <c:v>-0.119654</c:v>
                </c:pt>
                <c:pt idx="5781">
                  <c:v>-2.2507199999999998</c:v>
                </c:pt>
                <c:pt idx="5782">
                  <c:v>-0.18046100000000001</c:v>
                </c:pt>
                <c:pt idx="5783">
                  <c:v>-1.1460699999999999</c:v>
                </c:pt>
                <c:pt idx="5784">
                  <c:v>-0.60387199999999996</c:v>
                </c:pt>
                <c:pt idx="5785">
                  <c:v>-0.67393400000000003</c:v>
                </c:pt>
                <c:pt idx="5786">
                  <c:v>0.79977900000000002</c:v>
                </c:pt>
                <c:pt idx="5787">
                  <c:v>0.31917499999999999</c:v>
                </c:pt>
                <c:pt idx="5788">
                  <c:v>-0.81376599999999999</c:v>
                </c:pt>
                <c:pt idx="5789">
                  <c:v>-1.10876</c:v>
                </c:pt>
                <c:pt idx="5790">
                  <c:v>-1.6268</c:v>
                </c:pt>
                <c:pt idx="5791">
                  <c:v>0.42058200000000001</c:v>
                </c:pt>
                <c:pt idx="5792">
                  <c:v>0.56323800000000002</c:v>
                </c:pt>
                <c:pt idx="5793">
                  <c:v>-0.67443399999999998</c:v>
                </c:pt>
                <c:pt idx="5794">
                  <c:v>-1.47336</c:v>
                </c:pt>
                <c:pt idx="5795">
                  <c:v>-0.17416699999999999</c:v>
                </c:pt>
                <c:pt idx="5796">
                  <c:v>-1.31806</c:v>
                </c:pt>
                <c:pt idx="5797">
                  <c:v>-0.29992600000000003</c:v>
                </c:pt>
                <c:pt idx="5798">
                  <c:v>1.8185E-2</c:v>
                </c:pt>
                <c:pt idx="5799">
                  <c:v>-1.69492</c:v>
                </c:pt>
                <c:pt idx="5800">
                  <c:v>-0.60959399999999997</c:v>
                </c:pt>
                <c:pt idx="5801">
                  <c:v>-1.0715600000000001</c:v>
                </c:pt>
                <c:pt idx="5802">
                  <c:v>0.73801000000000005</c:v>
                </c:pt>
                <c:pt idx="5803">
                  <c:v>-0.71616199999999997</c:v>
                </c:pt>
                <c:pt idx="5804">
                  <c:v>-0.66537199999999996</c:v>
                </c:pt>
                <c:pt idx="5805">
                  <c:v>-0.76911499999999999</c:v>
                </c:pt>
                <c:pt idx="5806">
                  <c:v>-0.99157200000000001</c:v>
                </c:pt>
                <c:pt idx="5807">
                  <c:v>-0.80366000000000004</c:v>
                </c:pt>
                <c:pt idx="5808">
                  <c:v>-1.5809500000000001</c:v>
                </c:pt>
                <c:pt idx="5809">
                  <c:v>-0.96774199999999999</c:v>
                </c:pt>
                <c:pt idx="5810">
                  <c:v>-1.4185099999999999</c:v>
                </c:pt>
                <c:pt idx="5811">
                  <c:v>-1.7296899999999999</c:v>
                </c:pt>
                <c:pt idx="5812">
                  <c:v>-1.03529</c:v>
                </c:pt>
                <c:pt idx="5813">
                  <c:v>-0.38605499999999998</c:v>
                </c:pt>
                <c:pt idx="5814">
                  <c:v>0.583677</c:v>
                </c:pt>
                <c:pt idx="5815">
                  <c:v>0.95323899999999995</c:v>
                </c:pt>
                <c:pt idx="5816">
                  <c:v>-1.27789</c:v>
                </c:pt>
                <c:pt idx="5817">
                  <c:v>-0.80196400000000001</c:v>
                </c:pt>
                <c:pt idx="5818">
                  <c:v>7.6227000000000003E-2</c:v>
                </c:pt>
                <c:pt idx="5819">
                  <c:v>-0.65254199999999996</c:v>
                </c:pt>
                <c:pt idx="5820">
                  <c:v>-0.33365299999999998</c:v>
                </c:pt>
                <c:pt idx="5821">
                  <c:v>-0.13867399999999999</c:v>
                </c:pt>
                <c:pt idx="5822">
                  <c:v>-2.1311300000000002</c:v>
                </c:pt>
                <c:pt idx="5823">
                  <c:v>-0.78798500000000005</c:v>
                </c:pt>
                <c:pt idx="5824">
                  <c:v>-1.34083</c:v>
                </c:pt>
                <c:pt idx="5825">
                  <c:v>7.0974999999999996E-2</c:v>
                </c:pt>
                <c:pt idx="5826">
                  <c:v>-0.22040499999999999</c:v>
                </c:pt>
                <c:pt idx="5827">
                  <c:v>8.0910999999999997E-2</c:v>
                </c:pt>
                <c:pt idx="5828">
                  <c:v>-0.768092</c:v>
                </c:pt>
                <c:pt idx="5829">
                  <c:v>0.194798</c:v>
                </c:pt>
                <c:pt idx="5830">
                  <c:v>-4.5469999999999997E-2</c:v>
                </c:pt>
                <c:pt idx="5831">
                  <c:v>1.0426800000000001</c:v>
                </c:pt>
                <c:pt idx="5832">
                  <c:v>0.19650300000000001</c:v>
                </c:pt>
                <c:pt idx="5833">
                  <c:v>-1.33002</c:v>
                </c:pt>
                <c:pt idx="5834">
                  <c:v>-1.9754400000000001</c:v>
                </c:pt>
                <c:pt idx="5835">
                  <c:v>0.85771600000000003</c:v>
                </c:pt>
                <c:pt idx="5836">
                  <c:v>-1.38134</c:v>
                </c:pt>
                <c:pt idx="5837">
                  <c:v>0.39237100000000003</c:v>
                </c:pt>
                <c:pt idx="5838">
                  <c:v>1.13611</c:v>
                </c:pt>
                <c:pt idx="5839">
                  <c:v>0.65678499999999995</c:v>
                </c:pt>
                <c:pt idx="5840">
                  <c:v>0.200376</c:v>
                </c:pt>
                <c:pt idx="5841">
                  <c:v>0.23346</c:v>
                </c:pt>
                <c:pt idx="5842">
                  <c:v>-0.19333800000000001</c:v>
                </c:pt>
                <c:pt idx="5843">
                  <c:v>-0.115784</c:v>
                </c:pt>
                <c:pt idx="5844">
                  <c:v>0.35327999999999998</c:v>
                </c:pt>
                <c:pt idx="5845">
                  <c:v>-0.30331900000000001</c:v>
                </c:pt>
                <c:pt idx="5846">
                  <c:v>-1.33426</c:v>
                </c:pt>
                <c:pt idx="5847">
                  <c:v>-1.1673500000000001</c:v>
                </c:pt>
                <c:pt idx="5848">
                  <c:v>0.79014099999999998</c:v>
                </c:pt>
                <c:pt idx="5849">
                  <c:v>-0.61650899999999997</c:v>
                </c:pt>
                <c:pt idx="5850">
                  <c:v>0.52199799999999996</c:v>
                </c:pt>
                <c:pt idx="5851">
                  <c:v>0.63681100000000002</c:v>
                </c:pt>
                <c:pt idx="5852">
                  <c:v>-1.4025000000000001</c:v>
                </c:pt>
                <c:pt idx="5853">
                  <c:v>-2.06847</c:v>
                </c:pt>
                <c:pt idx="5854">
                  <c:v>-1.6589700000000001</c:v>
                </c:pt>
                <c:pt idx="5855">
                  <c:v>-1.83572</c:v>
                </c:pt>
                <c:pt idx="5856">
                  <c:v>-2.5166200000000001</c:v>
                </c:pt>
                <c:pt idx="5857">
                  <c:v>-0.20253099999999999</c:v>
                </c:pt>
                <c:pt idx="5858">
                  <c:v>-1.8269500000000001</c:v>
                </c:pt>
                <c:pt idx="5859">
                  <c:v>1.0970299999999999</c:v>
                </c:pt>
                <c:pt idx="5860">
                  <c:v>-1.4303699999999999</c:v>
                </c:pt>
                <c:pt idx="5861">
                  <c:v>-1.28023</c:v>
                </c:pt>
                <c:pt idx="5862">
                  <c:v>-2.0093800000000002</c:v>
                </c:pt>
                <c:pt idx="5863">
                  <c:v>-1.2005300000000001</c:v>
                </c:pt>
                <c:pt idx="5864">
                  <c:v>-1.33365</c:v>
                </c:pt>
                <c:pt idx="5865">
                  <c:v>-2.6835800000000001</c:v>
                </c:pt>
                <c:pt idx="5866">
                  <c:v>7.2293999999999997E-2</c:v>
                </c:pt>
                <c:pt idx="5867">
                  <c:v>-1.2138899999999999</c:v>
                </c:pt>
                <c:pt idx="5868">
                  <c:v>-1.73336</c:v>
                </c:pt>
                <c:pt idx="5869">
                  <c:v>-2.5448200000000001</c:v>
                </c:pt>
                <c:pt idx="5870">
                  <c:v>-0.47826299999999999</c:v>
                </c:pt>
                <c:pt idx="5871">
                  <c:v>-1.9130199999999999</c:v>
                </c:pt>
                <c:pt idx="5872">
                  <c:v>0.42342099999999999</c:v>
                </c:pt>
                <c:pt idx="5873">
                  <c:v>-0.33485799999999999</c:v>
                </c:pt>
                <c:pt idx="5874">
                  <c:v>-0.63172200000000001</c:v>
                </c:pt>
                <c:pt idx="5875">
                  <c:v>-0.469331</c:v>
                </c:pt>
                <c:pt idx="5876">
                  <c:v>0.87838700000000003</c:v>
                </c:pt>
                <c:pt idx="5877">
                  <c:v>0.427429</c:v>
                </c:pt>
                <c:pt idx="5878">
                  <c:v>0.17683099999999999</c:v>
                </c:pt>
                <c:pt idx="5879">
                  <c:v>0.58550599999999997</c:v>
                </c:pt>
                <c:pt idx="5880">
                  <c:v>-0.14810200000000001</c:v>
                </c:pt>
                <c:pt idx="5881">
                  <c:v>1.1331500000000001</c:v>
                </c:pt>
                <c:pt idx="5882">
                  <c:v>0.395459</c:v>
                </c:pt>
                <c:pt idx="5883">
                  <c:v>0.838391</c:v>
                </c:pt>
                <c:pt idx="5884">
                  <c:v>1.1765399999999999</c:v>
                </c:pt>
                <c:pt idx="5885">
                  <c:v>0.44560899999999998</c:v>
                </c:pt>
                <c:pt idx="5886">
                  <c:v>-8.2681000000000004E-2</c:v>
                </c:pt>
                <c:pt idx="5887">
                  <c:v>-0.24210200000000001</c:v>
                </c:pt>
                <c:pt idx="5888">
                  <c:v>-0.67423599999999995</c:v>
                </c:pt>
                <c:pt idx="5889">
                  <c:v>1.4614499999999999</c:v>
                </c:pt>
                <c:pt idx="5890">
                  <c:v>-0.31661099999999998</c:v>
                </c:pt>
                <c:pt idx="5891">
                  <c:v>0.80167600000000006</c:v>
                </c:pt>
                <c:pt idx="5892">
                  <c:v>-0.110122</c:v>
                </c:pt>
                <c:pt idx="5893">
                  <c:v>-0.19248899999999999</c:v>
                </c:pt>
                <c:pt idx="5894">
                  <c:v>-0.26027</c:v>
                </c:pt>
                <c:pt idx="5895">
                  <c:v>0.85447899999999999</c:v>
                </c:pt>
                <c:pt idx="5896">
                  <c:v>0.58057800000000004</c:v>
                </c:pt>
                <c:pt idx="5897">
                  <c:v>2.9877999999999998E-2</c:v>
                </c:pt>
                <c:pt idx="5898">
                  <c:v>1.19102</c:v>
                </c:pt>
                <c:pt idx="5899">
                  <c:v>0.76736400000000005</c:v>
                </c:pt>
                <c:pt idx="5900">
                  <c:v>-0.70831</c:v>
                </c:pt>
                <c:pt idx="5901">
                  <c:v>1.2086699999999999</c:v>
                </c:pt>
                <c:pt idx="5902">
                  <c:v>-0.30128500000000003</c:v>
                </c:pt>
                <c:pt idx="5903">
                  <c:v>-3.8328000000000001E-2</c:v>
                </c:pt>
                <c:pt idx="5904">
                  <c:v>-0.86099999999999999</c:v>
                </c:pt>
                <c:pt idx="5905">
                  <c:v>-0.56877200000000006</c:v>
                </c:pt>
                <c:pt idx="5906">
                  <c:v>-0.76571800000000001</c:v>
                </c:pt>
                <c:pt idx="5907">
                  <c:v>1.10287</c:v>
                </c:pt>
                <c:pt idx="5908">
                  <c:v>0.59107299999999996</c:v>
                </c:pt>
                <c:pt idx="5909">
                  <c:v>-0.93830800000000003</c:v>
                </c:pt>
                <c:pt idx="5910">
                  <c:v>1.0699399999999999</c:v>
                </c:pt>
                <c:pt idx="5911">
                  <c:v>0.34452700000000003</c:v>
                </c:pt>
                <c:pt idx="5912">
                  <c:v>-0.88129900000000005</c:v>
                </c:pt>
                <c:pt idx="5913">
                  <c:v>0.58122099999999999</c:v>
                </c:pt>
                <c:pt idx="5914">
                  <c:v>0.62326800000000004</c:v>
                </c:pt>
                <c:pt idx="5915">
                  <c:v>-0.21876899999999999</c:v>
                </c:pt>
                <c:pt idx="5916">
                  <c:v>0.80851300000000004</c:v>
                </c:pt>
                <c:pt idx="5917">
                  <c:v>0.42033900000000002</c:v>
                </c:pt>
                <c:pt idx="5918">
                  <c:v>0.60472700000000001</c:v>
                </c:pt>
                <c:pt idx="5919">
                  <c:v>1.1098300000000001</c:v>
                </c:pt>
                <c:pt idx="5920">
                  <c:v>-2.4358</c:v>
                </c:pt>
                <c:pt idx="5921">
                  <c:v>-4.4402999999999998E-2</c:v>
                </c:pt>
                <c:pt idx="5922">
                  <c:v>-1.8688</c:v>
                </c:pt>
                <c:pt idx="5923">
                  <c:v>-0.95473300000000005</c:v>
                </c:pt>
                <c:pt idx="5924">
                  <c:v>-1.0555600000000001</c:v>
                </c:pt>
                <c:pt idx="5925">
                  <c:v>-1.1068899999999999</c:v>
                </c:pt>
                <c:pt idx="5926">
                  <c:v>-0.94463699999999995</c:v>
                </c:pt>
                <c:pt idx="5927">
                  <c:v>-1.83778</c:v>
                </c:pt>
                <c:pt idx="5928">
                  <c:v>0.37158999999999998</c:v>
                </c:pt>
                <c:pt idx="5929">
                  <c:v>-0.12684400000000001</c:v>
                </c:pt>
                <c:pt idx="5930">
                  <c:v>0.32317499999999999</c:v>
                </c:pt>
                <c:pt idx="5931">
                  <c:v>-1.1672400000000001</c:v>
                </c:pt>
                <c:pt idx="5932">
                  <c:v>0.92864100000000005</c:v>
                </c:pt>
                <c:pt idx="5933">
                  <c:v>-0.794848</c:v>
                </c:pt>
                <c:pt idx="5934">
                  <c:v>0.99054399999999998</c:v>
                </c:pt>
                <c:pt idx="5935">
                  <c:v>-1.15211</c:v>
                </c:pt>
                <c:pt idx="5936">
                  <c:v>4.0528000000000002E-2</c:v>
                </c:pt>
                <c:pt idx="5937">
                  <c:v>0.62161599999999995</c:v>
                </c:pt>
                <c:pt idx="5938">
                  <c:v>-0.78178400000000003</c:v>
                </c:pt>
                <c:pt idx="5939">
                  <c:v>-0.23964199999999999</c:v>
                </c:pt>
                <c:pt idx="5940">
                  <c:v>1.0740099999999999</c:v>
                </c:pt>
                <c:pt idx="5941">
                  <c:v>-0.54708199999999996</c:v>
                </c:pt>
                <c:pt idx="5942">
                  <c:v>-0.44853999999999999</c:v>
                </c:pt>
                <c:pt idx="5943">
                  <c:v>-1.12815</c:v>
                </c:pt>
                <c:pt idx="5944">
                  <c:v>0.71764600000000001</c:v>
                </c:pt>
                <c:pt idx="5945">
                  <c:v>-1.9018900000000001</c:v>
                </c:pt>
                <c:pt idx="5946">
                  <c:v>-1.59284</c:v>
                </c:pt>
                <c:pt idx="5947">
                  <c:v>0.59281499999999998</c:v>
                </c:pt>
                <c:pt idx="5948">
                  <c:v>-0.22472200000000001</c:v>
                </c:pt>
                <c:pt idx="5949">
                  <c:v>-1.9568000000000001</c:v>
                </c:pt>
                <c:pt idx="5950">
                  <c:v>0.77213699999999996</c:v>
                </c:pt>
                <c:pt idx="5951">
                  <c:v>-0.25045200000000001</c:v>
                </c:pt>
                <c:pt idx="5952">
                  <c:v>-1.88581</c:v>
                </c:pt>
                <c:pt idx="5953">
                  <c:v>0.28284399999999998</c:v>
                </c:pt>
                <c:pt idx="5954">
                  <c:v>0.308388</c:v>
                </c:pt>
                <c:pt idx="5955">
                  <c:v>1.4457599999999999</c:v>
                </c:pt>
                <c:pt idx="5956">
                  <c:v>-0.63649100000000003</c:v>
                </c:pt>
                <c:pt idx="5957">
                  <c:v>-0.19223499999999999</c:v>
                </c:pt>
                <c:pt idx="5958">
                  <c:v>0.40850999999999998</c:v>
                </c:pt>
                <c:pt idx="5959">
                  <c:v>-1.0606100000000001</c:v>
                </c:pt>
                <c:pt idx="5960">
                  <c:v>-1.99098</c:v>
                </c:pt>
                <c:pt idx="5961">
                  <c:v>-3.9704000000000003E-2</c:v>
                </c:pt>
                <c:pt idx="5962">
                  <c:v>-0.36767</c:v>
                </c:pt>
                <c:pt idx="5963">
                  <c:v>1.0644199999999999</c:v>
                </c:pt>
                <c:pt idx="5964">
                  <c:v>-0.80380099999999999</c:v>
                </c:pt>
                <c:pt idx="5965">
                  <c:v>0.34190100000000001</c:v>
                </c:pt>
                <c:pt idx="5966">
                  <c:v>0.85985800000000001</c:v>
                </c:pt>
                <c:pt idx="5967">
                  <c:v>-1.2050700000000001</c:v>
                </c:pt>
                <c:pt idx="5968">
                  <c:v>1.4525399999999999</c:v>
                </c:pt>
                <c:pt idx="5969">
                  <c:v>-0.53239499999999995</c:v>
                </c:pt>
                <c:pt idx="5970">
                  <c:v>-0.53092899999999998</c:v>
                </c:pt>
                <c:pt idx="5971">
                  <c:v>0.46574700000000002</c:v>
                </c:pt>
                <c:pt idx="5972">
                  <c:v>-0.38651999999999997</c:v>
                </c:pt>
                <c:pt idx="5973">
                  <c:v>-1.0698099999999999</c:v>
                </c:pt>
                <c:pt idx="5974">
                  <c:v>-0.31687199999999999</c:v>
                </c:pt>
                <c:pt idx="5975">
                  <c:v>0.80411500000000002</c:v>
                </c:pt>
                <c:pt idx="5976">
                  <c:v>-0.39162400000000003</c:v>
                </c:pt>
                <c:pt idx="5977">
                  <c:v>0.44301299999999999</c:v>
                </c:pt>
                <c:pt idx="5978">
                  <c:v>-2.2294999999999998</c:v>
                </c:pt>
                <c:pt idx="5979">
                  <c:v>-0.16017100000000001</c:v>
                </c:pt>
                <c:pt idx="5980">
                  <c:v>-0.49959999999999999</c:v>
                </c:pt>
                <c:pt idx="5981">
                  <c:v>-0.73040499999999997</c:v>
                </c:pt>
                <c:pt idx="5982">
                  <c:v>-0.71271700000000004</c:v>
                </c:pt>
                <c:pt idx="5983">
                  <c:v>-1.10432</c:v>
                </c:pt>
                <c:pt idx="5984">
                  <c:v>-1.69652</c:v>
                </c:pt>
                <c:pt idx="5985">
                  <c:v>-1.59138</c:v>
                </c:pt>
                <c:pt idx="5986">
                  <c:v>0.446575</c:v>
                </c:pt>
                <c:pt idx="5987">
                  <c:v>-1.19963</c:v>
                </c:pt>
                <c:pt idx="5988">
                  <c:v>-0.37811600000000001</c:v>
                </c:pt>
                <c:pt idx="5989">
                  <c:v>-0.100824</c:v>
                </c:pt>
                <c:pt idx="5990">
                  <c:v>0.55922300000000003</c:v>
                </c:pt>
                <c:pt idx="5991">
                  <c:v>-0.273345</c:v>
                </c:pt>
                <c:pt idx="5992">
                  <c:v>7.6841999999999994E-2</c:v>
                </c:pt>
                <c:pt idx="5993">
                  <c:v>-1.41414</c:v>
                </c:pt>
                <c:pt idx="5994">
                  <c:v>-0.89936199999999999</c:v>
                </c:pt>
                <c:pt idx="5995">
                  <c:v>-1.2605299999999999</c:v>
                </c:pt>
                <c:pt idx="5996">
                  <c:v>0.90562600000000004</c:v>
                </c:pt>
                <c:pt idx="5997">
                  <c:v>-0.34708299999999997</c:v>
                </c:pt>
                <c:pt idx="5998">
                  <c:v>-0.78909099999999999</c:v>
                </c:pt>
                <c:pt idx="5999">
                  <c:v>-3.6679999999999997E-2</c:v>
                </c:pt>
                <c:pt idx="6000">
                  <c:v>-0.25804199999999999</c:v>
                </c:pt>
                <c:pt idx="6001">
                  <c:v>-7.4060000000000003E-3</c:v>
                </c:pt>
                <c:pt idx="6002">
                  <c:v>0.685809</c:v>
                </c:pt>
                <c:pt idx="6003">
                  <c:v>-0.81113100000000005</c:v>
                </c:pt>
                <c:pt idx="6004">
                  <c:v>-1.1456200000000001</c:v>
                </c:pt>
                <c:pt idx="6005">
                  <c:v>-1.62141</c:v>
                </c:pt>
                <c:pt idx="6006">
                  <c:v>-0.68981999999999999</c:v>
                </c:pt>
                <c:pt idx="6007">
                  <c:v>-1.1131599999999999</c:v>
                </c:pt>
                <c:pt idx="6008">
                  <c:v>-0.94320899999999996</c:v>
                </c:pt>
                <c:pt idx="6009">
                  <c:v>-0.305979</c:v>
                </c:pt>
                <c:pt idx="6010">
                  <c:v>-0.42762299999999998</c:v>
                </c:pt>
                <c:pt idx="6011">
                  <c:v>0.71727399999999997</c:v>
                </c:pt>
                <c:pt idx="6012">
                  <c:v>-0.63809899999999997</c:v>
                </c:pt>
                <c:pt idx="6013">
                  <c:v>-1.15204</c:v>
                </c:pt>
                <c:pt idx="6014">
                  <c:v>-0.43971500000000002</c:v>
                </c:pt>
                <c:pt idx="6015">
                  <c:v>1.4510700000000001</c:v>
                </c:pt>
                <c:pt idx="6016">
                  <c:v>-1.76952</c:v>
                </c:pt>
                <c:pt idx="6017">
                  <c:v>-1.12547</c:v>
                </c:pt>
                <c:pt idx="6018">
                  <c:v>1.0592900000000001</c:v>
                </c:pt>
                <c:pt idx="6019">
                  <c:v>-2.2366999999999999</c:v>
                </c:pt>
                <c:pt idx="6020">
                  <c:v>-0.41374100000000003</c:v>
                </c:pt>
                <c:pt idx="6021">
                  <c:v>-1.2690999999999999</c:v>
                </c:pt>
                <c:pt idx="6022">
                  <c:v>-4.0193E-2</c:v>
                </c:pt>
                <c:pt idx="6023">
                  <c:v>-0.80615700000000001</c:v>
                </c:pt>
                <c:pt idx="6024">
                  <c:v>-1.3268</c:v>
                </c:pt>
                <c:pt idx="6025">
                  <c:v>-1.8301700000000001</c:v>
                </c:pt>
                <c:pt idx="6026">
                  <c:v>0.49918699999999999</c:v>
                </c:pt>
                <c:pt idx="6027">
                  <c:v>-9.1758000000000006E-2</c:v>
                </c:pt>
                <c:pt idx="6028">
                  <c:v>-0.902057</c:v>
                </c:pt>
                <c:pt idx="6029">
                  <c:v>-0.535555</c:v>
                </c:pt>
                <c:pt idx="6030">
                  <c:v>-0.995726</c:v>
                </c:pt>
                <c:pt idx="6031">
                  <c:v>-0.68684299999999998</c:v>
                </c:pt>
                <c:pt idx="6032">
                  <c:v>0.95912799999999998</c:v>
                </c:pt>
                <c:pt idx="6033">
                  <c:v>0.62485000000000002</c:v>
                </c:pt>
                <c:pt idx="6034">
                  <c:v>-0.80623100000000003</c:v>
                </c:pt>
                <c:pt idx="6035">
                  <c:v>0.20682300000000001</c:v>
                </c:pt>
                <c:pt idx="6036">
                  <c:v>1.0780400000000001</c:v>
                </c:pt>
                <c:pt idx="6037">
                  <c:v>-0.80717300000000003</c:v>
                </c:pt>
                <c:pt idx="6038">
                  <c:v>-0.38210899999999998</c:v>
                </c:pt>
                <c:pt idx="6039">
                  <c:v>-0.19037200000000001</c:v>
                </c:pt>
                <c:pt idx="6040">
                  <c:v>-0.34979500000000002</c:v>
                </c:pt>
                <c:pt idx="6041">
                  <c:v>1.1761999999999999</c:v>
                </c:pt>
                <c:pt idx="6042">
                  <c:v>0.42246299999999998</c:v>
                </c:pt>
                <c:pt idx="6043">
                  <c:v>0.944353</c:v>
                </c:pt>
                <c:pt idx="6044">
                  <c:v>-0.430697</c:v>
                </c:pt>
                <c:pt idx="6045">
                  <c:v>-0.57393300000000003</c:v>
                </c:pt>
                <c:pt idx="6046">
                  <c:v>1.1795999999999999E-2</c:v>
                </c:pt>
                <c:pt idx="6047">
                  <c:v>-0.14832400000000001</c:v>
                </c:pt>
                <c:pt idx="6048">
                  <c:v>1.42303</c:v>
                </c:pt>
                <c:pt idx="6049">
                  <c:v>-0.23388</c:v>
                </c:pt>
                <c:pt idx="6050">
                  <c:v>-0.91000499999999995</c:v>
                </c:pt>
                <c:pt idx="6051">
                  <c:v>0.38413999999999998</c:v>
                </c:pt>
                <c:pt idx="6052">
                  <c:v>-0.11311300000000001</c:v>
                </c:pt>
                <c:pt idx="6053">
                  <c:v>-0.38478699999999999</c:v>
                </c:pt>
                <c:pt idx="6054">
                  <c:v>0.26085399999999997</c:v>
                </c:pt>
                <c:pt idx="6055">
                  <c:v>-0.49600899999999998</c:v>
                </c:pt>
                <c:pt idx="6056">
                  <c:v>-0.46611399999999997</c:v>
                </c:pt>
                <c:pt idx="6057">
                  <c:v>0.20327600000000001</c:v>
                </c:pt>
                <c:pt idx="6058">
                  <c:v>0.24592800000000001</c:v>
                </c:pt>
                <c:pt idx="6059">
                  <c:v>-0.45526899999999998</c:v>
                </c:pt>
                <c:pt idx="6060">
                  <c:v>0.56222700000000003</c:v>
                </c:pt>
                <c:pt idx="6061">
                  <c:v>-0.32647500000000002</c:v>
                </c:pt>
                <c:pt idx="6062">
                  <c:v>-0.19192500000000001</c:v>
                </c:pt>
                <c:pt idx="6063">
                  <c:v>0.70224299999999995</c:v>
                </c:pt>
                <c:pt idx="6064">
                  <c:v>0.36661899999999997</c:v>
                </c:pt>
                <c:pt idx="6065">
                  <c:v>-0.55793700000000002</c:v>
                </c:pt>
                <c:pt idx="6066">
                  <c:v>0.98172599999999999</c:v>
                </c:pt>
                <c:pt idx="6067">
                  <c:v>-5.0797000000000002E-2</c:v>
                </c:pt>
                <c:pt idx="6068">
                  <c:v>-0.34605399999999997</c:v>
                </c:pt>
                <c:pt idx="6069">
                  <c:v>-0.31642500000000001</c:v>
                </c:pt>
                <c:pt idx="6070">
                  <c:v>0.84548299999999998</c:v>
                </c:pt>
                <c:pt idx="6071">
                  <c:v>-0.64010400000000001</c:v>
                </c:pt>
                <c:pt idx="6072">
                  <c:v>0.97269000000000005</c:v>
                </c:pt>
                <c:pt idx="6073">
                  <c:v>0.182448</c:v>
                </c:pt>
                <c:pt idx="6074">
                  <c:v>-0.76407700000000001</c:v>
                </c:pt>
                <c:pt idx="6075">
                  <c:v>-0.66824499999999998</c:v>
                </c:pt>
                <c:pt idx="6076">
                  <c:v>-1.2789299999999999</c:v>
                </c:pt>
                <c:pt idx="6077">
                  <c:v>0.62077099999999996</c:v>
                </c:pt>
                <c:pt idx="6078">
                  <c:v>1.2586900000000001</c:v>
                </c:pt>
                <c:pt idx="6079">
                  <c:v>-1.6497200000000001</c:v>
                </c:pt>
                <c:pt idx="6080">
                  <c:v>1.1745699999999999</c:v>
                </c:pt>
                <c:pt idx="6081">
                  <c:v>-0.52767200000000003</c:v>
                </c:pt>
                <c:pt idx="6082">
                  <c:v>2.4420000000000002E-3</c:v>
                </c:pt>
                <c:pt idx="6083">
                  <c:v>-1.37703</c:v>
                </c:pt>
                <c:pt idx="6084">
                  <c:v>-0.66227199999999997</c:v>
                </c:pt>
                <c:pt idx="6085">
                  <c:v>-0.93006100000000003</c:v>
                </c:pt>
                <c:pt idx="6086">
                  <c:v>-1.4300200000000001</c:v>
                </c:pt>
                <c:pt idx="6087">
                  <c:v>0.88086500000000001</c:v>
                </c:pt>
                <c:pt idx="6088">
                  <c:v>-0.57436699999999996</c:v>
                </c:pt>
                <c:pt idx="6089">
                  <c:v>-0.17360200000000001</c:v>
                </c:pt>
                <c:pt idx="6090">
                  <c:v>0.59620399999999996</c:v>
                </c:pt>
                <c:pt idx="6091">
                  <c:v>0.64880800000000005</c:v>
                </c:pt>
                <c:pt idx="6092">
                  <c:v>0.21549699999999999</c:v>
                </c:pt>
                <c:pt idx="6093">
                  <c:v>-0.86926400000000004</c:v>
                </c:pt>
                <c:pt idx="6094">
                  <c:v>1.1062700000000001</c:v>
                </c:pt>
                <c:pt idx="6095">
                  <c:v>0.40652199999999999</c:v>
                </c:pt>
                <c:pt idx="6096">
                  <c:v>-0.91125999999999996</c:v>
                </c:pt>
                <c:pt idx="6097">
                  <c:v>-0.99765099999999995</c:v>
                </c:pt>
                <c:pt idx="6098">
                  <c:v>-0.98687000000000002</c:v>
                </c:pt>
                <c:pt idx="6099">
                  <c:v>0.46969699999999998</c:v>
                </c:pt>
                <c:pt idx="6100">
                  <c:v>-0.308749</c:v>
                </c:pt>
                <c:pt idx="6101">
                  <c:v>-0.84994800000000004</c:v>
                </c:pt>
                <c:pt idx="6102">
                  <c:v>0.46241599999999999</c:v>
                </c:pt>
                <c:pt idx="6103">
                  <c:v>-1.60937</c:v>
                </c:pt>
                <c:pt idx="6104">
                  <c:v>-7.8140000000000001E-2</c:v>
                </c:pt>
                <c:pt idx="6105">
                  <c:v>-0.735379</c:v>
                </c:pt>
                <c:pt idx="6106">
                  <c:v>0.57714299999999996</c:v>
                </c:pt>
                <c:pt idx="6107">
                  <c:v>-1.9854000000000001</c:v>
                </c:pt>
                <c:pt idx="6108">
                  <c:v>0.49531199999999997</c:v>
                </c:pt>
                <c:pt idx="6109">
                  <c:v>0.94931600000000005</c:v>
                </c:pt>
                <c:pt idx="6110">
                  <c:v>0.56528199999999995</c:v>
                </c:pt>
                <c:pt idx="6111">
                  <c:v>-0.22237799999999999</c:v>
                </c:pt>
                <c:pt idx="6112">
                  <c:v>0.224962</c:v>
                </c:pt>
                <c:pt idx="6113">
                  <c:v>-1.95092</c:v>
                </c:pt>
                <c:pt idx="6114">
                  <c:v>0.68425199999999997</c:v>
                </c:pt>
                <c:pt idx="6115">
                  <c:v>-1.2568999999999999</c:v>
                </c:pt>
                <c:pt idx="6116">
                  <c:v>0.77870799999999996</c:v>
                </c:pt>
                <c:pt idx="6117">
                  <c:v>-0.87370599999999998</c:v>
                </c:pt>
                <c:pt idx="6118">
                  <c:v>-0.567492</c:v>
                </c:pt>
                <c:pt idx="6119">
                  <c:v>-1.4799599999999999</c:v>
                </c:pt>
                <c:pt idx="6120">
                  <c:v>-0.26451000000000002</c:v>
                </c:pt>
                <c:pt idx="6121">
                  <c:v>0.27932800000000002</c:v>
                </c:pt>
                <c:pt idx="6122">
                  <c:v>-0.741896</c:v>
                </c:pt>
                <c:pt idx="6123">
                  <c:v>-1.7216499999999999</c:v>
                </c:pt>
                <c:pt idx="6124">
                  <c:v>-1.49766</c:v>
                </c:pt>
                <c:pt idx="6125">
                  <c:v>-5.4025999999999998E-2</c:v>
                </c:pt>
                <c:pt idx="6126">
                  <c:v>-0.29078500000000002</c:v>
                </c:pt>
                <c:pt idx="6127">
                  <c:v>-0.91538900000000001</c:v>
                </c:pt>
                <c:pt idx="6128">
                  <c:v>-2.31575</c:v>
                </c:pt>
                <c:pt idx="6129">
                  <c:v>-1.63059</c:v>
                </c:pt>
                <c:pt idx="6130">
                  <c:v>-0.91363300000000003</c:v>
                </c:pt>
                <c:pt idx="6131">
                  <c:v>-1.9614400000000001</c:v>
                </c:pt>
                <c:pt idx="6132">
                  <c:v>0.91190400000000005</c:v>
                </c:pt>
                <c:pt idx="6133">
                  <c:v>-1.0043800000000001</c:v>
                </c:pt>
                <c:pt idx="6134">
                  <c:v>0.15321899999999999</c:v>
                </c:pt>
                <c:pt idx="6135">
                  <c:v>-0.82862100000000005</c:v>
                </c:pt>
                <c:pt idx="6136">
                  <c:v>0.791273</c:v>
                </c:pt>
                <c:pt idx="6137">
                  <c:v>-0.22459999999999999</c:v>
                </c:pt>
                <c:pt idx="6138">
                  <c:v>-1.2032700000000001</c:v>
                </c:pt>
                <c:pt idx="6139">
                  <c:v>-0.51137100000000002</c:v>
                </c:pt>
                <c:pt idx="6140">
                  <c:v>-1.5436399999999999</c:v>
                </c:pt>
                <c:pt idx="6141">
                  <c:v>-0.73987800000000004</c:v>
                </c:pt>
                <c:pt idx="6142">
                  <c:v>-2.0021000000000001E-2</c:v>
                </c:pt>
                <c:pt idx="6143">
                  <c:v>-0.183726</c:v>
                </c:pt>
                <c:pt idx="6144">
                  <c:v>-0.45178299999999999</c:v>
                </c:pt>
                <c:pt idx="6145">
                  <c:v>-0.57968799999999998</c:v>
                </c:pt>
                <c:pt idx="6146">
                  <c:v>-7.6150999999999996E-2</c:v>
                </c:pt>
                <c:pt idx="6147">
                  <c:v>0.27468900000000002</c:v>
                </c:pt>
                <c:pt idx="6148">
                  <c:v>-0.70354099999999997</c:v>
                </c:pt>
                <c:pt idx="6149">
                  <c:v>-0.593862</c:v>
                </c:pt>
                <c:pt idx="6150">
                  <c:v>-0.49148399999999998</c:v>
                </c:pt>
                <c:pt idx="6151">
                  <c:v>0.17049900000000001</c:v>
                </c:pt>
                <c:pt idx="6152">
                  <c:v>0.56569899999999995</c:v>
                </c:pt>
                <c:pt idx="6153">
                  <c:v>0.23550099999999999</c:v>
                </c:pt>
                <c:pt idx="6154">
                  <c:v>-2.6353</c:v>
                </c:pt>
                <c:pt idx="6155">
                  <c:v>-0.91540200000000005</c:v>
                </c:pt>
                <c:pt idx="6156">
                  <c:v>-1.5695399999999999</c:v>
                </c:pt>
                <c:pt idx="6157">
                  <c:v>-1.0265899999999999</c:v>
                </c:pt>
                <c:pt idx="6158">
                  <c:v>-0.58170500000000003</c:v>
                </c:pt>
                <c:pt idx="6159">
                  <c:v>0.56203999999999998</c:v>
                </c:pt>
                <c:pt idx="6160">
                  <c:v>-1.3339099999999999</c:v>
                </c:pt>
                <c:pt idx="6161">
                  <c:v>-0.60364099999999998</c:v>
                </c:pt>
                <c:pt idx="6162">
                  <c:v>1.33318</c:v>
                </c:pt>
                <c:pt idx="6163">
                  <c:v>-1.71096</c:v>
                </c:pt>
                <c:pt idx="6164">
                  <c:v>5.9166000000000003E-2</c:v>
                </c:pt>
                <c:pt idx="6165">
                  <c:v>-0.28542299999999998</c:v>
                </c:pt>
                <c:pt idx="6166">
                  <c:v>-1.30915</c:v>
                </c:pt>
                <c:pt idx="6167">
                  <c:v>-1.67208</c:v>
                </c:pt>
                <c:pt idx="6168">
                  <c:v>-1.50224</c:v>
                </c:pt>
                <c:pt idx="6169">
                  <c:v>-0.27623399999999998</c:v>
                </c:pt>
                <c:pt idx="6170">
                  <c:v>-0.29886000000000001</c:v>
                </c:pt>
                <c:pt idx="6171">
                  <c:v>-0.81053600000000003</c:v>
                </c:pt>
                <c:pt idx="6172">
                  <c:v>-0.73324</c:v>
                </c:pt>
                <c:pt idx="6173">
                  <c:v>-0.29112100000000002</c:v>
                </c:pt>
                <c:pt idx="6174">
                  <c:v>-0.82533299999999998</c:v>
                </c:pt>
                <c:pt idx="6175">
                  <c:v>-0.66855100000000001</c:v>
                </c:pt>
                <c:pt idx="6176">
                  <c:v>-0.55879900000000005</c:v>
                </c:pt>
                <c:pt idx="6177">
                  <c:v>0.71989099999999995</c:v>
                </c:pt>
                <c:pt idx="6178">
                  <c:v>0.49107099999999998</c:v>
                </c:pt>
                <c:pt idx="6179">
                  <c:v>-1.1142700000000001</c:v>
                </c:pt>
                <c:pt idx="6180">
                  <c:v>-1.2646500000000001</c:v>
                </c:pt>
                <c:pt idx="6181">
                  <c:v>-1.3315300000000001</c:v>
                </c:pt>
                <c:pt idx="6182">
                  <c:v>-0.39125599999999999</c:v>
                </c:pt>
                <c:pt idx="6183">
                  <c:v>-1.78705</c:v>
                </c:pt>
                <c:pt idx="6184">
                  <c:v>-0.97440099999999996</c:v>
                </c:pt>
                <c:pt idx="6185">
                  <c:v>-1.0718099999999999</c:v>
                </c:pt>
                <c:pt idx="6186">
                  <c:v>-1.26135</c:v>
                </c:pt>
                <c:pt idx="6187">
                  <c:v>-0.91491900000000004</c:v>
                </c:pt>
                <c:pt idx="6188">
                  <c:v>-0.69861499999999999</c:v>
                </c:pt>
                <c:pt idx="6189">
                  <c:v>-1.87713</c:v>
                </c:pt>
                <c:pt idx="6190">
                  <c:v>0.4577</c:v>
                </c:pt>
                <c:pt idx="6191">
                  <c:v>-1.07413</c:v>
                </c:pt>
                <c:pt idx="6192">
                  <c:v>-1.3869199999999999</c:v>
                </c:pt>
                <c:pt idx="6193">
                  <c:v>-0.229791</c:v>
                </c:pt>
                <c:pt idx="6194">
                  <c:v>-1.13724</c:v>
                </c:pt>
                <c:pt idx="6195">
                  <c:v>-1.1714599999999999</c:v>
                </c:pt>
                <c:pt idx="6196">
                  <c:v>-0.42045199999999999</c:v>
                </c:pt>
                <c:pt idx="6197">
                  <c:v>-1.2001E-2</c:v>
                </c:pt>
                <c:pt idx="6198">
                  <c:v>-0.82179100000000005</c:v>
                </c:pt>
                <c:pt idx="6199">
                  <c:v>-0.84603499999999998</c:v>
                </c:pt>
                <c:pt idx="6200">
                  <c:v>1.0985499999999999</c:v>
                </c:pt>
                <c:pt idx="6201">
                  <c:v>-0.53552900000000003</c:v>
                </c:pt>
                <c:pt idx="6202">
                  <c:v>-1.2592099999999999</c:v>
                </c:pt>
                <c:pt idx="6203">
                  <c:v>-0.190916</c:v>
                </c:pt>
                <c:pt idx="6204">
                  <c:v>-0.94245599999999996</c:v>
                </c:pt>
                <c:pt idx="6205">
                  <c:v>-0.28915800000000003</c:v>
                </c:pt>
                <c:pt idx="6206">
                  <c:v>-1.3192600000000001</c:v>
                </c:pt>
                <c:pt idx="6207">
                  <c:v>-1.99586</c:v>
                </c:pt>
                <c:pt idx="6208">
                  <c:v>0.59224100000000002</c:v>
                </c:pt>
                <c:pt idx="6209">
                  <c:v>0.66282099999999999</c:v>
                </c:pt>
                <c:pt idx="6210">
                  <c:v>-0.74163599999999996</c:v>
                </c:pt>
                <c:pt idx="6211">
                  <c:v>1.3403E-2</c:v>
                </c:pt>
                <c:pt idx="6212">
                  <c:v>8.5704000000000002E-2</c:v>
                </c:pt>
                <c:pt idx="6213">
                  <c:v>0.64208500000000002</c:v>
                </c:pt>
                <c:pt idx="6214">
                  <c:v>-0.90686199999999995</c:v>
                </c:pt>
                <c:pt idx="6215">
                  <c:v>0.32431300000000002</c:v>
                </c:pt>
                <c:pt idx="6216">
                  <c:v>-0.67362100000000003</c:v>
                </c:pt>
                <c:pt idx="6217">
                  <c:v>-1.13971</c:v>
                </c:pt>
                <c:pt idx="6218">
                  <c:v>8.3059999999999991E-3</c:v>
                </c:pt>
                <c:pt idx="6219">
                  <c:v>-0.20630799999999999</c:v>
                </c:pt>
                <c:pt idx="6220">
                  <c:v>-2.2879800000000001</c:v>
                </c:pt>
                <c:pt idx="6221">
                  <c:v>-0.97783500000000001</c:v>
                </c:pt>
                <c:pt idx="6222">
                  <c:v>0.18424099999999999</c:v>
                </c:pt>
                <c:pt idx="6223">
                  <c:v>0.114883</c:v>
                </c:pt>
                <c:pt idx="6224">
                  <c:v>-1.16492</c:v>
                </c:pt>
                <c:pt idx="6225">
                  <c:v>0.23827000000000001</c:v>
                </c:pt>
                <c:pt idx="6226">
                  <c:v>0.14363500000000001</c:v>
                </c:pt>
                <c:pt idx="6227">
                  <c:v>-2.31718</c:v>
                </c:pt>
                <c:pt idx="6228">
                  <c:v>0.12556100000000001</c:v>
                </c:pt>
                <c:pt idx="6229">
                  <c:v>-1.30921</c:v>
                </c:pt>
                <c:pt idx="6230">
                  <c:v>8.52E-4</c:v>
                </c:pt>
                <c:pt idx="6231">
                  <c:v>0.73504800000000003</c:v>
                </c:pt>
                <c:pt idx="6232">
                  <c:v>-0.32718900000000001</c:v>
                </c:pt>
                <c:pt idx="6233">
                  <c:v>-1.15215</c:v>
                </c:pt>
                <c:pt idx="6234">
                  <c:v>-3.3677100000000002</c:v>
                </c:pt>
                <c:pt idx="6235">
                  <c:v>-0.34614099999999998</c:v>
                </c:pt>
                <c:pt idx="6236">
                  <c:v>-0.76681500000000002</c:v>
                </c:pt>
                <c:pt idx="6237">
                  <c:v>2.4843E-2</c:v>
                </c:pt>
                <c:pt idx="6238">
                  <c:v>5.8154999999999998E-2</c:v>
                </c:pt>
                <c:pt idx="6239">
                  <c:v>0.12374</c:v>
                </c:pt>
                <c:pt idx="6240">
                  <c:v>0.324903</c:v>
                </c:pt>
                <c:pt idx="6241">
                  <c:v>0.11196399999999999</c:v>
                </c:pt>
                <c:pt idx="6242">
                  <c:v>0.961893</c:v>
                </c:pt>
                <c:pt idx="6243">
                  <c:v>0.5927</c:v>
                </c:pt>
                <c:pt idx="6244">
                  <c:v>-0.485954</c:v>
                </c:pt>
                <c:pt idx="6245">
                  <c:v>-0.27894600000000003</c:v>
                </c:pt>
                <c:pt idx="6246">
                  <c:v>2.8846E-2</c:v>
                </c:pt>
                <c:pt idx="6247">
                  <c:v>-0.15535199999999999</c:v>
                </c:pt>
                <c:pt idx="6248">
                  <c:v>-1.02796</c:v>
                </c:pt>
                <c:pt idx="6249">
                  <c:v>-0.77406900000000001</c:v>
                </c:pt>
                <c:pt idx="6250">
                  <c:v>-1.1549499999999999</c:v>
                </c:pt>
                <c:pt idx="6251">
                  <c:v>-1.023E-2</c:v>
                </c:pt>
                <c:pt idx="6252">
                  <c:v>-0.26537699999999997</c:v>
                </c:pt>
                <c:pt idx="6253">
                  <c:v>2.9239999999999999E-2</c:v>
                </c:pt>
                <c:pt idx="6254">
                  <c:v>-1.0210999999999999</c:v>
                </c:pt>
                <c:pt idx="6255">
                  <c:v>-1.0962700000000001</c:v>
                </c:pt>
                <c:pt idx="6256">
                  <c:v>-0.52659400000000001</c:v>
                </c:pt>
                <c:pt idx="6257">
                  <c:v>-1.1648799999999999</c:v>
                </c:pt>
                <c:pt idx="6258">
                  <c:v>-0.49007400000000001</c:v>
                </c:pt>
                <c:pt idx="6259">
                  <c:v>-0.41118700000000002</c:v>
                </c:pt>
                <c:pt idx="6260">
                  <c:v>-0.68981099999999995</c:v>
                </c:pt>
                <c:pt idx="6261">
                  <c:v>-4.4194999999999998E-2</c:v>
                </c:pt>
                <c:pt idx="6262">
                  <c:v>-0.36612600000000001</c:v>
                </c:pt>
                <c:pt idx="6263">
                  <c:v>-0.29198299999999999</c:v>
                </c:pt>
                <c:pt idx="6264">
                  <c:v>-1.74614</c:v>
                </c:pt>
                <c:pt idx="6265">
                  <c:v>0.138574</c:v>
                </c:pt>
                <c:pt idx="6266">
                  <c:v>1.45451</c:v>
                </c:pt>
                <c:pt idx="6267">
                  <c:v>0.23219600000000001</c:v>
                </c:pt>
                <c:pt idx="6268">
                  <c:v>1.1534199999999999</c:v>
                </c:pt>
                <c:pt idx="6269">
                  <c:v>0.16728000000000001</c:v>
                </c:pt>
                <c:pt idx="6270">
                  <c:v>-0.17252300000000001</c:v>
                </c:pt>
                <c:pt idx="6271">
                  <c:v>-0.92545900000000003</c:v>
                </c:pt>
                <c:pt idx="6272">
                  <c:v>-1.4359999999999999</c:v>
                </c:pt>
                <c:pt idx="6273">
                  <c:v>-0.79858899999999999</c:v>
                </c:pt>
                <c:pt idx="6274">
                  <c:v>-1.35547</c:v>
                </c:pt>
                <c:pt idx="6275">
                  <c:v>-0.27707399999999999</c:v>
                </c:pt>
                <c:pt idx="6276">
                  <c:v>0.62733799999999995</c:v>
                </c:pt>
                <c:pt idx="6277">
                  <c:v>-0.43640200000000001</c:v>
                </c:pt>
                <c:pt idx="6278">
                  <c:v>0.48963499999999999</c:v>
                </c:pt>
                <c:pt idx="6279">
                  <c:v>-0.783447</c:v>
                </c:pt>
                <c:pt idx="6280">
                  <c:v>-1.26658</c:v>
                </c:pt>
                <c:pt idx="6281">
                  <c:v>-9.0784000000000004E-2</c:v>
                </c:pt>
                <c:pt idx="6282">
                  <c:v>-1.2476700000000001</c:v>
                </c:pt>
                <c:pt idx="6283">
                  <c:v>-0.34342200000000001</c:v>
                </c:pt>
                <c:pt idx="6284">
                  <c:v>-1.31071</c:v>
                </c:pt>
                <c:pt idx="6285">
                  <c:v>-0.68135000000000001</c:v>
                </c:pt>
                <c:pt idx="6286">
                  <c:v>-7.5459999999999999E-2</c:v>
                </c:pt>
                <c:pt idx="6287">
                  <c:v>-0.202179</c:v>
                </c:pt>
                <c:pt idx="6288">
                  <c:v>-1.2922199999999999</c:v>
                </c:pt>
                <c:pt idx="6289">
                  <c:v>-1.2949299999999999</c:v>
                </c:pt>
                <c:pt idx="6290">
                  <c:v>-0.58160199999999995</c:v>
                </c:pt>
                <c:pt idx="6291">
                  <c:v>-0.75665000000000004</c:v>
                </c:pt>
                <c:pt idx="6292">
                  <c:v>-0.130965</c:v>
                </c:pt>
                <c:pt idx="6293">
                  <c:v>0.295991</c:v>
                </c:pt>
                <c:pt idx="6294">
                  <c:v>-0.68001100000000003</c:v>
                </c:pt>
                <c:pt idx="6295">
                  <c:v>-1.00353</c:v>
                </c:pt>
                <c:pt idx="6296">
                  <c:v>0.42550300000000002</c:v>
                </c:pt>
                <c:pt idx="6297">
                  <c:v>-0.83027700000000004</c:v>
                </c:pt>
                <c:pt idx="6298">
                  <c:v>-1.0734300000000001</c:v>
                </c:pt>
                <c:pt idx="6299">
                  <c:v>-0.144646</c:v>
                </c:pt>
                <c:pt idx="6300">
                  <c:v>0.46369199999999999</c:v>
                </c:pt>
                <c:pt idx="6301">
                  <c:v>-1.22156</c:v>
                </c:pt>
                <c:pt idx="6302">
                  <c:v>-0.63889200000000002</c:v>
                </c:pt>
                <c:pt idx="6303">
                  <c:v>-0.48091699999999998</c:v>
                </c:pt>
                <c:pt idx="6304">
                  <c:v>0.17336799999999999</c:v>
                </c:pt>
                <c:pt idx="6305">
                  <c:v>0.42747600000000002</c:v>
                </c:pt>
                <c:pt idx="6306">
                  <c:v>-1.1009800000000001</c:v>
                </c:pt>
                <c:pt idx="6307">
                  <c:v>0.121268</c:v>
                </c:pt>
                <c:pt idx="6308">
                  <c:v>0.135244</c:v>
                </c:pt>
                <c:pt idx="6309">
                  <c:v>0.20965200000000001</c:v>
                </c:pt>
                <c:pt idx="6310">
                  <c:v>0.88521899999999998</c:v>
                </c:pt>
                <c:pt idx="6311">
                  <c:v>0.92428999999999994</c:v>
                </c:pt>
                <c:pt idx="6312">
                  <c:v>-0.56127099999999996</c:v>
                </c:pt>
                <c:pt idx="6313">
                  <c:v>1.2596000000000001</c:v>
                </c:pt>
                <c:pt idx="6314">
                  <c:v>0.29069600000000001</c:v>
                </c:pt>
                <c:pt idx="6315">
                  <c:v>-0.49829000000000001</c:v>
                </c:pt>
                <c:pt idx="6316">
                  <c:v>1.40906</c:v>
                </c:pt>
                <c:pt idx="6317">
                  <c:v>0.31940200000000002</c:v>
                </c:pt>
                <c:pt idx="6318">
                  <c:v>0.80379699999999998</c:v>
                </c:pt>
                <c:pt idx="6319">
                  <c:v>-0.64331499999999997</c:v>
                </c:pt>
                <c:pt idx="6320">
                  <c:v>-2.3779699999999999</c:v>
                </c:pt>
                <c:pt idx="6321">
                  <c:v>-1.42736</c:v>
                </c:pt>
                <c:pt idx="6322">
                  <c:v>-1.2198</c:v>
                </c:pt>
                <c:pt idx="6323">
                  <c:v>-0.96152000000000004</c:v>
                </c:pt>
                <c:pt idx="6324">
                  <c:v>1.3268899999999999</c:v>
                </c:pt>
                <c:pt idx="6325">
                  <c:v>-0.96795500000000001</c:v>
                </c:pt>
                <c:pt idx="6326">
                  <c:v>-0.61595200000000006</c:v>
                </c:pt>
                <c:pt idx="6327">
                  <c:v>-0.92779400000000001</c:v>
                </c:pt>
                <c:pt idx="6328">
                  <c:v>0.47836000000000001</c:v>
                </c:pt>
                <c:pt idx="6329">
                  <c:v>-0.39596599999999998</c:v>
                </c:pt>
                <c:pt idx="6330">
                  <c:v>0.31580900000000001</c:v>
                </c:pt>
                <c:pt idx="6331">
                  <c:v>1.33588</c:v>
                </c:pt>
                <c:pt idx="6332">
                  <c:v>-1.7238199999999999</c:v>
                </c:pt>
                <c:pt idx="6333">
                  <c:v>-1.23061</c:v>
                </c:pt>
                <c:pt idx="6334">
                  <c:v>1.16916</c:v>
                </c:pt>
                <c:pt idx="6335">
                  <c:v>-2.19794</c:v>
                </c:pt>
                <c:pt idx="6336">
                  <c:v>2.4605999999999999E-2</c:v>
                </c:pt>
                <c:pt idx="6337">
                  <c:v>0.79655200000000004</c:v>
                </c:pt>
                <c:pt idx="6338">
                  <c:v>0.58467599999999997</c:v>
                </c:pt>
                <c:pt idx="6339">
                  <c:v>-0.87051900000000004</c:v>
                </c:pt>
                <c:pt idx="6340">
                  <c:v>-0.89453400000000005</c:v>
                </c:pt>
                <c:pt idx="6341">
                  <c:v>-0.24990100000000001</c:v>
                </c:pt>
                <c:pt idx="6342">
                  <c:v>0.59659799999999996</c:v>
                </c:pt>
                <c:pt idx="6343">
                  <c:v>-0.39188099999999998</c:v>
                </c:pt>
                <c:pt idx="6344">
                  <c:v>1.51773</c:v>
                </c:pt>
                <c:pt idx="6345">
                  <c:v>2.7258000000000001E-2</c:v>
                </c:pt>
                <c:pt idx="6346">
                  <c:v>1.2953399999999999</c:v>
                </c:pt>
                <c:pt idx="6347">
                  <c:v>0.575681</c:v>
                </c:pt>
                <c:pt idx="6348">
                  <c:v>0.238817</c:v>
                </c:pt>
                <c:pt idx="6349">
                  <c:v>-0.61269700000000005</c:v>
                </c:pt>
                <c:pt idx="6350">
                  <c:v>2.9964999999999999E-2</c:v>
                </c:pt>
                <c:pt idx="6351">
                  <c:v>0.126109</c:v>
                </c:pt>
                <c:pt idx="6352">
                  <c:v>-0.27949800000000002</c:v>
                </c:pt>
                <c:pt idx="6353">
                  <c:v>-0.69555199999999995</c:v>
                </c:pt>
                <c:pt idx="6354">
                  <c:v>0.52536400000000005</c:v>
                </c:pt>
                <c:pt idx="6355">
                  <c:v>-0.26862799999999998</c:v>
                </c:pt>
                <c:pt idx="6356">
                  <c:v>-1.17635</c:v>
                </c:pt>
                <c:pt idx="6357">
                  <c:v>-1.86469</c:v>
                </c:pt>
                <c:pt idx="6358">
                  <c:v>-1.30599</c:v>
                </c:pt>
                <c:pt idx="6359">
                  <c:v>-0.53720100000000004</c:v>
                </c:pt>
                <c:pt idx="6360">
                  <c:v>-0.75968500000000005</c:v>
                </c:pt>
                <c:pt idx="6361">
                  <c:v>-0.72945400000000005</c:v>
                </c:pt>
                <c:pt idx="6362">
                  <c:v>-2.0369799999999998</c:v>
                </c:pt>
                <c:pt idx="6363">
                  <c:v>-1.39811</c:v>
                </c:pt>
                <c:pt idx="6364">
                  <c:v>1.3386800000000001</c:v>
                </c:pt>
                <c:pt idx="6365">
                  <c:v>1.5245</c:v>
                </c:pt>
                <c:pt idx="6366">
                  <c:v>-0.59219200000000005</c:v>
                </c:pt>
                <c:pt idx="6367">
                  <c:v>0.20133799999999999</c:v>
                </c:pt>
                <c:pt idx="6368">
                  <c:v>-0.45069100000000001</c:v>
                </c:pt>
                <c:pt idx="6369">
                  <c:v>-1.6486099999999999</c:v>
                </c:pt>
                <c:pt idx="6370">
                  <c:v>1.3671000000000001E-2</c:v>
                </c:pt>
                <c:pt idx="6371">
                  <c:v>-2.5085500000000001</c:v>
                </c:pt>
                <c:pt idx="6372">
                  <c:v>-1.0527200000000001</c:v>
                </c:pt>
                <c:pt idx="6373">
                  <c:v>-1.5377799999999999</c:v>
                </c:pt>
                <c:pt idx="6374">
                  <c:v>-1.91611</c:v>
                </c:pt>
                <c:pt idx="6375">
                  <c:v>0.55153399999999997</c:v>
                </c:pt>
                <c:pt idx="6376">
                  <c:v>-0.80090700000000004</c:v>
                </c:pt>
                <c:pt idx="6377">
                  <c:v>-1.13392</c:v>
                </c:pt>
                <c:pt idx="6378">
                  <c:v>-1.56169</c:v>
                </c:pt>
                <c:pt idx="6379">
                  <c:v>-0.30785800000000002</c:v>
                </c:pt>
                <c:pt idx="6380">
                  <c:v>-0.57800099999999999</c:v>
                </c:pt>
                <c:pt idx="6381">
                  <c:v>-2.1773899999999999</c:v>
                </c:pt>
                <c:pt idx="6382">
                  <c:v>-1.17123</c:v>
                </c:pt>
                <c:pt idx="6383">
                  <c:v>-2.63761</c:v>
                </c:pt>
                <c:pt idx="6384">
                  <c:v>-1.2024999999999999</c:v>
                </c:pt>
                <c:pt idx="6385">
                  <c:v>-0.69366399999999995</c:v>
                </c:pt>
                <c:pt idx="6386">
                  <c:v>-0.395009</c:v>
                </c:pt>
                <c:pt idx="6387">
                  <c:v>-0.32247500000000001</c:v>
                </c:pt>
                <c:pt idx="6388">
                  <c:v>-1.38689</c:v>
                </c:pt>
                <c:pt idx="6389">
                  <c:v>-1.8369599999999999</c:v>
                </c:pt>
                <c:pt idx="6390">
                  <c:v>-1.51766</c:v>
                </c:pt>
                <c:pt idx="6391">
                  <c:v>0.18535599999999999</c:v>
                </c:pt>
                <c:pt idx="6392">
                  <c:v>-0.82427799999999996</c:v>
                </c:pt>
                <c:pt idx="6393">
                  <c:v>-1.6261099999999999</c:v>
                </c:pt>
                <c:pt idx="6394">
                  <c:v>0.89077700000000004</c:v>
                </c:pt>
                <c:pt idx="6395">
                  <c:v>-0.29970400000000003</c:v>
                </c:pt>
                <c:pt idx="6396">
                  <c:v>0.39545200000000003</c:v>
                </c:pt>
                <c:pt idx="6397">
                  <c:v>-0.949021</c:v>
                </c:pt>
                <c:pt idx="6398">
                  <c:v>-0.89234400000000003</c:v>
                </c:pt>
                <c:pt idx="6399">
                  <c:v>-0.66446799999999995</c:v>
                </c:pt>
                <c:pt idx="6400">
                  <c:v>-0.178837</c:v>
                </c:pt>
                <c:pt idx="6401">
                  <c:v>0.81290899999999999</c:v>
                </c:pt>
                <c:pt idx="6402">
                  <c:v>0.18701400000000001</c:v>
                </c:pt>
                <c:pt idx="6403">
                  <c:v>0.46272400000000002</c:v>
                </c:pt>
                <c:pt idx="6404">
                  <c:v>-0.609935</c:v>
                </c:pt>
                <c:pt idx="6405">
                  <c:v>-0.99436999999999998</c:v>
                </c:pt>
                <c:pt idx="6406">
                  <c:v>0.87328300000000003</c:v>
                </c:pt>
                <c:pt idx="6407">
                  <c:v>0.46726499999999999</c:v>
                </c:pt>
                <c:pt idx="6408">
                  <c:v>0.68658399999999997</c:v>
                </c:pt>
                <c:pt idx="6409">
                  <c:v>-1.5727</c:v>
                </c:pt>
                <c:pt idx="6410">
                  <c:v>0.26833299999999999</c:v>
                </c:pt>
                <c:pt idx="6411">
                  <c:v>-0.73502100000000004</c:v>
                </c:pt>
                <c:pt idx="6412">
                  <c:v>-1.37002</c:v>
                </c:pt>
                <c:pt idx="6413">
                  <c:v>-0.23338600000000001</c:v>
                </c:pt>
                <c:pt idx="6414">
                  <c:v>-1.51071</c:v>
                </c:pt>
                <c:pt idx="6415">
                  <c:v>-1.3773599999999999</c:v>
                </c:pt>
                <c:pt idx="6416">
                  <c:v>-0.75559699999999996</c:v>
                </c:pt>
                <c:pt idx="6417">
                  <c:v>-1.01664</c:v>
                </c:pt>
                <c:pt idx="6418">
                  <c:v>-1.2033499999999999</c:v>
                </c:pt>
                <c:pt idx="6419">
                  <c:v>-0.56301900000000005</c:v>
                </c:pt>
                <c:pt idx="6420">
                  <c:v>-1.05016</c:v>
                </c:pt>
                <c:pt idx="6421">
                  <c:v>-0.43255399999999999</c:v>
                </c:pt>
                <c:pt idx="6422">
                  <c:v>-2.1400600000000001</c:v>
                </c:pt>
                <c:pt idx="6423">
                  <c:v>-0.160636</c:v>
                </c:pt>
                <c:pt idx="6424">
                  <c:v>-0.77056000000000002</c:v>
                </c:pt>
                <c:pt idx="6425">
                  <c:v>-0.84498300000000004</c:v>
                </c:pt>
                <c:pt idx="6426">
                  <c:v>-2.0907900000000001</c:v>
                </c:pt>
                <c:pt idx="6427">
                  <c:v>-0.34529500000000002</c:v>
                </c:pt>
                <c:pt idx="6428">
                  <c:v>-0.51222199999999996</c:v>
                </c:pt>
                <c:pt idx="6429">
                  <c:v>-2.17157</c:v>
                </c:pt>
                <c:pt idx="6430">
                  <c:v>-0.97049799999999997</c:v>
                </c:pt>
                <c:pt idx="6431">
                  <c:v>-0.185003</c:v>
                </c:pt>
                <c:pt idx="6432">
                  <c:v>0.40494999999999998</c:v>
                </c:pt>
                <c:pt idx="6433">
                  <c:v>-0.54308000000000001</c:v>
                </c:pt>
                <c:pt idx="6434">
                  <c:v>-1.00037</c:v>
                </c:pt>
                <c:pt idx="6435">
                  <c:v>-2.2037300000000002</c:v>
                </c:pt>
                <c:pt idx="6436">
                  <c:v>-4.1313000000000002E-2</c:v>
                </c:pt>
                <c:pt idx="6437">
                  <c:v>-1.95001</c:v>
                </c:pt>
                <c:pt idx="6438">
                  <c:v>-1.6518999999999999E-2</c:v>
                </c:pt>
                <c:pt idx="6439">
                  <c:v>-0.32466</c:v>
                </c:pt>
                <c:pt idx="6440">
                  <c:v>0.378276</c:v>
                </c:pt>
                <c:pt idx="6441">
                  <c:v>-1.0511699999999999</c:v>
                </c:pt>
                <c:pt idx="6442">
                  <c:v>-8.0628000000000005E-2</c:v>
                </c:pt>
                <c:pt idx="6443">
                  <c:v>-0.56172999999999995</c:v>
                </c:pt>
                <c:pt idx="6444">
                  <c:v>-0.39097100000000001</c:v>
                </c:pt>
                <c:pt idx="6445">
                  <c:v>-0.62856699999999999</c:v>
                </c:pt>
                <c:pt idx="6446">
                  <c:v>0.26062400000000002</c:v>
                </c:pt>
                <c:pt idx="6447">
                  <c:v>-1.6429400000000001</c:v>
                </c:pt>
                <c:pt idx="6448">
                  <c:v>-0.194304</c:v>
                </c:pt>
                <c:pt idx="6449">
                  <c:v>-0.16778399999999999</c:v>
                </c:pt>
                <c:pt idx="6450">
                  <c:v>-1.4538899999999999</c:v>
                </c:pt>
                <c:pt idx="6451">
                  <c:v>-0.45471499999999998</c:v>
                </c:pt>
                <c:pt idx="6452">
                  <c:v>-0.29631400000000002</c:v>
                </c:pt>
                <c:pt idx="6453">
                  <c:v>-2.1335799999999998</c:v>
                </c:pt>
                <c:pt idx="6454">
                  <c:v>-0.96286300000000002</c:v>
                </c:pt>
                <c:pt idx="6455">
                  <c:v>-1.52535</c:v>
                </c:pt>
                <c:pt idx="6456">
                  <c:v>0.984846</c:v>
                </c:pt>
                <c:pt idx="6457">
                  <c:v>-1.8071999999999999</c:v>
                </c:pt>
                <c:pt idx="6458">
                  <c:v>-0.132435</c:v>
                </c:pt>
                <c:pt idx="6459">
                  <c:v>-7.152E-2</c:v>
                </c:pt>
                <c:pt idx="6460">
                  <c:v>0.165184</c:v>
                </c:pt>
                <c:pt idx="6461">
                  <c:v>-0.185197</c:v>
                </c:pt>
                <c:pt idx="6462">
                  <c:v>-1.5807599999999999</c:v>
                </c:pt>
                <c:pt idx="6463">
                  <c:v>-1.53589</c:v>
                </c:pt>
                <c:pt idx="6464">
                  <c:v>-1.2581199999999999</c:v>
                </c:pt>
                <c:pt idx="6465">
                  <c:v>-1.1499299999999999</c:v>
                </c:pt>
                <c:pt idx="6466">
                  <c:v>1.0486899999999999</c:v>
                </c:pt>
                <c:pt idx="6467">
                  <c:v>-1.01197</c:v>
                </c:pt>
                <c:pt idx="6468">
                  <c:v>-1.1858299999999999</c:v>
                </c:pt>
                <c:pt idx="6469">
                  <c:v>-0.129523</c:v>
                </c:pt>
                <c:pt idx="6470">
                  <c:v>-8.0653000000000002E-2</c:v>
                </c:pt>
                <c:pt idx="6471">
                  <c:v>0.84026599999999996</c:v>
                </c:pt>
                <c:pt idx="6472">
                  <c:v>0.47234100000000001</c:v>
                </c:pt>
                <c:pt idx="6473">
                  <c:v>-0.69021200000000005</c:v>
                </c:pt>
                <c:pt idx="6474">
                  <c:v>0.87676100000000001</c:v>
                </c:pt>
                <c:pt idx="6475">
                  <c:v>-0.15284400000000001</c:v>
                </c:pt>
                <c:pt idx="6476">
                  <c:v>-1.9592000000000001</c:v>
                </c:pt>
                <c:pt idx="6477">
                  <c:v>7.6539999999999997E-2</c:v>
                </c:pt>
                <c:pt idx="6478">
                  <c:v>1.1978</c:v>
                </c:pt>
                <c:pt idx="6479">
                  <c:v>1.11252</c:v>
                </c:pt>
                <c:pt idx="6480">
                  <c:v>1.2468999999999999</c:v>
                </c:pt>
                <c:pt idx="6481">
                  <c:v>-0.83934200000000003</c:v>
                </c:pt>
                <c:pt idx="6482">
                  <c:v>0.34437699999999999</c:v>
                </c:pt>
                <c:pt idx="6483">
                  <c:v>-1.74187</c:v>
                </c:pt>
                <c:pt idx="6484">
                  <c:v>-1.9124000000000001</c:v>
                </c:pt>
                <c:pt idx="6485">
                  <c:v>-0.69686700000000001</c:v>
                </c:pt>
                <c:pt idx="6486">
                  <c:v>-2.3880300000000001</c:v>
                </c:pt>
                <c:pt idx="6487">
                  <c:v>-3.0105599999999999</c:v>
                </c:pt>
                <c:pt idx="6488">
                  <c:v>-1.89202</c:v>
                </c:pt>
                <c:pt idx="6489">
                  <c:v>-3.2120799999999998</c:v>
                </c:pt>
                <c:pt idx="6490">
                  <c:v>-0.53542800000000002</c:v>
                </c:pt>
                <c:pt idx="6491">
                  <c:v>-2.4274499999999999</c:v>
                </c:pt>
                <c:pt idx="6492">
                  <c:v>-0.59401000000000004</c:v>
                </c:pt>
                <c:pt idx="6493">
                  <c:v>-0.120835</c:v>
                </c:pt>
                <c:pt idx="6494">
                  <c:v>-1.8872199999999999</c:v>
                </c:pt>
                <c:pt idx="6495">
                  <c:v>-0.51719700000000002</c:v>
                </c:pt>
                <c:pt idx="6496">
                  <c:v>-2.7633000000000001</c:v>
                </c:pt>
                <c:pt idx="6497">
                  <c:v>-1.3610500000000001</c:v>
                </c:pt>
                <c:pt idx="6498">
                  <c:v>-2.28735</c:v>
                </c:pt>
                <c:pt idx="6499">
                  <c:v>0.73299000000000003</c:v>
                </c:pt>
                <c:pt idx="6500">
                  <c:v>-1.35493</c:v>
                </c:pt>
                <c:pt idx="6501">
                  <c:v>-2.0870600000000001</c:v>
                </c:pt>
                <c:pt idx="6502">
                  <c:v>-2.6856100000000001</c:v>
                </c:pt>
                <c:pt idx="6503">
                  <c:v>-2.4039899999999998</c:v>
                </c:pt>
                <c:pt idx="6504">
                  <c:v>7.4549999999999998E-3</c:v>
                </c:pt>
                <c:pt idx="6505">
                  <c:v>-0.26308300000000001</c:v>
                </c:pt>
                <c:pt idx="6506">
                  <c:v>0.28114400000000001</c:v>
                </c:pt>
                <c:pt idx="6507">
                  <c:v>-0.44576900000000003</c:v>
                </c:pt>
                <c:pt idx="6508">
                  <c:v>0.50238300000000002</c:v>
                </c:pt>
                <c:pt idx="6509">
                  <c:v>0.25040299999999999</c:v>
                </c:pt>
                <c:pt idx="6510">
                  <c:v>-0.86592499999999994</c:v>
                </c:pt>
                <c:pt idx="6511">
                  <c:v>-1.7276100000000001</c:v>
                </c:pt>
                <c:pt idx="6512">
                  <c:v>-0.81127499999999997</c:v>
                </c:pt>
                <c:pt idx="6513">
                  <c:v>-1.05888</c:v>
                </c:pt>
                <c:pt idx="6514">
                  <c:v>-2.2182900000000001</c:v>
                </c:pt>
                <c:pt idx="6515">
                  <c:v>-0.78733699999999995</c:v>
                </c:pt>
                <c:pt idx="6516">
                  <c:v>0.510243</c:v>
                </c:pt>
                <c:pt idx="6517">
                  <c:v>1.0036400000000001</c:v>
                </c:pt>
                <c:pt idx="6518">
                  <c:v>-0.124741</c:v>
                </c:pt>
                <c:pt idx="6519">
                  <c:v>-0.68117700000000003</c:v>
                </c:pt>
                <c:pt idx="6520">
                  <c:v>-2.81555</c:v>
                </c:pt>
                <c:pt idx="6521">
                  <c:v>0.96119699999999997</c:v>
                </c:pt>
                <c:pt idx="6522">
                  <c:v>-0.628942</c:v>
                </c:pt>
                <c:pt idx="6523">
                  <c:v>-1.4071199999999999</c:v>
                </c:pt>
                <c:pt idx="6524">
                  <c:v>-0.88203699999999996</c:v>
                </c:pt>
                <c:pt idx="6525">
                  <c:v>-1.6646300000000001</c:v>
                </c:pt>
                <c:pt idx="6526">
                  <c:v>-1.13028</c:v>
                </c:pt>
                <c:pt idx="6527">
                  <c:v>-1.1929000000000001</c:v>
                </c:pt>
                <c:pt idx="6528">
                  <c:v>0.26604</c:v>
                </c:pt>
                <c:pt idx="6529">
                  <c:v>-1.11972</c:v>
                </c:pt>
                <c:pt idx="6530">
                  <c:v>-1.5061899999999999</c:v>
                </c:pt>
                <c:pt idx="6531">
                  <c:v>-0.24945000000000001</c:v>
                </c:pt>
                <c:pt idx="6532">
                  <c:v>-1.5550999999999999</c:v>
                </c:pt>
                <c:pt idx="6533">
                  <c:v>-1.3331599999999999</c:v>
                </c:pt>
                <c:pt idx="6534">
                  <c:v>-0.44426599999999999</c:v>
                </c:pt>
                <c:pt idx="6535">
                  <c:v>-0.54980399999999996</c:v>
                </c:pt>
                <c:pt idx="6536">
                  <c:v>-1.76336</c:v>
                </c:pt>
                <c:pt idx="6537">
                  <c:v>-0.75385800000000003</c:v>
                </c:pt>
                <c:pt idx="6538">
                  <c:v>-2.5290699999999999</c:v>
                </c:pt>
                <c:pt idx="6539">
                  <c:v>-2.5385000000000001E-2</c:v>
                </c:pt>
                <c:pt idx="6540">
                  <c:v>-1.65676</c:v>
                </c:pt>
                <c:pt idx="6541">
                  <c:v>-0.99298500000000001</c:v>
                </c:pt>
                <c:pt idx="6542">
                  <c:v>-2.4063300000000001</c:v>
                </c:pt>
                <c:pt idx="6543">
                  <c:v>-1.3044</c:v>
                </c:pt>
                <c:pt idx="6544">
                  <c:v>-0.55814799999999998</c:v>
                </c:pt>
                <c:pt idx="6545">
                  <c:v>-0.32980999999999999</c:v>
                </c:pt>
                <c:pt idx="6546">
                  <c:v>0.25462000000000001</c:v>
                </c:pt>
                <c:pt idx="6547">
                  <c:v>0.99091499999999999</c:v>
                </c:pt>
                <c:pt idx="6548">
                  <c:v>-1.3062400000000001</c:v>
                </c:pt>
                <c:pt idx="6549">
                  <c:v>-0.46945999999999999</c:v>
                </c:pt>
                <c:pt idx="6550">
                  <c:v>0.22176599999999999</c:v>
                </c:pt>
                <c:pt idx="6551">
                  <c:v>-0.63106700000000004</c:v>
                </c:pt>
                <c:pt idx="6552">
                  <c:v>0.82643500000000003</c:v>
                </c:pt>
                <c:pt idx="6553">
                  <c:v>-1.40137</c:v>
                </c:pt>
                <c:pt idx="6554">
                  <c:v>-2.0379700000000001</c:v>
                </c:pt>
                <c:pt idx="6555">
                  <c:v>-1.04924</c:v>
                </c:pt>
                <c:pt idx="6556">
                  <c:v>-0.105796</c:v>
                </c:pt>
                <c:pt idx="6557">
                  <c:v>-1.02789</c:v>
                </c:pt>
                <c:pt idx="6558">
                  <c:v>0.87460400000000005</c:v>
                </c:pt>
                <c:pt idx="6559">
                  <c:v>0.54484900000000003</c:v>
                </c:pt>
                <c:pt idx="6560">
                  <c:v>-0.76018200000000002</c:v>
                </c:pt>
                <c:pt idx="6561">
                  <c:v>-0.55212600000000001</c:v>
                </c:pt>
                <c:pt idx="6562">
                  <c:v>-0.177704</c:v>
                </c:pt>
                <c:pt idx="6563">
                  <c:v>0.43013899999999999</c:v>
                </c:pt>
                <c:pt idx="6564">
                  <c:v>-1.20852</c:v>
                </c:pt>
                <c:pt idx="6565">
                  <c:v>-1.31921</c:v>
                </c:pt>
                <c:pt idx="6566">
                  <c:v>-1.14594</c:v>
                </c:pt>
                <c:pt idx="6567">
                  <c:v>0.40762399999999999</c:v>
                </c:pt>
                <c:pt idx="6568">
                  <c:v>0.76470899999999997</c:v>
                </c:pt>
                <c:pt idx="6569">
                  <c:v>-0.12167500000000001</c:v>
                </c:pt>
                <c:pt idx="6570">
                  <c:v>-1.61846</c:v>
                </c:pt>
                <c:pt idx="6571">
                  <c:v>-0.40217599999999998</c:v>
                </c:pt>
                <c:pt idx="6572">
                  <c:v>-0.35152299999999997</c:v>
                </c:pt>
                <c:pt idx="6573">
                  <c:v>0.86195200000000005</c:v>
                </c:pt>
                <c:pt idx="6574">
                  <c:v>0.71851500000000001</c:v>
                </c:pt>
                <c:pt idx="6575">
                  <c:v>-0.94483200000000001</c:v>
                </c:pt>
                <c:pt idx="6576">
                  <c:v>-0.31298799999999999</c:v>
                </c:pt>
                <c:pt idx="6577">
                  <c:v>-1.01576</c:v>
                </c:pt>
                <c:pt idx="6578">
                  <c:v>-1.4926200000000001</c:v>
                </c:pt>
                <c:pt idx="6579">
                  <c:v>0.23827599999999999</c:v>
                </c:pt>
                <c:pt idx="6580">
                  <c:v>-0.171762</c:v>
                </c:pt>
                <c:pt idx="6581">
                  <c:v>-5.8774E-2</c:v>
                </c:pt>
                <c:pt idx="6582">
                  <c:v>0.24664900000000001</c:v>
                </c:pt>
                <c:pt idx="6583">
                  <c:v>-0.36189900000000003</c:v>
                </c:pt>
                <c:pt idx="6584">
                  <c:v>-1.0320800000000001</c:v>
                </c:pt>
                <c:pt idx="6585">
                  <c:v>-1.3535299999999999</c:v>
                </c:pt>
                <c:pt idx="6586">
                  <c:v>-1.1005100000000001</c:v>
                </c:pt>
                <c:pt idx="6587">
                  <c:v>0.185587</c:v>
                </c:pt>
                <c:pt idx="6588">
                  <c:v>-0.69658900000000001</c:v>
                </c:pt>
                <c:pt idx="6589">
                  <c:v>-0.779393</c:v>
                </c:pt>
                <c:pt idx="6590">
                  <c:v>-0.57227799999999995</c:v>
                </c:pt>
                <c:pt idx="6591">
                  <c:v>1.2466299999999999</c:v>
                </c:pt>
                <c:pt idx="6592">
                  <c:v>2.3366000000000001E-2</c:v>
                </c:pt>
                <c:pt idx="6593">
                  <c:v>-0.49142200000000003</c:v>
                </c:pt>
                <c:pt idx="6594">
                  <c:v>-0.355767</c:v>
                </c:pt>
                <c:pt idx="6595">
                  <c:v>-0.55442100000000005</c:v>
                </c:pt>
                <c:pt idx="6596">
                  <c:v>-1.32887</c:v>
                </c:pt>
                <c:pt idx="6597">
                  <c:v>-0.107751</c:v>
                </c:pt>
                <c:pt idx="6598">
                  <c:v>-1.9534100000000001</c:v>
                </c:pt>
                <c:pt idx="6599">
                  <c:v>-0.90084799999999998</c:v>
                </c:pt>
                <c:pt idx="6600">
                  <c:v>-1.23125</c:v>
                </c:pt>
                <c:pt idx="6601">
                  <c:v>0.62524199999999996</c:v>
                </c:pt>
                <c:pt idx="6602">
                  <c:v>-0.98032600000000003</c:v>
                </c:pt>
                <c:pt idx="6603">
                  <c:v>-0.111681</c:v>
                </c:pt>
                <c:pt idx="6604">
                  <c:v>0.104115</c:v>
                </c:pt>
                <c:pt idx="6605">
                  <c:v>-1.1116699999999999</c:v>
                </c:pt>
                <c:pt idx="6606">
                  <c:v>0.48585499999999998</c:v>
                </c:pt>
                <c:pt idx="6607">
                  <c:v>-1.4657</c:v>
                </c:pt>
                <c:pt idx="6608">
                  <c:v>0.50532299999999997</c:v>
                </c:pt>
                <c:pt idx="6609">
                  <c:v>0.33797700000000003</c:v>
                </c:pt>
                <c:pt idx="6610">
                  <c:v>-0.55556000000000005</c:v>
                </c:pt>
                <c:pt idx="6611">
                  <c:v>-1.1639600000000001</c:v>
                </c:pt>
                <c:pt idx="6612">
                  <c:v>0.15085599999999999</c:v>
                </c:pt>
                <c:pt idx="6613">
                  <c:v>-7.9793000000000003E-2</c:v>
                </c:pt>
                <c:pt idx="6614">
                  <c:v>-1.08</c:v>
                </c:pt>
                <c:pt idx="6615">
                  <c:v>-0.47398699999999999</c:v>
                </c:pt>
                <c:pt idx="6616">
                  <c:v>-0.84879199999999999</c:v>
                </c:pt>
                <c:pt idx="6617">
                  <c:v>-0.85584400000000005</c:v>
                </c:pt>
                <c:pt idx="6618">
                  <c:v>-1.0547899999999999</c:v>
                </c:pt>
                <c:pt idx="6619">
                  <c:v>0.35522900000000002</c:v>
                </c:pt>
                <c:pt idx="6620">
                  <c:v>-0.72064799999999996</c:v>
                </c:pt>
                <c:pt idx="6621">
                  <c:v>-0.47762199999999999</c:v>
                </c:pt>
                <c:pt idx="6622">
                  <c:v>-0.93959000000000004</c:v>
                </c:pt>
                <c:pt idx="6623">
                  <c:v>0.52621499999999999</c:v>
                </c:pt>
                <c:pt idx="6624">
                  <c:v>-0.88630600000000004</c:v>
                </c:pt>
                <c:pt idx="6625">
                  <c:v>-0.83617300000000006</c:v>
                </c:pt>
                <c:pt idx="6626">
                  <c:v>0.51587499999999997</c:v>
                </c:pt>
                <c:pt idx="6627">
                  <c:v>-0.23502899999999999</c:v>
                </c:pt>
                <c:pt idx="6628">
                  <c:v>1.0062</c:v>
                </c:pt>
                <c:pt idx="6629">
                  <c:v>-0.84367099999999995</c:v>
                </c:pt>
                <c:pt idx="6630">
                  <c:v>0.50007000000000001</c:v>
                </c:pt>
                <c:pt idx="6631">
                  <c:v>-0.38311600000000001</c:v>
                </c:pt>
                <c:pt idx="6632">
                  <c:v>-1.27172</c:v>
                </c:pt>
                <c:pt idx="6633">
                  <c:v>0.31197000000000003</c:v>
                </c:pt>
                <c:pt idx="6634">
                  <c:v>-0.48200199999999999</c:v>
                </c:pt>
                <c:pt idx="6635">
                  <c:v>-0.98013399999999995</c:v>
                </c:pt>
                <c:pt idx="6636">
                  <c:v>-4.0080000000000003E-3</c:v>
                </c:pt>
                <c:pt idx="6637">
                  <c:v>-0.44254399999999999</c:v>
                </c:pt>
                <c:pt idx="6638">
                  <c:v>0.45545400000000003</c:v>
                </c:pt>
                <c:pt idx="6639">
                  <c:v>-1.48333</c:v>
                </c:pt>
                <c:pt idx="6640">
                  <c:v>-0.39618999999999999</c:v>
                </c:pt>
                <c:pt idx="6641">
                  <c:v>-0.56764899999999996</c:v>
                </c:pt>
                <c:pt idx="6642">
                  <c:v>-0.63862200000000002</c:v>
                </c:pt>
                <c:pt idx="6643">
                  <c:v>-1.00196</c:v>
                </c:pt>
                <c:pt idx="6644">
                  <c:v>-1.07969</c:v>
                </c:pt>
                <c:pt idx="6645">
                  <c:v>-2.0529999999999999</c:v>
                </c:pt>
                <c:pt idx="6646">
                  <c:v>-0.45927499999999999</c:v>
                </c:pt>
                <c:pt idx="6647">
                  <c:v>0.365952</c:v>
                </c:pt>
                <c:pt idx="6648">
                  <c:v>-0.75745700000000005</c:v>
                </c:pt>
                <c:pt idx="6649">
                  <c:v>0.34638600000000003</c:v>
                </c:pt>
                <c:pt idx="6650">
                  <c:v>-0.40024399999999999</c:v>
                </c:pt>
                <c:pt idx="6651">
                  <c:v>-0.73548000000000002</c:v>
                </c:pt>
                <c:pt idx="6652">
                  <c:v>-1.1061300000000001</c:v>
                </c:pt>
                <c:pt idx="6653">
                  <c:v>-9.8379999999999995E-3</c:v>
                </c:pt>
                <c:pt idx="6654">
                  <c:v>0.45720300000000003</c:v>
                </c:pt>
                <c:pt idx="6655">
                  <c:v>-0.46100099999999999</c:v>
                </c:pt>
                <c:pt idx="6656">
                  <c:v>-0.66551099999999996</c:v>
                </c:pt>
                <c:pt idx="6657">
                  <c:v>1.24309</c:v>
                </c:pt>
                <c:pt idx="6658">
                  <c:v>0.36998399999999998</c:v>
                </c:pt>
                <c:pt idx="6659">
                  <c:v>0.34869899999999998</c:v>
                </c:pt>
                <c:pt idx="6660">
                  <c:v>6.7947999999999995E-2</c:v>
                </c:pt>
                <c:pt idx="6661">
                  <c:v>-0.76843399999999995</c:v>
                </c:pt>
                <c:pt idx="6662">
                  <c:v>-1.1654599999999999</c:v>
                </c:pt>
                <c:pt idx="6663">
                  <c:v>-0.37570900000000002</c:v>
                </c:pt>
                <c:pt idx="6664">
                  <c:v>-0.18392600000000001</c:v>
                </c:pt>
                <c:pt idx="6665">
                  <c:v>-0.34359000000000001</c:v>
                </c:pt>
                <c:pt idx="6666">
                  <c:v>-1.16635</c:v>
                </c:pt>
                <c:pt idx="6667">
                  <c:v>-1.4657899999999999</c:v>
                </c:pt>
                <c:pt idx="6668">
                  <c:v>-0.67330000000000001</c:v>
                </c:pt>
                <c:pt idx="6669">
                  <c:v>-0.25940999999999997</c:v>
                </c:pt>
                <c:pt idx="6670">
                  <c:v>-1.7945500000000001</c:v>
                </c:pt>
                <c:pt idx="6671">
                  <c:v>-0.253556</c:v>
                </c:pt>
                <c:pt idx="6672">
                  <c:v>-0.64984200000000003</c:v>
                </c:pt>
                <c:pt idx="6673">
                  <c:v>7.6973E-2</c:v>
                </c:pt>
                <c:pt idx="6674">
                  <c:v>-0.66256899999999996</c:v>
                </c:pt>
                <c:pt idx="6675">
                  <c:v>-0.78203100000000003</c:v>
                </c:pt>
                <c:pt idx="6676">
                  <c:v>-1.3988400000000001</c:v>
                </c:pt>
                <c:pt idx="6677">
                  <c:v>-0.17415700000000001</c:v>
                </c:pt>
                <c:pt idx="6678">
                  <c:v>-2.6990799999999999</c:v>
                </c:pt>
                <c:pt idx="6679">
                  <c:v>-0.81430400000000003</c:v>
                </c:pt>
                <c:pt idx="6680">
                  <c:v>-0.96063699999999996</c:v>
                </c:pt>
                <c:pt idx="6681">
                  <c:v>-1.25827</c:v>
                </c:pt>
                <c:pt idx="6682">
                  <c:v>-1.74238</c:v>
                </c:pt>
                <c:pt idx="6683">
                  <c:v>-0.14016999999999999</c:v>
                </c:pt>
                <c:pt idx="6684">
                  <c:v>-2.28729</c:v>
                </c:pt>
                <c:pt idx="6685">
                  <c:v>-0.987904</c:v>
                </c:pt>
                <c:pt idx="6686">
                  <c:v>0.13238</c:v>
                </c:pt>
                <c:pt idx="6687">
                  <c:v>-1.5429299999999999</c:v>
                </c:pt>
                <c:pt idx="6688">
                  <c:v>-2.7337199999999999</c:v>
                </c:pt>
                <c:pt idx="6689">
                  <c:v>-2.3134700000000001</c:v>
                </c:pt>
                <c:pt idx="6690">
                  <c:v>-1.56467</c:v>
                </c:pt>
                <c:pt idx="6691">
                  <c:v>-2.7470699999999999</c:v>
                </c:pt>
                <c:pt idx="6692">
                  <c:v>-1.49135</c:v>
                </c:pt>
                <c:pt idx="6693">
                  <c:v>-0.80100400000000005</c:v>
                </c:pt>
                <c:pt idx="6694">
                  <c:v>-2.4826000000000001</c:v>
                </c:pt>
                <c:pt idx="6695">
                  <c:v>-2.15083</c:v>
                </c:pt>
                <c:pt idx="6696">
                  <c:v>-1.9138900000000001</c:v>
                </c:pt>
                <c:pt idx="6697">
                  <c:v>-2.58582</c:v>
                </c:pt>
                <c:pt idx="6698">
                  <c:v>0.235433</c:v>
                </c:pt>
                <c:pt idx="6699">
                  <c:v>-1.75362</c:v>
                </c:pt>
                <c:pt idx="6700">
                  <c:v>-1.1192</c:v>
                </c:pt>
                <c:pt idx="6701">
                  <c:v>-2.28714</c:v>
                </c:pt>
                <c:pt idx="6702">
                  <c:v>-1.87131</c:v>
                </c:pt>
                <c:pt idx="6703">
                  <c:v>-1.0517000000000001</c:v>
                </c:pt>
                <c:pt idx="6704">
                  <c:v>-2.3163800000000001</c:v>
                </c:pt>
                <c:pt idx="6705">
                  <c:v>-0.70574099999999995</c:v>
                </c:pt>
                <c:pt idx="6706">
                  <c:v>-2.7701500000000001</c:v>
                </c:pt>
                <c:pt idx="6707">
                  <c:v>0.13871600000000001</c:v>
                </c:pt>
                <c:pt idx="6708">
                  <c:v>-1.86981</c:v>
                </c:pt>
                <c:pt idx="6709">
                  <c:v>-0.41495500000000002</c:v>
                </c:pt>
                <c:pt idx="6710">
                  <c:v>-1.6166499999999999</c:v>
                </c:pt>
                <c:pt idx="6711">
                  <c:v>-1.76705</c:v>
                </c:pt>
                <c:pt idx="6712">
                  <c:v>1.0389699999999999</c:v>
                </c:pt>
                <c:pt idx="6713">
                  <c:v>0.829627</c:v>
                </c:pt>
                <c:pt idx="6714">
                  <c:v>-1.2286300000000001</c:v>
                </c:pt>
                <c:pt idx="6715">
                  <c:v>-1.5517799999999999</c:v>
                </c:pt>
                <c:pt idx="6716">
                  <c:v>0.40341700000000003</c:v>
                </c:pt>
                <c:pt idx="6717">
                  <c:v>-0.55268700000000004</c:v>
                </c:pt>
                <c:pt idx="6718">
                  <c:v>0.34038600000000002</c:v>
                </c:pt>
                <c:pt idx="6719">
                  <c:v>-1.78806</c:v>
                </c:pt>
                <c:pt idx="6720">
                  <c:v>0.489894</c:v>
                </c:pt>
                <c:pt idx="6721">
                  <c:v>-1.9559500000000001</c:v>
                </c:pt>
                <c:pt idx="6722">
                  <c:v>-1.3346899999999999</c:v>
                </c:pt>
                <c:pt idx="6723">
                  <c:v>-0.55884800000000001</c:v>
                </c:pt>
                <c:pt idx="6724">
                  <c:v>-1.1881699999999999</c:v>
                </c:pt>
                <c:pt idx="6725">
                  <c:v>-0.63363000000000003</c:v>
                </c:pt>
                <c:pt idx="6726">
                  <c:v>-1.6038699999999999</c:v>
                </c:pt>
                <c:pt idx="6727">
                  <c:v>-1.03538</c:v>
                </c:pt>
                <c:pt idx="6728">
                  <c:v>5.8555999999999997E-2</c:v>
                </c:pt>
                <c:pt idx="6729">
                  <c:v>-0.30581799999999998</c:v>
                </c:pt>
                <c:pt idx="6730">
                  <c:v>-1.3026</c:v>
                </c:pt>
                <c:pt idx="6731">
                  <c:v>0.28675699999999998</c:v>
                </c:pt>
                <c:pt idx="6732">
                  <c:v>-0.57688300000000003</c:v>
                </c:pt>
                <c:pt idx="6733">
                  <c:v>-1.3272299999999999</c:v>
                </c:pt>
                <c:pt idx="6734">
                  <c:v>0.58745899999999995</c:v>
                </c:pt>
                <c:pt idx="6735">
                  <c:v>-0.13297999999999999</c:v>
                </c:pt>
                <c:pt idx="6736">
                  <c:v>0.69683899999999999</c:v>
                </c:pt>
                <c:pt idx="6737">
                  <c:v>0.78627499999999995</c:v>
                </c:pt>
                <c:pt idx="6738">
                  <c:v>0.173652</c:v>
                </c:pt>
                <c:pt idx="6739">
                  <c:v>0.377612</c:v>
                </c:pt>
                <c:pt idx="6740">
                  <c:v>-0.250774</c:v>
                </c:pt>
                <c:pt idx="6741">
                  <c:v>-0.40731699999999998</c:v>
                </c:pt>
                <c:pt idx="6742">
                  <c:v>-1.74733</c:v>
                </c:pt>
                <c:pt idx="6743">
                  <c:v>-0.14227799999999999</c:v>
                </c:pt>
                <c:pt idx="6744">
                  <c:v>-0.140263</c:v>
                </c:pt>
                <c:pt idx="6745">
                  <c:v>0.52662799999999999</c:v>
                </c:pt>
                <c:pt idx="6746">
                  <c:v>-0.411472</c:v>
                </c:pt>
                <c:pt idx="6747">
                  <c:v>-6.5331E-2</c:v>
                </c:pt>
                <c:pt idx="6748">
                  <c:v>-0.12904399999999999</c:v>
                </c:pt>
                <c:pt idx="6749">
                  <c:v>-0.365678</c:v>
                </c:pt>
                <c:pt idx="6750">
                  <c:v>0.47230299999999997</c:v>
                </c:pt>
                <c:pt idx="6751">
                  <c:v>-7.4076000000000003E-2</c:v>
                </c:pt>
                <c:pt idx="6752">
                  <c:v>-1.0317099999999999</c:v>
                </c:pt>
                <c:pt idx="6753">
                  <c:v>-1.5293699999999999</c:v>
                </c:pt>
                <c:pt idx="6754">
                  <c:v>0.29450100000000001</c:v>
                </c:pt>
                <c:pt idx="6755">
                  <c:v>0.54220100000000004</c:v>
                </c:pt>
                <c:pt idx="6756">
                  <c:v>-1.79071</c:v>
                </c:pt>
                <c:pt idx="6757">
                  <c:v>3.7559999999999998E-3</c:v>
                </c:pt>
                <c:pt idx="6758">
                  <c:v>0.29769899999999999</c:v>
                </c:pt>
                <c:pt idx="6759">
                  <c:v>1.1449800000000001</c:v>
                </c:pt>
                <c:pt idx="6760">
                  <c:v>-0.153944</c:v>
                </c:pt>
                <c:pt idx="6761">
                  <c:v>7.8759999999999993E-3</c:v>
                </c:pt>
                <c:pt idx="6762">
                  <c:v>-1.2685599999999999</c:v>
                </c:pt>
                <c:pt idx="6763">
                  <c:v>0.486568</c:v>
                </c:pt>
                <c:pt idx="6764">
                  <c:v>0.42320600000000003</c:v>
                </c:pt>
                <c:pt idx="6765">
                  <c:v>0.17363000000000001</c:v>
                </c:pt>
                <c:pt idx="6766">
                  <c:v>-0.24851899999999999</c:v>
                </c:pt>
                <c:pt idx="6767">
                  <c:v>-1.2120299999999999</c:v>
                </c:pt>
                <c:pt idx="6768">
                  <c:v>-1.1681299999999999</c:v>
                </c:pt>
                <c:pt idx="6769">
                  <c:v>-0.36651</c:v>
                </c:pt>
                <c:pt idx="6770">
                  <c:v>-1.4338599999999999</c:v>
                </c:pt>
                <c:pt idx="6771">
                  <c:v>1.0007699999999999</c:v>
                </c:pt>
                <c:pt idx="6772">
                  <c:v>0.175176</c:v>
                </c:pt>
                <c:pt idx="6773">
                  <c:v>0.84058600000000006</c:v>
                </c:pt>
                <c:pt idx="6774">
                  <c:v>1.0003899999999999</c:v>
                </c:pt>
                <c:pt idx="6775">
                  <c:v>0.19830500000000001</c:v>
                </c:pt>
                <c:pt idx="6776">
                  <c:v>-0.92152100000000003</c:v>
                </c:pt>
                <c:pt idx="6777">
                  <c:v>-0.68879400000000002</c:v>
                </c:pt>
                <c:pt idx="6778">
                  <c:v>-0.48205999999999999</c:v>
                </c:pt>
                <c:pt idx="6779">
                  <c:v>-0.85167999999999999</c:v>
                </c:pt>
                <c:pt idx="6780">
                  <c:v>0.63687000000000005</c:v>
                </c:pt>
                <c:pt idx="6781">
                  <c:v>0.58364799999999994</c:v>
                </c:pt>
                <c:pt idx="6782">
                  <c:v>-0.889899</c:v>
                </c:pt>
                <c:pt idx="6783">
                  <c:v>-0.74604700000000002</c:v>
                </c:pt>
                <c:pt idx="6784">
                  <c:v>-1.14486</c:v>
                </c:pt>
                <c:pt idx="6785">
                  <c:v>-1.3707</c:v>
                </c:pt>
                <c:pt idx="6786">
                  <c:v>-5.2774000000000001E-2</c:v>
                </c:pt>
                <c:pt idx="6787">
                  <c:v>-1.026</c:v>
                </c:pt>
                <c:pt idx="6788">
                  <c:v>-1.5484</c:v>
                </c:pt>
                <c:pt idx="6789">
                  <c:v>-0.82616400000000001</c:v>
                </c:pt>
                <c:pt idx="6790">
                  <c:v>-0.268681</c:v>
                </c:pt>
                <c:pt idx="6791">
                  <c:v>-0.801172</c:v>
                </c:pt>
                <c:pt idx="6792">
                  <c:v>0.42888300000000001</c:v>
                </c:pt>
                <c:pt idx="6793">
                  <c:v>-4.2421E-2</c:v>
                </c:pt>
                <c:pt idx="6794">
                  <c:v>-1.15781</c:v>
                </c:pt>
                <c:pt idx="6795">
                  <c:v>-0.294267</c:v>
                </c:pt>
                <c:pt idx="6796">
                  <c:v>-0.74299800000000005</c:v>
                </c:pt>
                <c:pt idx="6797">
                  <c:v>-0.94368399999999997</c:v>
                </c:pt>
                <c:pt idx="6798">
                  <c:v>-0.76791399999999999</c:v>
                </c:pt>
                <c:pt idx="6799">
                  <c:v>-0.52718600000000004</c:v>
                </c:pt>
                <c:pt idx="6800">
                  <c:v>-1.1259399999999999</c:v>
                </c:pt>
                <c:pt idx="6801">
                  <c:v>-0.65505000000000002</c:v>
                </c:pt>
                <c:pt idx="6802">
                  <c:v>-1.8199E-2</c:v>
                </c:pt>
                <c:pt idx="6803">
                  <c:v>-1.04325</c:v>
                </c:pt>
                <c:pt idx="6804">
                  <c:v>-0.37345699999999998</c:v>
                </c:pt>
                <c:pt idx="6805">
                  <c:v>-2.6962E-2</c:v>
                </c:pt>
                <c:pt idx="6806">
                  <c:v>-0.429483</c:v>
                </c:pt>
                <c:pt idx="6807">
                  <c:v>-1.14066</c:v>
                </c:pt>
                <c:pt idx="6808">
                  <c:v>1.2241899999999999</c:v>
                </c:pt>
                <c:pt idx="6809">
                  <c:v>-0.73129699999999997</c:v>
                </c:pt>
                <c:pt idx="6810">
                  <c:v>-0.74598100000000001</c:v>
                </c:pt>
                <c:pt idx="6811">
                  <c:v>-0.56043100000000001</c:v>
                </c:pt>
                <c:pt idx="6812">
                  <c:v>-1.5157799999999999</c:v>
                </c:pt>
                <c:pt idx="6813">
                  <c:v>-1.7589999999999999</c:v>
                </c:pt>
                <c:pt idx="6814">
                  <c:v>-1.4720500000000001</c:v>
                </c:pt>
                <c:pt idx="6815">
                  <c:v>-2.2512500000000002</c:v>
                </c:pt>
                <c:pt idx="6816">
                  <c:v>-1.0809599999999999</c:v>
                </c:pt>
                <c:pt idx="6817">
                  <c:v>-2.53871</c:v>
                </c:pt>
                <c:pt idx="6818">
                  <c:v>-0.94005399999999995</c:v>
                </c:pt>
                <c:pt idx="6819">
                  <c:v>-0.65563499999999997</c:v>
                </c:pt>
                <c:pt idx="6820">
                  <c:v>-1.27993</c:v>
                </c:pt>
                <c:pt idx="6821">
                  <c:v>-1.24366</c:v>
                </c:pt>
                <c:pt idx="6822">
                  <c:v>-0.96660999999999997</c:v>
                </c:pt>
                <c:pt idx="6823">
                  <c:v>-0.89055899999999999</c:v>
                </c:pt>
                <c:pt idx="6824">
                  <c:v>-0.98301000000000005</c:v>
                </c:pt>
                <c:pt idx="6825">
                  <c:v>-1.71275</c:v>
                </c:pt>
                <c:pt idx="6826">
                  <c:v>-0.120517</c:v>
                </c:pt>
                <c:pt idx="6827">
                  <c:v>-0.785883</c:v>
                </c:pt>
                <c:pt idx="6828">
                  <c:v>0.53314799999999996</c:v>
                </c:pt>
                <c:pt idx="6829">
                  <c:v>-0.76121300000000003</c:v>
                </c:pt>
                <c:pt idx="6830">
                  <c:v>-0.88699899999999998</c:v>
                </c:pt>
                <c:pt idx="6831">
                  <c:v>-1.2489300000000001</c:v>
                </c:pt>
                <c:pt idx="6832">
                  <c:v>-0.54542900000000005</c:v>
                </c:pt>
                <c:pt idx="6833">
                  <c:v>-1.9195899999999999</c:v>
                </c:pt>
                <c:pt idx="6834">
                  <c:v>-0.66867799999999999</c:v>
                </c:pt>
                <c:pt idx="6835">
                  <c:v>-0.94386700000000001</c:v>
                </c:pt>
                <c:pt idx="6836">
                  <c:v>-1.2214400000000001</c:v>
                </c:pt>
                <c:pt idx="6837">
                  <c:v>-1.2123999999999999</c:v>
                </c:pt>
                <c:pt idx="6838">
                  <c:v>-0.230737</c:v>
                </c:pt>
                <c:pt idx="6839">
                  <c:v>-0.68097300000000005</c:v>
                </c:pt>
                <c:pt idx="6840">
                  <c:v>-1.3672500000000001</c:v>
                </c:pt>
                <c:pt idx="6841">
                  <c:v>-1.2860799999999999</c:v>
                </c:pt>
                <c:pt idx="6842">
                  <c:v>-1.14768</c:v>
                </c:pt>
                <c:pt idx="6843">
                  <c:v>-0.84434200000000004</c:v>
                </c:pt>
                <c:pt idx="6844">
                  <c:v>-1.7127600000000001</c:v>
                </c:pt>
                <c:pt idx="6845">
                  <c:v>-0.13187299999999999</c:v>
                </c:pt>
                <c:pt idx="6846">
                  <c:v>-1.1207800000000001</c:v>
                </c:pt>
                <c:pt idx="6847">
                  <c:v>-1.39032</c:v>
                </c:pt>
                <c:pt idx="6848">
                  <c:v>-0.22170100000000001</c:v>
                </c:pt>
                <c:pt idx="6849">
                  <c:v>-1.4575800000000001</c:v>
                </c:pt>
                <c:pt idx="6850">
                  <c:v>-1.3168599999999999</c:v>
                </c:pt>
                <c:pt idx="6851">
                  <c:v>-0.104958</c:v>
                </c:pt>
                <c:pt idx="6852">
                  <c:v>-1.15734</c:v>
                </c:pt>
                <c:pt idx="6853">
                  <c:v>0.220363</c:v>
                </c:pt>
                <c:pt idx="6854">
                  <c:v>-1.2271399999999999</c:v>
                </c:pt>
                <c:pt idx="6855">
                  <c:v>-1.8258399999999999</c:v>
                </c:pt>
                <c:pt idx="6856">
                  <c:v>-1.4512100000000001</c:v>
                </c:pt>
                <c:pt idx="6857">
                  <c:v>-0.954762</c:v>
                </c:pt>
                <c:pt idx="6858">
                  <c:v>-1.9549799999999999</c:v>
                </c:pt>
                <c:pt idx="6859">
                  <c:v>-1.26922</c:v>
                </c:pt>
                <c:pt idx="6860">
                  <c:v>-1.04451</c:v>
                </c:pt>
                <c:pt idx="6861">
                  <c:v>-0.69534899999999999</c:v>
                </c:pt>
                <c:pt idx="6862">
                  <c:v>-1.96723</c:v>
                </c:pt>
                <c:pt idx="6863">
                  <c:v>-0.71091499999999996</c:v>
                </c:pt>
                <c:pt idx="6864">
                  <c:v>-0.29053000000000001</c:v>
                </c:pt>
                <c:pt idx="6865">
                  <c:v>-2.2564899999999999</c:v>
                </c:pt>
                <c:pt idx="6866">
                  <c:v>-1.57412</c:v>
                </c:pt>
                <c:pt idx="6867">
                  <c:v>-1.8323400000000001</c:v>
                </c:pt>
                <c:pt idx="6868">
                  <c:v>-1.76328</c:v>
                </c:pt>
                <c:pt idx="6869">
                  <c:v>0.20168900000000001</c:v>
                </c:pt>
                <c:pt idx="6870">
                  <c:v>-1.88957</c:v>
                </c:pt>
                <c:pt idx="6871">
                  <c:v>-1.0733900000000001</c:v>
                </c:pt>
                <c:pt idx="6872">
                  <c:v>-2.0026000000000002</c:v>
                </c:pt>
                <c:pt idx="6873">
                  <c:v>9.3578999999999996E-2</c:v>
                </c:pt>
                <c:pt idx="6874">
                  <c:v>-1.6500900000000001</c:v>
                </c:pt>
                <c:pt idx="6875">
                  <c:v>-1.51095</c:v>
                </c:pt>
                <c:pt idx="6876">
                  <c:v>-1.7733399999999999</c:v>
                </c:pt>
                <c:pt idx="6877">
                  <c:v>-0.95385699999999995</c:v>
                </c:pt>
                <c:pt idx="6878">
                  <c:v>-1.5748899999999999</c:v>
                </c:pt>
                <c:pt idx="6879">
                  <c:v>-0.96377599999999997</c:v>
                </c:pt>
                <c:pt idx="6880">
                  <c:v>-0.99360700000000002</c:v>
                </c:pt>
                <c:pt idx="6881">
                  <c:v>-1.4462200000000001</c:v>
                </c:pt>
                <c:pt idx="6882">
                  <c:v>-1.14839</c:v>
                </c:pt>
                <c:pt idx="6883">
                  <c:v>-1.0508900000000001</c:v>
                </c:pt>
                <c:pt idx="6884">
                  <c:v>-0.29781000000000002</c:v>
                </c:pt>
                <c:pt idx="6885">
                  <c:v>-0.82845599999999997</c:v>
                </c:pt>
                <c:pt idx="6886">
                  <c:v>1.30718</c:v>
                </c:pt>
                <c:pt idx="6887">
                  <c:v>-0.27650599999999997</c:v>
                </c:pt>
                <c:pt idx="6888">
                  <c:v>-0.35028999999999999</c:v>
                </c:pt>
                <c:pt idx="6889">
                  <c:v>-0.428647</c:v>
                </c:pt>
                <c:pt idx="6890">
                  <c:v>-2.2837000000000001</c:v>
                </c:pt>
                <c:pt idx="6891">
                  <c:v>0.24529300000000001</c:v>
                </c:pt>
                <c:pt idx="6892">
                  <c:v>0.16855999999999999</c:v>
                </c:pt>
                <c:pt idx="6893">
                  <c:v>-0.48773499999999997</c:v>
                </c:pt>
                <c:pt idx="6894">
                  <c:v>0.21612600000000001</c:v>
                </c:pt>
                <c:pt idx="6895">
                  <c:v>-0.49484699999999998</c:v>
                </c:pt>
                <c:pt idx="6896">
                  <c:v>0.43026500000000001</c:v>
                </c:pt>
                <c:pt idx="6897">
                  <c:v>0.86604000000000003</c:v>
                </c:pt>
                <c:pt idx="6898">
                  <c:v>0.40036300000000002</c:v>
                </c:pt>
                <c:pt idx="6899">
                  <c:v>9.0490000000000001E-2</c:v>
                </c:pt>
                <c:pt idx="6900">
                  <c:v>-0.25497900000000001</c:v>
                </c:pt>
                <c:pt idx="6901">
                  <c:v>-0.99442200000000003</c:v>
                </c:pt>
                <c:pt idx="6902">
                  <c:v>1.14019</c:v>
                </c:pt>
                <c:pt idx="6903">
                  <c:v>-0.242253</c:v>
                </c:pt>
                <c:pt idx="6904">
                  <c:v>1.3543700000000001</c:v>
                </c:pt>
                <c:pt idx="6905">
                  <c:v>-0.34139399999999998</c:v>
                </c:pt>
                <c:pt idx="6906">
                  <c:v>-0.108248</c:v>
                </c:pt>
                <c:pt idx="6907">
                  <c:v>1.3425</c:v>
                </c:pt>
                <c:pt idx="6908">
                  <c:v>0.86825200000000002</c:v>
                </c:pt>
                <c:pt idx="6909">
                  <c:v>0.98060499999999995</c:v>
                </c:pt>
                <c:pt idx="6910">
                  <c:v>0.18226600000000001</c:v>
                </c:pt>
                <c:pt idx="6911">
                  <c:v>-0.14374899999999999</c:v>
                </c:pt>
                <c:pt idx="6912">
                  <c:v>-2.2419799999999999</c:v>
                </c:pt>
                <c:pt idx="6913">
                  <c:v>-1.61042</c:v>
                </c:pt>
                <c:pt idx="6914">
                  <c:v>-1.11836</c:v>
                </c:pt>
                <c:pt idx="6915">
                  <c:v>-0.36246699999999998</c:v>
                </c:pt>
                <c:pt idx="6916">
                  <c:v>-0.51184300000000005</c:v>
                </c:pt>
                <c:pt idx="6917">
                  <c:v>1.6875100000000001</c:v>
                </c:pt>
                <c:pt idx="6918">
                  <c:v>-1.8578699999999999</c:v>
                </c:pt>
                <c:pt idx="6919">
                  <c:v>-0.39094099999999998</c:v>
                </c:pt>
                <c:pt idx="6920">
                  <c:v>-1.04522</c:v>
                </c:pt>
                <c:pt idx="6921">
                  <c:v>0.93245900000000004</c:v>
                </c:pt>
                <c:pt idx="6922">
                  <c:v>-2.49126</c:v>
                </c:pt>
                <c:pt idx="6923">
                  <c:v>0.63097999999999999</c:v>
                </c:pt>
                <c:pt idx="6924">
                  <c:v>0.95182</c:v>
                </c:pt>
                <c:pt idx="6925">
                  <c:v>-1.1030599999999999</c:v>
                </c:pt>
                <c:pt idx="6926">
                  <c:v>1.2717400000000001</c:v>
                </c:pt>
                <c:pt idx="6927">
                  <c:v>-1.74742</c:v>
                </c:pt>
                <c:pt idx="6928">
                  <c:v>-1.5588</c:v>
                </c:pt>
                <c:pt idx="6929">
                  <c:v>-1.6079000000000001</c:v>
                </c:pt>
                <c:pt idx="6930">
                  <c:v>1.40201</c:v>
                </c:pt>
                <c:pt idx="6931">
                  <c:v>3.7156000000000002E-2</c:v>
                </c:pt>
                <c:pt idx="6932">
                  <c:v>-1.95042</c:v>
                </c:pt>
                <c:pt idx="6933">
                  <c:v>-2.1421600000000001</c:v>
                </c:pt>
                <c:pt idx="6934">
                  <c:v>-1.02224</c:v>
                </c:pt>
                <c:pt idx="6935">
                  <c:v>-0.42713800000000002</c:v>
                </c:pt>
                <c:pt idx="6936">
                  <c:v>-1.5314700000000001</c:v>
                </c:pt>
                <c:pt idx="6937">
                  <c:v>-1.1699900000000001</c:v>
                </c:pt>
                <c:pt idx="6938">
                  <c:v>-0.154171</c:v>
                </c:pt>
                <c:pt idx="6939">
                  <c:v>-1.2470399999999999</c:v>
                </c:pt>
                <c:pt idx="6940">
                  <c:v>-1.93773</c:v>
                </c:pt>
                <c:pt idx="6941">
                  <c:v>-1.15517</c:v>
                </c:pt>
                <c:pt idx="6942">
                  <c:v>-1.5127699999999999</c:v>
                </c:pt>
                <c:pt idx="6943">
                  <c:v>-0.267681</c:v>
                </c:pt>
                <c:pt idx="6944">
                  <c:v>-0.78112499999999996</c:v>
                </c:pt>
                <c:pt idx="6945">
                  <c:v>-1.09267</c:v>
                </c:pt>
                <c:pt idx="6946">
                  <c:v>-0.92297099999999999</c:v>
                </c:pt>
                <c:pt idx="6947">
                  <c:v>-0.50670700000000002</c:v>
                </c:pt>
                <c:pt idx="6948">
                  <c:v>-1.8303</c:v>
                </c:pt>
                <c:pt idx="6949">
                  <c:v>-0.82366600000000001</c:v>
                </c:pt>
                <c:pt idx="6950">
                  <c:v>-1.7096899999999999</c:v>
                </c:pt>
                <c:pt idx="6951">
                  <c:v>-1.4176</c:v>
                </c:pt>
                <c:pt idx="6952">
                  <c:v>0.67441799999999996</c:v>
                </c:pt>
                <c:pt idx="6953">
                  <c:v>-0.86861100000000002</c:v>
                </c:pt>
                <c:pt idx="6954">
                  <c:v>-1.36269</c:v>
                </c:pt>
                <c:pt idx="6955">
                  <c:v>-2.3195600000000001</c:v>
                </c:pt>
                <c:pt idx="6956">
                  <c:v>-1.3384499999999999</c:v>
                </c:pt>
                <c:pt idx="6957">
                  <c:v>0.13163900000000001</c:v>
                </c:pt>
                <c:pt idx="6958">
                  <c:v>-1.54528</c:v>
                </c:pt>
                <c:pt idx="6959">
                  <c:v>-2.7157800000000001</c:v>
                </c:pt>
                <c:pt idx="6960">
                  <c:v>-0.56333200000000005</c:v>
                </c:pt>
                <c:pt idx="6961">
                  <c:v>-1.0799300000000001</c:v>
                </c:pt>
                <c:pt idx="6962">
                  <c:v>-1.2431300000000001</c:v>
                </c:pt>
                <c:pt idx="6963">
                  <c:v>-2.7185899999999998</c:v>
                </c:pt>
                <c:pt idx="6964">
                  <c:v>0.69025000000000003</c:v>
                </c:pt>
                <c:pt idx="6965">
                  <c:v>-6.5083000000000002E-2</c:v>
                </c:pt>
                <c:pt idx="6966">
                  <c:v>-1.58724</c:v>
                </c:pt>
                <c:pt idx="6967">
                  <c:v>1.10904</c:v>
                </c:pt>
                <c:pt idx="6968">
                  <c:v>-1.81681</c:v>
                </c:pt>
                <c:pt idx="6969">
                  <c:v>-1.9306000000000001</c:v>
                </c:pt>
                <c:pt idx="6970">
                  <c:v>-1.5653300000000001</c:v>
                </c:pt>
                <c:pt idx="6971">
                  <c:v>-1.2620400000000001</c:v>
                </c:pt>
                <c:pt idx="6972">
                  <c:v>0.17949300000000001</c:v>
                </c:pt>
                <c:pt idx="6973">
                  <c:v>-2.0697299999999998</c:v>
                </c:pt>
                <c:pt idx="6974">
                  <c:v>0.60933099999999996</c:v>
                </c:pt>
                <c:pt idx="6975">
                  <c:v>-0.90917099999999995</c:v>
                </c:pt>
                <c:pt idx="6976">
                  <c:v>-5.0236000000000003E-2</c:v>
                </c:pt>
                <c:pt idx="6977">
                  <c:v>-2.1512500000000001</c:v>
                </c:pt>
                <c:pt idx="6978">
                  <c:v>-2.3111299999999999</c:v>
                </c:pt>
                <c:pt idx="6979">
                  <c:v>-1.0400100000000001</c:v>
                </c:pt>
                <c:pt idx="6980">
                  <c:v>0.131688</c:v>
                </c:pt>
                <c:pt idx="6981">
                  <c:v>-1.0508900000000001</c:v>
                </c:pt>
                <c:pt idx="6982">
                  <c:v>-0.88446000000000002</c:v>
                </c:pt>
                <c:pt idx="6983">
                  <c:v>-0.40529199999999999</c:v>
                </c:pt>
                <c:pt idx="6984">
                  <c:v>0.75764500000000001</c:v>
                </c:pt>
                <c:pt idx="6985">
                  <c:v>1.11422</c:v>
                </c:pt>
                <c:pt idx="6986">
                  <c:v>-1.9595199999999999</c:v>
                </c:pt>
                <c:pt idx="6987">
                  <c:v>-2.0929500000000001</c:v>
                </c:pt>
                <c:pt idx="6988">
                  <c:v>-2.3177599999999998</c:v>
                </c:pt>
                <c:pt idx="6989">
                  <c:v>-2.0171399999999999</c:v>
                </c:pt>
                <c:pt idx="6990">
                  <c:v>-0.86164499999999999</c:v>
                </c:pt>
                <c:pt idx="6991">
                  <c:v>-1.46149</c:v>
                </c:pt>
                <c:pt idx="6992">
                  <c:v>-0.50900500000000004</c:v>
                </c:pt>
                <c:pt idx="6993">
                  <c:v>0.40779100000000001</c:v>
                </c:pt>
                <c:pt idx="6994">
                  <c:v>-1.2486600000000001</c:v>
                </c:pt>
                <c:pt idx="6995">
                  <c:v>0.131298</c:v>
                </c:pt>
                <c:pt idx="6996">
                  <c:v>0.97367400000000004</c:v>
                </c:pt>
                <c:pt idx="6997">
                  <c:v>-1.8647100000000001</c:v>
                </c:pt>
                <c:pt idx="6998">
                  <c:v>-1.2786599999999999</c:v>
                </c:pt>
                <c:pt idx="6999">
                  <c:v>-1.2160299999999999</c:v>
                </c:pt>
                <c:pt idx="7000">
                  <c:v>0.34861700000000001</c:v>
                </c:pt>
                <c:pt idx="7001">
                  <c:v>-0.36594399999999999</c:v>
                </c:pt>
                <c:pt idx="7002">
                  <c:v>-1.0879099999999999</c:v>
                </c:pt>
                <c:pt idx="7003">
                  <c:v>-0.24007800000000001</c:v>
                </c:pt>
                <c:pt idx="7004">
                  <c:v>-0.35920600000000003</c:v>
                </c:pt>
                <c:pt idx="7005">
                  <c:v>2.8590000000000001E-2</c:v>
                </c:pt>
                <c:pt idx="7006">
                  <c:v>-1.0774600000000001</c:v>
                </c:pt>
                <c:pt idx="7007">
                  <c:v>-1.50563</c:v>
                </c:pt>
                <c:pt idx="7008">
                  <c:v>-1.3433999999999999</c:v>
                </c:pt>
                <c:pt idx="7009">
                  <c:v>2.1371699999999998</c:v>
                </c:pt>
                <c:pt idx="7010">
                  <c:v>-1.3660300000000001</c:v>
                </c:pt>
                <c:pt idx="7011">
                  <c:v>1.12727</c:v>
                </c:pt>
                <c:pt idx="7012">
                  <c:v>0.68325199999999997</c:v>
                </c:pt>
                <c:pt idx="7013">
                  <c:v>-0.99207000000000001</c:v>
                </c:pt>
                <c:pt idx="7014">
                  <c:v>-0.74861299999999997</c:v>
                </c:pt>
                <c:pt idx="7015">
                  <c:v>0.114303</c:v>
                </c:pt>
                <c:pt idx="7016">
                  <c:v>-1.04888</c:v>
                </c:pt>
                <c:pt idx="7017">
                  <c:v>-1.54311</c:v>
                </c:pt>
                <c:pt idx="7018">
                  <c:v>1.6466499999999999</c:v>
                </c:pt>
                <c:pt idx="7019">
                  <c:v>0.178818</c:v>
                </c:pt>
                <c:pt idx="7020">
                  <c:v>-1.9115800000000001</c:v>
                </c:pt>
                <c:pt idx="7021">
                  <c:v>1.39906</c:v>
                </c:pt>
                <c:pt idx="7022">
                  <c:v>-0.66739599999999999</c:v>
                </c:pt>
                <c:pt idx="7023">
                  <c:v>-0.27873399999999998</c:v>
                </c:pt>
                <c:pt idx="7024">
                  <c:v>0.52525200000000005</c:v>
                </c:pt>
                <c:pt idx="7025">
                  <c:v>0.55657999999999996</c:v>
                </c:pt>
                <c:pt idx="7026">
                  <c:v>-0.27180300000000002</c:v>
                </c:pt>
                <c:pt idx="7027">
                  <c:v>1.0859099999999999</c:v>
                </c:pt>
                <c:pt idx="7028">
                  <c:v>-0.98619500000000004</c:v>
                </c:pt>
                <c:pt idx="7029">
                  <c:v>0.22578200000000001</c:v>
                </c:pt>
                <c:pt idx="7030">
                  <c:v>-0.91327499999999995</c:v>
                </c:pt>
                <c:pt idx="7031">
                  <c:v>0.111081</c:v>
                </c:pt>
                <c:pt idx="7032">
                  <c:v>-0.11838700000000001</c:v>
                </c:pt>
                <c:pt idx="7033">
                  <c:v>-1.35276</c:v>
                </c:pt>
                <c:pt idx="7034">
                  <c:v>-0.11598799999999999</c:v>
                </c:pt>
                <c:pt idx="7035">
                  <c:v>-1.26335</c:v>
                </c:pt>
                <c:pt idx="7036">
                  <c:v>1.7258</c:v>
                </c:pt>
                <c:pt idx="7037">
                  <c:v>-1.6798</c:v>
                </c:pt>
                <c:pt idx="7038">
                  <c:v>-0.72094999999999998</c:v>
                </c:pt>
                <c:pt idx="7039">
                  <c:v>0.71115899999999999</c:v>
                </c:pt>
                <c:pt idx="7040">
                  <c:v>0.19650899999999999</c:v>
                </c:pt>
                <c:pt idx="7041">
                  <c:v>-1.60581</c:v>
                </c:pt>
                <c:pt idx="7042">
                  <c:v>-0.68005499999999997</c:v>
                </c:pt>
                <c:pt idx="7043">
                  <c:v>1.0537700000000001</c:v>
                </c:pt>
                <c:pt idx="7044">
                  <c:v>0.42263899999999999</c:v>
                </c:pt>
                <c:pt idx="7045">
                  <c:v>0.89157200000000003</c:v>
                </c:pt>
                <c:pt idx="7046">
                  <c:v>-1.28556</c:v>
                </c:pt>
                <c:pt idx="7047">
                  <c:v>-2.51816</c:v>
                </c:pt>
                <c:pt idx="7048">
                  <c:v>-1.13598</c:v>
                </c:pt>
                <c:pt idx="7049">
                  <c:v>-0.58963299999999996</c:v>
                </c:pt>
                <c:pt idx="7050">
                  <c:v>-0.56497799999999998</c:v>
                </c:pt>
                <c:pt idx="7051">
                  <c:v>0.35985299999999998</c:v>
                </c:pt>
                <c:pt idx="7052">
                  <c:v>-0.73140000000000005</c:v>
                </c:pt>
                <c:pt idx="7053">
                  <c:v>-1.4630000000000001</c:v>
                </c:pt>
                <c:pt idx="7054">
                  <c:v>-1.19808</c:v>
                </c:pt>
                <c:pt idx="7055">
                  <c:v>-0.50423899999999999</c:v>
                </c:pt>
                <c:pt idx="7056">
                  <c:v>0.30030600000000002</c:v>
                </c:pt>
                <c:pt idx="7057">
                  <c:v>0.72120700000000004</c:v>
                </c:pt>
                <c:pt idx="7058">
                  <c:v>-0.70057000000000003</c:v>
                </c:pt>
                <c:pt idx="7059">
                  <c:v>0.20012199999999999</c:v>
                </c:pt>
                <c:pt idx="7060">
                  <c:v>-1.3404499999999999</c:v>
                </c:pt>
                <c:pt idx="7061">
                  <c:v>-0.31534099999999998</c:v>
                </c:pt>
                <c:pt idx="7062">
                  <c:v>-1.3898999999999999</c:v>
                </c:pt>
                <c:pt idx="7063">
                  <c:v>-0.94189299999999998</c:v>
                </c:pt>
                <c:pt idx="7064">
                  <c:v>-0.66126499999999999</c:v>
                </c:pt>
                <c:pt idx="7065">
                  <c:v>-1.06785</c:v>
                </c:pt>
                <c:pt idx="7066">
                  <c:v>-1.24116</c:v>
                </c:pt>
                <c:pt idx="7067">
                  <c:v>-0.49040099999999998</c:v>
                </c:pt>
                <c:pt idx="7068">
                  <c:v>-0.25561899999999999</c:v>
                </c:pt>
                <c:pt idx="7069">
                  <c:v>-0.73769499999999999</c:v>
                </c:pt>
                <c:pt idx="7070">
                  <c:v>-0.76977499999999999</c:v>
                </c:pt>
                <c:pt idx="7071">
                  <c:v>-0.84916199999999997</c:v>
                </c:pt>
                <c:pt idx="7072">
                  <c:v>-1.1832400000000001</c:v>
                </c:pt>
                <c:pt idx="7073">
                  <c:v>0.140181</c:v>
                </c:pt>
                <c:pt idx="7074">
                  <c:v>-0.709202</c:v>
                </c:pt>
                <c:pt idx="7075">
                  <c:v>-1.66554</c:v>
                </c:pt>
                <c:pt idx="7076">
                  <c:v>-0.21656500000000001</c:v>
                </c:pt>
                <c:pt idx="7077">
                  <c:v>-0.19689200000000001</c:v>
                </c:pt>
                <c:pt idx="7078">
                  <c:v>-1.0329200000000001</c:v>
                </c:pt>
                <c:pt idx="7079">
                  <c:v>-1.5468000000000001E-2</c:v>
                </c:pt>
                <c:pt idx="7080">
                  <c:v>7.4180000000000001E-3</c:v>
                </c:pt>
                <c:pt idx="7081">
                  <c:v>-1.8518300000000001</c:v>
                </c:pt>
                <c:pt idx="7082">
                  <c:v>-0.38591300000000001</c:v>
                </c:pt>
                <c:pt idx="7083">
                  <c:v>0.239727</c:v>
                </c:pt>
                <c:pt idx="7084">
                  <c:v>-0.74757700000000005</c:v>
                </c:pt>
                <c:pt idx="7085">
                  <c:v>-0.78728900000000002</c:v>
                </c:pt>
                <c:pt idx="7086">
                  <c:v>-0.58294199999999996</c:v>
                </c:pt>
                <c:pt idx="7087">
                  <c:v>-0.368647</c:v>
                </c:pt>
                <c:pt idx="7088">
                  <c:v>-0.655748</c:v>
                </c:pt>
                <c:pt idx="7089">
                  <c:v>0.53266400000000003</c:v>
                </c:pt>
                <c:pt idx="7090">
                  <c:v>-1.21872</c:v>
                </c:pt>
                <c:pt idx="7091">
                  <c:v>-0.80083400000000005</c:v>
                </c:pt>
                <c:pt idx="7092">
                  <c:v>-0.54930500000000004</c:v>
                </c:pt>
                <c:pt idx="7093">
                  <c:v>-1.0167600000000001</c:v>
                </c:pt>
                <c:pt idx="7094">
                  <c:v>-1.1003099999999999</c:v>
                </c:pt>
                <c:pt idx="7095">
                  <c:v>-0.71651900000000002</c:v>
                </c:pt>
                <c:pt idx="7096">
                  <c:v>0.74427699999999997</c:v>
                </c:pt>
                <c:pt idx="7097">
                  <c:v>0.18657199999999999</c:v>
                </c:pt>
                <c:pt idx="7098">
                  <c:v>-1.06403</c:v>
                </c:pt>
                <c:pt idx="7099">
                  <c:v>-0.57593899999999998</c:v>
                </c:pt>
                <c:pt idx="7100">
                  <c:v>-0.98033400000000004</c:v>
                </c:pt>
                <c:pt idx="7101">
                  <c:v>-0.118691</c:v>
                </c:pt>
                <c:pt idx="7102">
                  <c:v>0.33392899999999998</c:v>
                </c:pt>
                <c:pt idx="7103">
                  <c:v>-1.01823</c:v>
                </c:pt>
                <c:pt idx="7104">
                  <c:v>-0.48707099999999998</c:v>
                </c:pt>
                <c:pt idx="7105">
                  <c:v>-0.129409</c:v>
                </c:pt>
                <c:pt idx="7106">
                  <c:v>-1.0015099999999999</c:v>
                </c:pt>
                <c:pt idx="7107">
                  <c:v>-0.310361</c:v>
                </c:pt>
                <c:pt idx="7108">
                  <c:v>-1.13913</c:v>
                </c:pt>
                <c:pt idx="7109">
                  <c:v>-0.27433600000000002</c:v>
                </c:pt>
                <c:pt idx="7110">
                  <c:v>-1.0820399999999999</c:v>
                </c:pt>
                <c:pt idx="7111">
                  <c:v>-1.05728</c:v>
                </c:pt>
                <c:pt idx="7112">
                  <c:v>1.5148E-2</c:v>
                </c:pt>
                <c:pt idx="7113">
                  <c:v>-0.62926899999999997</c:v>
                </c:pt>
                <c:pt idx="7114">
                  <c:v>-1.1147199999999999</c:v>
                </c:pt>
                <c:pt idx="7115">
                  <c:v>-2.4143300000000001</c:v>
                </c:pt>
                <c:pt idx="7116">
                  <c:v>-0.15506300000000001</c:v>
                </c:pt>
                <c:pt idx="7117">
                  <c:v>-1.14544</c:v>
                </c:pt>
                <c:pt idx="7118">
                  <c:v>0.84346299999999996</c:v>
                </c:pt>
                <c:pt idx="7119">
                  <c:v>-1.37188</c:v>
                </c:pt>
                <c:pt idx="7120">
                  <c:v>-1.0053000000000001</c:v>
                </c:pt>
                <c:pt idx="7121">
                  <c:v>0.52619000000000005</c:v>
                </c:pt>
                <c:pt idx="7122">
                  <c:v>0.15381500000000001</c:v>
                </c:pt>
                <c:pt idx="7123">
                  <c:v>-0.48679499999999998</c:v>
                </c:pt>
                <c:pt idx="7124">
                  <c:v>-0.151753</c:v>
                </c:pt>
                <c:pt idx="7125">
                  <c:v>0.65032299999999998</c:v>
                </c:pt>
                <c:pt idx="7126">
                  <c:v>-6.2358999999999998E-2</c:v>
                </c:pt>
                <c:pt idx="7127">
                  <c:v>-1.5813699999999999</c:v>
                </c:pt>
                <c:pt idx="7128">
                  <c:v>0.116984</c:v>
                </c:pt>
                <c:pt idx="7129">
                  <c:v>-0.87030300000000005</c:v>
                </c:pt>
                <c:pt idx="7130">
                  <c:v>-0.50067499999999998</c:v>
                </c:pt>
                <c:pt idx="7131">
                  <c:v>-0.66356300000000001</c:v>
                </c:pt>
                <c:pt idx="7132">
                  <c:v>-1.60022</c:v>
                </c:pt>
                <c:pt idx="7133">
                  <c:v>-1.4038600000000001</c:v>
                </c:pt>
                <c:pt idx="7134">
                  <c:v>-1.7572700000000001</c:v>
                </c:pt>
                <c:pt idx="7135">
                  <c:v>-1.4263699999999999</c:v>
                </c:pt>
                <c:pt idx="7136">
                  <c:v>-9.8669999999999994E-2</c:v>
                </c:pt>
                <c:pt idx="7137">
                  <c:v>-0.72898399999999997</c:v>
                </c:pt>
                <c:pt idx="7138">
                  <c:v>-1.0388599999999999</c:v>
                </c:pt>
                <c:pt idx="7139">
                  <c:v>-1.4436599999999999</c:v>
                </c:pt>
                <c:pt idx="7140">
                  <c:v>-1.4917899999999999</c:v>
                </c:pt>
                <c:pt idx="7141">
                  <c:v>-1.94252</c:v>
                </c:pt>
                <c:pt idx="7142">
                  <c:v>-0.20149500000000001</c:v>
                </c:pt>
                <c:pt idx="7143">
                  <c:v>-1.92008</c:v>
                </c:pt>
                <c:pt idx="7144">
                  <c:v>-6.6628000000000007E-2</c:v>
                </c:pt>
                <c:pt idx="7145">
                  <c:v>-0.54081000000000001</c:v>
                </c:pt>
                <c:pt idx="7146">
                  <c:v>1.20743</c:v>
                </c:pt>
                <c:pt idx="7147">
                  <c:v>-1.02345</c:v>
                </c:pt>
                <c:pt idx="7148">
                  <c:v>-1.7043200000000001</c:v>
                </c:pt>
                <c:pt idx="7149">
                  <c:v>-1.8665499999999999</c:v>
                </c:pt>
                <c:pt idx="7150">
                  <c:v>-0.89704899999999999</c:v>
                </c:pt>
                <c:pt idx="7151">
                  <c:v>-0.11022800000000001</c:v>
                </c:pt>
                <c:pt idx="7152">
                  <c:v>-1.5401800000000001</c:v>
                </c:pt>
                <c:pt idx="7153">
                  <c:v>-0.46814299999999998</c:v>
                </c:pt>
                <c:pt idx="7154">
                  <c:v>0.73223199999999999</c:v>
                </c:pt>
                <c:pt idx="7155">
                  <c:v>-1.8568</c:v>
                </c:pt>
                <c:pt idx="7156">
                  <c:v>0.48812299999999997</c:v>
                </c:pt>
                <c:pt idx="7157">
                  <c:v>-1.1292599999999999</c:v>
                </c:pt>
                <c:pt idx="7158">
                  <c:v>-1.3608199999999999</c:v>
                </c:pt>
                <c:pt idx="7159">
                  <c:v>-1.29121</c:v>
                </c:pt>
                <c:pt idx="7160">
                  <c:v>-0.454065</c:v>
                </c:pt>
                <c:pt idx="7161">
                  <c:v>0.47703699999999999</c:v>
                </c:pt>
                <c:pt idx="7162">
                  <c:v>-0.14361499999999999</c:v>
                </c:pt>
                <c:pt idx="7163">
                  <c:v>-1.2564500000000001</c:v>
                </c:pt>
                <c:pt idx="7164">
                  <c:v>-0.95448</c:v>
                </c:pt>
                <c:pt idx="7165">
                  <c:v>-1.0411999999999999</c:v>
                </c:pt>
                <c:pt idx="7166">
                  <c:v>-0.50410200000000005</c:v>
                </c:pt>
                <c:pt idx="7167">
                  <c:v>-2.7698</c:v>
                </c:pt>
                <c:pt idx="7168">
                  <c:v>0.229043</c:v>
                </c:pt>
                <c:pt idx="7169">
                  <c:v>0.91740900000000003</c:v>
                </c:pt>
                <c:pt idx="7170">
                  <c:v>-2.9941399999999998</c:v>
                </c:pt>
                <c:pt idx="7171">
                  <c:v>0.33106200000000002</c:v>
                </c:pt>
                <c:pt idx="7172">
                  <c:v>-0.65791699999999997</c:v>
                </c:pt>
                <c:pt idx="7173">
                  <c:v>-1.7738799999999999</c:v>
                </c:pt>
                <c:pt idx="7174">
                  <c:v>-1.0991500000000001</c:v>
                </c:pt>
                <c:pt idx="7175">
                  <c:v>-2.5303200000000001</c:v>
                </c:pt>
                <c:pt idx="7176">
                  <c:v>-1.6243799999999999</c:v>
                </c:pt>
                <c:pt idx="7177">
                  <c:v>-1.2419800000000001</c:v>
                </c:pt>
                <c:pt idx="7178">
                  <c:v>-0.37832199999999999</c:v>
                </c:pt>
                <c:pt idx="7179">
                  <c:v>-0.649725</c:v>
                </c:pt>
                <c:pt idx="7180">
                  <c:v>-0.53146599999999999</c:v>
                </c:pt>
                <c:pt idx="7181">
                  <c:v>-0.58826000000000001</c:v>
                </c:pt>
                <c:pt idx="7182">
                  <c:v>0.69498400000000005</c:v>
                </c:pt>
                <c:pt idx="7183">
                  <c:v>-2.33188</c:v>
                </c:pt>
                <c:pt idx="7184">
                  <c:v>-1.46079</c:v>
                </c:pt>
                <c:pt idx="7185">
                  <c:v>5.6259000000000003E-2</c:v>
                </c:pt>
                <c:pt idx="7186">
                  <c:v>-0.434089</c:v>
                </c:pt>
                <c:pt idx="7187">
                  <c:v>-0.689967</c:v>
                </c:pt>
                <c:pt idx="7188">
                  <c:v>-1.08267</c:v>
                </c:pt>
                <c:pt idx="7189">
                  <c:v>0.85468699999999997</c:v>
                </c:pt>
                <c:pt idx="7190">
                  <c:v>-1.35571</c:v>
                </c:pt>
                <c:pt idx="7191">
                  <c:v>-0.64390499999999995</c:v>
                </c:pt>
                <c:pt idx="7192">
                  <c:v>-0.26517400000000002</c:v>
                </c:pt>
                <c:pt idx="7193">
                  <c:v>-5.1680999999999998E-2</c:v>
                </c:pt>
                <c:pt idx="7194">
                  <c:v>-1.24343</c:v>
                </c:pt>
                <c:pt idx="7195">
                  <c:v>-0.369118</c:v>
                </c:pt>
                <c:pt idx="7196">
                  <c:v>-0.184946</c:v>
                </c:pt>
                <c:pt idx="7197">
                  <c:v>0.87262300000000004</c:v>
                </c:pt>
                <c:pt idx="7198">
                  <c:v>0.17446300000000001</c:v>
                </c:pt>
                <c:pt idx="7199">
                  <c:v>7.2257000000000002E-2</c:v>
                </c:pt>
                <c:pt idx="7200">
                  <c:v>0.59256799999999998</c:v>
                </c:pt>
                <c:pt idx="7201">
                  <c:v>-0.146175</c:v>
                </c:pt>
                <c:pt idx="7202">
                  <c:v>-0.21509</c:v>
                </c:pt>
                <c:pt idx="7203">
                  <c:v>-0.64774600000000004</c:v>
                </c:pt>
                <c:pt idx="7204">
                  <c:v>-0.17952799999999999</c:v>
                </c:pt>
                <c:pt idx="7205">
                  <c:v>-0.36368800000000001</c:v>
                </c:pt>
                <c:pt idx="7206">
                  <c:v>-0.34879900000000003</c:v>
                </c:pt>
                <c:pt idx="7207">
                  <c:v>-0.11427</c:v>
                </c:pt>
                <c:pt idx="7208">
                  <c:v>-2.0872299999999999</c:v>
                </c:pt>
                <c:pt idx="7209">
                  <c:v>-0.55640000000000001</c:v>
                </c:pt>
                <c:pt idx="7210">
                  <c:v>0.17427500000000001</c:v>
                </c:pt>
                <c:pt idx="7211">
                  <c:v>-0.32919999999999999</c:v>
                </c:pt>
                <c:pt idx="7212">
                  <c:v>0.487122</c:v>
                </c:pt>
                <c:pt idx="7213">
                  <c:v>0.726962</c:v>
                </c:pt>
                <c:pt idx="7214">
                  <c:v>-1.18258</c:v>
                </c:pt>
                <c:pt idx="7215">
                  <c:v>-0.688531</c:v>
                </c:pt>
                <c:pt idx="7216">
                  <c:v>-1.1525700000000001</c:v>
                </c:pt>
                <c:pt idx="7217">
                  <c:v>-1.16595</c:v>
                </c:pt>
                <c:pt idx="7218">
                  <c:v>-0.19664699999999999</c:v>
                </c:pt>
                <c:pt idx="7219">
                  <c:v>-1.8571899999999999</c:v>
                </c:pt>
                <c:pt idx="7220">
                  <c:v>0.54488000000000003</c:v>
                </c:pt>
                <c:pt idx="7221">
                  <c:v>-0.93641399999999997</c:v>
                </c:pt>
                <c:pt idx="7222">
                  <c:v>-0.60015700000000005</c:v>
                </c:pt>
                <c:pt idx="7223">
                  <c:v>-1.2168000000000001</c:v>
                </c:pt>
                <c:pt idx="7224">
                  <c:v>-1.59545</c:v>
                </c:pt>
                <c:pt idx="7225">
                  <c:v>-1.02197</c:v>
                </c:pt>
                <c:pt idx="7226">
                  <c:v>-0.315419</c:v>
                </c:pt>
                <c:pt idx="7227">
                  <c:v>-1.6211599999999999</c:v>
                </c:pt>
                <c:pt idx="7228">
                  <c:v>0.16359599999999999</c:v>
                </c:pt>
                <c:pt idx="7229">
                  <c:v>-2.2312699999999999</c:v>
                </c:pt>
                <c:pt idx="7230">
                  <c:v>-0.79719200000000001</c:v>
                </c:pt>
                <c:pt idx="7231">
                  <c:v>0.43571900000000002</c:v>
                </c:pt>
                <c:pt idx="7232">
                  <c:v>-1.1046499999999999</c:v>
                </c:pt>
                <c:pt idx="7233">
                  <c:v>0.28194900000000001</c:v>
                </c:pt>
                <c:pt idx="7234">
                  <c:v>-1.6519600000000001</c:v>
                </c:pt>
                <c:pt idx="7235">
                  <c:v>1.18408</c:v>
                </c:pt>
                <c:pt idx="7236">
                  <c:v>-0.45721899999999999</c:v>
                </c:pt>
                <c:pt idx="7237">
                  <c:v>0.42468800000000001</c:v>
                </c:pt>
                <c:pt idx="7238">
                  <c:v>1.16048</c:v>
                </c:pt>
                <c:pt idx="7239">
                  <c:v>0.53585099999999997</c:v>
                </c:pt>
                <c:pt idx="7240">
                  <c:v>0.25294</c:v>
                </c:pt>
                <c:pt idx="7241">
                  <c:v>0.97764799999999996</c:v>
                </c:pt>
                <c:pt idx="7242">
                  <c:v>1.3133900000000001</c:v>
                </c:pt>
                <c:pt idx="7243">
                  <c:v>-1.1839500000000001</c:v>
                </c:pt>
                <c:pt idx="7244">
                  <c:v>0.57192299999999996</c:v>
                </c:pt>
                <c:pt idx="7245">
                  <c:v>4.4678000000000002E-2</c:v>
                </c:pt>
                <c:pt idx="7246">
                  <c:v>-1.9510700000000001</c:v>
                </c:pt>
                <c:pt idx="7247">
                  <c:v>9.5176999999999998E-2</c:v>
                </c:pt>
                <c:pt idx="7248">
                  <c:v>-0.12895599999999999</c:v>
                </c:pt>
                <c:pt idx="7249">
                  <c:v>0.49460500000000002</c:v>
                </c:pt>
                <c:pt idx="7250">
                  <c:v>-0.46925499999999998</c:v>
                </c:pt>
                <c:pt idx="7251">
                  <c:v>1.3161700000000001</c:v>
                </c:pt>
                <c:pt idx="7252">
                  <c:v>0.27259499999999998</c:v>
                </c:pt>
                <c:pt idx="7253">
                  <c:v>-1.6738500000000001</c:v>
                </c:pt>
                <c:pt idx="7254">
                  <c:v>0.17370099999999999</c:v>
                </c:pt>
                <c:pt idx="7255">
                  <c:v>-0.63901799999999997</c:v>
                </c:pt>
                <c:pt idx="7256">
                  <c:v>-1.44597</c:v>
                </c:pt>
                <c:pt idx="7257">
                  <c:v>-0.25197399999999998</c:v>
                </c:pt>
                <c:pt idx="7258">
                  <c:v>-1.0378499999999999</c:v>
                </c:pt>
                <c:pt idx="7259">
                  <c:v>-7.5132000000000004E-2</c:v>
                </c:pt>
                <c:pt idx="7260">
                  <c:v>-0.695384</c:v>
                </c:pt>
                <c:pt idx="7261">
                  <c:v>-0.52498199999999995</c:v>
                </c:pt>
                <c:pt idx="7262">
                  <c:v>-1.635</c:v>
                </c:pt>
                <c:pt idx="7263">
                  <c:v>0.24224100000000001</c:v>
                </c:pt>
                <c:pt idx="7264">
                  <c:v>-2.3169499999999998</c:v>
                </c:pt>
                <c:pt idx="7265">
                  <c:v>-1.1092</c:v>
                </c:pt>
                <c:pt idx="7266">
                  <c:v>0.48877100000000001</c:v>
                </c:pt>
                <c:pt idx="7267">
                  <c:v>-0.99524000000000001</c:v>
                </c:pt>
                <c:pt idx="7268">
                  <c:v>-0.57585200000000003</c:v>
                </c:pt>
                <c:pt idx="7269">
                  <c:v>-1.3086500000000001</c:v>
                </c:pt>
                <c:pt idx="7270">
                  <c:v>1.0157</c:v>
                </c:pt>
                <c:pt idx="7271">
                  <c:v>-2.0884399999999999</c:v>
                </c:pt>
                <c:pt idx="7272">
                  <c:v>-1.0121500000000001</c:v>
                </c:pt>
                <c:pt idx="7273">
                  <c:v>-0.85435899999999998</c:v>
                </c:pt>
                <c:pt idx="7274">
                  <c:v>0.46501799999999999</c:v>
                </c:pt>
                <c:pt idx="7275">
                  <c:v>-1.82002</c:v>
                </c:pt>
                <c:pt idx="7276">
                  <c:v>7.0099999999999996E-2</c:v>
                </c:pt>
                <c:pt idx="7277">
                  <c:v>-3.5505000000000002E-2</c:v>
                </c:pt>
                <c:pt idx="7278">
                  <c:v>-2.2652899999999998</c:v>
                </c:pt>
                <c:pt idx="7279">
                  <c:v>-1.5447500000000001</c:v>
                </c:pt>
                <c:pt idx="7280">
                  <c:v>-0.86021199999999998</c:v>
                </c:pt>
                <c:pt idx="7281">
                  <c:v>-0.222441</c:v>
                </c:pt>
                <c:pt idx="7282">
                  <c:v>1.2370000000000001E-2</c:v>
                </c:pt>
                <c:pt idx="7283">
                  <c:v>-0.21645700000000001</c:v>
                </c:pt>
                <c:pt idx="7284">
                  <c:v>-1.47725</c:v>
                </c:pt>
                <c:pt idx="7285">
                  <c:v>-0.15862899999999999</c:v>
                </c:pt>
                <c:pt idx="7286">
                  <c:v>-1.4450799999999999</c:v>
                </c:pt>
                <c:pt idx="7287">
                  <c:v>-1.01183</c:v>
                </c:pt>
                <c:pt idx="7288">
                  <c:v>-1.9488399999999999</c:v>
                </c:pt>
                <c:pt idx="7289">
                  <c:v>0.24152000000000001</c:v>
                </c:pt>
                <c:pt idx="7290">
                  <c:v>-0.37267699999999998</c:v>
                </c:pt>
                <c:pt idx="7291">
                  <c:v>-2.2275999999999998</c:v>
                </c:pt>
                <c:pt idx="7292">
                  <c:v>-1.09873</c:v>
                </c:pt>
                <c:pt idx="7293">
                  <c:v>-0.95398799999999995</c:v>
                </c:pt>
                <c:pt idx="7294">
                  <c:v>-0.52107700000000001</c:v>
                </c:pt>
                <c:pt idx="7295">
                  <c:v>-0.33913399999999999</c:v>
                </c:pt>
                <c:pt idx="7296">
                  <c:v>-0.90684200000000004</c:v>
                </c:pt>
                <c:pt idx="7297">
                  <c:v>-2.0655199999999998</c:v>
                </c:pt>
                <c:pt idx="7298">
                  <c:v>-0.78105899999999995</c:v>
                </c:pt>
                <c:pt idx="7299">
                  <c:v>-1.4396800000000001</c:v>
                </c:pt>
                <c:pt idx="7300">
                  <c:v>-1.01545</c:v>
                </c:pt>
                <c:pt idx="7301">
                  <c:v>-0.83510499999999999</c:v>
                </c:pt>
                <c:pt idx="7302">
                  <c:v>-1.38422</c:v>
                </c:pt>
                <c:pt idx="7303">
                  <c:v>-1.87958</c:v>
                </c:pt>
                <c:pt idx="7304">
                  <c:v>-0.86001499999999997</c:v>
                </c:pt>
                <c:pt idx="7305">
                  <c:v>-0.85061200000000003</c:v>
                </c:pt>
                <c:pt idx="7306">
                  <c:v>-1.2066399999999999</c:v>
                </c:pt>
                <c:pt idx="7307">
                  <c:v>-0.66800599999999999</c:v>
                </c:pt>
                <c:pt idx="7308">
                  <c:v>-0.26772000000000001</c:v>
                </c:pt>
                <c:pt idx="7309">
                  <c:v>-0.34062300000000001</c:v>
                </c:pt>
                <c:pt idx="7310">
                  <c:v>-1.7020299999999999</c:v>
                </c:pt>
                <c:pt idx="7311">
                  <c:v>-1.0679000000000001</c:v>
                </c:pt>
                <c:pt idx="7312">
                  <c:v>-1.11717</c:v>
                </c:pt>
                <c:pt idx="7313">
                  <c:v>-0.82885699999999995</c:v>
                </c:pt>
                <c:pt idx="7314">
                  <c:v>-1.1388100000000001</c:v>
                </c:pt>
                <c:pt idx="7315">
                  <c:v>-0.35251700000000002</c:v>
                </c:pt>
                <c:pt idx="7316">
                  <c:v>-1.45255</c:v>
                </c:pt>
                <c:pt idx="7317">
                  <c:v>-2.4433E-2</c:v>
                </c:pt>
                <c:pt idx="7318">
                  <c:v>-0.61891099999999999</c:v>
                </c:pt>
                <c:pt idx="7319">
                  <c:v>-0.78764100000000004</c:v>
                </c:pt>
                <c:pt idx="7320">
                  <c:v>-1.6629499999999999</c:v>
                </c:pt>
                <c:pt idx="7321">
                  <c:v>-1.18022</c:v>
                </c:pt>
                <c:pt idx="7322">
                  <c:v>-1.4559</c:v>
                </c:pt>
                <c:pt idx="7323">
                  <c:v>-0.68013599999999996</c:v>
                </c:pt>
                <c:pt idx="7324">
                  <c:v>-1.2010400000000001</c:v>
                </c:pt>
                <c:pt idx="7325">
                  <c:v>-1.8690199999999999</c:v>
                </c:pt>
                <c:pt idx="7326">
                  <c:v>-0.351024</c:v>
                </c:pt>
                <c:pt idx="7327">
                  <c:v>-0.29611399999999999</c:v>
                </c:pt>
                <c:pt idx="7328">
                  <c:v>-1.9047700000000001</c:v>
                </c:pt>
                <c:pt idx="7329">
                  <c:v>-1.42255</c:v>
                </c:pt>
                <c:pt idx="7330">
                  <c:v>-1.66509</c:v>
                </c:pt>
                <c:pt idx="7331">
                  <c:v>-0.57290300000000005</c:v>
                </c:pt>
                <c:pt idx="7332">
                  <c:v>-0.29375899999999999</c:v>
                </c:pt>
                <c:pt idx="7333">
                  <c:v>-0.25344</c:v>
                </c:pt>
                <c:pt idx="7334">
                  <c:v>-1.4469799999999999</c:v>
                </c:pt>
                <c:pt idx="7335">
                  <c:v>-1.5302</c:v>
                </c:pt>
                <c:pt idx="7336">
                  <c:v>-1.35667</c:v>
                </c:pt>
                <c:pt idx="7337">
                  <c:v>-0.209344</c:v>
                </c:pt>
                <c:pt idx="7338">
                  <c:v>-1.34643</c:v>
                </c:pt>
                <c:pt idx="7339">
                  <c:v>-3.6033999999999997E-2</c:v>
                </c:pt>
                <c:pt idx="7340">
                  <c:v>-0.51944500000000005</c:v>
                </c:pt>
                <c:pt idx="7341">
                  <c:v>-2.16174</c:v>
                </c:pt>
                <c:pt idx="7342">
                  <c:v>-0.12504799999999999</c:v>
                </c:pt>
                <c:pt idx="7343">
                  <c:v>-2.3447200000000001</c:v>
                </c:pt>
                <c:pt idx="7344">
                  <c:v>-0.75488500000000003</c:v>
                </c:pt>
                <c:pt idx="7345">
                  <c:v>-0.16303799999999999</c:v>
                </c:pt>
                <c:pt idx="7346">
                  <c:v>-0.26209399999999999</c:v>
                </c:pt>
                <c:pt idx="7347">
                  <c:v>-1.0855300000000001</c:v>
                </c:pt>
                <c:pt idx="7348">
                  <c:v>-0.18904699999999999</c:v>
                </c:pt>
                <c:pt idx="7349">
                  <c:v>0.485516</c:v>
                </c:pt>
                <c:pt idx="7350">
                  <c:v>-0.88151400000000002</c:v>
                </c:pt>
                <c:pt idx="7351">
                  <c:v>-5.6356999999999997E-2</c:v>
                </c:pt>
                <c:pt idx="7352">
                  <c:v>-0.80761000000000005</c:v>
                </c:pt>
                <c:pt idx="7353">
                  <c:v>-0.486651</c:v>
                </c:pt>
                <c:pt idx="7354">
                  <c:v>-1.1854</c:v>
                </c:pt>
                <c:pt idx="7355">
                  <c:v>-1.47417</c:v>
                </c:pt>
                <c:pt idx="7356">
                  <c:v>-0.46551300000000001</c:v>
                </c:pt>
                <c:pt idx="7357">
                  <c:v>-1.52485</c:v>
                </c:pt>
                <c:pt idx="7358">
                  <c:v>-1.6572199999999999</c:v>
                </c:pt>
                <c:pt idx="7359">
                  <c:v>-7.4619000000000005E-2</c:v>
                </c:pt>
                <c:pt idx="7360">
                  <c:v>-1.25884</c:v>
                </c:pt>
                <c:pt idx="7361">
                  <c:v>-1.35066</c:v>
                </c:pt>
                <c:pt idx="7362">
                  <c:v>-0.80733200000000005</c:v>
                </c:pt>
                <c:pt idx="7363">
                  <c:v>-1.0887500000000001</c:v>
                </c:pt>
                <c:pt idx="7364">
                  <c:v>-1.0584899999999999</c:v>
                </c:pt>
                <c:pt idx="7365">
                  <c:v>-1.32942</c:v>
                </c:pt>
                <c:pt idx="7366">
                  <c:v>-1.4715</c:v>
                </c:pt>
                <c:pt idx="7367">
                  <c:v>-0.54417499999999996</c:v>
                </c:pt>
                <c:pt idx="7368">
                  <c:v>-1.1180399999999999</c:v>
                </c:pt>
                <c:pt idx="7369">
                  <c:v>-0.226466</c:v>
                </c:pt>
                <c:pt idx="7370">
                  <c:v>-1.42794</c:v>
                </c:pt>
                <c:pt idx="7371">
                  <c:v>-1.05104</c:v>
                </c:pt>
                <c:pt idx="7372">
                  <c:v>-0.75041999999999998</c:v>
                </c:pt>
                <c:pt idx="7373">
                  <c:v>0.17650399999999999</c:v>
                </c:pt>
                <c:pt idx="7374">
                  <c:v>-0.92623500000000003</c:v>
                </c:pt>
                <c:pt idx="7375">
                  <c:v>3.8178999999999998E-2</c:v>
                </c:pt>
                <c:pt idx="7376">
                  <c:v>1.0498799999999999</c:v>
                </c:pt>
                <c:pt idx="7377">
                  <c:v>-1.1807000000000001</c:v>
                </c:pt>
                <c:pt idx="7378">
                  <c:v>-0.98673100000000002</c:v>
                </c:pt>
                <c:pt idx="7379">
                  <c:v>0.333924</c:v>
                </c:pt>
                <c:pt idx="7380">
                  <c:v>0.46032200000000001</c:v>
                </c:pt>
                <c:pt idx="7381">
                  <c:v>-0.38290299999999999</c:v>
                </c:pt>
                <c:pt idx="7382">
                  <c:v>0.46501100000000001</c:v>
                </c:pt>
                <c:pt idx="7383">
                  <c:v>0.32869999999999999</c:v>
                </c:pt>
                <c:pt idx="7384">
                  <c:v>1.3389899999999999</c:v>
                </c:pt>
                <c:pt idx="7385">
                  <c:v>-2.7152799999999999</c:v>
                </c:pt>
                <c:pt idx="7386">
                  <c:v>-0.76575300000000002</c:v>
                </c:pt>
                <c:pt idx="7387">
                  <c:v>-0.41866500000000001</c:v>
                </c:pt>
                <c:pt idx="7388">
                  <c:v>1.06576</c:v>
                </c:pt>
                <c:pt idx="7389">
                  <c:v>-0.37821900000000003</c:v>
                </c:pt>
                <c:pt idx="7390">
                  <c:v>-0.56522399999999995</c:v>
                </c:pt>
                <c:pt idx="7391">
                  <c:v>-1.09287</c:v>
                </c:pt>
                <c:pt idx="7392">
                  <c:v>-0.60101099999999996</c:v>
                </c:pt>
                <c:pt idx="7393">
                  <c:v>-0.77278800000000003</c:v>
                </c:pt>
                <c:pt idx="7394">
                  <c:v>-9.3002000000000001E-2</c:v>
                </c:pt>
                <c:pt idx="7395">
                  <c:v>-0.94214600000000004</c:v>
                </c:pt>
                <c:pt idx="7396">
                  <c:v>-0.734267</c:v>
                </c:pt>
                <c:pt idx="7397">
                  <c:v>1.2558499999999999</c:v>
                </c:pt>
                <c:pt idx="7398">
                  <c:v>-1.2202200000000001</c:v>
                </c:pt>
                <c:pt idx="7399">
                  <c:v>0.35263800000000001</c:v>
                </c:pt>
                <c:pt idx="7400">
                  <c:v>-0.63355799999999995</c:v>
                </c:pt>
                <c:pt idx="7401">
                  <c:v>-0.39416200000000001</c:v>
                </c:pt>
                <c:pt idx="7402">
                  <c:v>-0.50201099999999999</c:v>
                </c:pt>
                <c:pt idx="7403">
                  <c:v>-1.29525</c:v>
                </c:pt>
                <c:pt idx="7404">
                  <c:v>-0.786022</c:v>
                </c:pt>
                <c:pt idx="7405">
                  <c:v>-1.8306800000000001</c:v>
                </c:pt>
                <c:pt idx="7406">
                  <c:v>0.84887400000000002</c:v>
                </c:pt>
                <c:pt idx="7407">
                  <c:v>-0.43258600000000003</c:v>
                </c:pt>
                <c:pt idx="7408">
                  <c:v>8.3481E-2</c:v>
                </c:pt>
                <c:pt idx="7409">
                  <c:v>-0.77415</c:v>
                </c:pt>
                <c:pt idx="7410">
                  <c:v>8.1532999999999994E-2</c:v>
                </c:pt>
                <c:pt idx="7411">
                  <c:v>1.01701</c:v>
                </c:pt>
                <c:pt idx="7412">
                  <c:v>-7.0156999999999997E-2</c:v>
                </c:pt>
                <c:pt idx="7413">
                  <c:v>0.16209899999999999</c:v>
                </c:pt>
                <c:pt idx="7414">
                  <c:v>-1.8682300000000001</c:v>
                </c:pt>
                <c:pt idx="7415">
                  <c:v>-1.94756</c:v>
                </c:pt>
                <c:pt idx="7416">
                  <c:v>-1.3371999999999999</c:v>
                </c:pt>
                <c:pt idx="7417">
                  <c:v>-0.54626600000000003</c:v>
                </c:pt>
                <c:pt idx="7418">
                  <c:v>-0.50560300000000002</c:v>
                </c:pt>
                <c:pt idx="7419">
                  <c:v>-1.63419</c:v>
                </c:pt>
                <c:pt idx="7420">
                  <c:v>0.42886999999999997</c:v>
                </c:pt>
                <c:pt idx="7421">
                  <c:v>-0.66960299999999995</c:v>
                </c:pt>
                <c:pt idx="7422">
                  <c:v>0.78579500000000002</c:v>
                </c:pt>
                <c:pt idx="7423">
                  <c:v>-0.80611500000000003</c:v>
                </c:pt>
                <c:pt idx="7424">
                  <c:v>-0.84627799999999997</c:v>
                </c:pt>
                <c:pt idx="7425">
                  <c:v>-0.92183599999999999</c:v>
                </c:pt>
                <c:pt idx="7426">
                  <c:v>-2.0372300000000001</c:v>
                </c:pt>
                <c:pt idx="7427">
                  <c:v>-0.40445399999999998</c:v>
                </c:pt>
                <c:pt idx="7428">
                  <c:v>-1.90229</c:v>
                </c:pt>
                <c:pt idx="7429">
                  <c:v>-0.47247400000000001</c:v>
                </c:pt>
                <c:pt idx="7430">
                  <c:v>-1.1557599999999999</c:v>
                </c:pt>
                <c:pt idx="7431">
                  <c:v>0.69530199999999998</c:v>
                </c:pt>
                <c:pt idx="7432">
                  <c:v>0.40838799999999997</c:v>
                </c:pt>
                <c:pt idx="7433">
                  <c:v>-1.1135900000000001</c:v>
                </c:pt>
                <c:pt idx="7434">
                  <c:v>0.71772800000000003</c:v>
                </c:pt>
                <c:pt idx="7435">
                  <c:v>0.23621600000000001</c:v>
                </c:pt>
                <c:pt idx="7436">
                  <c:v>-0.77024700000000001</c:v>
                </c:pt>
                <c:pt idx="7437">
                  <c:v>-1.0528</c:v>
                </c:pt>
                <c:pt idx="7438">
                  <c:v>0.36726799999999998</c:v>
                </c:pt>
                <c:pt idx="7439">
                  <c:v>-0.118159</c:v>
                </c:pt>
                <c:pt idx="7440">
                  <c:v>-2.3875199999999999</c:v>
                </c:pt>
                <c:pt idx="7441">
                  <c:v>-0.79085499999999997</c:v>
                </c:pt>
                <c:pt idx="7442">
                  <c:v>0.83545999999999998</c:v>
                </c:pt>
                <c:pt idx="7443">
                  <c:v>-1.1370899999999999</c:v>
                </c:pt>
                <c:pt idx="7444">
                  <c:v>-1.54156</c:v>
                </c:pt>
                <c:pt idx="7445">
                  <c:v>-0.927149</c:v>
                </c:pt>
                <c:pt idx="7446">
                  <c:v>-1.45543</c:v>
                </c:pt>
                <c:pt idx="7447">
                  <c:v>-0.89310999999999996</c:v>
                </c:pt>
                <c:pt idx="7448">
                  <c:v>-0.58518999999999999</c:v>
                </c:pt>
                <c:pt idx="7449">
                  <c:v>0.23441200000000001</c:v>
                </c:pt>
                <c:pt idx="7450">
                  <c:v>-0.22996</c:v>
                </c:pt>
                <c:pt idx="7451">
                  <c:v>-0.66026200000000002</c:v>
                </c:pt>
                <c:pt idx="7452">
                  <c:v>-0.43781700000000001</c:v>
                </c:pt>
                <c:pt idx="7453">
                  <c:v>-1.6941299999999999</c:v>
                </c:pt>
                <c:pt idx="7454">
                  <c:v>-0.75894899999999998</c:v>
                </c:pt>
                <c:pt idx="7455">
                  <c:v>-1.2195</c:v>
                </c:pt>
                <c:pt idx="7456">
                  <c:v>-0.31869700000000001</c:v>
                </c:pt>
                <c:pt idx="7457">
                  <c:v>-2.9702700000000002</c:v>
                </c:pt>
                <c:pt idx="7458">
                  <c:v>6.8814E-2</c:v>
                </c:pt>
                <c:pt idx="7459">
                  <c:v>0.16592199999999999</c:v>
                </c:pt>
                <c:pt idx="7460">
                  <c:v>-1.4610099999999999</c:v>
                </c:pt>
                <c:pt idx="7461">
                  <c:v>-0.37299300000000002</c:v>
                </c:pt>
                <c:pt idx="7462">
                  <c:v>0.30003000000000002</c:v>
                </c:pt>
                <c:pt idx="7463">
                  <c:v>-0.75475599999999998</c:v>
                </c:pt>
                <c:pt idx="7464">
                  <c:v>-1.0452300000000001</c:v>
                </c:pt>
                <c:pt idx="7465">
                  <c:v>-2.6338900000000001</c:v>
                </c:pt>
                <c:pt idx="7466">
                  <c:v>-0.49700499999999997</c:v>
                </c:pt>
                <c:pt idx="7467">
                  <c:v>0.31470399999999998</c:v>
                </c:pt>
                <c:pt idx="7468">
                  <c:v>-0.59453500000000004</c:v>
                </c:pt>
                <c:pt idx="7469">
                  <c:v>-1.6968799999999999</c:v>
                </c:pt>
                <c:pt idx="7470">
                  <c:v>-0.669435</c:v>
                </c:pt>
                <c:pt idx="7471">
                  <c:v>-0.91583999999999999</c:v>
                </c:pt>
                <c:pt idx="7472">
                  <c:v>-1.22359</c:v>
                </c:pt>
                <c:pt idx="7473">
                  <c:v>-2.6283099999999999</c:v>
                </c:pt>
                <c:pt idx="7474">
                  <c:v>-0.68590300000000004</c:v>
                </c:pt>
                <c:pt idx="7475">
                  <c:v>-2.42611</c:v>
                </c:pt>
                <c:pt idx="7476">
                  <c:v>-0.81003199999999997</c:v>
                </c:pt>
                <c:pt idx="7477">
                  <c:v>-1.2302999999999999</c:v>
                </c:pt>
                <c:pt idx="7478">
                  <c:v>0.58702299999999996</c:v>
                </c:pt>
                <c:pt idx="7479">
                  <c:v>7.1371000000000004E-2</c:v>
                </c:pt>
                <c:pt idx="7480">
                  <c:v>-1.3667800000000001</c:v>
                </c:pt>
                <c:pt idx="7481">
                  <c:v>-0.22625000000000001</c:v>
                </c:pt>
                <c:pt idx="7482">
                  <c:v>0.35156199999999999</c:v>
                </c:pt>
                <c:pt idx="7483">
                  <c:v>0.36891499999999999</c:v>
                </c:pt>
                <c:pt idx="7484">
                  <c:v>-0.215088</c:v>
                </c:pt>
                <c:pt idx="7485">
                  <c:v>-2.5941399999999999</c:v>
                </c:pt>
                <c:pt idx="7486">
                  <c:v>-0.56924799999999998</c:v>
                </c:pt>
                <c:pt idx="7487">
                  <c:v>-0.653474</c:v>
                </c:pt>
                <c:pt idx="7488">
                  <c:v>-1.3787799999999999</c:v>
                </c:pt>
                <c:pt idx="7489">
                  <c:v>-0.39821400000000001</c:v>
                </c:pt>
                <c:pt idx="7490">
                  <c:v>-1.3343700000000001</c:v>
                </c:pt>
                <c:pt idx="7491">
                  <c:v>-2.9393099999999999</c:v>
                </c:pt>
                <c:pt idx="7492">
                  <c:v>-2.4557799999999999</c:v>
                </c:pt>
                <c:pt idx="7493">
                  <c:v>-0.69937199999999999</c:v>
                </c:pt>
                <c:pt idx="7494">
                  <c:v>-1.2073799999999999</c:v>
                </c:pt>
                <c:pt idx="7495">
                  <c:v>-2.1392899999999999</c:v>
                </c:pt>
                <c:pt idx="7496">
                  <c:v>-3.19353</c:v>
                </c:pt>
                <c:pt idx="7497">
                  <c:v>-0.75312000000000001</c:v>
                </c:pt>
                <c:pt idx="7498">
                  <c:v>-2.3667099999999999</c:v>
                </c:pt>
                <c:pt idx="7499">
                  <c:v>-2.0808399999999998</c:v>
                </c:pt>
                <c:pt idx="7500">
                  <c:v>-2.4682300000000001</c:v>
                </c:pt>
                <c:pt idx="7501">
                  <c:v>-2.65246</c:v>
                </c:pt>
                <c:pt idx="7502">
                  <c:v>-2.2286000000000001</c:v>
                </c:pt>
                <c:pt idx="7503">
                  <c:v>-2.76206</c:v>
                </c:pt>
                <c:pt idx="7504">
                  <c:v>0.47019</c:v>
                </c:pt>
                <c:pt idx="7505">
                  <c:v>-2.6136300000000001</c:v>
                </c:pt>
                <c:pt idx="7506">
                  <c:v>-1.08263</c:v>
                </c:pt>
                <c:pt idx="7507">
                  <c:v>-2.2173600000000002</c:v>
                </c:pt>
                <c:pt idx="7508">
                  <c:v>-1.52433</c:v>
                </c:pt>
                <c:pt idx="7509">
                  <c:v>-0.96918800000000005</c:v>
                </c:pt>
                <c:pt idx="7510">
                  <c:v>-1.98777</c:v>
                </c:pt>
                <c:pt idx="7511">
                  <c:v>-2.0894200000000001</c:v>
                </c:pt>
                <c:pt idx="7512">
                  <c:v>-0.813307</c:v>
                </c:pt>
                <c:pt idx="7513">
                  <c:v>-2.0420099999999999</c:v>
                </c:pt>
                <c:pt idx="7514">
                  <c:v>-0.84635199999999999</c:v>
                </c:pt>
                <c:pt idx="7515">
                  <c:v>-2.2089599999999998</c:v>
                </c:pt>
                <c:pt idx="7516">
                  <c:v>-0.14186499999999999</c:v>
                </c:pt>
                <c:pt idx="7517">
                  <c:v>-1.18106</c:v>
                </c:pt>
                <c:pt idx="7518">
                  <c:v>-2.17347</c:v>
                </c:pt>
                <c:pt idx="7519">
                  <c:v>-1.5168699999999999</c:v>
                </c:pt>
                <c:pt idx="7520">
                  <c:v>-2.93797</c:v>
                </c:pt>
                <c:pt idx="7521">
                  <c:v>-2.3463400000000001</c:v>
                </c:pt>
                <c:pt idx="7522">
                  <c:v>1.1913499999999999</c:v>
                </c:pt>
                <c:pt idx="7523">
                  <c:v>-0.59589700000000001</c:v>
                </c:pt>
                <c:pt idx="7524">
                  <c:v>-1.6119699999999999</c:v>
                </c:pt>
                <c:pt idx="7525">
                  <c:v>0.25607999999999997</c:v>
                </c:pt>
                <c:pt idx="7526">
                  <c:v>-1.8547400000000001</c:v>
                </c:pt>
                <c:pt idx="7527">
                  <c:v>-0.50636599999999998</c:v>
                </c:pt>
                <c:pt idx="7528">
                  <c:v>-2.4840800000000001</c:v>
                </c:pt>
                <c:pt idx="7529">
                  <c:v>8.2999000000000003E-2</c:v>
                </c:pt>
                <c:pt idx="7530">
                  <c:v>-1.67788</c:v>
                </c:pt>
                <c:pt idx="7531">
                  <c:v>1.1317299999999999</c:v>
                </c:pt>
                <c:pt idx="7532">
                  <c:v>-1.57653</c:v>
                </c:pt>
                <c:pt idx="7533">
                  <c:v>-1.1510499999999999</c:v>
                </c:pt>
                <c:pt idx="7534">
                  <c:v>-1.7853300000000001</c:v>
                </c:pt>
                <c:pt idx="7535">
                  <c:v>-0.56127899999999997</c:v>
                </c:pt>
                <c:pt idx="7536">
                  <c:v>-0.19047700000000001</c:v>
                </c:pt>
                <c:pt idx="7537">
                  <c:v>-4.6653E-2</c:v>
                </c:pt>
                <c:pt idx="7538">
                  <c:v>-0.29290500000000003</c:v>
                </c:pt>
                <c:pt idx="7539">
                  <c:v>-0.84370100000000003</c:v>
                </c:pt>
                <c:pt idx="7540">
                  <c:v>-0.38253999999999999</c:v>
                </c:pt>
                <c:pt idx="7541">
                  <c:v>-1.1670499999999999</c:v>
                </c:pt>
                <c:pt idx="7542">
                  <c:v>0.40634300000000001</c:v>
                </c:pt>
                <c:pt idx="7543">
                  <c:v>-0.19664699999999999</c:v>
                </c:pt>
                <c:pt idx="7544">
                  <c:v>9.1923000000000005E-2</c:v>
                </c:pt>
                <c:pt idx="7545">
                  <c:v>0.23492199999999999</c:v>
                </c:pt>
                <c:pt idx="7546">
                  <c:v>0.414211</c:v>
                </c:pt>
                <c:pt idx="7547">
                  <c:v>-1.11616</c:v>
                </c:pt>
                <c:pt idx="7548">
                  <c:v>-1.2620800000000001</c:v>
                </c:pt>
                <c:pt idx="7549">
                  <c:v>-0.86628700000000003</c:v>
                </c:pt>
                <c:pt idx="7550">
                  <c:v>-0.94848699999999997</c:v>
                </c:pt>
                <c:pt idx="7551">
                  <c:v>-1.1200000000000001</c:v>
                </c:pt>
                <c:pt idx="7552">
                  <c:v>7.2606000000000004E-2</c:v>
                </c:pt>
                <c:pt idx="7553">
                  <c:v>-0.231488</c:v>
                </c:pt>
                <c:pt idx="7554">
                  <c:v>-2.4100999999999999</c:v>
                </c:pt>
                <c:pt idx="7555">
                  <c:v>-0.53671400000000002</c:v>
                </c:pt>
                <c:pt idx="7556">
                  <c:v>-0.476022</c:v>
                </c:pt>
                <c:pt idx="7557">
                  <c:v>-0.24735099999999999</c:v>
                </c:pt>
                <c:pt idx="7558">
                  <c:v>-0.23033699999999999</c:v>
                </c:pt>
                <c:pt idx="7559">
                  <c:v>-0.78134199999999998</c:v>
                </c:pt>
                <c:pt idx="7560">
                  <c:v>-0.66659999999999997</c:v>
                </c:pt>
                <c:pt idx="7561">
                  <c:v>0.31281700000000001</c:v>
                </c:pt>
                <c:pt idx="7562">
                  <c:v>-0.27019199999999999</c:v>
                </c:pt>
                <c:pt idx="7563">
                  <c:v>-1.19892</c:v>
                </c:pt>
                <c:pt idx="7564">
                  <c:v>-0.72394899999999995</c:v>
                </c:pt>
                <c:pt idx="7565">
                  <c:v>-1.09083</c:v>
                </c:pt>
                <c:pt idx="7566">
                  <c:v>-0.62571900000000003</c:v>
                </c:pt>
                <c:pt idx="7567">
                  <c:v>0.55632300000000001</c:v>
                </c:pt>
                <c:pt idx="7568">
                  <c:v>-1.1659600000000001</c:v>
                </c:pt>
                <c:pt idx="7569">
                  <c:v>-1.94804</c:v>
                </c:pt>
                <c:pt idx="7570">
                  <c:v>-0.81960699999999997</c:v>
                </c:pt>
                <c:pt idx="7571">
                  <c:v>5.7546E-2</c:v>
                </c:pt>
                <c:pt idx="7572">
                  <c:v>-0.72737200000000002</c:v>
                </c:pt>
                <c:pt idx="7573">
                  <c:v>-1.042</c:v>
                </c:pt>
                <c:pt idx="7574">
                  <c:v>-0.62809899999999996</c:v>
                </c:pt>
                <c:pt idx="7575">
                  <c:v>-0.41924699999999998</c:v>
                </c:pt>
                <c:pt idx="7576">
                  <c:v>-0.98427900000000002</c:v>
                </c:pt>
                <c:pt idx="7577">
                  <c:v>-0.65879600000000005</c:v>
                </c:pt>
                <c:pt idx="7578">
                  <c:v>-0.79697899999999999</c:v>
                </c:pt>
                <c:pt idx="7579">
                  <c:v>-0.70582500000000004</c:v>
                </c:pt>
                <c:pt idx="7580">
                  <c:v>-0.94486400000000004</c:v>
                </c:pt>
                <c:pt idx="7581">
                  <c:v>-0.149066</c:v>
                </c:pt>
                <c:pt idx="7582">
                  <c:v>-0.25712600000000002</c:v>
                </c:pt>
                <c:pt idx="7583">
                  <c:v>-1.5584199999999999</c:v>
                </c:pt>
                <c:pt idx="7584">
                  <c:v>-0.92029000000000005</c:v>
                </c:pt>
                <c:pt idx="7585">
                  <c:v>-0.71588600000000002</c:v>
                </c:pt>
                <c:pt idx="7586">
                  <c:v>-0.87653199999999998</c:v>
                </c:pt>
                <c:pt idx="7587">
                  <c:v>-1.04067</c:v>
                </c:pt>
                <c:pt idx="7588">
                  <c:v>-0.41068199999999999</c:v>
                </c:pt>
                <c:pt idx="7589">
                  <c:v>0.77172099999999999</c:v>
                </c:pt>
                <c:pt idx="7590">
                  <c:v>-0.40993000000000002</c:v>
                </c:pt>
                <c:pt idx="7591">
                  <c:v>-0.82896300000000001</c:v>
                </c:pt>
                <c:pt idx="7592">
                  <c:v>-1.06281</c:v>
                </c:pt>
                <c:pt idx="7593">
                  <c:v>0.41873300000000002</c:v>
                </c:pt>
                <c:pt idx="7594">
                  <c:v>-6.6403000000000004E-2</c:v>
                </c:pt>
                <c:pt idx="7595">
                  <c:v>-1.78966</c:v>
                </c:pt>
                <c:pt idx="7596">
                  <c:v>-0.214894</c:v>
                </c:pt>
                <c:pt idx="7597">
                  <c:v>0.42292299999999999</c:v>
                </c:pt>
                <c:pt idx="7598">
                  <c:v>-0.54579999999999995</c:v>
                </c:pt>
                <c:pt idx="7599">
                  <c:v>0.54842500000000005</c:v>
                </c:pt>
                <c:pt idx="7600">
                  <c:v>0.116091</c:v>
                </c:pt>
                <c:pt idx="7601">
                  <c:v>-1.1198600000000001</c:v>
                </c:pt>
                <c:pt idx="7602">
                  <c:v>-1.59111</c:v>
                </c:pt>
                <c:pt idx="7603">
                  <c:v>-0.100494</c:v>
                </c:pt>
                <c:pt idx="7604">
                  <c:v>-0.324376</c:v>
                </c:pt>
                <c:pt idx="7605">
                  <c:v>-0.73379000000000005</c:v>
                </c:pt>
                <c:pt idx="7606">
                  <c:v>-0.65062699999999996</c:v>
                </c:pt>
                <c:pt idx="7607">
                  <c:v>-0.67777100000000001</c:v>
                </c:pt>
                <c:pt idx="7608">
                  <c:v>-0.92942800000000003</c:v>
                </c:pt>
                <c:pt idx="7609">
                  <c:v>-0.86883200000000005</c:v>
                </c:pt>
                <c:pt idx="7610">
                  <c:v>-0.97759200000000002</c:v>
                </c:pt>
                <c:pt idx="7611">
                  <c:v>-0.60506000000000004</c:v>
                </c:pt>
                <c:pt idx="7612">
                  <c:v>0.59404699999999999</c:v>
                </c:pt>
                <c:pt idx="7613">
                  <c:v>-1.212</c:v>
                </c:pt>
                <c:pt idx="7614">
                  <c:v>0.172018</c:v>
                </c:pt>
                <c:pt idx="7615">
                  <c:v>-0.111966</c:v>
                </c:pt>
                <c:pt idx="7616">
                  <c:v>1.01661</c:v>
                </c:pt>
                <c:pt idx="7617">
                  <c:v>0.713588</c:v>
                </c:pt>
                <c:pt idx="7618">
                  <c:v>0.11529300000000001</c:v>
                </c:pt>
                <c:pt idx="7619">
                  <c:v>-0.66095000000000004</c:v>
                </c:pt>
                <c:pt idx="7620">
                  <c:v>-0.35548099999999999</c:v>
                </c:pt>
                <c:pt idx="7621">
                  <c:v>-0.34819499999999998</c:v>
                </c:pt>
                <c:pt idx="7622">
                  <c:v>-0.63849299999999998</c:v>
                </c:pt>
                <c:pt idx="7623">
                  <c:v>0.16545699999999999</c:v>
                </c:pt>
                <c:pt idx="7624">
                  <c:v>-1.2131799999999999</c:v>
                </c:pt>
                <c:pt idx="7625">
                  <c:v>-0.85826899999999995</c:v>
                </c:pt>
                <c:pt idx="7626">
                  <c:v>0.76445700000000005</c:v>
                </c:pt>
                <c:pt idx="7627">
                  <c:v>0.89760099999999998</c:v>
                </c:pt>
                <c:pt idx="7628">
                  <c:v>-0.17697499999999999</c:v>
                </c:pt>
                <c:pt idx="7629">
                  <c:v>-1.21617</c:v>
                </c:pt>
                <c:pt idx="7630">
                  <c:v>-0.99683699999999997</c:v>
                </c:pt>
                <c:pt idx="7631">
                  <c:v>0.51928799999999997</c:v>
                </c:pt>
                <c:pt idx="7632">
                  <c:v>0.59273600000000004</c:v>
                </c:pt>
                <c:pt idx="7633">
                  <c:v>-1.5762499999999999</c:v>
                </c:pt>
                <c:pt idx="7634">
                  <c:v>-0.910215</c:v>
                </c:pt>
                <c:pt idx="7635">
                  <c:v>-0.17477899999999999</c:v>
                </c:pt>
                <c:pt idx="7636">
                  <c:v>-0.121485</c:v>
                </c:pt>
                <c:pt idx="7637">
                  <c:v>-0.50670800000000005</c:v>
                </c:pt>
                <c:pt idx="7638">
                  <c:v>0.33010200000000001</c:v>
                </c:pt>
                <c:pt idx="7639">
                  <c:v>-0.19589699999999999</c:v>
                </c:pt>
                <c:pt idx="7640">
                  <c:v>-0.26188400000000001</c:v>
                </c:pt>
                <c:pt idx="7641">
                  <c:v>-2.3693900000000001</c:v>
                </c:pt>
                <c:pt idx="7642">
                  <c:v>-1.3691500000000001</c:v>
                </c:pt>
                <c:pt idx="7643">
                  <c:v>-0.56253900000000001</c:v>
                </c:pt>
                <c:pt idx="7644">
                  <c:v>-0.84996300000000002</c:v>
                </c:pt>
                <c:pt idx="7645">
                  <c:v>-0.49616100000000002</c:v>
                </c:pt>
                <c:pt idx="7646">
                  <c:v>-0.60898099999999999</c:v>
                </c:pt>
                <c:pt idx="7647">
                  <c:v>9.9474999999999994E-2</c:v>
                </c:pt>
                <c:pt idx="7648">
                  <c:v>-0.45487899999999998</c:v>
                </c:pt>
                <c:pt idx="7649">
                  <c:v>0.51647699999999996</c:v>
                </c:pt>
                <c:pt idx="7650">
                  <c:v>-1.8672200000000001</c:v>
                </c:pt>
                <c:pt idx="7651">
                  <c:v>0.96835599999999999</c:v>
                </c:pt>
                <c:pt idx="7652">
                  <c:v>-0.38269399999999998</c:v>
                </c:pt>
                <c:pt idx="7653">
                  <c:v>-1.6400699999999999</c:v>
                </c:pt>
                <c:pt idx="7654">
                  <c:v>0.411416</c:v>
                </c:pt>
                <c:pt idx="7655">
                  <c:v>-0.82451200000000002</c:v>
                </c:pt>
                <c:pt idx="7656">
                  <c:v>-0.42320600000000003</c:v>
                </c:pt>
                <c:pt idx="7657">
                  <c:v>-0.52880199999999999</c:v>
                </c:pt>
                <c:pt idx="7658">
                  <c:v>0.58110200000000001</c:v>
                </c:pt>
                <c:pt idx="7659">
                  <c:v>0.55656600000000001</c:v>
                </c:pt>
                <c:pt idx="7660">
                  <c:v>-0.43776799999999999</c:v>
                </c:pt>
                <c:pt idx="7661">
                  <c:v>0.146874</c:v>
                </c:pt>
                <c:pt idx="7662">
                  <c:v>-0.50913900000000001</c:v>
                </c:pt>
                <c:pt idx="7663">
                  <c:v>0.69701000000000002</c:v>
                </c:pt>
                <c:pt idx="7664">
                  <c:v>0.25261</c:v>
                </c:pt>
                <c:pt idx="7665">
                  <c:v>0.32817099999999999</c:v>
                </c:pt>
                <c:pt idx="7666">
                  <c:v>-0.460258</c:v>
                </c:pt>
                <c:pt idx="7667">
                  <c:v>-0.111598</c:v>
                </c:pt>
                <c:pt idx="7668">
                  <c:v>2.4271000000000001E-2</c:v>
                </c:pt>
                <c:pt idx="7669">
                  <c:v>0.39144899999999999</c:v>
                </c:pt>
                <c:pt idx="7670">
                  <c:v>-1.6507099999999999</c:v>
                </c:pt>
                <c:pt idx="7671">
                  <c:v>-0.60593699999999995</c:v>
                </c:pt>
                <c:pt idx="7672">
                  <c:v>-0.41728799999999999</c:v>
                </c:pt>
                <c:pt idx="7673">
                  <c:v>-0.50202999999999998</c:v>
                </c:pt>
                <c:pt idx="7674">
                  <c:v>-1.2035899999999999</c:v>
                </c:pt>
                <c:pt idx="7675">
                  <c:v>0.58569700000000002</c:v>
                </c:pt>
                <c:pt idx="7676">
                  <c:v>-0.73961900000000003</c:v>
                </c:pt>
                <c:pt idx="7677">
                  <c:v>0.28266799999999997</c:v>
                </c:pt>
                <c:pt idx="7678">
                  <c:v>-1.2783500000000001</c:v>
                </c:pt>
                <c:pt idx="7679">
                  <c:v>-1.7243299999999999</c:v>
                </c:pt>
                <c:pt idx="7680">
                  <c:v>-0.59309599999999996</c:v>
                </c:pt>
                <c:pt idx="7681">
                  <c:v>-0.50065899999999997</c:v>
                </c:pt>
                <c:pt idx="7682">
                  <c:v>0.22592699999999999</c:v>
                </c:pt>
                <c:pt idx="7683">
                  <c:v>-0.72840199999999999</c:v>
                </c:pt>
                <c:pt idx="7684">
                  <c:v>0.65334599999999998</c:v>
                </c:pt>
                <c:pt idx="7685">
                  <c:v>-1.4687600000000001</c:v>
                </c:pt>
                <c:pt idx="7686">
                  <c:v>0.439664</c:v>
                </c:pt>
                <c:pt idx="7687">
                  <c:v>1.33809</c:v>
                </c:pt>
                <c:pt idx="7688">
                  <c:v>-0.86946599999999996</c:v>
                </c:pt>
                <c:pt idx="7689">
                  <c:v>-1.6469800000000001</c:v>
                </c:pt>
                <c:pt idx="7690">
                  <c:v>-0.15906000000000001</c:v>
                </c:pt>
                <c:pt idx="7691">
                  <c:v>-1.51644</c:v>
                </c:pt>
                <c:pt idx="7692">
                  <c:v>0.86104999999999998</c:v>
                </c:pt>
                <c:pt idx="7693">
                  <c:v>-0.69630000000000003</c:v>
                </c:pt>
                <c:pt idx="7694">
                  <c:v>-0.59485699999999997</c:v>
                </c:pt>
                <c:pt idx="7695">
                  <c:v>-1.48841</c:v>
                </c:pt>
                <c:pt idx="7696">
                  <c:v>0.62932999999999995</c:v>
                </c:pt>
                <c:pt idx="7697">
                  <c:v>0.27289600000000003</c:v>
                </c:pt>
                <c:pt idx="7698">
                  <c:v>0.92413599999999996</c:v>
                </c:pt>
                <c:pt idx="7699">
                  <c:v>-0.272785</c:v>
                </c:pt>
                <c:pt idx="7700">
                  <c:v>-1.4694</c:v>
                </c:pt>
                <c:pt idx="7701">
                  <c:v>-8.0865999999999993E-2</c:v>
                </c:pt>
                <c:pt idx="7702">
                  <c:v>-1.2876799999999999</c:v>
                </c:pt>
                <c:pt idx="7703">
                  <c:v>-0.13791600000000001</c:v>
                </c:pt>
                <c:pt idx="7704">
                  <c:v>-0.40608100000000003</c:v>
                </c:pt>
                <c:pt idx="7705">
                  <c:v>5.3644999999999998E-2</c:v>
                </c:pt>
                <c:pt idx="7706">
                  <c:v>5.6394E-2</c:v>
                </c:pt>
                <c:pt idx="7707">
                  <c:v>-0.70574899999999996</c:v>
                </c:pt>
                <c:pt idx="7708">
                  <c:v>0.55202700000000005</c:v>
                </c:pt>
                <c:pt idx="7709">
                  <c:v>-1.64777</c:v>
                </c:pt>
                <c:pt idx="7710">
                  <c:v>-0.28581499999999999</c:v>
                </c:pt>
                <c:pt idx="7711">
                  <c:v>-1.4886200000000001</c:v>
                </c:pt>
                <c:pt idx="7712">
                  <c:v>-3.1600000000000003E-2</c:v>
                </c:pt>
                <c:pt idx="7713">
                  <c:v>-0.79128399999999999</c:v>
                </c:pt>
                <c:pt idx="7714">
                  <c:v>-1.52759</c:v>
                </c:pt>
                <c:pt idx="7715">
                  <c:v>-1.1235900000000001</c:v>
                </c:pt>
                <c:pt idx="7716">
                  <c:v>-0.73573999999999995</c:v>
                </c:pt>
                <c:pt idx="7717">
                  <c:v>-0.246702</c:v>
                </c:pt>
                <c:pt idx="7718">
                  <c:v>0.26609699999999997</c:v>
                </c:pt>
                <c:pt idx="7719">
                  <c:v>7.2257000000000002E-2</c:v>
                </c:pt>
                <c:pt idx="7720">
                  <c:v>0.118531</c:v>
                </c:pt>
                <c:pt idx="7721">
                  <c:v>-0.63604799999999995</c:v>
                </c:pt>
                <c:pt idx="7722">
                  <c:v>0.78433699999999995</c:v>
                </c:pt>
                <c:pt idx="7723">
                  <c:v>-0.91361800000000004</c:v>
                </c:pt>
                <c:pt idx="7724">
                  <c:v>1.6591199999999999</c:v>
                </c:pt>
                <c:pt idx="7725">
                  <c:v>0.66662299999999997</c:v>
                </c:pt>
                <c:pt idx="7726">
                  <c:v>-0.40140300000000001</c:v>
                </c:pt>
                <c:pt idx="7727">
                  <c:v>-1.2138</c:v>
                </c:pt>
                <c:pt idx="7728">
                  <c:v>-0.37434899999999999</c:v>
                </c:pt>
                <c:pt idx="7729">
                  <c:v>-0.95510799999999996</c:v>
                </c:pt>
                <c:pt idx="7730">
                  <c:v>0.58751799999999998</c:v>
                </c:pt>
                <c:pt idx="7731">
                  <c:v>0.57099800000000001</c:v>
                </c:pt>
                <c:pt idx="7732">
                  <c:v>-1.08083</c:v>
                </c:pt>
                <c:pt idx="7733">
                  <c:v>-1.14185</c:v>
                </c:pt>
                <c:pt idx="7734">
                  <c:v>-6.0537000000000001E-2</c:v>
                </c:pt>
                <c:pt idx="7735">
                  <c:v>-1.4634400000000001</c:v>
                </c:pt>
                <c:pt idx="7736">
                  <c:v>0.40897800000000001</c:v>
                </c:pt>
                <c:pt idx="7737">
                  <c:v>-0.147207</c:v>
                </c:pt>
                <c:pt idx="7738">
                  <c:v>0.19542499999999999</c:v>
                </c:pt>
                <c:pt idx="7739">
                  <c:v>-1.1217200000000001</c:v>
                </c:pt>
                <c:pt idx="7740">
                  <c:v>0.32208700000000001</c:v>
                </c:pt>
                <c:pt idx="7741">
                  <c:v>-1.34274</c:v>
                </c:pt>
                <c:pt idx="7742">
                  <c:v>0.35859799999999997</c:v>
                </c:pt>
                <c:pt idx="7743">
                  <c:v>-1.20574</c:v>
                </c:pt>
                <c:pt idx="7744">
                  <c:v>-1.3252900000000001</c:v>
                </c:pt>
                <c:pt idx="7745">
                  <c:v>0.13148000000000001</c:v>
                </c:pt>
                <c:pt idx="7746">
                  <c:v>-1.43014</c:v>
                </c:pt>
                <c:pt idx="7747">
                  <c:v>-0.82283700000000004</c:v>
                </c:pt>
                <c:pt idx="7748">
                  <c:v>-0.44503500000000001</c:v>
                </c:pt>
                <c:pt idx="7749">
                  <c:v>-0.92857500000000004</c:v>
                </c:pt>
                <c:pt idx="7750">
                  <c:v>-0.78761000000000003</c:v>
                </c:pt>
                <c:pt idx="7751">
                  <c:v>-1.46245</c:v>
                </c:pt>
                <c:pt idx="7752">
                  <c:v>-1.014</c:v>
                </c:pt>
                <c:pt idx="7753">
                  <c:v>-0.77908900000000003</c:v>
                </c:pt>
                <c:pt idx="7754">
                  <c:v>-0.74134999999999995</c:v>
                </c:pt>
                <c:pt idx="7755">
                  <c:v>-0.72032399999999996</c:v>
                </c:pt>
                <c:pt idx="7756">
                  <c:v>-0.61555800000000005</c:v>
                </c:pt>
                <c:pt idx="7757">
                  <c:v>-0.61434</c:v>
                </c:pt>
                <c:pt idx="7758">
                  <c:v>-1.1283000000000001</c:v>
                </c:pt>
                <c:pt idx="7759">
                  <c:v>-0.53423200000000004</c:v>
                </c:pt>
                <c:pt idx="7760">
                  <c:v>-1.80735</c:v>
                </c:pt>
                <c:pt idx="7761">
                  <c:v>-1.1256200000000001</c:v>
                </c:pt>
                <c:pt idx="7762">
                  <c:v>-0.55826500000000001</c:v>
                </c:pt>
                <c:pt idx="7763">
                  <c:v>-2.3432999999999999E-2</c:v>
                </c:pt>
                <c:pt idx="7764">
                  <c:v>0.49009599999999998</c:v>
                </c:pt>
                <c:pt idx="7765">
                  <c:v>-0.31052800000000003</c:v>
                </c:pt>
                <c:pt idx="7766">
                  <c:v>-0.77475000000000005</c:v>
                </c:pt>
                <c:pt idx="7767">
                  <c:v>-1.0403899999999999</c:v>
                </c:pt>
                <c:pt idx="7768">
                  <c:v>-1.55704</c:v>
                </c:pt>
                <c:pt idx="7769">
                  <c:v>0.54572699999999996</c:v>
                </c:pt>
                <c:pt idx="7770">
                  <c:v>-1.26251</c:v>
                </c:pt>
                <c:pt idx="7771">
                  <c:v>0.13644300000000001</c:v>
                </c:pt>
                <c:pt idx="7772">
                  <c:v>-0.96145700000000001</c:v>
                </c:pt>
                <c:pt idx="7773">
                  <c:v>-1.0580700000000001</c:v>
                </c:pt>
                <c:pt idx="7774">
                  <c:v>-0.29955999999999999</c:v>
                </c:pt>
                <c:pt idx="7775">
                  <c:v>-0.71225499999999997</c:v>
                </c:pt>
                <c:pt idx="7776">
                  <c:v>-1.56582</c:v>
                </c:pt>
                <c:pt idx="7777">
                  <c:v>-1.5323199999999999</c:v>
                </c:pt>
                <c:pt idx="7778">
                  <c:v>-1.3090900000000001</c:v>
                </c:pt>
                <c:pt idx="7779">
                  <c:v>-0.73656299999999997</c:v>
                </c:pt>
                <c:pt idx="7780">
                  <c:v>0.750946</c:v>
                </c:pt>
                <c:pt idx="7781">
                  <c:v>-1.645</c:v>
                </c:pt>
                <c:pt idx="7782">
                  <c:v>-1.4169</c:v>
                </c:pt>
                <c:pt idx="7783">
                  <c:v>-0.25878499999999999</c:v>
                </c:pt>
                <c:pt idx="7784">
                  <c:v>0.23416799999999999</c:v>
                </c:pt>
                <c:pt idx="7785">
                  <c:v>-1.4475800000000001</c:v>
                </c:pt>
                <c:pt idx="7786">
                  <c:v>-0.65585700000000002</c:v>
                </c:pt>
                <c:pt idx="7787">
                  <c:v>-0.86141100000000004</c:v>
                </c:pt>
                <c:pt idx="7788">
                  <c:v>-1.21794</c:v>
                </c:pt>
                <c:pt idx="7789">
                  <c:v>2.1204900000000002</c:v>
                </c:pt>
                <c:pt idx="7790">
                  <c:v>-0.78648200000000001</c:v>
                </c:pt>
                <c:pt idx="7791">
                  <c:v>0.78387899999999999</c:v>
                </c:pt>
                <c:pt idx="7792">
                  <c:v>-1.8960300000000001</c:v>
                </c:pt>
                <c:pt idx="7793">
                  <c:v>-0.97616899999999995</c:v>
                </c:pt>
                <c:pt idx="7794">
                  <c:v>-0.144875</c:v>
                </c:pt>
                <c:pt idx="7795">
                  <c:v>1.6494000000000002E-2</c:v>
                </c:pt>
                <c:pt idx="7796">
                  <c:v>-1.1446099999999999</c:v>
                </c:pt>
                <c:pt idx="7797">
                  <c:v>-1.2746</c:v>
                </c:pt>
                <c:pt idx="7798">
                  <c:v>-1.3898200000000001</c:v>
                </c:pt>
                <c:pt idx="7799">
                  <c:v>4.8721E-2</c:v>
                </c:pt>
                <c:pt idx="7800">
                  <c:v>-1.4286300000000001</c:v>
                </c:pt>
                <c:pt idx="7801">
                  <c:v>-1.84856</c:v>
                </c:pt>
                <c:pt idx="7802">
                  <c:v>-0.99589499999999997</c:v>
                </c:pt>
                <c:pt idx="7803">
                  <c:v>0.463729</c:v>
                </c:pt>
                <c:pt idx="7804">
                  <c:v>-1.6696800000000001</c:v>
                </c:pt>
                <c:pt idx="7805">
                  <c:v>-0.63273100000000004</c:v>
                </c:pt>
                <c:pt idx="7806">
                  <c:v>-0.124004</c:v>
                </c:pt>
                <c:pt idx="7807">
                  <c:v>-0.46338499999999999</c:v>
                </c:pt>
                <c:pt idx="7808">
                  <c:v>-0.23688699999999999</c:v>
                </c:pt>
                <c:pt idx="7809">
                  <c:v>-1.3725400000000001</c:v>
                </c:pt>
                <c:pt idx="7810">
                  <c:v>0.75483</c:v>
                </c:pt>
                <c:pt idx="7811">
                  <c:v>-0.79021200000000003</c:v>
                </c:pt>
                <c:pt idx="7812">
                  <c:v>-0.16230800000000001</c:v>
                </c:pt>
                <c:pt idx="7813">
                  <c:v>-1.8634200000000001</c:v>
                </c:pt>
                <c:pt idx="7814">
                  <c:v>-0.51599099999999998</c:v>
                </c:pt>
                <c:pt idx="7815">
                  <c:v>-1.09405</c:v>
                </c:pt>
                <c:pt idx="7816">
                  <c:v>-1.1734800000000001</c:v>
                </c:pt>
                <c:pt idx="7817">
                  <c:v>1.07996</c:v>
                </c:pt>
                <c:pt idx="7818">
                  <c:v>-0.19373199999999999</c:v>
                </c:pt>
                <c:pt idx="7819">
                  <c:v>-0.74831400000000003</c:v>
                </c:pt>
                <c:pt idx="7820">
                  <c:v>-1.4528399999999999</c:v>
                </c:pt>
                <c:pt idx="7821">
                  <c:v>-0.352022</c:v>
                </c:pt>
                <c:pt idx="7822">
                  <c:v>-0.74327600000000005</c:v>
                </c:pt>
                <c:pt idx="7823">
                  <c:v>0.118823</c:v>
                </c:pt>
                <c:pt idx="7824">
                  <c:v>-0.85329999999999995</c:v>
                </c:pt>
                <c:pt idx="7825">
                  <c:v>-1.1684300000000001</c:v>
                </c:pt>
                <c:pt idx="7826">
                  <c:v>-1.7318</c:v>
                </c:pt>
                <c:pt idx="7827">
                  <c:v>-0.60810500000000001</c:v>
                </c:pt>
                <c:pt idx="7828">
                  <c:v>-0.948546</c:v>
                </c:pt>
                <c:pt idx="7829">
                  <c:v>0.138845</c:v>
                </c:pt>
                <c:pt idx="7830">
                  <c:v>-0.20339699999999999</c:v>
                </c:pt>
                <c:pt idx="7831">
                  <c:v>-1.4089</c:v>
                </c:pt>
                <c:pt idx="7832">
                  <c:v>-1.4064700000000001</c:v>
                </c:pt>
                <c:pt idx="7833">
                  <c:v>-0.55439700000000003</c:v>
                </c:pt>
                <c:pt idx="7834">
                  <c:v>0.16251599999999999</c:v>
                </c:pt>
                <c:pt idx="7835">
                  <c:v>-0.56142700000000001</c:v>
                </c:pt>
                <c:pt idx="7836">
                  <c:v>-8.4393999999999997E-2</c:v>
                </c:pt>
                <c:pt idx="7837">
                  <c:v>-1.13297</c:v>
                </c:pt>
                <c:pt idx="7838">
                  <c:v>-1.79287</c:v>
                </c:pt>
                <c:pt idx="7839">
                  <c:v>-0.52377099999999999</c:v>
                </c:pt>
                <c:pt idx="7840">
                  <c:v>-0.88388100000000003</c:v>
                </c:pt>
                <c:pt idx="7841">
                  <c:v>-0.16594900000000001</c:v>
                </c:pt>
                <c:pt idx="7842">
                  <c:v>-0.32861299999999999</c:v>
                </c:pt>
                <c:pt idx="7843">
                  <c:v>-1.24047</c:v>
                </c:pt>
                <c:pt idx="7844">
                  <c:v>-0.93577699999999997</c:v>
                </c:pt>
                <c:pt idx="7845">
                  <c:v>0.27154200000000001</c:v>
                </c:pt>
                <c:pt idx="7846">
                  <c:v>0.21878300000000001</c:v>
                </c:pt>
                <c:pt idx="7847">
                  <c:v>-1.32735</c:v>
                </c:pt>
                <c:pt idx="7848">
                  <c:v>-0.59477000000000002</c:v>
                </c:pt>
                <c:pt idx="7849">
                  <c:v>-1.2678199999999999</c:v>
                </c:pt>
                <c:pt idx="7850">
                  <c:v>-1.3251999999999999</c:v>
                </c:pt>
                <c:pt idx="7851">
                  <c:v>-1.4451700000000001</c:v>
                </c:pt>
                <c:pt idx="7852">
                  <c:v>-1.2035499999999999</c:v>
                </c:pt>
                <c:pt idx="7853">
                  <c:v>4.2257000000000003E-2</c:v>
                </c:pt>
                <c:pt idx="7854">
                  <c:v>-1.5287500000000001</c:v>
                </c:pt>
                <c:pt idx="7855">
                  <c:v>-1.42601</c:v>
                </c:pt>
                <c:pt idx="7856">
                  <c:v>-1.5704</c:v>
                </c:pt>
                <c:pt idx="7857">
                  <c:v>-0.62770400000000004</c:v>
                </c:pt>
                <c:pt idx="7858">
                  <c:v>-0.992035</c:v>
                </c:pt>
                <c:pt idx="7859">
                  <c:v>-0.75499099999999997</c:v>
                </c:pt>
                <c:pt idx="7860">
                  <c:v>-1.43408</c:v>
                </c:pt>
                <c:pt idx="7861">
                  <c:v>-1.4894700000000001</c:v>
                </c:pt>
                <c:pt idx="7862">
                  <c:v>0.27146700000000001</c:v>
                </c:pt>
                <c:pt idx="7863">
                  <c:v>-0.80231699999999995</c:v>
                </c:pt>
                <c:pt idx="7864">
                  <c:v>-1.2688699999999999</c:v>
                </c:pt>
                <c:pt idx="7865">
                  <c:v>-1.6315500000000001</c:v>
                </c:pt>
                <c:pt idx="7866">
                  <c:v>-0.78409499999999999</c:v>
                </c:pt>
                <c:pt idx="7867">
                  <c:v>-1.81565</c:v>
                </c:pt>
                <c:pt idx="7868">
                  <c:v>-1.1167400000000001</c:v>
                </c:pt>
                <c:pt idx="7869">
                  <c:v>-1.1388199999999999</c:v>
                </c:pt>
                <c:pt idx="7870">
                  <c:v>-1.42885</c:v>
                </c:pt>
                <c:pt idx="7871">
                  <c:v>-2.0083700000000002</c:v>
                </c:pt>
                <c:pt idx="7872">
                  <c:v>-1.0573999999999999</c:v>
                </c:pt>
                <c:pt idx="7873">
                  <c:v>-1.24291</c:v>
                </c:pt>
                <c:pt idx="7874">
                  <c:v>-0.34604699999999999</c:v>
                </c:pt>
                <c:pt idx="7875">
                  <c:v>0.13199</c:v>
                </c:pt>
                <c:pt idx="7876">
                  <c:v>-1.69011</c:v>
                </c:pt>
                <c:pt idx="7877">
                  <c:v>-0.841167</c:v>
                </c:pt>
                <c:pt idx="7878">
                  <c:v>-1.82629</c:v>
                </c:pt>
                <c:pt idx="7879">
                  <c:v>-1.9857</c:v>
                </c:pt>
                <c:pt idx="7880">
                  <c:v>-1.76841</c:v>
                </c:pt>
                <c:pt idx="7881">
                  <c:v>-0.57106400000000002</c:v>
                </c:pt>
                <c:pt idx="7882">
                  <c:v>-0.232985</c:v>
                </c:pt>
                <c:pt idx="7883">
                  <c:v>0.18647900000000001</c:v>
                </c:pt>
                <c:pt idx="7884">
                  <c:v>-1.2041200000000001</c:v>
                </c:pt>
                <c:pt idx="7885">
                  <c:v>0.24394099999999999</c:v>
                </c:pt>
                <c:pt idx="7886">
                  <c:v>-0.117921</c:v>
                </c:pt>
                <c:pt idx="7887">
                  <c:v>-2.2623799999999998</c:v>
                </c:pt>
                <c:pt idx="7888">
                  <c:v>-0.99995800000000001</c:v>
                </c:pt>
                <c:pt idx="7889">
                  <c:v>3.8115000000000003E-2</c:v>
                </c:pt>
                <c:pt idx="7890">
                  <c:v>-1.01505</c:v>
                </c:pt>
                <c:pt idx="7891">
                  <c:v>0.66836600000000002</c:v>
                </c:pt>
                <c:pt idx="7892">
                  <c:v>-1.2848900000000001</c:v>
                </c:pt>
                <c:pt idx="7893">
                  <c:v>-1.5226500000000001</c:v>
                </c:pt>
                <c:pt idx="7894">
                  <c:v>-1.30382</c:v>
                </c:pt>
                <c:pt idx="7895">
                  <c:v>-0.62179799999999996</c:v>
                </c:pt>
                <c:pt idx="7896">
                  <c:v>-1.1976100000000001</c:v>
                </c:pt>
                <c:pt idx="7897">
                  <c:v>-0.85919199999999996</c:v>
                </c:pt>
                <c:pt idx="7898">
                  <c:v>-0.85899000000000003</c:v>
                </c:pt>
                <c:pt idx="7899">
                  <c:v>-3.3666000000000001E-2</c:v>
                </c:pt>
                <c:pt idx="7900">
                  <c:v>-0.85025499999999998</c:v>
                </c:pt>
                <c:pt idx="7901">
                  <c:v>-1.7817799999999999</c:v>
                </c:pt>
                <c:pt idx="7902">
                  <c:v>-1.29182</c:v>
                </c:pt>
                <c:pt idx="7903">
                  <c:v>1.70556</c:v>
                </c:pt>
                <c:pt idx="7904">
                  <c:v>-0.58246600000000004</c:v>
                </c:pt>
                <c:pt idx="7905">
                  <c:v>0.71819599999999995</c:v>
                </c:pt>
                <c:pt idx="7906">
                  <c:v>-0.113736</c:v>
                </c:pt>
                <c:pt idx="7907">
                  <c:v>0.254963</c:v>
                </c:pt>
                <c:pt idx="7908">
                  <c:v>-0.85412399999999999</c:v>
                </c:pt>
                <c:pt idx="7909">
                  <c:v>9.6841999999999998E-2</c:v>
                </c:pt>
                <c:pt idx="7910">
                  <c:v>0.23899999999999999</c:v>
                </c:pt>
                <c:pt idx="7911">
                  <c:v>-0.790022</c:v>
                </c:pt>
                <c:pt idx="7912">
                  <c:v>-1.3284100000000001</c:v>
                </c:pt>
                <c:pt idx="7913">
                  <c:v>-1.65086</c:v>
                </c:pt>
                <c:pt idx="7914">
                  <c:v>-1.5099499999999999</c:v>
                </c:pt>
                <c:pt idx="7915">
                  <c:v>-1.2995000000000001</c:v>
                </c:pt>
                <c:pt idx="7916">
                  <c:v>-0.84351799999999999</c:v>
                </c:pt>
                <c:pt idx="7917">
                  <c:v>-0.548539</c:v>
                </c:pt>
                <c:pt idx="7918">
                  <c:v>-0.74989899999999998</c:v>
                </c:pt>
                <c:pt idx="7919">
                  <c:v>-1.66343</c:v>
                </c:pt>
                <c:pt idx="7920">
                  <c:v>-1.8206100000000001</c:v>
                </c:pt>
                <c:pt idx="7921">
                  <c:v>-0.46744999999999998</c:v>
                </c:pt>
                <c:pt idx="7922">
                  <c:v>-1.1716</c:v>
                </c:pt>
                <c:pt idx="7923">
                  <c:v>0.179537</c:v>
                </c:pt>
                <c:pt idx="7924">
                  <c:v>-0.26489699999999999</c:v>
                </c:pt>
                <c:pt idx="7925">
                  <c:v>-0.27934500000000001</c:v>
                </c:pt>
                <c:pt idx="7926">
                  <c:v>-1.60059</c:v>
                </c:pt>
                <c:pt idx="7927">
                  <c:v>-2.0676600000000001</c:v>
                </c:pt>
                <c:pt idx="7928">
                  <c:v>-1.59172</c:v>
                </c:pt>
                <c:pt idx="7929">
                  <c:v>-1.3163100000000001</c:v>
                </c:pt>
                <c:pt idx="7930">
                  <c:v>-0.38852700000000001</c:v>
                </c:pt>
                <c:pt idx="7931">
                  <c:v>-0.80109699999999995</c:v>
                </c:pt>
                <c:pt idx="7932">
                  <c:v>-0.97319</c:v>
                </c:pt>
                <c:pt idx="7933">
                  <c:v>-0.113022</c:v>
                </c:pt>
                <c:pt idx="7934">
                  <c:v>-0.791435</c:v>
                </c:pt>
                <c:pt idx="7935">
                  <c:v>-0.607707</c:v>
                </c:pt>
                <c:pt idx="7936">
                  <c:v>-0.91848300000000005</c:v>
                </c:pt>
                <c:pt idx="7937">
                  <c:v>-1.6162300000000001</c:v>
                </c:pt>
                <c:pt idx="7938">
                  <c:v>-1.1617900000000001</c:v>
                </c:pt>
                <c:pt idx="7939">
                  <c:v>-1.1170199999999999</c:v>
                </c:pt>
                <c:pt idx="7940">
                  <c:v>-1.8390200000000001</c:v>
                </c:pt>
                <c:pt idx="7941">
                  <c:v>0.67434499999999997</c:v>
                </c:pt>
                <c:pt idx="7942">
                  <c:v>-1.2315499999999999</c:v>
                </c:pt>
                <c:pt idx="7943">
                  <c:v>-2.21637</c:v>
                </c:pt>
                <c:pt idx="7944">
                  <c:v>0.62678800000000001</c:v>
                </c:pt>
                <c:pt idx="7945">
                  <c:v>0.104695</c:v>
                </c:pt>
                <c:pt idx="7946">
                  <c:v>-0.32756999999999997</c:v>
                </c:pt>
                <c:pt idx="7947">
                  <c:v>-0.95327399999999995</c:v>
                </c:pt>
                <c:pt idx="7948">
                  <c:v>-0.35065200000000002</c:v>
                </c:pt>
                <c:pt idx="7949">
                  <c:v>-1.9981</c:v>
                </c:pt>
                <c:pt idx="7950">
                  <c:v>-1.4746600000000001</c:v>
                </c:pt>
                <c:pt idx="7951">
                  <c:v>-0.134573</c:v>
                </c:pt>
                <c:pt idx="7952">
                  <c:v>-0.58539200000000002</c:v>
                </c:pt>
                <c:pt idx="7953">
                  <c:v>-0.46751599999999999</c:v>
                </c:pt>
                <c:pt idx="7954">
                  <c:v>-0.95431999999999995</c:v>
                </c:pt>
                <c:pt idx="7955">
                  <c:v>0.50414800000000004</c:v>
                </c:pt>
                <c:pt idx="7956">
                  <c:v>1.1131800000000001</c:v>
                </c:pt>
                <c:pt idx="7957">
                  <c:v>-0.23296600000000001</c:v>
                </c:pt>
                <c:pt idx="7958">
                  <c:v>-2.0057</c:v>
                </c:pt>
                <c:pt idx="7959">
                  <c:v>-0.59867999999999999</c:v>
                </c:pt>
                <c:pt idx="7960">
                  <c:v>-1.20218</c:v>
                </c:pt>
                <c:pt idx="7961">
                  <c:v>-1.7696499999999999</c:v>
                </c:pt>
                <c:pt idx="7962">
                  <c:v>1.0624</c:v>
                </c:pt>
                <c:pt idx="7963">
                  <c:v>-1.94302</c:v>
                </c:pt>
                <c:pt idx="7964">
                  <c:v>-1.4120600000000001</c:v>
                </c:pt>
                <c:pt idx="7965">
                  <c:v>-0.23303699999999999</c:v>
                </c:pt>
                <c:pt idx="7966">
                  <c:v>3.0474999999999999E-2</c:v>
                </c:pt>
                <c:pt idx="7967">
                  <c:v>-0.188309</c:v>
                </c:pt>
                <c:pt idx="7968">
                  <c:v>0.155529</c:v>
                </c:pt>
                <c:pt idx="7969">
                  <c:v>0.59377199999999997</c:v>
                </c:pt>
                <c:pt idx="7970">
                  <c:v>-0.79679</c:v>
                </c:pt>
                <c:pt idx="7971">
                  <c:v>-2.6389300000000002</c:v>
                </c:pt>
                <c:pt idx="7972">
                  <c:v>-2.2865099999999998</c:v>
                </c:pt>
                <c:pt idx="7973">
                  <c:v>-1.2752600000000001</c:v>
                </c:pt>
                <c:pt idx="7974">
                  <c:v>-1.55274</c:v>
                </c:pt>
                <c:pt idx="7975">
                  <c:v>-1.7398199999999999</c:v>
                </c:pt>
                <c:pt idx="7976">
                  <c:v>-2.4820600000000002</c:v>
                </c:pt>
                <c:pt idx="7977">
                  <c:v>-2.2875399999999999</c:v>
                </c:pt>
                <c:pt idx="7978">
                  <c:v>-1.9475499999999999</c:v>
                </c:pt>
                <c:pt idx="7979">
                  <c:v>-1.37293</c:v>
                </c:pt>
                <c:pt idx="7980">
                  <c:v>-0.294269</c:v>
                </c:pt>
                <c:pt idx="7981">
                  <c:v>-1.9847399999999999</c:v>
                </c:pt>
                <c:pt idx="7982">
                  <c:v>-2.2689699999999999</c:v>
                </c:pt>
                <c:pt idx="7983">
                  <c:v>-1.4493400000000001</c:v>
                </c:pt>
                <c:pt idx="7984">
                  <c:v>-0.34828999999999999</c:v>
                </c:pt>
                <c:pt idx="7985">
                  <c:v>-1.50668</c:v>
                </c:pt>
                <c:pt idx="7986">
                  <c:v>-0.83600699999999994</c:v>
                </c:pt>
                <c:pt idx="7987">
                  <c:v>-0.69309399999999999</c:v>
                </c:pt>
                <c:pt idx="7988">
                  <c:v>-2.87364</c:v>
                </c:pt>
                <c:pt idx="7989">
                  <c:v>-2.6014400000000002</c:v>
                </c:pt>
                <c:pt idx="7990">
                  <c:v>-2.6433499999999999</c:v>
                </c:pt>
                <c:pt idx="7991">
                  <c:v>-1.1486799999999999</c:v>
                </c:pt>
                <c:pt idx="7992">
                  <c:v>-2.1332100000000001</c:v>
                </c:pt>
                <c:pt idx="7993">
                  <c:v>-1.76413</c:v>
                </c:pt>
                <c:pt idx="7994">
                  <c:v>-1.9519500000000001</c:v>
                </c:pt>
                <c:pt idx="7995">
                  <c:v>-2.4252699999999998</c:v>
                </c:pt>
                <c:pt idx="7996">
                  <c:v>-1.21427</c:v>
                </c:pt>
                <c:pt idx="7997">
                  <c:v>-2.00644</c:v>
                </c:pt>
                <c:pt idx="7998">
                  <c:v>-0.34452300000000002</c:v>
                </c:pt>
                <c:pt idx="7999">
                  <c:v>-0.79588499999999995</c:v>
                </c:pt>
                <c:pt idx="8000">
                  <c:v>-0.28171400000000002</c:v>
                </c:pt>
                <c:pt idx="8001">
                  <c:v>-0.260237</c:v>
                </c:pt>
                <c:pt idx="8002">
                  <c:v>-0.89536800000000005</c:v>
                </c:pt>
                <c:pt idx="8003">
                  <c:v>0.40904800000000002</c:v>
                </c:pt>
                <c:pt idx="8004">
                  <c:v>-1.33464</c:v>
                </c:pt>
                <c:pt idx="8005">
                  <c:v>-2.2512599999999998</c:v>
                </c:pt>
                <c:pt idx="8006">
                  <c:v>-0.73546800000000001</c:v>
                </c:pt>
                <c:pt idx="8007">
                  <c:v>-0.35405900000000001</c:v>
                </c:pt>
                <c:pt idx="8008">
                  <c:v>-0.79691500000000004</c:v>
                </c:pt>
                <c:pt idx="8009">
                  <c:v>0.56520000000000004</c:v>
                </c:pt>
                <c:pt idx="8010">
                  <c:v>-1.34121</c:v>
                </c:pt>
                <c:pt idx="8011">
                  <c:v>0.38287500000000002</c:v>
                </c:pt>
                <c:pt idx="8012">
                  <c:v>0.10888100000000001</c:v>
                </c:pt>
                <c:pt idx="8013">
                  <c:v>-1.13035</c:v>
                </c:pt>
                <c:pt idx="8014">
                  <c:v>-0.79145399999999999</c:v>
                </c:pt>
                <c:pt idx="8015">
                  <c:v>-0.83468799999999999</c:v>
                </c:pt>
                <c:pt idx="8016">
                  <c:v>-1.5490999999999999</c:v>
                </c:pt>
                <c:pt idx="8017">
                  <c:v>-0.44680999999999998</c:v>
                </c:pt>
                <c:pt idx="8018">
                  <c:v>-7.4493000000000004E-2</c:v>
                </c:pt>
                <c:pt idx="8019">
                  <c:v>-2.1052200000000001</c:v>
                </c:pt>
                <c:pt idx="8020">
                  <c:v>-0.26074399999999998</c:v>
                </c:pt>
                <c:pt idx="8021">
                  <c:v>-0.63341099999999995</c:v>
                </c:pt>
                <c:pt idx="8022">
                  <c:v>-0.26441599999999998</c:v>
                </c:pt>
                <c:pt idx="8023">
                  <c:v>-1.1684600000000001</c:v>
                </c:pt>
                <c:pt idx="8024">
                  <c:v>0.32026300000000002</c:v>
                </c:pt>
                <c:pt idx="8025">
                  <c:v>-0.89763099999999996</c:v>
                </c:pt>
                <c:pt idx="8026">
                  <c:v>-1.7029799999999999</c:v>
                </c:pt>
                <c:pt idx="8027">
                  <c:v>-0.76431099999999996</c:v>
                </c:pt>
                <c:pt idx="8028">
                  <c:v>1.8554000000000001E-2</c:v>
                </c:pt>
                <c:pt idx="8029">
                  <c:v>-0.21546499999999999</c:v>
                </c:pt>
                <c:pt idx="8030">
                  <c:v>1.19604</c:v>
                </c:pt>
                <c:pt idx="8031">
                  <c:v>-0.70266200000000001</c:v>
                </c:pt>
                <c:pt idx="8032">
                  <c:v>-1.9092199999999999</c:v>
                </c:pt>
                <c:pt idx="8033">
                  <c:v>1.7996000000000002E-2</c:v>
                </c:pt>
                <c:pt idx="8034">
                  <c:v>0.12349499999999999</c:v>
                </c:pt>
                <c:pt idx="8035">
                  <c:v>0.118716</c:v>
                </c:pt>
                <c:pt idx="8036">
                  <c:v>-1.0427500000000001</c:v>
                </c:pt>
                <c:pt idx="8037">
                  <c:v>-0.98825200000000002</c:v>
                </c:pt>
                <c:pt idx="8038">
                  <c:v>-0.25233800000000001</c:v>
                </c:pt>
                <c:pt idx="8039">
                  <c:v>-1.4496500000000001</c:v>
                </c:pt>
                <c:pt idx="8040">
                  <c:v>-1.28247</c:v>
                </c:pt>
                <c:pt idx="8041">
                  <c:v>-0.74113700000000005</c:v>
                </c:pt>
                <c:pt idx="8042">
                  <c:v>-1.45085</c:v>
                </c:pt>
                <c:pt idx="8043">
                  <c:v>-0.45519900000000002</c:v>
                </c:pt>
                <c:pt idx="8044">
                  <c:v>-0.91697899999999999</c:v>
                </c:pt>
                <c:pt idx="8045">
                  <c:v>-1.2650300000000001</c:v>
                </c:pt>
                <c:pt idx="8046">
                  <c:v>-0.79913500000000004</c:v>
                </c:pt>
                <c:pt idx="8047">
                  <c:v>-1.4992300000000001</c:v>
                </c:pt>
                <c:pt idx="8048">
                  <c:v>6.9128999999999996E-2</c:v>
                </c:pt>
                <c:pt idx="8049">
                  <c:v>-0.18522</c:v>
                </c:pt>
                <c:pt idx="8050">
                  <c:v>-0.82856600000000002</c:v>
                </c:pt>
                <c:pt idx="8051">
                  <c:v>-1.05871</c:v>
                </c:pt>
                <c:pt idx="8052">
                  <c:v>-0.21316399999999999</c:v>
                </c:pt>
                <c:pt idx="8053">
                  <c:v>-1.0087600000000001</c:v>
                </c:pt>
                <c:pt idx="8054">
                  <c:v>-1.33043</c:v>
                </c:pt>
                <c:pt idx="8055">
                  <c:v>-0.71578699999999995</c:v>
                </c:pt>
                <c:pt idx="8056">
                  <c:v>0.52993199999999996</c:v>
                </c:pt>
                <c:pt idx="8057">
                  <c:v>-0.60720200000000002</c:v>
                </c:pt>
                <c:pt idx="8058">
                  <c:v>-0.84898300000000004</c:v>
                </c:pt>
                <c:pt idx="8059">
                  <c:v>-0.83128100000000005</c:v>
                </c:pt>
                <c:pt idx="8060">
                  <c:v>-1.2398800000000001</c:v>
                </c:pt>
                <c:pt idx="8061">
                  <c:v>0.42427999999999999</c:v>
                </c:pt>
                <c:pt idx="8062">
                  <c:v>-3.2634000000000003E-2</c:v>
                </c:pt>
                <c:pt idx="8063">
                  <c:v>-0.340609</c:v>
                </c:pt>
                <c:pt idx="8064">
                  <c:v>-5.9877E-2</c:v>
                </c:pt>
                <c:pt idx="8065">
                  <c:v>-0.20686599999999999</c:v>
                </c:pt>
                <c:pt idx="8066">
                  <c:v>-2.1460499999999998</c:v>
                </c:pt>
                <c:pt idx="8067">
                  <c:v>-0.84818199999999999</c:v>
                </c:pt>
                <c:pt idx="8068">
                  <c:v>-2.3486600000000002</c:v>
                </c:pt>
                <c:pt idx="8069">
                  <c:v>-1.7015400000000001</c:v>
                </c:pt>
                <c:pt idx="8070">
                  <c:v>0.21270700000000001</c:v>
                </c:pt>
                <c:pt idx="8071">
                  <c:v>-0.16197900000000001</c:v>
                </c:pt>
                <c:pt idx="8072">
                  <c:v>-1.1963900000000001</c:v>
                </c:pt>
                <c:pt idx="8073">
                  <c:v>-0.22498000000000001</c:v>
                </c:pt>
                <c:pt idx="8074">
                  <c:v>-0.13649500000000001</c:v>
                </c:pt>
                <c:pt idx="8075">
                  <c:v>0.163185</c:v>
                </c:pt>
                <c:pt idx="8076">
                  <c:v>-0.96869799999999995</c:v>
                </c:pt>
                <c:pt idx="8077">
                  <c:v>-0.107389</c:v>
                </c:pt>
                <c:pt idx="8078">
                  <c:v>0.27651399999999998</c:v>
                </c:pt>
                <c:pt idx="8079">
                  <c:v>0.41292299999999998</c:v>
                </c:pt>
                <c:pt idx="8080">
                  <c:v>1.05332</c:v>
                </c:pt>
                <c:pt idx="8081">
                  <c:v>0.33597700000000003</c:v>
                </c:pt>
                <c:pt idx="8082">
                  <c:v>0.44810499999999998</c:v>
                </c:pt>
                <c:pt idx="8083">
                  <c:v>0.13999200000000001</c:v>
                </c:pt>
                <c:pt idx="8084">
                  <c:v>6.9930000000000001E-3</c:v>
                </c:pt>
                <c:pt idx="8085">
                  <c:v>-1.58257</c:v>
                </c:pt>
                <c:pt idx="8086">
                  <c:v>-0.97650800000000004</c:v>
                </c:pt>
                <c:pt idx="8087">
                  <c:v>0.43515999999999999</c:v>
                </c:pt>
                <c:pt idx="8088">
                  <c:v>-0.113459</c:v>
                </c:pt>
                <c:pt idx="8089">
                  <c:v>2.457E-3</c:v>
                </c:pt>
                <c:pt idx="8090">
                  <c:v>-0.51305000000000001</c:v>
                </c:pt>
                <c:pt idx="8091">
                  <c:v>-0.80951399999999996</c:v>
                </c:pt>
                <c:pt idx="8092">
                  <c:v>0.29766999999999999</c:v>
                </c:pt>
                <c:pt idx="8093">
                  <c:v>-0.53469199999999995</c:v>
                </c:pt>
                <c:pt idx="8094">
                  <c:v>-0.482599</c:v>
                </c:pt>
                <c:pt idx="8095">
                  <c:v>-0.94156799999999996</c:v>
                </c:pt>
                <c:pt idx="8096">
                  <c:v>7.4190000000000002E-3</c:v>
                </c:pt>
                <c:pt idx="8097">
                  <c:v>-0.68932800000000005</c:v>
                </c:pt>
                <c:pt idx="8098">
                  <c:v>-0.61987400000000004</c:v>
                </c:pt>
                <c:pt idx="8099">
                  <c:v>2.6501E-2</c:v>
                </c:pt>
                <c:pt idx="8100">
                  <c:v>0.422709</c:v>
                </c:pt>
                <c:pt idx="8101">
                  <c:v>0.92969000000000002</c:v>
                </c:pt>
                <c:pt idx="8102">
                  <c:v>-0.32938899999999999</c:v>
                </c:pt>
                <c:pt idx="8103">
                  <c:v>-0.93710400000000005</c:v>
                </c:pt>
                <c:pt idx="8104">
                  <c:v>0.21548800000000001</c:v>
                </c:pt>
                <c:pt idx="8105">
                  <c:v>0.273484</c:v>
                </c:pt>
                <c:pt idx="8106">
                  <c:v>-0.54407499999999998</c:v>
                </c:pt>
                <c:pt idx="8107">
                  <c:v>0.207869</c:v>
                </c:pt>
                <c:pt idx="8108">
                  <c:v>0.48484899999999997</c:v>
                </c:pt>
                <c:pt idx="8109">
                  <c:v>0.45517099999999999</c:v>
                </c:pt>
                <c:pt idx="8110">
                  <c:v>1.2140500000000001</c:v>
                </c:pt>
                <c:pt idx="8111">
                  <c:v>-0.46762900000000002</c:v>
                </c:pt>
                <c:pt idx="8112">
                  <c:v>0.56722300000000003</c:v>
                </c:pt>
                <c:pt idx="8113">
                  <c:v>0.133546</c:v>
                </c:pt>
                <c:pt idx="8114">
                  <c:v>0.126856</c:v>
                </c:pt>
                <c:pt idx="8115">
                  <c:v>-0.28717799999999999</c:v>
                </c:pt>
                <c:pt idx="8116">
                  <c:v>-0.12238599999999999</c:v>
                </c:pt>
                <c:pt idx="8117">
                  <c:v>-0.97941</c:v>
                </c:pt>
                <c:pt idx="8118">
                  <c:v>-1.2239999999999999E-2</c:v>
                </c:pt>
                <c:pt idx="8119">
                  <c:v>-1.0382499999999999</c:v>
                </c:pt>
                <c:pt idx="8120">
                  <c:v>-1.0778099999999999</c:v>
                </c:pt>
                <c:pt idx="8121">
                  <c:v>-0.66266599999999998</c:v>
                </c:pt>
                <c:pt idx="8122">
                  <c:v>0.12357899999999999</c:v>
                </c:pt>
                <c:pt idx="8123">
                  <c:v>-0.99126599999999998</c:v>
                </c:pt>
                <c:pt idx="8124">
                  <c:v>0.68721299999999996</c:v>
                </c:pt>
                <c:pt idx="8125">
                  <c:v>-0.74620399999999998</c:v>
                </c:pt>
                <c:pt idx="8126">
                  <c:v>-0.26700600000000002</c:v>
                </c:pt>
                <c:pt idx="8127">
                  <c:v>-6.8947999999999995E-2</c:v>
                </c:pt>
                <c:pt idx="8128">
                  <c:v>1.0235000000000001</c:v>
                </c:pt>
                <c:pt idx="8129">
                  <c:v>0.19975000000000001</c:v>
                </c:pt>
                <c:pt idx="8130">
                  <c:v>-0.75025900000000001</c:v>
                </c:pt>
                <c:pt idx="8131">
                  <c:v>-1.9857899999999999</c:v>
                </c:pt>
                <c:pt idx="8132">
                  <c:v>-9.9241999999999997E-2</c:v>
                </c:pt>
                <c:pt idx="8133">
                  <c:v>-0.86652899999999999</c:v>
                </c:pt>
                <c:pt idx="8134">
                  <c:v>-0.78342000000000001</c:v>
                </c:pt>
                <c:pt idx="8135">
                  <c:v>-0.80748500000000001</c:v>
                </c:pt>
                <c:pt idx="8136">
                  <c:v>0.63514000000000004</c:v>
                </c:pt>
                <c:pt idx="8137">
                  <c:v>1.2166E-2</c:v>
                </c:pt>
                <c:pt idx="8138">
                  <c:v>-0.93621200000000004</c:v>
                </c:pt>
                <c:pt idx="8139">
                  <c:v>0.24881300000000001</c:v>
                </c:pt>
                <c:pt idx="8140">
                  <c:v>0.39282400000000001</c:v>
                </c:pt>
                <c:pt idx="8141">
                  <c:v>0.84052199999999999</c:v>
                </c:pt>
                <c:pt idx="8142">
                  <c:v>1.0619000000000001</c:v>
                </c:pt>
                <c:pt idx="8143">
                  <c:v>-0.48078900000000002</c:v>
                </c:pt>
                <c:pt idx="8144">
                  <c:v>0.49395</c:v>
                </c:pt>
                <c:pt idx="8145">
                  <c:v>-0.71664000000000005</c:v>
                </c:pt>
                <c:pt idx="8146">
                  <c:v>0.30185099999999998</c:v>
                </c:pt>
                <c:pt idx="8147">
                  <c:v>-2.32972</c:v>
                </c:pt>
                <c:pt idx="8148">
                  <c:v>-1.1102700000000001</c:v>
                </c:pt>
                <c:pt idx="8149">
                  <c:v>4.7281999999999998E-2</c:v>
                </c:pt>
                <c:pt idx="8150">
                  <c:v>-1.16035</c:v>
                </c:pt>
                <c:pt idx="8151">
                  <c:v>0.47764800000000002</c:v>
                </c:pt>
                <c:pt idx="8152">
                  <c:v>-1.14096</c:v>
                </c:pt>
                <c:pt idx="8153">
                  <c:v>-1.8350299999999999</c:v>
                </c:pt>
                <c:pt idx="8154">
                  <c:v>-1.4438800000000001</c:v>
                </c:pt>
                <c:pt idx="8155">
                  <c:v>0.105964</c:v>
                </c:pt>
                <c:pt idx="8156">
                  <c:v>0.21738399999999999</c:v>
                </c:pt>
                <c:pt idx="8157">
                  <c:v>-0.54657500000000003</c:v>
                </c:pt>
                <c:pt idx="8158">
                  <c:v>-0.49447600000000003</c:v>
                </c:pt>
                <c:pt idx="8159">
                  <c:v>-0.21897900000000001</c:v>
                </c:pt>
                <c:pt idx="8160">
                  <c:v>-3.3355999999999997E-2</c:v>
                </c:pt>
                <c:pt idx="8161">
                  <c:v>-1.28138</c:v>
                </c:pt>
                <c:pt idx="8162">
                  <c:v>-5.7501999999999998E-2</c:v>
                </c:pt>
                <c:pt idx="8163">
                  <c:v>0.37901800000000002</c:v>
                </c:pt>
                <c:pt idx="8164">
                  <c:v>-1.4898</c:v>
                </c:pt>
                <c:pt idx="8165">
                  <c:v>-0.74755099999999997</c:v>
                </c:pt>
                <c:pt idx="8166">
                  <c:v>-9.5841999999999997E-2</c:v>
                </c:pt>
                <c:pt idx="8167">
                  <c:v>-0.87384399999999995</c:v>
                </c:pt>
                <c:pt idx="8168">
                  <c:v>0.2132</c:v>
                </c:pt>
                <c:pt idx="8169">
                  <c:v>-1.7760899999999999</c:v>
                </c:pt>
                <c:pt idx="8170">
                  <c:v>-1.7339899999999999</c:v>
                </c:pt>
                <c:pt idx="8171">
                  <c:v>-0.33607399999999998</c:v>
                </c:pt>
                <c:pt idx="8172">
                  <c:v>-1.5693699999999999</c:v>
                </c:pt>
                <c:pt idx="8173">
                  <c:v>9.4645000000000007E-2</c:v>
                </c:pt>
                <c:pt idx="8174">
                  <c:v>-0.83190900000000001</c:v>
                </c:pt>
                <c:pt idx="8175">
                  <c:v>-0.73327500000000001</c:v>
                </c:pt>
                <c:pt idx="8176">
                  <c:v>-1.8718300000000001</c:v>
                </c:pt>
                <c:pt idx="8177">
                  <c:v>-1.5196700000000001</c:v>
                </c:pt>
                <c:pt idx="8178">
                  <c:v>-0.62043300000000001</c:v>
                </c:pt>
                <c:pt idx="8179">
                  <c:v>-1.2334499999999999</c:v>
                </c:pt>
                <c:pt idx="8180">
                  <c:v>0.34722199999999998</c:v>
                </c:pt>
                <c:pt idx="8181">
                  <c:v>-5.4955999999999998E-2</c:v>
                </c:pt>
                <c:pt idx="8182">
                  <c:v>0.54937999999999998</c:v>
                </c:pt>
                <c:pt idx="8183">
                  <c:v>-0.84716000000000002</c:v>
                </c:pt>
                <c:pt idx="8184">
                  <c:v>0.86799099999999996</c:v>
                </c:pt>
                <c:pt idx="8185">
                  <c:v>-0.129443</c:v>
                </c:pt>
                <c:pt idx="8186">
                  <c:v>-0.80533100000000002</c:v>
                </c:pt>
                <c:pt idx="8187">
                  <c:v>-0.193721</c:v>
                </c:pt>
                <c:pt idx="8188">
                  <c:v>1.2041E-2</c:v>
                </c:pt>
                <c:pt idx="8189">
                  <c:v>-1.64453</c:v>
                </c:pt>
                <c:pt idx="8190">
                  <c:v>-0.59479800000000005</c:v>
                </c:pt>
                <c:pt idx="8191">
                  <c:v>-0.64968300000000001</c:v>
                </c:pt>
                <c:pt idx="8192">
                  <c:v>-0.53398100000000004</c:v>
                </c:pt>
                <c:pt idx="8193">
                  <c:v>-0.23877200000000001</c:v>
                </c:pt>
                <c:pt idx="8194">
                  <c:v>5.8624000000000002E-2</c:v>
                </c:pt>
                <c:pt idx="8195">
                  <c:v>-0.64424700000000001</c:v>
                </c:pt>
                <c:pt idx="8196">
                  <c:v>0.75800599999999996</c:v>
                </c:pt>
                <c:pt idx="8197">
                  <c:v>-8.371E-3</c:v>
                </c:pt>
                <c:pt idx="8198">
                  <c:v>-0.24978900000000001</c:v>
                </c:pt>
                <c:pt idx="8199">
                  <c:v>0.32762799999999997</c:v>
                </c:pt>
                <c:pt idx="8200">
                  <c:v>-0.57183899999999999</c:v>
                </c:pt>
                <c:pt idx="8201">
                  <c:v>-0.64019700000000002</c:v>
                </c:pt>
                <c:pt idx="8202">
                  <c:v>0.68385600000000002</c:v>
                </c:pt>
                <c:pt idx="8203">
                  <c:v>0.56410700000000003</c:v>
                </c:pt>
                <c:pt idx="8204">
                  <c:v>0.32858100000000001</c:v>
                </c:pt>
                <c:pt idx="8205">
                  <c:v>-1.82829</c:v>
                </c:pt>
                <c:pt idx="8206">
                  <c:v>0.443027</c:v>
                </c:pt>
                <c:pt idx="8207">
                  <c:v>1.6185400000000001</c:v>
                </c:pt>
                <c:pt idx="8208">
                  <c:v>1.30989</c:v>
                </c:pt>
                <c:pt idx="8209">
                  <c:v>-1.2453399999999999</c:v>
                </c:pt>
                <c:pt idx="8210">
                  <c:v>-0.13936999999999999</c:v>
                </c:pt>
                <c:pt idx="8211">
                  <c:v>-1.00783</c:v>
                </c:pt>
                <c:pt idx="8212">
                  <c:v>1.0853999999999999</c:v>
                </c:pt>
                <c:pt idx="8213">
                  <c:v>0.78534199999999998</c:v>
                </c:pt>
                <c:pt idx="8214">
                  <c:v>0.91676100000000005</c:v>
                </c:pt>
                <c:pt idx="8215">
                  <c:v>-0.64372200000000002</c:v>
                </c:pt>
                <c:pt idx="8216">
                  <c:v>0.59029799999999999</c:v>
                </c:pt>
                <c:pt idx="8217">
                  <c:v>0.48658800000000002</c:v>
                </c:pt>
                <c:pt idx="8218">
                  <c:v>0.77068300000000001</c:v>
                </c:pt>
                <c:pt idx="8219">
                  <c:v>-0.14557600000000001</c:v>
                </c:pt>
                <c:pt idx="8220">
                  <c:v>0.66117300000000001</c:v>
                </c:pt>
                <c:pt idx="8221">
                  <c:v>0.74510900000000002</c:v>
                </c:pt>
                <c:pt idx="8222">
                  <c:v>-2.7806000000000001E-2</c:v>
                </c:pt>
                <c:pt idx="8223">
                  <c:v>-0.19781699999999999</c:v>
                </c:pt>
                <c:pt idx="8224">
                  <c:v>0.35092200000000001</c:v>
                </c:pt>
                <c:pt idx="8225">
                  <c:v>1.31385</c:v>
                </c:pt>
                <c:pt idx="8226">
                  <c:v>0.56678799999999996</c:v>
                </c:pt>
                <c:pt idx="8227">
                  <c:v>0.13877100000000001</c:v>
                </c:pt>
                <c:pt idx="8228">
                  <c:v>-0.49846400000000002</c:v>
                </c:pt>
                <c:pt idx="8229">
                  <c:v>-0.95554300000000003</c:v>
                </c:pt>
                <c:pt idx="8230">
                  <c:v>-0.97721999999999998</c:v>
                </c:pt>
                <c:pt idx="8231">
                  <c:v>-0.81255500000000003</c:v>
                </c:pt>
                <c:pt idx="8232">
                  <c:v>-1.8689899999999999</c:v>
                </c:pt>
                <c:pt idx="8233">
                  <c:v>-0.88216799999999995</c:v>
                </c:pt>
                <c:pt idx="8234">
                  <c:v>-0.57383300000000004</c:v>
                </c:pt>
                <c:pt idx="8235">
                  <c:v>-0.94571899999999998</c:v>
                </c:pt>
                <c:pt idx="8236">
                  <c:v>-0.30556299999999997</c:v>
                </c:pt>
                <c:pt idx="8237">
                  <c:v>-0.829098</c:v>
                </c:pt>
                <c:pt idx="8238">
                  <c:v>-0.54306900000000002</c:v>
                </c:pt>
                <c:pt idx="8239">
                  <c:v>-1.1628799999999999</c:v>
                </c:pt>
                <c:pt idx="8240">
                  <c:v>-0.59528800000000004</c:v>
                </c:pt>
                <c:pt idx="8241">
                  <c:v>-1.2427699999999999</c:v>
                </c:pt>
                <c:pt idx="8242">
                  <c:v>-0.90802799999999995</c:v>
                </c:pt>
                <c:pt idx="8243">
                  <c:v>-0.115562</c:v>
                </c:pt>
                <c:pt idx="8244">
                  <c:v>-1.31212</c:v>
                </c:pt>
                <c:pt idx="8245">
                  <c:v>-0.86362099999999997</c:v>
                </c:pt>
                <c:pt idx="8246">
                  <c:v>-6.7321000000000006E-2</c:v>
                </c:pt>
                <c:pt idx="8247">
                  <c:v>-0.77422999999999997</c:v>
                </c:pt>
                <c:pt idx="8248">
                  <c:v>-1.50891</c:v>
                </c:pt>
                <c:pt idx="8249">
                  <c:v>-1.5468900000000001</c:v>
                </c:pt>
                <c:pt idx="8250">
                  <c:v>-0.167379</c:v>
                </c:pt>
                <c:pt idx="8251">
                  <c:v>-1.04335</c:v>
                </c:pt>
                <c:pt idx="8252">
                  <c:v>-1.0440199999999999</c:v>
                </c:pt>
                <c:pt idx="8253">
                  <c:v>-1.5502100000000001</c:v>
                </c:pt>
                <c:pt idx="8254">
                  <c:v>-1.3102100000000001</c:v>
                </c:pt>
                <c:pt idx="8255">
                  <c:v>-1.48356</c:v>
                </c:pt>
                <c:pt idx="8256">
                  <c:v>-1.45547</c:v>
                </c:pt>
                <c:pt idx="8257">
                  <c:v>-2.1981899999999999</c:v>
                </c:pt>
                <c:pt idx="8258">
                  <c:v>-1.3419700000000001</c:v>
                </c:pt>
                <c:pt idx="8259">
                  <c:v>-0.70228999999999997</c:v>
                </c:pt>
                <c:pt idx="8260">
                  <c:v>-0.542041</c:v>
                </c:pt>
                <c:pt idx="8261">
                  <c:v>-0.191556</c:v>
                </c:pt>
                <c:pt idx="8262">
                  <c:v>0.111223</c:v>
                </c:pt>
                <c:pt idx="8263">
                  <c:v>-1.32884</c:v>
                </c:pt>
                <c:pt idx="8264">
                  <c:v>-0.63486900000000002</c:v>
                </c:pt>
                <c:pt idx="8265">
                  <c:v>0.112373</c:v>
                </c:pt>
                <c:pt idx="8266">
                  <c:v>0.57884500000000005</c:v>
                </c:pt>
                <c:pt idx="8267">
                  <c:v>0.180004</c:v>
                </c:pt>
                <c:pt idx="8268">
                  <c:v>-0.42984299999999998</c:v>
                </c:pt>
                <c:pt idx="8269">
                  <c:v>-5.6626999999999997E-2</c:v>
                </c:pt>
                <c:pt idx="8270">
                  <c:v>-1.22926</c:v>
                </c:pt>
                <c:pt idx="8271">
                  <c:v>-1.0463499999999999</c:v>
                </c:pt>
                <c:pt idx="8272">
                  <c:v>0.20999100000000001</c:v>
                </c:pt>
                <c:pt idx="8273">
                  <c:v>-0.11654299999999999</c:v>
                </c:pt>
                <c:pt idx="8274">
                  <c:v>0.74549699999999997</c:v>
                </c:pt>
                <c:pt idx="8275">
                  <c:v>-1.3982300000000001</c:v>
                </c:pt>
                <c:pt idx="8276">
                  <c:v>0.97582999999999998</c:v>
                </c:pt>
                <c:pt idx="8277">
                  <c:v>-0.564913</c:v>
                </c:pt>
                <c:pt idx="8278">
                  <c:v>9.0615000000000001E-2</c:v>
                </c:pt>
                <c:pt idx="8279">
                  <c:v>-0.305809</c:v>
                </c:pt>
                <c:pt idx="8280">
                  <c:v>-0.185804</c:v>
                </c:pt>
                <c:pt idx="8281">
                  <c:v>-0.69426600000000005</c:v>
                </c:pt>
                <c:pt idx="8282">
                  <c:v>-1.1385799999999999</c:v>
                </c:pt>
                <c:pt idx="8283">
                  <c:v>-0.64358700000000002</c:v>
                </c:pt>
                <c:pt idx="8284">
                  <c:v>-7.2591000000000003E-2</c:v>
                </c:pt>
                <c:pt idx="8285">
                  <c:v>-2.4239E-2</c:v>
                </c:pt>
                <c:pt idx="8286">
                  <c:v>-0.37420999999999999</c:v>
                </c:pt>
                <c:pt idx="8287">
                  <c:v>-2.3843399999999999</c:v>
                </c:pt>
                <c:pt idx="8288">
                  <c:v>-1.1498299999999999</c:v>
                </c:pt>
                <c:pt idx="8289">
                  <c:v>-0.37710100000000002</c:v>
                </c:pt>
                <c:pt idx="8290">
                  <c:v>-1.23492</c:v>
                </c:pt>
                <c:pt idx="8291">
                  <c:v>0.58098300000000003</c:v>
                </c:pt>
                <c:pt idx="8292">
                  <c:v>-1.3503700000000001</c:v>
                </c:pt>
                <c:pt idx="8293">
                  <c:v>-1.57653</c:v>
                </c:pt>
                <c:pt idx="8294">
                  <c:v>-0.23530799999999999</c:v>
                </c:pt>
                <c:pt idx="8295">
                  <c:v>0.15793499999999999</c:v>
                </c:pt>
                <c:pt idx="8296">
                  <c:v>-9.5374E-2</c:v>
                </c:pt>
                <c:pt idx="8297">
                  <c:v>0.43930900000000001</c:v>
                </c:pt>
                <c:pt idx="8298">
                  <c:v>-1.44343</c:v>
                </c:pt>
                <c:pt idx="8299">
                  <c:v>0.69066399999999994</c:v>
                </c:pt>
                <c:pt idx="8300">
                  <c:v>-1.4173199999999999</c:v>
                </c:pt>
                <c:pt idx="8301">
                  <c:v>-0.31085800000000002</c:v>
                </c:pt>
                <c:pt idx="8302">
                  <c:v>-0.84444600000000003</c:v>
                </c:pt>
                <c:pt idx="8303">
                  <c:v>-0.19967299999999999</c:v>
                </c:pt>
                <c:pt idx="8304">
                  <c:v>-1.1048800000000001</c:v>
                </c:pt>
                <c:pt idx="8305">
                  <c:v>-0.86258599999999996</c:v>
                </c:pt>
                <c:pt idx="8306">
                  <c:v>0.71897299999999997</c:v>
                </c:pt>
                <c:pt idx="8307">
                  <c:v>-1.43052</c:v>
                </c:pt>
                <c:pt idx="8308">
                  <c:v>-0.48564600000000002</c:v>
                </c:pt>
                <c:pt idx="8309">
                  <c:v>-0.839194</c:v>
                </c:pt>
                <c:pt idx="8310">
                  <c:v>-0.311145</c:v>
                </c:pt>
                <c:pt idx="8311">
                  <c:v>-0.52702499999999997</c:v>
                </c:pt>
                <c:pt idx="8312">
                  <c:v>-0.98325399999999996</c:v>
                </c:pt>
                <c:pt idx="8313">
                  <c:v>-0.73710799999999999</c:v>
                </c:pt>
                <c:pt idx="8314">
                  <c:v>-0.58125700000000002</c:v>
                </c:pt>
                <c:pt idx="8315">
                  <c:v>0.43438399999999999</c:v>
                </c:pt>
                <c:pt idx="8316">
                  <c:v>-1.3080700000000001</c:v>
                </c:pt>
                <c:pt idx="8317">
                  <c:v>3.2128999999999998E-2</c:v>
                </c:pt>
                <c:pt idx="8318">
                  <c:v>-0.28400399999999998</c:v>
                </c:pt>
                <c:pt idx="8319">
                  <c:v>-0.41672599999999999</c:v>
                </c:pt>
                <c:pt idx="8320">
                  <c:v>-1.3414299999999999</c:v>
                </c:pt>
                <c:pt idx="8321">
                  <c:v>-0.39728999999999998</c:v>
                </c:pt>
                <c:pt idx="8322">
                  <c:v>-1.47309</c:v>
                </c:pt>
                <c:pt idx="8323">
                  <c:v>-0.92441399999999996</c:v>
                </c:pt>
                <c:pt idx="8324">
                  <c:v>-0.24013699999999999</c:v>
                </c:pt>
                <c:pt idx="8325">
                  <c:v>-0.69444399999999995</c:v>
                </c:pt>
                <c:pt idx="8326">
                  <c:v>-1.41381</c:v>
                </c:pt>
                <c:pt idx="8327">
                  <c:v>-2.0521799999999999</c:v>
                </c:pt>
                <c:pt idx="8328">
                  <c:v>-0.25708700000000001</c:v>
                </c:pt>
                <c:pt idx="8329">
                  <c:v>-2.2887000000000001E-2</c:v>
                </c:pt>
                <c:pt idx="8330">
                  <c:v>-0.93053900000000001</c:v>
                </c:pt>
                <c:pt idx="8331">
                  <c:v>-0.48131800000000002</c:v>
                </c:pt>
                <c:pt idx="8332">
                  <c:v>-1.7276199999999999</c:v>
                </c:pt>
                <c:pt idx="8333">
                  <c:v>-0.48529499999999998</c:v>
                </c:pt>
                <c:pt idx="8334">
                  <c:v>-0.37603799999999998</c:v>
                </c:pt>
                <c:pt idx="8335">
                  <c:v>-1.1819299999999999</c:v>
                </c:pt>
                <c:pt idx="8336">
                  <c:v>-1.0831599999999999</c:v>
                </c:pt>
                <c:pt idx="8337">
                  <c:v>-0.27467000000000003</c:v>
                </c:pt>
                <c:pt idx="8338">
                  <c:v>-0.260853</c:v>
                </c:pt>
                <c:pt idx="8339">
                  <c:v>0.54871400000000004</c:v>
                </c:pt>
                <c:pt idx="8340">
                  <c:v>0.37421399999999999</c:v>
                </c:pt>
                <c:pt idx="8341">
                  <c:v>-1.4855700000000001</c:v>
                </c:pt>
                <c:pt idx="8342">
                  <c:v>-0.88500100000000004</c:v>
                </c:pt>
                <c:pt idx="8343">
                  <c:v>-0.13783200000000001</c:v>
                </c:pt>
                <c:pt idx="8344">
                  <c:v>-0.54794399999999999</c:v>
                </c:pt>
                <c:pt idx="8345">
                  <c:v>-2.0619299999999998</c:v>
                </c:pt>
                <c:pt idx="8346">
                  <c:v>-0.79174199999999995</c:v>
                </c:pt>
                <c:pt idx="8347">
                  <c:v>-1.6576299999999999</c:v>
                </c:pt>
                <c:pt idx="8348">
                  <c:v>4.4421000000000002E-2</c:v>
                </c:pt>
                <c:pt idx="8349">
                  <c:v>-2.2191700000000001</c:v>
                </c:pt>
                <c:pt idx="8350">
                  <c:v>-1.63289</c:v>
                </c:pt>
                <c:pt idx="8351">
                  <c:v>-0.88258300000000001</c:v>
                </c:pt>
                <c:pt idx="8352">
                  <c:v>-1.2775799999999999</c:v>
                </c:pt>
                <c:pt idx="8353">
                  <c:v>-1.1536</c:v>
                </c:pt>
                <c:pt idx="8354">
                  <c:v>-2.3892500000000001</c:v>
                </c:pt>
                <c:pt idx="8355">
                  <c:v>-1.0334300000000001</c:v>
                </c:pt>
                <c:pt idx="8356">
                  <c:v>-0.82124299999999995</c:v>
                </c:pt>
                <c:pt idx="8357">
                  <c:v>-0.79026300000000005</c:v>
                </c:pt>
                <c:pt idx="8358">
                  <c:v>-0.53593400000000002</c:v>
                </c:pt>
                <c:pt idx="8359">
                  <c:v>-0.56297399999999997</c:v>
                </c:pt>
                <c:pt idx="8360">
                  <c:v>0.68208800000000003</c:v>
                </c:pt>
                <c:pt idx="8361">
                  <c:v>-1.5668200000000001</c:v>
                </c:pt>
                <c:pt idx="8362">
                  <c:v>-1.3915200000000001</c:v>
                </c:pt>
                <c:pt idx="8363">
                  <c:v>-0.152194</c:v>
                </c:pt>
                <c:pt idx="8364">
                  <c:v>-1.33968</c:v>
                </c:pt>
                <c:pt idx="8365">
                  <c:v>-0.60481799999999997</c:v>
                </c:pt>
                <c:pt idx="8366">
                  <c:v>-1.91621</c:v>
                </c:pt>
                <c:pt idx="8367">
                  <c:v>-0.55976000000000004</c:v>
                </c:pt>
                <c:pt idx="8368">
                  <c:v>-1.14838</c:v>
                </c:pt>
                <c:pt idx="8369">
                  <c:v>-1.4232400000000001</c:v>
                </c:pt>
                <c:pt idx="8370">
                  <c:v>-0.54335299999999997</c:v>
                </c:pt>
                <c:pt idx="8371">
                  <c:v>-1.2760899999999999</c:v>
                </c:pt>
                <c:pt idx="8372">
                  <c:v>-1.1414500000000001</c:v>
                </c:pt>
                <c:pt idx="8373">
                  <c:v>-1.3818900000000001</c:v>
                </c:pt>
                <c:pt idx="8374">
                  <c:v>-0.41565299999999999</c:v>
                </c:pt>
                <c:pt idx="8375">
                  <c:v>-0.188384</c:v>
                </c:pt>
                <c:pt idx="8376">
                  <c:v>-1.18215</c:v>
                </c:pt>
                <c:pt idx="8377">
                  <c:v>-0.61108200000000001</c:v>
                </c:pt>
                <c:pt idx="8378">
                  <c:v>-0.45975199999999999</c:v>
                </c:pt>
                <c:pt idx="8379">
                  <c:v>-0.37911600000000001</c:v>
                </c:pt>
                <c:pt idx="8380">
                  <c:v>-0.64012199999999997</c:v>
                </c:pt>
                <c:pt idx="8381">
                  <c:v>-0.97885299999999997</c:v>
                </c:pt>
                <c:pt idx="8382">
                  <c:v>0.31125700000000001</c:v>
                </c:pt>
                <c:pt idx="8383">
                  <c:v>-0.84678399999999998</c:v>
                </c:pt>
                <c:pt idx="8384">
                  <c:v>-0.58677599999999996</c:v>
                </c:pt>
                <c:pt idx="8385">
                  <c:v>-0.47311599999999998</c:v>
                </c:pt>
                <c:pt idx="8386">
                  <c:v>-2.1447600000000002</c:v>
                </c:pt>
                <c:pt idx="8387">
                  <c:v>-1.0398700000000001</c:v>
                </c:pt>
                <c:pt idx="8388">
                  <c:v>-0.94345400000000001</c:v>
                </c:pt>
                <c:pt idx="8389">
                  <c:v>-0.36687700000000001</c:v>
                </c:pt>
                <c:pt idx="8390">
                  <c:v>-0.126328</c:v>
                </c:pt>
                <c:pt idx="8391">
                  <c:v>-0.93108199999999997</c:v>
                </c:pt>
                <c:pt idx="8392">
                  <c:v>-1.03037</c:v>
                </c:pt>
                <c:pt idx="8393">
                  <c:v>-0.50254500000000002</c:v>
                </c:pt>
                <c:pt idx="8394">
                  <c:v>-0.94072299999999998</c:v>
                </c:pt>
                <c:pt idx="8395">
                  <c:v>-0.62318799999999996</c:v>
                </c:pt>
                <c:pt idx="8396">
                  <c:v>-1.7288699999999999</c:v>
                </c:pt>
                <c:pt idx="8397">
                  <c:v>-0.50988900000000004</c:v>
                </c:pt>
                <c:pt idx="8398">
                  <c:v>-0.23932100000000001</c:v>
                </c:pt>
                <c:pt idx="8399">
                  <c:v>-0.514181</c:v>
                </c:pt>
                <c:pt idx="8400">
                  <c:v>-0.27469100000000002</c:v>
                </c:pt>
                <c:pt idx="8401">
                  <c:v>-0.246286</c:v>
                </c:pt>
                <c:pt idx="8402">
                  <c:v>-1.65364</c:v>
                </c:pt>
                <c:pt idx="8403">
                  <c:v>0.23646600000000001</c:v>
                </c:pt>
                <c:pt idx="8404">
                  <c:v>-1.0925400000000001</c:v>
                </c:pt>
                <c:pt idx="8405">
                  <c:v>0.75283800000000001</c:v>
                </c:pt>
                <c:pt idx="8406">
                  <c:v>-0.51687300000000003</c:v>
                </c:pt>
                <c:pt idx="8407">
                  <c:v>-1.2215</c:v>
                </c:pt>
                <c:pt idx="8408">
                  <c:v>-1.2418E-2</c:v>
                </c:pt>
                <c:pt idx="8409">
                  <c:v>-2.3197700000000001</c:v>
                </c:pt>
                <c:pt idx="8410">
                  <c:v>-0.44917200000000002</c:v>
                </c:pt>
                <c:pt idx="8411">
                  <c:v>-0.102404</c:v>
                </c:pt>
                <c:pt idx="8412">
                  <c:v>-1.08514</c:v>
                </c:pt>
                <c:pt idx="8413">
                  <c:v>-1.4191400000000001</c:v>
                </c:pt>
                <c:pt idx="8414">
                  <c:v>-1.3884300000000001</c:v>
                </c:pt>
                <c:pt idx="8415">
                  <c:v>-0.68188800000000005</c:v>
                </c:pt>
                <c:pt idx="8416">
                  <c:v>-0.718526</c:v>
                </c:pt>
                <c:pt idx="8417">
                  <c:v>-0.60495500000000002</c:v>
                </c:pt>
                <c:pt idx="8418">
                  <c:v>-0.28204200000000001</c:v>
                </c:pt>
                <c:pt idx="8419">
                  <c:v>1.28216</c:v>
                </c:pt>
                <c:pt idx="8420">
                  <c:v>-1.8048000000000002E-2</c:v>
                </c:pt>
                <c:pt idx="8421">
                  <c:v>-2.32518</c:v>
                </c:pt>
                <c:pt idx="8422">
                  <c:v>-0.66441300000000003</c:v>
                </c:pt>
                <c:pt idx="8423">
                  <c:v>-0.68883799999999995</c:v>
                </c:pt>
                <c:pt idx="8424">
                  <c:v>-0.77514300000000003</c:v>
                </c:pt>
                <c:pt idx="8425">
                  <c:v>-1.8265400000000001</c:v>
                </c:pt>
                <c:pt idx="8426">
                  <c:v>-0.78400700000000001</c:v>
                </c:pt>
                <c:pt idx="8427">
                  <c:v>-2.0609700000000002</c:v>
                </c:pt>
                <c:pt idx="8428">
                  <c:v>-1.1197699999999999</c:v>
                </c:pt>
                <c:pt idx="8429">
                  <c:v>-0.92982799999999999</c:v>
                </c:pt>
                <c:pt idx="8430">
                  <c:v>-1.6145700000000001</c:v>
                </c:pt>
                <c:pt idx="8431">
                  <c:v>-0.92367100000000002</c:v>
                </c:pt>
                <c:pt idx="8432">
                  <c:v>-0.80875399999999997</c:v>
                </c:pt>
                <c:pt idx="8433">
                  <c:v>0.22944100000000001</c:v>
                </c:pt>
                <c:pt idx="8434">
                  <c:v>-2.2720400000000001</c:v>
                </c:pt>
                <c:pt idx="8435">
                  <c:v>-3.3702999999999997E-2</c:v>
                </c:pt>
                <c:pt idx="8436">
                  <c:v>-3.4749000000000002E-2</c:v>
                </c:pt>
                <c:pt idx="8437">
                  <c:v>-0.57521299999999997</c:v>
                </c:pt>
                <c:pt idx="8438">
                  <c:v>-0.82147499999999996</c:v>
                </c:pt>
                <c:pt idx="8439">
                  <c:v>-1.4766699999999999</c:v>
                </c:pt>
                <c:pt idx="8440">
                  <c:v>-1.89821</c:v>
                </c:pt>
                <c:pt idx="8441">
                  <c:v>-1.1460699999999999</c:v>
                </c:pt>
                <c:pt idx="8442">
                  <c:v>-0.12339899999999999</c:v>
                </c:pt>
                <c:pt idx="8443">
                  <c:v>-0.15895000000000001</c:v>
                </c:pt>
                <c:pt idx="8444">
                  <c:v>-2.3553899999999999</c:v>
                </c:pt>
                <c:pt idx="8445">
                  <c:v>-0.56781000000000004</c:v>
                </c:pt>
                <c:pt idx="8446">
                  <c:v>0.37602000000000002</c:v>
                </c:pt>
                <c:pt idx="8447">
                  <c:v>-1.7889600000000001</c:v>
                </c:pt>
                <c:pt idx="8448">
                  <c:v>-1.1366799999999999</c:v>
                </c:pt>
                <c:pt idx="8449">
                  <c:v>-1.8663700000000001</c:v>
                </c:pt>
                <c:pt idx="8450">
                  <c:v>-0.31813599999999997</c:v>
                </c:pt>
                <c:pt idx="8451">
                  <c:v>-1.23844</c:v>
                </c:pt>
                <c:pt idx="8452">
                  <c:v>0.45811200000000002</c:v>
                </c:pt>
                <c:pt idx="8453">
                  <c:v>-1.1918</c:v>
                </c:pt>
                <c:pt idx="8454">
                  <c:v>-1.7092000000000001</c:v>
                </c:pt>
                <c:pt idx="8455">
                  <c:v>-1.2199199999999999</c:v>
                </c:pt>
                <c:pt idx="8456">
                  <c:v>0.52588299999999999</c:v>
                </c:pt>
                <c:pt idx="8457">
                  <c:v>0.27241599999999999</c:v>
                </c:pt>
                <c:pt idx="8458">
                  <c:v>-0.87724199999999997</c:v>
                </c:pt>
                <c:pt idx="8459">
                  <c:v>0.28931200000000001</c:v>
                </c:pt>
                <c:pt idx="8460">
                  <c:v>0.81733999999999996</c:v>
                </c:pt>
                <c:pt idx="8461">
                  <c:v>-0.44508599999999998</c:v>
                </c:pt>
                <c:pt idx="8462">
                  <c:v>-0.53888100000000005</c:v>
                </c:pt>
                <c:pt idx="8463">
                  <c:v>-1.9475899999999999</c:v>
                </c:pt>
                <c:pt idx="8464">
                  <c:v>-1.6534500000000001</c:v>
                </c:pt>
                <c:pt idx="8465">
                  <c:v>-1.68553</c:v>
                </c:pt>
                <c:pt idx="8466">
                  <c:v>-0.89962299999999995</c:v>
                </c:pt>
                <c:pt idx="8467">
                  <c:v>-1.6349</c:v>
                </c:pt>
                <c:pt idx="8468">
                  <c:v>0.583928</c:v>
                </c:pt>
                <c:pt idx="8469">
                  <c:v>0.87658100000000005</c:v>
                </c:pt>
                <c:pt idx="8470">
                  <c:v>4.2956000000000001E-2</c:v>
                </c:pt>
                <c:pt idx="8471">
                  <c:v>-0.87568299999999999</c:v>
                </c:pt>
                <c:pt idx="8472">
                  <c:v>-1.4607600000000001</c:v>
                </c:pt>
                <c:pt idx="8473">
                  <c:v>-0.94396100000000005</c:v>
                </c:pt>
                <c:pt idx="8474">
                  <c:v>-1.25003</c:v>
                </c:pt>
                <c:pt idx="8475">
                  <c:v>-1.3668199999999999</c:v>
                </c:pt>
                <c:pt idx="8476">
                  <c:v>-1.92496</c:v>
                </c:pt>
                <c:pt idx="8477">
                  <c:v>-0.78764999999999996</c:v>
                </c:pt>
                <c:pt idx="8478">
                  <c:v>-0.87381500000000001</c:v>
                </c:pt>
                <c:pt idx="8479">
                  <c:v>-1.9480299999999999</c:v>
                </c:pt>
                <c:pt idx="8480">
                  <c:v>-1.9770000000000001</c:v>
                </c:pt>
                <c:pt idx="8481">
                  <c:v>-1.5215399999999999</c:v>
                </c:pt>
                <c:pt idx="8482">
                  <c:v>0.26032699999999998</c:v>
                </c:pt>
                <c:pt idx="8483">
                  <c:v>-1.7956300000000001</c:v>
                </c:pt>
                <c:pt idx="8484">
                  <c:v>-1.1216600000000001</c:v>
                </c:pt>
                <c:pt idx="8485">
                  <c:v>-1.97827</c:v>
                </c:pt>
                <c:pt idx="8486">
                  <c:v>-0.20916899999999999</c:v>
                </c:pt>
                <c:pt idx="8487">
                  <c:v>-1.32843</c:v>
                </c:pt>
                <c:pt idx="8488">
                  <c:v>-2.4961600000000002</c:v>
                </c:pt>
                <c:pt idx="8489">
                  <c:v>-2.6333899999999999</c:v>
                </c:pt>
                <c:pt idx="8490">
                  <c:v>-1.63286</c:v>
                </c:pt>
                <c:pt idx="8491">
                  <c:v>-0.65888599999999997</c:v>
                </c:pt>
                <c:pt idx="8492">
                  <c:v>-0.19621</c:v>
                </c:pt>
                <c:pt idx="8493">
                  <c:v>-0.15287500000000001</c:v>
                </c:pt>
                <c:pt idx="8494">
                  <c:v>-1.46851</c:v>
                </c:pt>
                <c:pt idx="8495">
                  <c:v>-0.928956</c:v>
                </c:pt>
                <c:pt idx="8496">
                  <c:v>-0.96682000000000001</c:v>
                </c:pt>
                <c:pt idx="8497">
                  <c:v>-1.1087499999999999</c:v>
                </c:pt>
                <c:pt idx="8498">
                  <c:v>-1.67424</c:v>
                </c:pt>
                <c:pt idx="8499">
                  <c:v>-1.0081800000000001</c:v>
                </c:pt>
                <c:pt idx="8500">
                  <c:v>-1.4028700000000001</c:v>
                </c:pt>
                <c:pt idx="8501">
                  <c:v>0.89309899999999998</c:v>
                </c:pt>
                <c:pt idx="8502">
                  <c:v>-0.93756399999999995</c:v>
                </c:pt>
                <c:pt idx="8503">
                  <c:v>0.70271700000000004</c:v>
                </c:pt>
                <c:pt idx="8504">
                  <c:v>-1.63876</c:v>
                </c:pt>
                <c:pt idx="8505">
                  <c:v>-0.94806400000000002</c:v>
                </c:pt>
                <c:pt idx="8506">
                  <c:v>5.0195999999999998E-2</c:v>
                </c:pt>
                <c:pt idx="8507">
                  <c:v>-1.8375300000000001</c:v>
                </c:pt>
                <c:pt idx="8508">
                  <c:v>-0.43237399999999998</c:v>
                </c:pt>
                <c:pt idx="8509">
                  <c:v>-1.36113</c:v>
                </c:pt>
                <c:pt idx="8510">
                  <c:v>-1.74194</c:v>
                </c:pt>
                <c:pt idx="8511">
                  <c:v>-1.13462</c:v>
                </c:pt>
                <c:pt idx="8512">
                  <c:v>-0.70197799999999999</c:v>
                </c:pt>
                <c:pt idx="8513">
                  <c:v>-0.46094099999999999</c:v>
                </c:pt>
                <c:pt idx="8514">
                  <c:v>-1.3301099999999999</c:v>
                </c:pt>
                <c:pt idx="8515">
                  <c:v>-0.82399199999999995</c:v>
                </c:pt>
                <c:pt idx="8516">
                  <c:v>-1.4941500000000001</c:v>
                </c:pt>
                <c:pt idx="8517">
                  <c:v>-1.7253499999999999</c:v>
                </c:pt>
                <c:pt idx="8518">
                  <c:v>-0.93560600000000005</c:v>
                </c:pt>
                <c:pt idx="8519">
                  <c:v>-1.7912300000000001</c:v>
                </c:pt>
                <c:pt idx="8520">
                  <c:v>-0.38497300000000001</c:v>
                </c:pt>
                <c:pt idx="8521">
                  <c:v>-0.28774100000000002</c:v>
                </c:pt>
                <c:pt idx="8522">
                  <c:v>0.61921000000000004</c:v>
                </c:pt>
                <c:pt idx="8523">
                  <c:v>-0.62775300000000001</c:v>
                </c:pt>
                <c:pt idx="8524">
                  <c:v>-0.56327799999999995</c:v>
                </c:pt>
                <c:pt idx="8525">
                  <c:v>-0.64876400000000001</c:v>
                </c:pt>
                <c:pt idx="8526">
                  <c:v>-1.8772800000000001</c:v>
                </c:pt>
                <c:pt idx="8527">
                  <c:v>-1.7450399999999999</c:v>
                </c:pt>
                <c:pt idx="8528">
                  <c:v>-1.0828500000000001</c:v>
                </c:pt>
                <c:pt idx="8529">
                  <c:v>-1.6298299999999999</c:v>
                </c:pt>
                <c:pt idx="8530">
                  <c:v>-1.48214</c:v>
                </c:pt>
                <c:pt idx="8531">
                  <c:v>-0.785215</c:v>
                </c:pt>
                <c:pt idx="8532">
                  <c:v>-1.19947</c:v>
                </c:pt>
                <c:pt idx="8533">
                  <c:v>-1.3298000000000001</c:v>
                </c:pt>
                <c:pt idx="8534">
                  <c:v>-0.206402</c:v>
                </c:pt>
                <c:pt idx="8535">
                  <c:v>-0.73557600000000001</c:v>
                </c:pt>
                <c:pt idx="8536">
                  <c:v>-0.19756499999999999</c:v>
                </c:pt>
                <c:pt idx="8537">
                  <c:v>-0.28309200000000001</c:v>
                </c:pt>
                <c:pt idx="8538">
                  <c:v>-1.48342</c:v>
                </c:pt>
                <c:pt idx="8539">
                  <c:v>-1.19686</c:v>
                </c:pt>
                <c:pt idx="8540">
                  <c:v>-1.0535699999999999</c:v>
                </c:pt>
                <c:pt idx="8541">
                  <c:v>-0.79281599999999997</c:v>
                </c:pt>
                <c:pt idx="8542">
                  <c:v>-0.78074699999999997</c:v>
                </c:pt>
                <c:pt idx="8543">
                  <c:v>0.59932099999999999</c:v>
                </c:pt>
                <c:pt idx="8544">
                  <c:v>-1.63323</c:v>
                </c:pt>
                <c:pt idx="8545">
                  <c:v>-0.71023199999999997</c:v>
                </c:pt>
                <c:pt idx="8546">
                  <c:v>-0.60586600000000002</c:v>
                </c:pt>
                <c:pt idx="8547">
                  <c:v>-0.51965700000000004</c:v>
                </c:pt>
                <c:pt idx="8548">
                  <c:v>-0.71551299999999995</c:v>
                </c:pt>
                <c:pt idx="8549">
                  <c:v>-0.38327899999999998</c:v>
                </c:pt>
                <c:pt idx="8550">
                  <c:v>-0.38555699999999998</c:v>
                </c:pt>
                <c:pt idx="8551">
                  <c:v>-1.47695</c:v>
                </c:pt>
                <c:pt idx="8552">
                  <c:v>-2.0050599999999998</c:v>
                </c:pt>
                <c:pt idx="8553">
                  <c:v>-0.98018799999999995</c:v>
                </c:pt>
                <c:pt idx="8554">
                  <c:v>-1.2321200000000001</c:v>
                </c:pt>
                <c:pt idx="8555">
                  <c:v>-0.37049700000000002</c:v>
                </c:pt>
                <c:pt idx="8556">
                  <c:v>-0.97065599999999996</c:v>
                </c:pt>
                <c:pt idx="8557">
                  <c:v>-0.15830900000000001</c:v>
                </c:pt>
                <c:pt idx="8558">
                  <c:v>-0.92148699999999995</c:v>
                </c:pt>
                <c:pt idx="8559">
                  <c:v>-0.19711699999999999</c:v>
                </c:pt>
                <c:pt idx="8560">
                  <c:v>-0.38527099999999997</c:v>
                </c:pt>
                <c:pt idx="8561">
                  <c:v>-0.779366</c:v>
                </c:pt>
                <c:pt idx="8562">
                  <c:v>-2.0551300000000001</c:v>
                </c:pt>
                <c:pt idx="8563">
                  <c:v>-1.1162300000000001</c:v>
                </c:pt>
                <c:pt idx="8564">
                  <c:v>-0.35963899999999999</c:v>
                </c:pt>
                <c:pt idx="8565">
                  <c:v>-0.94460200000000005</c:v>
                </c:pt>
                <c:pt idx="8566">
                  <c:v>-0.19902300000000001</c:v>
                </c:pt>
                <c:pt idx="8567">
                  <c:v>0.423371</c:v>
                </c:pt>
                <c:pt idx="8568">
                  <c:v>-5.0203999999999999E-2</c:v>
                </c:pt>
                <c:pt idx="8569">
                  <c:v>-0.94072199999999995</c:v>
                </c:pt>
                <c:pt idx="8570">
                  <c:v>0.84258100000000002</c:v>
                </c:pt>
                <c:pt idx="8571">
                  <c:v>0.240449</c:v>
                </c:pt>
                <c:pt idx="8572">
                  <c:v>-0.38945600000000002</c:v>
                </c:pt>
                <c:pt idx="8573">
                  <c:v>-1.7127699999999999</c:v>
                </c:pt>
                <c:pt idx="8574">
                  <c:v>0.45919399999999999</c:v>
                </c:pt>
                <c:pt idx="8575">
                  <c:v>-0.200793</c:v>
                </c:pt>
                <c:pt idx="8576">
                  <c:v>-0.92837000000000003</c:v>
                </c:pt>
                <c:pt idx="8577">
                  <c:v>-0.87984300000000004</c:v>
                </c:pt>
                <c:pt idx="8578">
                  <c:v>3.6901000000000003E-2</c:v>
                </c:pt>
                <c:pt idx="8579">
                  <c:v>0.36338700000000002</c:v>
                </c:pt>
                <c:pt idx="8580">
                  <c:v>0.81448799999999999</c:v>
                </c:pt>
                <c:pt idx="8581">
                  <c:v>0.16786699999999999</c:v>
                </c:pt>
                <c:pt idx="8582">
                  <c:v>0.44433400000000001</c:v>
                </c:pt>
                <c:pt idx="8583">
                  <c:v>-0.51270899999999997</c:v>
                </c:pt>
                <c:pt idx="8584">
                  <c:v>-0.40718900000000002</c:v>
                </c:pt>
                <c:pt idx="8585">
                  <c:v>-0.26747900000000002</c:v>
                </c:pt>
                <c:pt idx="8586">
                  <c:v>-1.02003</c:v>
                </c:pt>
                <c:pt idx="8587">
                  <c:v>-0.99775899999999995</c:v>
                </c:pt>
                <c:pt idx="8588">
                  <c:v>-0.69486199999999998</c:v>
                </c:pt>
                <c:pt idx="8589">
                  <c:v>-0.77212599999999998</c:v>
                </c:pt>
                <c:pt idx="8590">
                  <c:v>-9.6738000000000005E-2</c:v>
                </c:pt>
                <c:pt idx="8591">
                  <c:v>-0.13273799999999999</c:v>
                </c:pt>
                <c:pt idx="8592">
                  <c:v>-1.0289699999999999</c:v>
                </c:pt>
                <c:pt idx="8593">
                  <c:v>2.9564E-2</c:v>
                </c:pt>
                <c:pt idx="8594">
                  <c:v>-0.73341500000000004</c:v>
                </c:pt>
                <c:pt idx="8595">
                  <c:v>-0.75245499999999998</c:v>
                </c:pt>
                <c:pt idx="8596">
                  <c:v>1.1454500000000001</c:v>
                </c:pt>
                <c:pt idx="8597">
                  <c:v>-0.32987499999999997</c:v>
                </c:pt>
                <c:pt idx="8598">
                  <c:v>-0.12973100000000001</c:v>
                </c:pt>
                <c:pt idx="8599">
                  <c:v>-0.66164800000000001</c:v>
                </c:pt>
                <c:pt idx="8600">
                  <c:v>-2.2124999999999999E-2</c:v>
                </c:pt>
                <c:pt idx="8601">
                  <c:v>-0.49989400000000001</c:v>
                </c:pt>
                <c:pt idx="8602">
                  <c:v>-0.367533</c:v>
                </c:pt>
                <c:pt idx="8603">
                  <c:v>-0.74015200000000003</c:v>
                </c:pt>
                <c:pt idx="8604">
                  <c:v>0.42706300000000003</c:v>
                </c:pt>
                <c:pt idx="8605">
                  <c:v>-0.48595100000000002</c:v>
                </c:pt>
                <c:pt idx="8606">
                  <c:v>-0.32561800000000002</c:v>
                </c:pt>
                <c:pt idx="8607">
                  <c:v>0.58294199999999996</c:v>
                </c:pt>
                <c:pt idx="8608">
                  <c:v>-1.28888</c:v>
                </c:pt>
                <c:pt idx="8609">
                  <c:v>-1.08273</c:v>
                </c:pt>
                <c:pt idx="8610">
                  <c:v>1.55575</c:v>
                </c:pt>
                <c:pt idx="8611">
                  <c:v>0.382637</c:v>
                </c:pt>
                <c:pt idx="8612">
                  <c:v>-1.26566</c:v>
                </c:pt>
                <c:pt idx="8613">
                  <c:v>-0.73861900000000003</c:v>
                </c:pt>
                <c:pt idx="8614">
                  <c:v>0.63111099999999998</c:v>
                </c:pt>
                <c:pt idx="8615">
                  <c:v>-0.39138899999999999</c:v>
                </c:pt>
                <c:pt idx="8616">
                  <c:v>1.2698799999999999</c:v>
                </c:pt>
                <c:pt idx="8617">
                  <c:v>0.69777800000000001</c:v>
                </c:pt>
                <c:pt idx="8618">
                  <c:v>-0.63029999999999997</c:v>
                </c:pt>
                <c:pt idx="8619">
                  <c:v>-0.89529899999999996</c:v>
                </c:pt>
                <c:pt idx="8620">
                  <c:v>-0.47351100000000002</c:v>
                </c:pt>
                <c:pt idx="8621">
                  <c:v>-0.154534</c:v>
                </c:pt>
                <c:pt idx="8622">
                  <c:v>-0.38187700000000002</c:v>
                </c:pt>
                <c:pt idx="8623">
                  <c:v>0.748552</c:v>
                </c:pt>
                <c:pt idx="8624">
                  <c:v>-2.0890200000000001</c:v>
                </c:pt>
                <c:pt idx="8625">
                  <c:v>-0.788466</c:v>
                </c:pt>
                <c:pt idx="8626">
                  <c:v>-1.5679399999999999</c:v>
                </c:pt>
                <c:pt idx="8627">
                  <c:v>-0.56453100000000001</c:v>
                </c:pt>
                <c:pt idx="8628">
                  <c:v>0.70635999999999999</c:v>
                </c:pt>
                <c:pt idx="8629">
                  <c:v>-1.45547</c:v>
                </c:pt>
                <c:pt idx="8630">
                  <c:v>-0.72911899999999996</c:v>
                </c:pt>
                <c:pt idx="8631">
                  <c:v>-0.68934799999999996</c:v>
                </c:pt>
                <c:pt idx="8632">
                  <c:v>-0.72974499999999998</c:v>
                </c:pt>
                <c:pt idx="8633">
                  <c:v>-0.13963100000000001</c:v>
                </c:pt>
                <c:pt idx="8634">
                  <c:v>-0.425792</c:v>
                </c:pt>
                <c:pt idx="8635">
                  <c:v>-0.52324099999999996</c:v>
                </c:pt>
                <c:pt idx="8636">
                  <c:v>-1.3267599999999999</c:v>
                </c:pt>
                <c:pt idx="8637">
                  <c:v>-1.0123599999999999</c:v>
                </c:pt>
                <c:pt idx="8638">
                  <c:v>1.0148999999999999</c:v>
                </c:pt>
                <c:pt idx="8639">
                  <c:v>-1.9538899999999999</c:v>
                </c:pt>
                <c:pt idx="8640">
                  <c:v>-1.0048699999999999</c:v>
                </c:pt>
                <c:pt idx="8641">
                  <c:v>1.17153</c:v>
                </c:pt>
                <c:pt idx="8642">
                  <c:v>1.1845E-2</c:v>
                </c:pt>
                <c:pt idx="8643">
                  <c:v>-1.4762500000000001</c:v>
                </c:pt>
                <c:pt idx="8644">
                  <c:v>-0.39914500000000003</c:v>
                </c:pt>
                <c:pt idx="8645">
                  <c:v>-0.58416699999999999</c:v>
                </c:pt>
                <c:pt idx="8646">
                  <c:v>-0.53155300000000005</c:v>
                </c:pt>
                <c:pt idx="8647">
                  <c:v>-0.52415699999999998</c:v>
                </c:pt>
                <c:pt idx="8648">
                  <c:v>-1.7471000000000001</c:v>
                </c:pt>
                <c:pt idx="8649">
                  <c:v>0.18131800000000001</c:v>
                </c:pt>
                <c:pt idx="8650">
                  <c:v>1.5403199999999999</c:v>
                </c:pt>
                <c:pt idx="8651">
                  <c:v>-1.4263999999999999</c:v>
                </c:pt>
                <c:pt idx="8652">
                  <c:v>0.10489900000000001</c:v>
                </c:pt>
                <c:pt idx="8653">
                  <c:v>-0.63201200000000002</c:v>
                </c:pt>
                <c:pt idx="8654">
                  <c:v>-1.18845</c:v>
                </c:pt>
                <c:pt idx="8655">
                  <c:v>0.45824500000000001</c:v>
                </c:pt>
                <c:pt idx="8656">
                  <c:v>-0.37435200000000002</c:v>
                </c:pt>
                <c:pt idx="8657">
                  <c:v>-7.9486000000000001E-2</c:v>
                </c:pt>
                <c:pt idx="8658">
                  <c:v>0.70553299999999997</c:v>
                </c:pt>
                <c:pt idx="8659">
                  <c:v>-1.5061599999999999</c:v>
                </c:pt>
                <c:pt idx="8660">
                  <c:v>0.30422100000000002</c:v>
                </c:pt>
                <c:pt idx="8661">
                  <c:v>-0.50668400000000002</c:v>
                </c:pt>
                <c:pt idx="8662">
                  <c:v>0.62034999999999996</c:v>
                </c:pt>
                <c:pt idx="8663">
                  <c:v>-2.6679000000000001E-2</c:v>
                </c:pt>
                <c:pt idx="8664">
                  <c:v>-0.54841300000000004</c:v>
                </c:pt>
                <c:pt idx="8665">
                  <c:v>-0.244563</c:v>
                </c:pt>
                <c:pt idx="8666">
                  <c:v>-6.2341000000000001E-2</c:v>
                </c:pt>
                <c:pt idx="8667">
                  <c:v>0.34712100000000001</c:v>
                </c:pt>
                <c:pt idx="8668">
                  <c:v>0.24401700000000001</c:v>
                </c:pt>
                <c:pt idx="8669">
                  <c:v>-2.6548600000000002</c:v>
                </c:pt>
                <c:pt idx="8670">
                  <c:v>0.27918599999999999</c:v>
                </c:pt>
                <c:pt idx="8671">
                  <c:v>0.28756300000000001</c:v>
                </c:pt>
                <c:pt idx="8672">
                  <c:v>0.34398699999999999</c:v>
                </c:pt>
                <c:pt idx="8673">
                  <c:v>-0.22523000000000001</c:v>
                </c:pt>
                <c:pt idx="8674">
                  <c:v>-0.41443400000000002</c:v>
                </c:pt>
                <c:pt idx="8675">
                  <c:v>0.51765399999999995</c:v>
                </c:pt>
                <c:pt idx="8676">
                  <c:v>-1.2975300000000001</c:v>
                </c:pt>
                <c:pt idx="8677">
                  <c:v>0.63943499999999998</c:v>
                </c:pt>
                <c:pt idx="8678">
                  <c:v>0.21512500000000001</c:v>
                </c:pt>
                <c:pt idx="8679">
                  <c:v>0.59340499999999996</c:v>
                </c:pt>
                <c:pt idx="8680">
                  <c:v>-1.5514300000000001</c:v>
                </c:pt>
                <c:pt idx="8681">
                  <c:v>0.34190599999999999</c:v>
                </c:pt>
                <c:pt idx="8682">
                  <c:v>-0.74090599999999995</c:v>
                </c:pt>
                <c:pt idx="8683">
                  <c:v>-1.35178</c:v>
                </c:pt>
                <c:pt idx="8684">
                  <c:v>0.46015600000000001</c:v>
                </c:pt>
                <c:pt idx="8685">
                  <c:v>-0.11448999999999999</c:v>
                </c:pt>
                <c:pt idx="8686">
                  <c:v>0.12678700000000001</c:v>
                </c:pt>
                <c:pt idx="8687">
                  <c:v>-1.4033500000000001</c:v>
                </c:pt>
                <c:pt idx="8688">
                  <c:v>-0.66809099999999999</c:v>
                </c:pt>
                <c:pt idx="8689">
                  <c:v>0.28708099999999998</c:v>
                </c:pt>
                <c:pt idx="8690">
                  <c:v>-1.02858</c:v>
                </c:pt>
                <c:pt idx="8691">
                  <c:v>-0.53195400000000004</c:v>
                </c:pt>
                <c:pt idx="8692">
                  <c:v>-0.48438599999999998</c:v>
                </c:pt>
                <c:pt idx="8693">
                  <c:v>0.13806099999999999</c:v>
                </c:pt>
                <c:pt idx="8694">
                  <c:v>-1.27847</c:v>
                </c:pt>
                <c:pt idx="8695">
                  <c:v>-2.25413</c:v>
                </c:pt>
                <c:pt idx="8696">
                  <c:v>-2.5323199999999999</c:v>
                </c:pt>
                <c:pt idx="8697">
                  <c:v>-1.9711000000000001</c:v>
                </c:pt>
                <c:pt idx="8698">
                  <c:v>-0.53946899999999998</c:v>
                </c:pt>
                <c:pt idx="8699">
                  <c:v>0.44586799999999999</c:v>
                </c:pt>
                <c:pt idx="8700">
                  <c:v>-1.01244</c:v>
                </c:pt>
                <c:pt idx="8701">
                  <c:v>0.72997999999999996</c:v>
                </c:pt>
                <c:pt idx="8702">
                  <c:v>-1.2717799999999999</c:v>
                </c:pt>
                <c:pt idx="8703">
                  <c:v>-0.92453700000000005</c:v>
                </c:pt>
                <c:pt idx="8704">
                  <c:v>-1.44129</c:v>
                </c:pt>
                <c:pt idx="8705">
                  <c:v>0.64704399999999995</c:v>
                </c:pt>
                <c:pt idx="8706">
                  <c:v>-1.4488000000000001</c:v>
                </c:pt>
                <c:pt idx="8707">
                  <c:v>-0.81152199999999997</c:v>
                </c:pt>
                <c:pt idx="8708">
                  <c:v>-0.53532599999999997</c:v>
                </c:pt>
                <c:pt idx="8709">
                  <c:v>-1.0853200000000001</c:v>
                </c:pt>
                <c:pt idx="8710">
                  <c:v>-1.25847</c:v>
                </c:pt>
                <c:pt idx="8711">
                  <c:v>-0.11706900000000001</c:v>
                </c:pt>
                <c:pt idx="8712">
                  <c:v>-0.66897700000000004</c:v>
                </c:pt>
                <c:pt idx="8713">
                  <c:v>0.892814</c:v>
                </c:pt>
                <c:pt idx="8714">
                  <c:v>-0.598908</c:v>
                </c:pt>
                <c:pt idx="8715">
                  <c:v>1.06209</c:v>
                </c:pt>
                <c:pt idx="8716">
                  <c:v>-1.83857</c:v>
                </c:pt>
                <c:pt idx="8717">
                  <c:v>-1.6935800000000001</c:v>
                </c:pt>
                <c:pt idx="8718">
                  <c:v>-1.53661</c:v>
                </c:pt>
                <c:pt idx="8719">
                  <c:v>-0.70877699999999999</c:v>
                </c:pt>
                <c:pt idx="8720">
                  <c:v>-8.4955000000000003E-2</c:v>
                </c:pt>
                <c:pt idx="8721">
                  <c:v>0.48455999999999999</c:v>
                </c:pt>
                <c:pt idx="8722">
                  <c:v>-1.51668</c:v>
                </c:pt>
                <c:pt idx="8723">
                  <c:v>-0.72414500000000004</c:v>
                </c:pt>
                <c:pt idx="8724">
                  <c:v>-1.84765</c:v>
                </c:pt>
                <c:pt idx="8725">
                  <c:v>-0.63298699999999997</c:v>
                </c:pt>
                <c:pt idx="8726">
                  <c:v>1.0458400000000001</c:v>
                </c:pt>
                <c:pt idx="8727">
                  <c:v>-0.50841599999999998</c:v>
                </c:pt>
                <c:pt idx="8728">
                  <c:v>-4.1731999999999998E-2</c:v>
                </c:pt>
                <c:pt idx="8729">
                  <c:v>-1.5138199999999999</c:v>
                </c:pt>
                <c:pt idx="8730">
                  <c:v>-1.5102599999999999</c:v>
                </c:pt>
                <c:pt idx="8731">
                  <c:v>-0.82088799999999995</c:v>
                </c:pt>
                <c:pt idx="8732">
                  <c:v>-0.81929799999999997</c:v>
                </c:pt>
                <c:pt idx="8733">
                  <c:v>-0.96008099999999996</c:v>
                </c:pt>
                <c:pt idx="8734">
                  <c:v>1.31931</c:v>
                </c:pt>
                <c:pt idx="8735">
                  <c:v>-1.7175499999999999</c:v>
                </c:pt>
                <c:pt idx="8736">
                  <c:v>-0.85572000000000004</c:v>
                </c:pt>
                <c:pt idx="8737">
                  <c:v>-1.5088900000000001</c:v>
                </c:pt>
                <c:pt idx="8738">
                  <c:v>-0.305533</c:v>
                </c:pt>
                <c:pt idx="8739">
                  <c:v>-0.53446800000000005</c:v>
                </c:pt>
                <c:pt idx="8740">
                  <c:v>-0.40972999999999998</c:v>
                </c:pt>
                <c:pt idx="8741">
                  <c:v>-0.84840599999999999</c:v>
                </c:pt>
                <c:pt idx="8742">
                  <c:v>-1.8974299999999999</c:v>
                </c:pt>
                <c:pt idx="8743">
                  <c:v>-0.82912200000000003</c:v>
                </c:pt>
                <c:pt idx="8744">
                  <c:v>-0.81043799999999999</c:v>
                </c:pt>
                <c:pt idx="8745">
                  <c:v>-0.54361499999999996</c:v>
                </c:pt>
                <c:pt idx="8746">
                  <c:v>-0.208814</c:v>
                </c:pt>
                <c:pt idx="8747">
                  <c:v>-1.18815</c:v>
                </c:pt>
                <c:pt idx="8748">
                  <c:v>6.0408000000000003E-2</c:v>
                </c:pt>
                <c:pt idx="8749">
                  <c:v>-0.47267399999999998</c:v>
                </c:pt>
                <c:pt idx="8750">
                  <c:v>-1.75383</c:v>
                </c:pt>
                <c:pt idx="8751">
                  <c:v>-0.33129399999999998</c:v>
                </c:pt>
                <c:pt idx="8752">
                  <c:v>-0.97732300000000005</c:v>
                </c:pt>
                <c:pt idx="8753">
                  <c:v>-0.75296600000000002</c:v>
                </c:pt>
                <c:pt idx="8754">
                  <c:v>-0.140926</c:v>
                </c:pt>
                <c:pt idx="8755">
                  <c:v>-1.0120899999999999</c:v>
                </c:pt>
                <c:pt idx="8756">
                  <c:v>-0.48375600000000002</c:v>
                </c:pt>
                <c:pt idx="8757">
                  <c:v>-1.1552100000000001</c:v>
                </c:pt>
                <c:pt idx="8758">
                  <c:v>-0.34387299999999998</c:v>
                </c:pt>
                <c:pt idx="8759">
                  <c:v>-2.2182300000000001</c:v>
                </c:pt>
                <c:pt idx="8760">
                  <c:v>-1.61073</c:v>
                </c:pt>
                <c:pt idx="8761">
                  <c:v>-1.10795</c:v>
                </c:pt>
                <c:pt idx="8762">
                  <c:v>-0.31127899999999997</c:v>
                </c:pt>
                <c:pt idx="8763">
                  <c:v>-1.1224499999999999</c:v>
                </c:pt>
                <c:pt idx="8764">
                  <c:v>0.14224600000000001</c:v>
                </c:pt>
                <c:pt idx="8765">
                  <c:v>0.62554500000000002</c:v>
                </c:pt>
                <c:pt idx="8766">
                  <c:v>2.7366000000000001E-2</c:v>
                </c:pt>
                <c:pt idx="8767">
                  <c:v>-1.6738</c:v>
                </c:pt>
                <c:pt idx="8768">
                  <c:v>-0.99995199999999995</c:v>
                </c:pt>
                <c:pt idx="8769">
                  <c:v>-1.1470199999999999</c:v>
                </c:pt>
                <c:pt idx="8770">
                  <c:v>-0.56521200000000005</c:v>
                </c:pt>
                <c:pt idx="8771">
                  <c:v>0.45451799999999998</c:v>
                </c:pt>
                <c:pt idx="8772">
                  <c:v>-0.399729</c:v>
                </c:pt>
                <c:pt idx="8773">
                  <c:v>-1.62575</c:v>
                </c:pt>
                <c:pt idx="8774">
                  <c:v>-1.5527</c:v>
                </c:pt>
                <c:pt idx="8775">
                  <c:v>-1.5392999999999999</c:v>
                </c:pt>
                <c:pt idx="8776">
                  <c:v>-0.798346</c:v>
                </c:pt>
                <c:pt idx="8777">
                  <c:v>-1.1999299999999999</c:v>
                </c:pt>
                <c:pt idx="8778">
                  <c:v>-1.70438</c:v>
                </c:pt>
                <c:pt idx="8779">
                  <c:v>-0.71663100000000002</c:v>
                </c:pt>
                <c:pt idx="8780">
                  <c:v>7.9010999999999998E-2</c:v>
                </c:pt>
                <c:pt idx="8781">
                  <c:v>-1.7921100000000001</c:v>
                </c:pt>
                <c:pt idx="8782">
                  <c:v>-0.23230999999999999</c:v>
                </c:pt>
                <c:pt idx="8783">
                  <c:v>-0.23835300000000001</c:v>
                </c:pt>
                <c:pt idx="8784">
                  <c:v>-1.4477</c:v>
                </c:pt>
                <c:pt idx="8785">
                  <c:v>-0.96350999999999998</c:v>
                </c:pt>
                <c:pt idx="8786">
                  <c:v>-1.1307100000000001</c:v>
                </c:pt>
                <c:pt idx="8787">
                  <c:v>-1.65238</c:v>
                </c:pt>
                <c:pt idx="8788">
                  <c:v>-1.3458300000000001</c:v>
                </c:pt>
                <c:pt idx="8789">
                  <c:v>-1.44987</c:v>
                </c:pt>
                <c:pt idx="8790">
                  <c:v>-7.6053999999999997E-2</c:v>
                </c:pt>
                <c:pt idx="8791">
                  <c:v>-7.8299999999999995E-4</c:v>
                </c:pt>
                <c:pt idx="8792">
                  <c:v>-0.76946300000000001</c:v>
                </c:pt>
                <c:pt idx="8793">
                  <c:v>-0.953735</c:v>
                </c:pt>
                <c:pt idx="8794">
                  <c:v>0.53777200000000003</c:v>
                </c:pt>
                <c:pt idx="8795">
                  <c:v>-0.95582800000000001</c:v>
                </c:pt>
                <c:pt idx="8796">
                  <c:v>-1.6368100000000001</c:v>
                </c:pt>
                <c:pt idx="8797">
                  <c:v>-1.1820999999999999</c:v>
                </c:pt>
                <c:pt idx="8798">
                  <c:v>0.52678599999999998</c:v>
                </c:pt>
                <c:pt idx="8799">
                  <c:v>-1.00939</c:v>
                </c:pt>
                <c:pt idx="8800">
                  <c:v>-0.30285400000000001</c:v>
                </c:pt>
                <c:pt idx="8801">
                  <c:v>-1.11452</c:v>
                </c:pt>
                <c:pt idx="8802">
                  <c:v>-0.25053700000000001</c:v>
                </c:pt>
                <c:pt idx="8803">
                  <c:v>-1.4231799999999999</c:v>
                </c:pt>
                <c:pt idx="8804">
                  <c:v>-0.75689399999999996</c:v>
                </c:pt>
                <c:pt idx="8805">
                  <c:v>-1.1394200000000001</c:v>
                </c:pt>
                <c:pt idx="8806">
                  <c:v>0.280225</c:v>
                </c:pt>
                <c:pt idx="8807">
                  <c:v>-0.80378400000000005</c:v>
                </c:pt>
                <c:pt idx="8808">
                  <c:v>-1.1266099999999999</c:v>
                </c:pt>
                <c:pt idx="8809">
                  <c:v>-1.66594</c:v>
                </c:pt>
                <c:pt idx="8810">
                  <c:v>-0.93255399999999999</c:v>
                </c:pt>
                <c:pt idx="8811">
                  <c:v>-0.49351600000000001</c:v>
                </c:pt>
                <c:pt idx="8812">
                  <c:v>-0.29177700000000001</c:v>
                </c:pt>
                <c:pt idx="8813">
                  <c:v>-0.967441</c:v>
                </c:pt>
                <c:pt idx="8814">
                  <c:v>3.6583999999999998E-2</c:v>
                </c:pt>
                <c:pt idx="8815">
                  <c:v>0.111469</c:v>
                </c:pt>
                <c:pt idx="8816">
                  <c:v>-1.8481000000000001</c:v>
                </c:pt>
                <c:pt idx="8817">
                  <c:v>-1.58195</c:v>
                </c:pt>
                <c:pt idx="8818">
                  <c:v>-1.8512999999999999</c:v>
                </c:pt>
                <c:pt idx="8819">
                  <c:v>-0.55557400000000001</c:v>
                </c:pt>
                <c:pt idx="8820">
                  <c:v>-0.81241799999999997</c:v>
                </c:pt>
                <c:pt idx="8821">
                  <c:v>-1.3754599999999999</c:v>
                </c:pt>
                <c:pt idx="8822">
                  <c:v>-0.316023</c:v>
                </c:pt>
                <c:pt idx="8823">
                  <c:v>-0.115521</c:v>
                </c:pt>
                <c:pt idx="8824">
                  <c:v>-0.81761899999999998</c:v>
                </c:pt>
                <c:pt idx="8825">
                  <c:v>-1.4839</c:v>
                </c:pt>
                <c:pt idx="8826">
                  <c:v>-0.76078400000000002</c:v>
                </c:pt>
                <c:pt idx="8827">
                  <c:v>-0.54957999999999996</c:v>
                </c:pt>
                <c:pt idx="8828">
                  <c:v>-1.2103200000000001</c:v>
                </c:pt>
                <c:pt idx="8829">
                  <c:v>-0.80005700000000002</c:v>
                </c:pt>
                <c:pt idx="8830">
                  <c:v>-0.61696499999999999</c:v>
                </c:pt>
                <c:pt idx="8831">
                  <c:v>-1.03807</c:v>
                </c:pt>
                <c:pt idx="8832">
                  <c:v>-5.6931000000000002E-2</c:v>
                </c:pt>
                <c:pt idx="8833">
                  <c:v>-0.358711</c:v>
                </c:pt>
                <c:pt idx="8834">
                  <c:v>-0.35781200000000002</c:v>
                </c:pt>
                <c:pt idx="8835">
                  <c:v>-0.202792</c:v>
                </c:pt>
                <c:pt idx="8836">
                  <c:v>-0.990201</c:v>
                </c:pt>
                <c:pt idx="8837">
                  <c:v>8.8530999999999999E-2</c:v>
                </c:pt>
                <c:pt idx="8838">
                  <c:v>-0.14032500000000001</c:v>
                </c:pt>
                <c:pt idx="8839">
                  <c:v>-0.49883100000000002</c:v>
                </c:pt>
                <c:pt idx="8840">
                  <c:v>-1.67184</c:v>
                </c:pt>
                <c:pt idx="8841">
                  <c:v>0.13291900000000001</c:v>
                </c:pt>
                <c:pt idx="8842">
                  <c:v>-0.106984</c:v>
                </c:pt>
                <c:pt idx="8843">
                  <c:v>-1.0824100000000001</c:v>
                </c:pt>
                <c:pt idx="8844">
                  <c:v>-0.50877300000000003</c:v>
                </c:pt>
                <c:pt idx="8845">
                  <c:v>-2.07883</c:v>
                </c:pt>
                <c:pt idx="8846">
                  <c:v>-1.17439</c:v>
                </c:pt>
                <c:pt idx="8847">
                  <c:v>-0.96400799999999998</c:v>
                </c:pt>
                <c:pt idx="8848">
                  <c:v>-0.80502200000000002</c:v>
                </c:pt>
                <c:pt idx="8849">
                  <c:v>-3.7685000000000003E-2</c:v>
                </c:pt>
                <c:pt idx="8850">
                  <c:v>-1.2084600000000001</c:v>
                </c:pt>
                <c:pt idx="8851">
                  <c:v>-1.8004800000000001</c:v>
                </c:pt>
                <c:pt idx="8852">
                  <c:v>-1.52302</c:v>
                </c:pt>
                <c:pt idx="8853">
                  <c:v>-0.29277999999999998</c:v>
                </c:pt>
                <c:pt idx="8854">
                  <c:v>-0.67066099999999995</c:v>
                </c:pt>
                <c:pt idx="8855">
                  <c:v>-1.35484</c:v>
                </c:pt>
                <c:pt idx="8856">
                  <c:v>0.40422400000000003</c:v>
                </c:pt>
                <c:pt idx="8857">
                  <c:v>-0.71369199999999999</c:v>
                </c:pt>
                <c:pt idx="8858">
                  <c:v>-0.34593499999999999</c:v>
                </c:pt>
                <c:pt idx="8859">
                  <c:v>-1.2989200000000001</c:v>
                </c:pt>
                <c:pt idx="8860">
                  <c:v>0.412383</c:v>
                </c:pt>
                <c:pt idx="8861">
                  <c:v>-1.2430399999999999</c:v>
                </c:pt>
                <c:pt idx="8862">
                  <c:v>6.9169999999999995E-2</c:v>
                </c:pt>
                <c:pt idx="8863">
                  <c:v>-0.71391300000000002</c:v>
                </c:pt>
                <c:pt idx="8864">
                  <c:v>-1.7022200000000001</c:v>
                </c:pt>
                <c:pt idx="8865">
                  <c:v>-0.48570000000000002</c:v>
                </c:pt>
                <c:pt idx="8866">
                  <c:v>-1.64035</c:v>
                </c:pt>
                <c:pt idx="8867">
                  <c:v>-1.19025</c:v>
                </c:pt>
                <c:pt idx="8868">
                  <c:v>-0.501413</c:v>
                </c:pt>
                <c:pt idx="8869">
                  <c:v>-1.37704</c:v>
                </c:pt>
                <c:pt idx="8870">
                  <c:v>-1.5297400000000001</c:v>
                </c:pt>
                <c:pt idx="8871">
                  <c:v>-8.2323999999999994E-2</c:v>
                </c:pt>
                <c:pt idx="8872">
                  <c:v>-0.123125</c:v>
                </c:pt>
                <c:pt idx="8873">
                  <c:v>-0.58735999999999999</c:v>
                </c:pt>
                <c:pt idx="8874">
                  <c:v>0.25583499999999998</c:v>
                </c:pt>
                <c:pt idx="8875">
                  <c:v>-0.907802</c:v>
                </c:pt>
                <c:pt idx="8876">
                  <c:v>-1.2052</c:v>
                </c:pt>
                <c:pt idx="8877">
                  <c:v>-1.3350299999999999</c:v>
                </c:pt>
                <c:pt idx="8878">
                  <c:v>-1.1935</c:v>
                </c:pt>
                <c:pt idx="8879">
                  <c:v>5.7369000000000003E-2</c:v>
                </c:pt>
                <c:pt idx="8880">
                  <c:v>-2.2564600000000001</c:v>
                </c:pt>
                <c:pt idx="8881">
                  <c:v>-1.1832800000000001</c:v>
                </c:pt>
                <c:pt idx="8882">
                  <c:v>-1.7071700000000001</c:v>
                </c:pt>
                <c:pt idx="8883">
                  <c:v>-0.82595099999999999</c:v>
                </c:pt>
                <c:pt idx="8884">
                  <c:v>-6.0840999999999999E-2</c:v>
                </c:pt>
                <c:pt idx="8885">
                  <c:v>-0.29124299999999997</c:v>
                </c:pt>
                <c:pt idx="8886">
                  <c:v>-0.71014699999999997</c:v>
                </c:pt>
                <c:pt idx="8887">
                  <c:v>0.27190999999999999</c:v>
                </c:pt>
                <c:pt idx="8888">
                  <c:v>0.19261300000000001</c:v>
                </c:pt>
                <c:pt idx="8889">
                  <c:v>-1.86954</c:v>
                </c:pt>
                <c:pt idx="8890">
                  <c:v>-1.7150700000000001</c:v>
                </c:pt>
                <c:pt idx="8891">
                  <c:v>-0.93453799999999998</c:v>
                </c:pt>
                <c:pt idx="8892">
                  <c:v>0.41631200000000002</c:v>
                </c:pt>
                <c:pt idx="8893">
                  <c:v>-1.5644100000000001</c:v>
                </c:pt>
                <c:pt idx="8894">
                  <c:v>-1.2487699999999999</c:v>
                </c:pt>
                <c:pt idx="8895">
                  <c:v>0.48914299999999999</c:v>
                </c:pt>
                <c:pt idx="8896">
                  <c:v>-1.8627100000000001</c:v>
                </c:pt>
                <c:pt idx="8897">
                  <c:v>0.97423999999999999</c:v>
                </c:pt>
                <c:pt idx="8898">
                  <c:v>-1.52671</c:v>
                </c:pt>
                <c:pt idx="8899">
                  <c:v>-2.02196</c:v>
                </c:pt>
                <c:pt idx="8900">
                  <c:v>-0.497336</c:v>
                </c:pt>
                <c:pt idx="8901">
                  <c:v>-1.0469900000000001</c:v>
                </c:pt>
                <c:pt idx="8902">
                  <c:v>-0.37230000000000002</c:v>
                </c:pt>
                <c:pt idx="8903">
                  <c:v>-2.2240099999999998</c:v>
                </c:pt>
                <c:pt idx="8904">
                  <c:v>-1.3007500000000001</c:v>
                </c:pt>
                <c:pt idx="8905">
                  <c:v>-1.8081499999999999</c:v>
                </c:pt>
                <c:pt idx="8906">
                  <c:v>-1.6350800000000001</c:v>
                </c:pt>
                <c:pt idx="8907">
                  <c:v>-1.3221000000000001</c:v>
                </c:pt>
                <c:pt idx="8908">
                  <c:v>-2.0480999999999998</c:v>
                </c:pt>
                <c:pt idx="8909">
                  <c:v>-0.78763700000000003</c:v>
                </c:pt>
                <c:pt idx="8910">
                  <c:v>-0.72718099999999997</c:v>
                </c:pt>
                <c:pt idx="8911">
                  <c:v>-2.7203300000000001</c:v>
                </c:pt>
                <c:pt idx="8912">
                  <c:v>-0.39296199999999998</c:v>
                </c:pt>
                <c:pt idx="8913">
                  <c:v>-1.4068099999999999</c:v>
                </c:pt>
                <c:pt idx="8914">
                  <c:v>-0.35138399999999997</c:v>
                </c:pt>
                <c:pt idx="8915">
                  <c:v>-1.42601</c:v>
                </c:pt>
                <c:pt idx="8916">
                  <c:v>-0.92863799999999996</c:v>
                </c:pt>
                <c:pt idx="8917">
                  <c:v>-0.69411599999999996</c:v>
                </c:pt>
                <c:pt idx="8918">
                  <c:v>-1.2520199999999999</c:v>
                </c:pt>
                <c:pt idx="8919">
                  <c:v>-0.24520500000000001</c:v>
                </c:pt>
                <c:pt idx="8920">
                  <c:v>-0.96686099999999997</c:v>
                </c:pt>
                <c:pt idx="8921">
                  <c:v>-1.7379</c:v>
                </c:pt>
                <c:pt idx="8922">
                  <c:v>-1.01416</c:v>
                </c:pt>
                <c:pt idx="8923">
                  <c:v>-1.79582</c:v>
                </c:pt>
                <c:pt idx="8924">
                  <c:v>-0.99214500000000005</c:v>
                </c:pt>
                <c:pt idx="8925">
                  <c:v>-0.795543</c:v>
                </c:pt>
                <c:pt idx="8926">
                  <c:v>-1.32237</c:v>
                </c:pt>
                <c:pt idx="8927">
                  <c:v>0.104936</c:v>
                </c:pt>
                <c:pt idx="8928">
                  <c:v>-1.1246499999999999</c:v>
                </c:pt>
                <c:pt idx="8929">
                  <c:v>-0.95200099999999999</c:v>
                </c:pt>
                <c:pt idx="8930">
                  <c:v>-0.538327</c:v>
                </c:pt>
                <c:pt idx="8931">
                  <c:v>-1.47716</c:v>
                </c:pt>
                <c:pt idx="8932">
                  <c:v>-1.8335399999999999</c:v>
                </c:pt>
                <c:pt idx="8933">
                  <c:v>-1.42824</c:v>
                </c:pt>
                <c:pt idx="8934">
                  <c:v>-0.87063400000000002</c:v>
                </c:pt>
                <c:pt idx="8935">
                  <c:v>-1.82918</c:v>
                </c:pt>
                <c:pt idx="8936">
                  <c:v>-2.1063100000000001</c:v>
                </c:pt>
                <c:pt idx="8937">
                  <c:v>-0.88709199999999999</c:v>
                </c:pt>
                <c:pt idx="8938">
                  <c:v>-1.48329</c:v>
                </c:pt>
                <c:pt idx="8939">
                  <c:v>-4.9347000000000002E-2</c:v>
                </c:pt>
                <c:pt idx="8940">
                  <c:v>-0.45281900000000003</c:v>
                </c:pt>
                <c:pt idx="8941">
                  <c:v>-0.63471500000000003</c:v>
                </c:pt>
                <c:pt idx="8942">
                  <c:v>-1.72184</c:v>
                </c:pt>
                <c:pt idx="8943">
                  <c:v>-2.22153</c:v>
                </c:pt>
                <c:pt idx="8944">
                  <c:v>-1.47712</c:v>
                </c:pt>
                <c:pt idx="8945">
                  <c:v>-0.19123999999999999</c:v>
                </c:pt>
                <c:pt idx="8946">
                  <c:v>-1.6446799999999999</c:v>
                </c:pt>
                <c:pt idx="8947">
                  <c:v>-0.50772200000000001</c:v>
                </c:pt>
                <c:pt idx="8948">
                  <c:v>-0.42043199999999997</c:v>
                </c:pt>
                <c:pt idx="8949">
                  <c:v>-1.57274</c:v>
                </c:pt>
                <c:pt idx="8950">
                  <c:v>-0.60580500000000004</c:v>
                </c:pt>
                <c:pt idx="8951">
                  <c:v>-1.14489</c:v>
                </c:pt>
                <c:pt idx="8952">
                  <c:v>0.349047</c:v>
                </c:pt>
                <c:pt idx="8953">
                  <c:v>-1.01</c:v>
                </c:pt>
                <c:pt idx="8954">
                  <c:v>-0.85669899999999999</c:v>
                </c:pt>
                <c:pt idx="8955">
                  <c:v>-0.37442399999999998</c:v>
                </c:pt>
                <c:pt idx="8956">
                  <c:v>-0.21588099999999999</c:v>
                </c:pt>
                <c:pt idx="8957">
                  <c:v>-1.19722</c:v>
                </c:pt>
                <c:pt idx="8958">
                  <c:v>-1.7764500000000001</c:v>
                </c:pt>
                <c:pt idx="8959">
                  <c:v>-0.61781699999999995</c:v>
                </c:pt>
                <c:pt idx="8960">
                  <c:v>-0.12081500000000001</c:v>
                </c:pt>
                <c:pt idx="8961">
                  <c:v>-2.4819300000000002</c:v>
                </c:pt>
                <c:pt idx="8962">
                  <c:v>-0.88245899999999999</c:v>
                </c:pt>
                <c:pt idx="8963">
                  <c:v>-0.737757</c:v>
                </c:pt>
                <c:pt idx="8964">
                  <c:v>-0.73856500000000003</c:v>
                </c:pt>
                <c:pt idx="8965">
                  <c:v>-1.38744</c:v>
                </c:pt>
                <c:pt idx="8966">
                  <c:v>8.6821999999999996E-2</c:v>
                </c:pt>
                <c:pt idx="8967">
                  <c:v>-0.69179599999999997</c:v>
                </c:pt>
                <c:pt idx="8968">
                  <c:v>-1.18865</c:v>
                </c:pt>
                <c:pt idx="8969">
                  <c:v>-1.17547</c:v>
                </c:pt>
                <c:pt idx="8970">
                  <c:v>-0.86781200000000003</c:v>
                </c:pt>
                <c:pt idx="8971">
                  <c:v>-1.36835</c:v>
                </c:pt>
                <c:pt idx="8972">
                  <c:v>-1.96089</c:v>
                </c:pt>
                <c:pt idx="8973">
                  <c:v>-1.34134</c:v>
                </c:pt>
                <c:pt idx="8974">
                  <c:v>-1.8216E-2</c:v>
                </c:pt>
                <c:pt idx="8975">
                  <c:v>0.45960200000000001</c:v>
                </c:pt>
                <c:pt idx="8976">
                  <c:v>0.118258</c:v>
                </c:pt>
                <c:pt idx="8977">
                  <c:v>0.424099</c:v>
                </c:pt>
                <c:pt idx="8978">
                  <c:v>0.37813000000000002</c:v>
                </c:pt>
                <c:pt idx="8979">
                  <c:v>0.84290699999999996</c:v>
                </c:pt>
                <c:pt idx="8980">
                  <c:v>0.17224200000000001</c:v>
                </c:pt>
                <c:pt idx="8981">
                  <c:v>-0.958449</c:v>
                </c:pt>
                <c:pt idx="8982">
                  <c:v>-0.35236699999999999</c:v>
                </c:pt>
                <c:pt idx="8983">
                  <c:v>-0.39427600000000002</c:v>
                </c:pt>
                <c:pt idx="8984">
                  <c:v>-0.49256</c:v>
                </c:pt>
                <c:pt idx="8985">
                  <c:v>-0.75648800000000005</c:v>
                </c:pt>
                <c:pt idx="8986">
                  <c:v>0.38382300000000003</c:v>
                </c:pt>
                <c:pt idx="8987">
                  <c:v>-0.116769</c:v>
                </c:pt>
                <c:pt idx="8988">
                  <c:v>-0.623282</c:v>
                </c:pt>
                <c:pt idx="8989">
                  <c:v>-1.0944</c:v>
                </c:pt>
                <c:pt idx="8990">
                  <c:v>-0.480406</c:v>
                </c:pt>
                <c:pt idx="8991">
                  <c:v>-1.1926399999999999</c:v>
                </c:pt>
                <c:pt idx="8992">
                  <c:v>-0.40735500000000002</c:v>
                </c:pt>
                <c:pt idx="8993">
                  <c:v>0.84402200000000005</c:v>
                </c:pt>
                <c:pt idx="8994">
                  <c:v>-0.53148300000000004</c:v>
                </c:pt>
                <c:pt idx="8995">
                  <c:v>-0.428788</c:v>
                </c:pt>
                <c:pt idx="8996">
                  <c:v>-0.19286300000000001</c:v>
                </c:pt>
                <c:pt idx="8997">
                  <c:v>-3.8334E-2</c:v>
                </c:pt>
                <c:pt idx="8998">
                  <c:v>-1.1966000000000001</c:v>
                </c:pt>
                <c:pt idx="8999">
                  <c:v>-0.34923300000000002</c:v>
                </c:pt>
                <c:pt idx="9000">
                  <c:v>-0.43104999999999999</c:v>
                </c:pt>
                <c:pt idx="9001">
                  <c:v>-0.51543899999999998</c:v>
                </c:pt>
                <c:pt idx="9002">
                  <c:v>-1.56555</c:v>
                </c:pt>
                <c:pt idx="9003">
                  <c:v>-0.55777600000000005</c:v>
                </c:pt>
                <c:pt idx="9004">
                  <c:v>-1.4615499999999999</c:v>
                </c:pt>
                <c:pt idx="9005">
                  <c:v>-0.40948899999999999</c:v>
                </c:pt>
                <c:pt idx="9006">
                  <c:v>5.5369000000000002E-2</c:v>
                </c:pt>
                <c:pt idx="9007">
                  <c:v>-2.2032600000000002</c:v>
                </c:pt>
                <c:pt idx="9008">
                  <c:v>-8.2752999999999993E-2</c:v>
                </c:pt>
                <c:pt idx="9009">
                  <c:v>-4.731E-3</c:v>
                </c:pt>
                <c:pt idx="9010">
                  <c:v>-1.19533</c:v>
                </c:pt>
                <c:pt idx="9011">
                  <c:v>0.63300800000000002</c:v>
                </c:pt>
                <c:pt idx="9012">
                  <c:v>0.56204399999999999</c:v>
                </c:pt>
                <c:pt idx="9013">
                  <c:v>1.12364</c:v>
                </c:pt>
                <c:pt idx="9014">
                  <c:v>-7.6589000000000004E-2</c:v>
                </c:pt>
                <c:pt idx="9015">
                  <c:v>-0.65935600000000005</c:v>
                </c:pt>
                <c:pt idx="9016">
                  <c:v>-0.19287399999999999</c:v>
                </c:pt>
                <c:pt idx="9017">
                  <c:v>-0.66324300000000003</c:v>
                </c:pt>
                <c:pt idx="9018">
                  <c:v>0.38147399999999998</c:v>
                </c:pt>
                <c:pt idx="9019">
                  <c:v>-2.5811000000000001E-2</c:v>
                </c:pt>
                <c:pt idx="9020">
                  <c:v>-0.28973900000000002</c:v>
                </c:pt>
                <c:pt idx="9021">
                  <c:v>8.7637999999999994E-2</c:v>
                </c:pt>
                <c:pt idx="9022">
                  <c:v>-0.98674700000000004</c:v>
                </c:pt>
                <c:pt idx="9023">
                  <c:v>-8.3616999999999997E-2</c:v>
                </c:pt>
                <c:pt idx="9024">
                  <c:v>-1.2833699999999999</c:v>
                </c:pt>
                <c:pt idx="9025">
                  <c:v>-1.0981799999999999</c:v>
                </c:pt>
                <c:pt idx="9026">
                  <c:v>-0.93423900000000004</c:v>
                </c:pt>
                <c:pt idx="9027">
                  <c:v>-1.4611799999999999</c:v>
                </c:pt>
                <c:pt idx="9028">
                  <c:v>-1.4229499999999999</c:v>
                </c:pt>
                <c:pt idx="9029">
                  <c:v>-1.8269899999999999</c:v>
                </c:pt>
                <c:pt idx="9030">
                  <c:v>-1.2425900000000001</c:v>
                </c:pt>
                <c:pt idx="9031">
                  <c:v>-1.2693399999999999</c:v>
                </c:pt>
                <c:pt idx="9032">
                  <c:v>-0.87970999999999999</c:v>
                </c:pt>
                <c:pt idx="9033">
                  <c:v>0.112417</c:v>
                </c:pt>
                <c:pt idx="9034">
                  <c:v>-1.12185</c:v>
                </c:pt>
                <c:pt idx="9035">
                  <c:v>-0.15071699999999999</c:v>
                </c:pt>
                <c:pt idx="9036">
                  <c:v>-1.65079</c:v>
                </c:pt>
                <c:pt idx="9037">
                  <c:v>-1.50437</c:v>
                </c:pt>
                <c:pt idx="9038">
                  <c:v>-0.83209900000000003</c:v>
                </c:pt>
                <c:pt idx="9039">
                  <c:v>-0.22672999999999999</c:v>
                </c:pt>
                <c:pt idx="9040">
                  <c:v>-0.26695400000000002</c:v>
                </c:pt>
                <c:pt idx="9041">
                  <c:v>-0.96048100000000003</c:v>
                </c:pt>
                <c:pt idx="9042">
                  <c:v>-0.30358400000000002</c:v>
                </c:pt>
                <c:pt idx="9043">
                  <c:v>0.217081</c:v>
                </c:pt>
                <c:pt idx="9044">
                  <c:v>0.462752</c:v>
                </c:pt>
                <c:pt idx="9045">
                  <c:v>7.4426999999999993E-2</c:v>
                </c:pt>
                <c:pt idx="9046">
                  <c:v>-1.24139</c:v>
                </c:pt>
                <c:pt idx="9047">
                  <c:v>-0.99868500000000004</c:v>
                </c:pt>
                <c:pt idx="9048">
                  <c:v>0.64967299999999994</c:v>
                </c:pt>
                <c:pt idx="9049">
                  <c:v>-2.2962799999999999</c:v>
                </c:pt>
                <c:pt idx="9050">
                  <c:v>-1.48298</c:v>
                </c:pt>
                <c:pt idx="9051">
                  <c:v>-1.64872</c:v>
                </c:pt>
                <c:pt idx="9052">
                  <c:v>-0.94357800000000003</c:v>
                </c:pt>
                <c:pt idx="9053">
                  <c:v>-0.76153000000000004</c:v>
                </c:pt>
                <c:pt idx="9054">
                  <c:v>-0.22171399999999999</c:v>
                </c:pt>
                <c:pt idx="9055">
                  <c:v>-1.2161999999999999</c:v>
                </c:pt>
                <c:pt idx="9056">
                  <c:v>0.18284</c:v>
                </c:pt>
                <c:pt idx="9057">
                  <c:v>2.0876100000000002</c:v>
                </c:pt>
                <c:pt idx="9058">
                  <c:v>-0.98595500000000003</c:v>
                </c:pt>
                <c:pt idx="9059">
                  <c:v>0.72317100000000001</c:v>
                </c:pt>
                <c:pt idx="9060">
                  <c:v>-0.83782599999999996</c:v>
                </c:pt>
                <c:pt idx="9061">
                  <c:v>-0.76831799999999995</c:v>
                </c:pt>
                <c:pt idx="9062">
                  <c:v>0.12668399999999999</c:v>
                </c:pt>
                <c:pt idx="9063">
                  <c:v>0.83328100000000005</c:v>
                </c:pt>
                <c:pt idx="9064">
                  <c:v>1.3940600000000001</c:v>
                </c:pt>
                <c:pt idx="9065">
                  <c:v>-0.76242100000000002</c:v>
                </c:pt>
                <c:pt idx="9066">
                  <c:v>-0.22815299999999999</c:v>
                </c:pt>
                <c:pt idx="9067">
                  <c:v>0.93047500000000005</c:v>
                </c:pt>
                <c:pt idx="9068">
                  <c:v>-1.18953</c:v>
                </c:pt>
                <c:pt idx="9069">
                  <c:v>0.77753499999999998</c:v>
                </c:pt>
                <c:pt idx="9070">
                  <c:v>-0.94305799999999995</c:v>
                </c:pt>
                <c:pt idx="9071">
                  <c:v>-0.17480200000000001</c:v>
                </c:pt>
                <c:pt idx="9072">
                  <c:v>-5.9059E-2</c:v>
                </c:pt>
                <c:pt idx="9073">
                  <c:v>-0.82423100000000005</c:v>
                </c:pt>
                <c:pt idx="9074">
                  <c:v>-0.18419099999999999</c:v>
                </c:pt>
                <c:pt idx="9075">
                  <c:v>0.608209</c:v>
                </c:pt>
                <c:pt idx="9076">
                  <c:v>-1.47634</c:v>
                </c:pt>
                <c:pt idx="9077">
                  <c:v>-0.92305300000000001</c:v>
                </c:pt>
                <c:pt idx="9078">
                  <c:v>-0.232262</c:v>
                </c:pt>
                <c:pt idx="9079">
                  <c:v>-1.0275099999999999</c:v>
                </c:pt>
                <c:pt idx="9080">
                  <c:v>1.21733</c:v>
                </c:pt>
                <c:pt idx="9081">
                  <c:v>0.27459499999999998</c:v>
                </c:pt>
                <c:pt idx="9082">
                  <c:v>0.56563399999999997</c:v>
                </c:pt>
                <c:pt idx="9083">
                  <c:v>-0.76951999999999998</c:v>
                </c:pt>
                <c:pt idx="9084">
                  <c:v>-1.12584</c:v>
                </c:pt>
                <c:pt idx="9085">
                  <c:v>-1.1645700000000001</c:v>
                </c:pt>
                <c:pt idx="9086">
                  <c:v>-1.09735</c:v>
                </c:pt>
                <c:pt idx="9087">
                  <c:v>-2.6350600000000002</c:v>
                </c:pt>
                <c:pt idx="9088">
                  <c:v>-0.83593499999999998</c:v>
                </c:pt>
                <c:pt idx="9089">
                  <c:v>-1.1466799999999999</c:v>
                </c:pt>
                <c:pt idx="9090">
                  <c:v>-1.48668</c:v>
                </c:pt>
                <c:pt idx="9091">
                  <c:v>1.63106</c:v>
                </c:pt>
                <c:pt idx="9092">
                  <c:v>2.5946E-2</c:v>
                </c:pt>
                <c:pt idx="9093">
                  <c:v>0.73059300000000005</c:v>
                </c:pt>
                <c:pt idx="9094">
                  <c:v>-1.21878</c:v>
                </c:pt>
                <c:pt idx="9095">
                  <c:v>-0.90347999999999995</c:v>
                </c:pt>
                <c:pt idx="9096">
                  <c:v>-0.75429199999999996</c:v>
                </c:pt>
                <c:pt idx="9097">
                  <c:v>-1.1665099999999999</c:v>
                </c:pt>
                <c:pt idx="9098">
                  <c:v>-0.27434199999999997</c:v>
                </c:pt>
                <c:pt idx="9099">
                  <c:v>-1.2037800000000001</c:v>
                </c:pt>
                <c:pt idx="9100">
                  <c:v>0.51385599999999998</c:v>
                </c:pt>
                <c:pt idx="9101">
                  <c:v>0.87787300000000001</c:v>
                </c:pt>
                <c:pt idx="9102">
                  <c:v>-0.29779499999999998</c:v>
                </c:pt>
                <c:pt idx="9103">
                  <c:v>0.49242399999999997</c:v>
                </c:pt>
                <c:pt idx="9104">
                  <c:v>-8.7318999999999994E-2</c:v>
                </c:pt>
                <c:pt idx="9105">
                  <c:v>-1.6322700000000001</c:v>
                </c:pt>
                <c:pt idx="9106">
                  <c:v>-0.79535500000000003</c:v>
                </c:pt>
                <c:pt idx="9107">
                  <c:v>0.22963500000000001</c:v>
                </c:pt>
                <c:pt idx="9108">
                  <c:v>-0.98759699999999995</c:v>
                </c:pt>
                <c:pt idx="9109">
                  <c:v>-1.9856</c:v>
                </c:pt>
                <c:pt idx="9110">
                  <c:v>-0.58304100000000003</c:v>
                </c:pt>
                <c:pt idx="9111">
                  <c:v>0.55591299999999999</c:v>
                </c:pt>
                <c:pt idx="9112">
                  <c:v>-0.35573900000000003</c:v>
                </c:pt>
                <c:pt idx="9113">
                  <c:v>0.79423600000000005</c:v>
                </c:pt>
                <c:pt idx="9114">
                  <c:v>-1.80772</c:v>
                </c:pt>
                <c:pt idx="9115">
                  <c:v>0.75256100000000004</c:v>
                </c:pt>
                <c:pt idx="9116">
                  <c:v>0.38673600000000002</c:v>
                </c:pt>
                <c:pt idx="9117">
                  <c:v>-0.30365799999999998</c:v>
                </c:pt>
                <c:pt idx="9118">
                  <c:v>-0.625919</c:v>
                </c:pt>
                <c:pt idx="9119">
                  <c:v>0.566774</c:v>
                </c:pt>
                <c:pt idx="9120">
                  <c:v>-0.70744399999999996</c:v>
                </c:pt>
                <c:pt idx="9121">
                  <c:v>-1.60242</c:v>
                </c:pt>
                <c:pt idx="9122">
                  <c:v>-0.93091400000000002</c:v>
                </c:pt>
                <c:pt idx="9123">
                  <c:v>0.41179199999999999</c:v>
                </c:pt>
                <c:pt idx="9124">
                  <c:v>-1.5384500000000001</c:v>
                </c:pt>
                <c:pt idx="9125">
                  <c:v>-1.4339299999999999</c:v>
                </c:pt>
                <c:pt idx="9126">
                  <c:v>0.387764</c:v>
                </c:pt>
                <c:pt idx="9127">
                  <c:v>0.318162</c:v>
                </c:pt>
                <c:pt idx="9128">
                  <c:v>0.12917500000000001</c:v>
                </c:pt>
                <c:pt idx="9129">
                  <c:v>-0.93672699999999998</c:v>
                </c:pt>
                <c:pt idx="9130">
                  <c:v>-0.83079499999999995</c:v>
                </c:pt>
                <c:pt idx="9131">
                  <c:v>-0.90013100000000001</c:v>
                </c:pt>
                <c:pt idx="9132">
                  <c:v>-5.4251000000000001E-2</c:v>
                </c:pt>
                <c:pt idx="9133">
                  <c:v>1.3151600000000001</c:v>
                </c:pt>
                <c:pt idx="9134">
                  <c:v>0.12210799999999999</c:v>
                </c:pt>
                <c:pt idx="9135">
                  <c:v>-1.5351999999999999</c:v>
                </c:pt>
                <c:pt idx="9136">
                  <c:v>0.33604699999999998</c:v>
                </c:pt>
                <c:pt idx="9137">
                  <c:v>-1.34592</c:v>
                </c:pt>
                <c:pt idx="9138">
                  <c:v>-1.4613799999999999</c:v>
                </c:pt>
                <c:pt idx="9139">
                  <c:v>-0.45059700000000003</c:v>
                </c:pt>
                <c:pt idx="9140">
                  <c:v>-1.3690899999999999</c:v>
                </c:pt>
                <c:pt idx="9141">
                  <c:v>-1.51017</c:v>
                </c:pt>
                <c:pt idx="9142">
                  <c:v>-0.51117000000000001</c:v>
                </c:pt>
                <c:pt idx="9143">
                  <c:v>-1.82687</c:v>
                </c:pt>
                <c:pt idx="9144">
                  <c:v>-2.7386300000000001</c:v>
                </c:pt>
                <c:pt idx="9145">
                  <c:v>-0.89735900000000002</c:v>
                </c:pt>
                <c:pt idx="9146">
                  <c:v>-1.2295</c:v>
                </c:pt>
                <c:pt idx="9147">
                  <c:v>-1.01383</c:v>
                </c:pt>
                <c:pt idx="9148">
                  <c:v>-1.44739</c:v>
                </c:pt>
                <c:pt idx="9149">
                  <c:v>-8.2288E-2</c:v>
                </c:pt>
                <c:pt idx="9150">
                  <c:v>-1.8576299999999999</c:v>
                </c:pt>
                <c:pt idx="9151">
                  <c:v>-1.8221700000000001</c:v>
                </c:pt>
                <c:pt idx="9152">
                  <c:v>-1.94641</c:v>
                </c:pt>
                <c:pt idx="9153">
                  <c:v>-0.209401</c:v>
                </c:pt>
                <c:pt idx="9154">
                  <c:v>-1.3210500000000001</c:v>
                </c:pt>
                <c:pt idx="9155">
                  <c:v>-1.70486</c:v>
                </c:pt>
                <c:pt idx="9156">
                  <c:v>-0.96033900000000005</c:v>
                </c:pt>
                <c:pt idx="9157">
                  <c:v>-1.2099899999999999</c:v>
                </c:pt>
                <c:pt idx="9158">
                  <c:v>0.24024899999999999</c:v>
                </c:pt>
                <c:pt idx="9159">
                  <c:v>-0.69921199999999994</c:v>
                </c:pt>
                <c:pt idx="9160">
                  <c:v>-0.69155299999999997</c:v>
                </c:pt>
                <c:pt idx="9161">
                  <c:v>-0.58271300000000004</c:v>
                </c:pt>
                <c:pt idx="9162">
                  <c:v>-2.48949</c:v>
                </c:pt>
                <c:pt idx="9163">
                  <c:v>-0.763741</c:v>
                </c:pt>
                <c:pt idx="9164">
                  <c:v>-1.0782</c:v>
                </c:pt>
                <c:pt idx="9165">
                  <c:v>0.63432999999999995</c:v>
                </c:pt>
                <c:pt idx="9166">
                  <c:v>-0.25564300000000001</c:v>
                </c:pt>
                <c:pt idx="9167">
                  <c:v>-1.6596900000000001</c:v>
                </c:pt>
                <c:pt idx="9168">
                  <c:v>-1.04996</c:v>
                </c:pt>
                <c:pt idx="9169">
                  <c:v>-0.87833000000000006</c:v>
                </c:pt>
                <c:pt idx="9170">
                  <c:v>-1.7881</c:v>
                </c:pt>
                <c:pt idx="9171">
                  <c:v>-1.3974599999999999</c:v>
                </c:pt>
                <c:pt idx="9172">
                  <c:v>-1.3563499999999999</c:v>
                </c:pt>
                <c:pt idx="9173">
                  <c:v>-1.0047900000000001</c:v>
                </c:pt>
                <c:pt idx="9174">
                  <c:v>-1.62818</c:v>
                </c:pt>
                <c:pt idx="9175">
                  <c:v>-2.6511200000000001</c:v>
                </c:pt>
                <c:pt idx="9176">
                  <c:v>-1.8983000000000001</c:v>
                </c:pt>
                <c:pt idx="9177">
                  <c:v>-0.71591300000000002</c:v>
                </c:pt>
                <c:pt idx="9178">
                  <c:v>-1.2833399999999999</c:v>
                </c:pt>
                <c:pt idx="9179">
                  <c:v>-0.56202200000000002</c:v>
                </c:pt>
                <c:pt idx="9180">
                  <c:v>-1.33412</c:v>
                </c:pt>
                <c:pt idx="9181">
                  <c:v>-1.5367200000000001</c:v>
                </c:pt>
                <c:pt idx="9182">
                  <c:v>-0.35886899999999999</c:v>
                </c:pt>
                <c:pt idx="9183">
                  <c:v>-1.6145</c:v>
                </c:pt>
                <c:pt idx="9184">
                  <c:v>-0.66394200000000003</c:v>
                </c:pt>
                <c:pt idx="9185">
                  <c:v>-0.49576700000000001</c:v>
                </c:pt>
                <c:pt idx="9186">
                  <c:v>-1.11226</c:v>
                </c:pt>
                <c:pt idx="9187">
                  <c:v>-1.5226900000000001</c:v>
                </c:pt>
                <c:pt idx="9188">
                  <c:v>-0.72096099999999996</c:v>
                </c:pt>
                <c:pt idx="9189">
                  <c:v>-1.70058</c:v>
                </c:pt>
                <c:pt idx="9190">
                  <c:v>-0.30418299999999998</c:v>
                </c:pt>
                <c:pt idx="9191">
                  <c:v>-1.4377800000000001</c:v>
                </c:pt>
                <c:pt idx="9192">
                  <c:v>-1.1383799999999999</c:v>
                </c:pt>
                <c:pt idx="9193">
                  <c:v>-0.86094499999999996</c:v>
                </c:pt>
                <c:pt idx="9194">
                  <c:v>-0.786991</c:v>
                </c:pt>
                <c:pt idx="9195">
                  <c:v>-1.3375999999999999</c:v>
                </c:pt>
                <c:pt idx="9196">
                  <c:v>-0.55399699999999996</c:v>
                </c:pt>
                <c:pt idx="9197">
                  <c:v>-0.62442399999999998</c:v>
                </c:pt>
                <c:pt idx="9198">
                  <c:v>-1.1642399999999999</c:v>
                </c:pt>
                <c:pt idx="9199">
                  <c:v>-0.75307599999999997</c:v>
                </c:pt>
                <c:pt idx="9200">
                  <c:v>-1.8590800000000001</c:v>
                </c:pt>
                <c:pt idx="9201">
                  <c:v>-0.65749000000000002</c:v>
                </c:pt>
                <c:pt idx="9202">
                  <c:v>-1.4608099999999999</c:v>
                </c:pt>
                <c:pt idx="9203">
                  <c:v>-0.30797799999999997</c:v>
                </c:pt>
                <c:pt idx="9204">
                  <c:v>-1.90242</c:v>
                </c:pt>
                <c:pt idx="9205">
                  <c:v>-1.71628</c:v>
                </c:pt>
                <c:pt idx="9206">
                  <c:v>-3.5975E-2</c:v>
                </c:pt>
                <c:pt idx="9207">
                  <c:v>-1.61649</c:v>
                </c:pt>
                <c:pt idx="9208">
                  <c:v>-1.0074700000000001</c:v>
                </c:pt>
                <c:pt idx="9209">
                  <c:v>-2.5816699999999999</c:v>
                </c:pt>
                <c:pt idx="9210">
                  <c:v>-0.93590799999999996</c:v>
                </c:pt>
                <c:pt idx="9211">
                  <c:v>-3.9299000000000001E-2</c:v>
                </c:pt>
                <c:pt idx="9212">
                  <c:v>-1.35175</c:v>
                </c:pt>
                <c:pt idx="9213">
                  <c:v>-0.91346099999999997</c:v>
                </c:pt>
                <c:pt idx="9214">
                  <c:v>-1.40276</c:v>
                </c:pt>
                <c:pt idx="9215">
                  <c:v>-1.3029000000000001E-2</c:v>
                </c:pt>
                <c:pt idx="9216">
                  <c:v>-1.2500899999999999</c:v>
                </c:pt>
                <c:pt idx="9217">
                  <c:v>-0.17261199999999999</c:v>
                </c:pt>
                <c:pt idx="9218">
                  <c:v>-0.86017100000000002</c:v>
                </c:pt>
                <c:pt idx="9219">
                  <c:v>-0.808971</c:v>
                </c:pt>
                <c:pt idx="9220">
                  <c:v>-1.79637</c:v>
                </c:pt>
                <c:pt idx="9221">
                  <c:v>-1.9266799999999999</c:v>
                </c:pt>
                <c:pt idx="9222">
                  <c:v>-0.81890700000000005</c:v>
                </c:pt>
                <c:pt idx="9223">
                  <c:v>-0.37747700000000001</c:v>
                </c:pt>
                <c:pt idx="9224">
                  <c:v>-0.38649600000000001</c:v>
                </c:pt>
                <c:pt idx="9225">
                  <c:v>-0.42053699999999999</c:v>
                </c:pt>
                <c:pt idx="9226">
                  <c:v>-1.38758</c:v>
                </c:pt>
                <c:pt idx="9227">
                  <c:v>-1.18208</c:v>
                </c:pt>
                <c:pt idx="9228">
                  <c:v>-0.85666299999999995</c:v>
                </c:pt>
                <c:pt idx="9229">
                  <c:v>-1.14168</c:v>
                </c:pt>
                <c:pt idx="9230">
                  <c:v>-0.18083099999999999</c:v>
                </c:pt>
                <c:pt idx="9231">
                  <c:v>1.0893900000000001</c:v>
                </c:pt>
                <c:pt idx="9232">
                  <c:v>-0.39827499999999999</c:v>
                </c:pt>
                <c:pt idx="9233">
                  <c:v>3.7369999999999999E-3</c:v>
                </c:pt>
                <c:pt idx="9234">
                  <c:v>-1.4845600000000001</c:v>
                </c:pt>
                <c:pt idx="9235">
                  <c:v>-0.31869799999999998</c:v>
                </c:pt>
                <c:pt idx="9236">
                  <c:v>0.23572799999999999</c:v>
                </c:pt>
                <c:pt idx="9237">
                  <c:v>-0.25075700000000001</c:v>
                </c:pt>
                <c:pt idx="9238">
                  <c:v>1.2855300000000001</c:v>
                </c:pt>
                <c:pt idx="9239">
                  <c:v>-1.4484300000000001</c:v>
                </c:pt>
                <c:pt idx="9240">
                  <c:v>0.51504000000000005</c:v>
                </c:pt>
                <c:pt idx="9241">
                  <c:v>-0.340032</c:v>
                </c:pt>
                <c:pt idx="9242">
                  <c:v>-0.15481200000000001</c:v>
                </c:pt>
                <c:pt idx="9243">
                  <c:v>-0.72629200000000005</c:v>
                </c:pt>
                <c:pt idx="9244">
                  <c:v>1.3452E-2</c:v>
                </c:pt>
                <c:pt idx="9245">
                  <c:v>0.17413500000000001</c:v>
                </c:pt>
                <c:pt idx="9246">
                  <c:v>-0.105813</c:v>
                </c:pt>
                <c:pt idx="9247">
                  <c:v>-0.169213</c:v>
                </c:pt>
                <c:pt idx="9248">
                  <c:v>-0.36783700000000003</c:v>
                </c:pt>
                <c:pt idx="9249">
                  <c:v>-0.13336700000000001</c:v>
                </c:pt>
                <c:pt idx="9250">
                  <c:v>-2.6831000000000001E-2</c:v>
                </c:pt>
                <c:pt idx="9251">
                  <c:v>-6.7955000000000002E-2</c:v>
                </c:pt>
                <c:pt idx="9252">
                  <c:v>-0.58851900000000001</c:v>
                </c:pt>
                <c:pt idx="9253">
                  <c:v>1.00989</c:v>
                </c:pt>
                <c:pt idx="9254">
                  <c:v>-0.63308200000000003</c:v>
                </c:pt>
                <c:pt idx="9255">
                  <c:v>-0.431898</c:v>
                </c:pt>
                <c:pt idx="9256">
                  <c:v>-0.69388799999999995</c:v>
                </c:pt>
                <c:pt idx="9257">
                  <c:v>-0.83733599999999997</c:v>
                </c:pt>
                <c:pt idx="9258">
                  <c:v>-0.80290700000000004</c:v>
                </c:pt>
                <c:pt idx="9259">
                  <c:v>0.23838300000000001</c:v>
                </c:pt>
                <c:pt idx="9260">
                  <c:v>-9.0857999999999994E-2</c:v>
                </c:pt>
                <c:pt idx="9261">
                  <c:v>-3.0425000000000001E-2</c:v>
                </c:pt>
                <c:pt idx="9262">
                  <c:v>-0.38606200000000002</c:v>
                </c:pt>
                <c:pt idx="9263">
                  <c:v>-1.41544</c:v>
                </c:pt>
                <c:pt idx="9264">
                  <c:v>0.39818500000000001</c:v>
                </c:pt>
                <c:pt idx="9265">
                  <c:v>-0.196881</c:v>
                </c:pt>
                <c:pt idx="9266">
                  <c:v>-0.325625</c:v>
                </c:pt>
                <c:pt idx="9267">
                  <c:v>-0.18973200000000001</c:v>
                </c:pt>
                <c:pt idx="9268">
                  <c:v>-0.334152</c:v>
                </c:pt>
                <c:pt idx="9269">
                  <c:v>-0.305975</c:v>
                </c:pt>
                <c:pt idx="9270">
                  <c:v>-0.69481000000000004</c:v>
                </c:pt>
                <c:pt idx="9271">
                  <c:v>-1.3058000000000001</c:v>
                </c:pt>
                <c:pt idx="9272">
                  <c:v>-6.0671000000000003E-2</c:v>
                </c:pt>
                <c:pt idx="9273">
                  <c:v>-0.60559099999999999</c:v>
                </c:pt>
                <c:pt idx="9274">
                  <c:v>-0.43037500000000001</c:v>
                </c:pt>
                <c:pt idx="9275">
                  <c:v>-4.1033E-2</c:v>
                </c:pt>
                <c:pt idx="9276">
                  <c:v>-0.55740800000000001</c:v>
                </c:pt>
                <c:pt idx="9277">
                  <c:v>-0.57326100000000002</c:v>
                </c:pt>
                <c:pt idx="9278">
                  <c:v>-0.229241</c:v>
                </c:pt>
                <c:pt idx="9279">
                  <c:v>-1.0122599999999999</c:v>
                </c:pt>
                <c:pt idx="9280">
                  <c:v>-0.33257900000000001</c:v>
                </c:pt>
                <c:pt idx="9281">
                  <c:v>-0.43327700000000002</c:v>
                </c:pt>
                <c:pt idx="9282">
                  <c:v>-0.44375900000000001</c:v>
                </c:pt>
                <c:pt idx="9283">
                  <c:v>-0.48570999999999998</c:v>
                </c:pt>
                <c:pt idx="9284">
                  <c:v>-0.239346</c:v>
                </c:pt>
                <c:pt idx="9285">
                  <c:v>-1.1546799999999999</c:v>
                </c:pt>
                <c:pt idx="9286">
                  <c:v>-0.113038</c:v>
                </c:pt>
                <c:pt idx="9287">
                  <c:v>-0.41027799999999998</c:v>
                </c:pt>
                <c:pt idx="9288">
                  <c:v>-1.1847099999999999</c:v>
                </c:pt>
                <c:pt idx="9289">
                  <c:v>0.30347000000000002</c:v>
                </c:pt>
                <c:pt idx="9290">
                  <c:v>-2.0382000000000001E-2</c:v>
                </c:pt>
                <c:pt idx="9291">
                  <c:v>-0.46629799999999999</c:v>
                </c:pt>
                <c:pt idx="9292">
                  <c:v>-1.2280599999999999</c:v>
                </c:pt>
                <c:pt idx="9293">
                  <c:v>-0.34588799999999997</c:v>
                </c:pt>
                <c:pt idx="9294">
                  <c:v>-0.24246300000000001</c:v>
                </c:pt>
                <c:pt idx="9295">
                  <c:v>-0.23120399999999999</c:v>
                </c:pt>
                <c:pt idx="9296">
                  <c:v>9.0769000000000002E-2</c:v>
                </c:pt>
                <c:pt idx="9297">
                  <c:v>-0.12571099999999999</c:v>
                </c:pt>
                <c:pt idx="9298">
                  <c:v>-1.3924000000000001</c:v>
                </c:pt>
                <c:pt idx="9299">
                  <c:v>-0.37018000000000001</c:v>
                </c:pt>
                <c:pt idx="9300">
                  <c:v>-0.45042599999999999</c:v>
                </c:pt>
                <c:pt idx="9301">
                  <c:v>-1.3935900000000001</c:v>
                </c:pt>
                <c:pt idx="9302">
                  <c:v>-0.96626699999999999</c:v>
                </c:pt>
                <c:pt idx="9303">
                  <c:v>-0.42256100000000002</c:v>
                </c:pt>
                <c:pt idx="9304">
                  <c:v>0.82101500000000005</c:v>
                </c:pt>
                <c:pt idx="9305">
                  <c:v>-0.65852999999999995</c:v>
                </c:pt>
                <c:pt idx="9306">
                  <c:v>-0.64929000000000003</c:v>
                </c:pt>
                <c:pt idx="9307">
                  <c:v>-0.53678800000000004</c:v>
                </c:pt>
                <c:pt idx="9308">
                  <c:v>-1.2340199999999999</c:v>
                </c:pt>
                <c:pt idx="9309">
                  <c:v>4.6646E-2</c:v>
                </c:pt>
                <c:pt idx="9310">
                  <c:v>-2.1539000000000001</c:v>
                </c:pt>
                <c:pt idx="9311">
                  <c:v>-1.6503000000000001</c:v>
                </c:pt>
                <c:pt idx="9312">
                  <c:v>-2.2145899999999998</c:v>
                </c:pt>
                <c:pt idx="9313">
                  <c:v>-0.50706700000000005</c:v>
                </c:pt>
                <c:pt idx="9314">
                  <c:v>-2.0077500000000001</c:v>
                </c:pt>
                <c:pt idx="9315">
                  <c:v>-1.5085</c:v>
                </c:pt>
                <c:pt idx="9316">
                  <c:v>-1.9784900000000001</c:v>
                </c:pt>
                <c:pt idx="9317">
                  <c:v>-0.99454500000000001</c:v>
                </c:pt>
                <c:pt idx="9318">
                  <c:v>-0.26318799999999998</c:v>
                </c:pt>
                <c:pt idx="9319">
                  <c:v>-1.07019</c:v>
                </c:pt>
                <c:pt idx="9320">
                  <c:v>-0.80860299999999996</c:v>
                </c:pt>
                <c:pt idx="9321">
                  <c:v>-0.32825399999999999</c:v>
                </c:pt>
                <c:pt idx="9322">
                  <c:v>-0.30406</c:v>
                </c:pt>
                <c:pt idx="9323">
                  <c:v>0.26134299999999999</c:v>
                </c:pt>
                <c:pt idx="9324">
                  <c:v>-6.7482E-2</c:v>
                </c:pt>
                <c:pt idx="9325">
                  <c:v>-0.17651700000000001</c:v>
                </c:pt>
                <c:pt idx="9326">
                  <c:v>0.50716799999999995</c:v>
                </c:pt>
                <c:pt idx="9327">
                  <c:v>-0.32436399999999999</c:v>
                </c:pt>
                <c:pt idx="9328">
                  <c:v>-0.525003</c:v>
                </c:pt>
                <c:pt idx="9329">
                  <c:v>-0.68890300000000004</c:v>
                </c:pt>
                <c:pt idx="9330">
                  <c:v>-0.40831400000000001</c:v>
                </c:pt>
                <c:pt idx="9331">
                  <c:v>-0.16248299999999999</c:v>
                </c:pt>
                <c:pt idx="9332">
                  <c:v>-1.1663699999999999</c:v>
                </c:pt>
                <c:pt idx="9333">
                  <c:v>-0.59023700000000001</c:v>
                </c:pt>
                <c:pt idx="9334">
                  <c:v>-1.90456</c:v>
                </c:pt>
                <c:pt idx="9335">
                  <c:v>7.8854999999999995E-2</c:v>
                </c:pt>
                <c:pt idx="9336">
                  <c:v>0.111961</c:v>
                </c:pt>
                <c:pt idx="9337">
                  <c:v>-0.94142199999999998</c:v>
                </c:pt>
                <c:pt idx="9338">
                  <c:v>-0.82556700000000005</c:v>
                </c:pt>
                <c:pt idx="9339">
                  <c:v>-0.77091500000000002</c:v>
                </c:pt>
                <c:pt idx="9340">
                  <c:v>-0.998116</c:v>
                </c:pt>
                <c:pt idx="9341">
                  <c:v>-1.2652399999999999</c:v>
                </c:pt>
                <c:pt idx="9342">
                  <c:v>-9.8053000000000001E-2</c:v>
                </c:pt>
                <c:pt idx="9343">
                  <c:v>-0.68970600000000004</c:v>
                </c:pt>
                <c:pt idx="9344">
                  <c:v>-0.94941900000000001</c:v>
                </c:pt>
                <c:pt idx="9345">
                  <c:v>-1.3031999999999999</c:v>
                </c:pt>
                <c:pt idx="9346">
                  <c:v>-4.947E-3</c:v>
                </c:pt>
                <c:pt idx="9347">
                  <c:v>-0.808894</c:v>
                </c:pt>
                <c:pt idx="9348">
                  <c:v>-1.06141</c:v>
                </c:pt>
                <c:pt idx="9349">
                  <c:v>0.115606</c:v>
                </c:pt>
                <c:pt idx="9350">
                  <c:v>-1.5394300000000001</c:v>
                </c:pt>
                <c:pt idx="9351">
                  <c:v>-0.43124499999999999</c:v>
                </c:pt>
                <c:pt idx="9352">
                  <c:v>-0.28585500000000003</c:v>
                </c:pt>
                <c:pt idx="9353">
                  <c:v>-0.94176899999999997</c:v>
                </c:pt>
                <c:pt idx="9354">
                  <c:v>-0.56860299999999997</c:v>
                </c:pt>
                <c:pt idx="9355">
                  <c:v>0.177762</c:v>
                </c:pt>
                <c:pt idx="9356">
                  <c:v>-1.8029299999999999</c:v>
                </c:pt>
                <c:pt idx="9357">
                  <c:v>-0.71345700000000001</c:v>
                </c:pt>
                <c:pt idx="9358">
                  <c:v>-0.95732799999999996</c:v>
                </c:pt>
                <c:pt idx="9359">
                  <c:v>-0.60348299999999999</c:v>
                </c:pt>
                <c:pt idx="9360">
                  <c:v>0.33101399999999997</c:v>
                </c:pt>
                <c:pt idx="9361">
                  <c:v>-0.49778899999999998</c:v>
                </c:pt>
                <c:pt idx="9362">
                  <c:v>-0.66129199999999999</c:v>
                </c:pt>
                <c:pt idx="9363">
                  <c:v>1.03983</c:v>
                </c:pt>
                <c:pt idx="9364">
                  <c:v>-1.39052</c:v>
                </c:pt>
                <c:pt idx="9365">
                  <c:v>1.2192799999999999</c:v>
                </c:pt>
                <c:pt idx="9366">
                  <c:v>1.1693899999999999</c:v>
                </c:pt>
                <c:pt idx="9367">
                  <c:v>-1.63096</c:v>
                </c:pt>
                <c:pt idx="9368">
                  <c:v>-0.64453800000000006</c:v>
                </c:pt>
                <c:pt idx="9369">
                  <c:v>0.14269399999999999</c:v>
                </c:pt>
                <c:pt idx="9370">
                  <c:v>-0.14391100000000001</c:v>
                </c:pt>
                <c:pt idx="9371">
                  <c:v>-1.45964</c:v>
                </c:pt>
                <c:pt idx="9372">
                  <c:v>-1.3539600000000001</c:v>
                </c:pt>
                <c:pt idx="9373">
                  <c:v>0.14202300000000001</c:v>
                </c:pt>
                <c:pt idx="9374">
                  <c:v>3.7227000000000003E-2</c:v>
                </c:pt>
                <c:pt idx="9375">
                  <c:v>-0.28819800000000001</c:v>
                </c:pt>
                <c:pt idx="9376">
                  <c:v>-1.1612</c:v>
                </c:pt>
                <c:pt idx="9377">
                  <c:v>-0.107904</c:v>
                </c:pt>
                <c:pt idx="9378">
                  <c:v>-0.609595</c:v>
                </c:pt>
                <c:pt idx="9379">
                  <c:v>-1.70143</c:v>
                </c:pt>
                <c:pt idx="9380">
                  <c:v>-0.62174399999999996</c:v>
                </c:pt>
                <c:pt idx="9381">
                  <c:v>-0.15382399999999999</c:v>
                </c:pt>
                <c:pt idx="9382">
                  <c:v>-1.5325500000000001</c:v>
                </c:pt>
                <c:pt idx="9383">
                  <c:v>-1.4990000000000001</c:v>
                </c:pt>
                <c:pt idx="9384">
                  <c:v>-1.37666</c:v>
                </c:pt>
                <c:pt idx="9385">
                  <c:v>-1.41675</c:v>
                </c:pt>
                <c:pt idx="9386">
                  <c:v>-1.1738900000000001</c:v>
                </c:pt>
                <c:pt idx="9387">
                  <c:v>-0.60384099999999996</c:v>
                </c:pt>
                <c:pt idx="9388">
                  <c:v>-1.6585799999999999</c:v>
                </c:pt>
                <c:pt idx="9389">
                  <c:v>-1.5061</c:v>
                </c:pt>
                <c:pt idx="9390">
                  <c:v>-1.6988799999999999</c:v>
                </c:pt>
                <c:pt idx="9391">
                  <c:v>-2.1020400000000001</c:v>
                </c:pt>
                <c:pt idx="9392">
                  <c:v>-1.9813999999999998E-2</c:v>
                </c:pt>
                <c:pt idx="9393">
                  <c:v>-1.3399700000000001</c:v>
                </c:pt>
                <c:pt idx="9394">
                  <c:v>-1.6184000000000001</c:v>
                </c:pt>
                <c:pt idx="9395">
                  <c:v>-1.59178</c:v>
                </c:pt>
                <c:pt idx="9396">
                  <c:v>-0.28344000000000003</c:v>
                </c:pt>
                <c:pt idx="9397">
                  <c:v>-1.70661</c:v>
                </c:pt>
                <c:pt idx="9398">
                  <c:v>-1.6128499999999999</c:v>
                </c:pt>
                <c:pt idx="9399">
                  <c:v>-0.84034399999999998</c:v>
                </c:pt>
                <c:pt idx="9400">
                  <c:v>-1.19564</c:v>
                </c:pt>
                <c:pt idx="9401">
                  <c:v>-1.06073</c:v>
                </c:pt>
                <c:pt idx="9402">
                  <c:v>-2.15639</c:v>
                </c:pt>
                <c:pt idx="9403">
                  <c:v>-0.84608700000000003</c:v>
                </c:pt>
                <c:pt idx="9404">
                  <c:v>-1.9151499999999999</c:v>
                </c:pt>
                <c:pt idx="9405">
                  <c:v>-2.3719299999999999</c:v>
                </c:pt>
                <c:pt idx="9406">
                  <c:v>-1.59616</c:v>
                </c:pt>
                <c:pt idx="9407">
                  <c:v>-2.2257199999999999</c:v>
                </c:pt>
                <c:pt idx="9408">
                  <c:v>-3.8661000000000001E-2</c:v>
                </c:pt>
                <c:pt idx="9409">
                  <c:v>0.79816799999999999</c:v>
                </c:pt>
                <c:pt idx="9410">
                  <c:v>-1.0730500000000001</c:v>
                </c:pt>
                <c:pt idx="9411">
                  <c:v>-2.0903299999999998</c:v>
                </c:pt>
                <c:pt idx="9412">
                  <c:v>-8.7826000000000001E-2</c:v>
                </c:pt>
                <c:pt idx="9413">
                  <c:v>-1.2744599999999999</c:v>
                </c:pt>
                <c:pt idx="9414">
                  <c:v>-0.56168499999999999</c:v>
                </c:pt>
                <c:pt idx="9415">
                  <c:v>-1.1894199999999999</c:v>
                </c:pt>
                <c:pt idx="9416">
                  <c:v>-0.10793999999999999</c:v>
                </c:pt>
                <c:pt idx="9417">
                  <c:v>-0.53425699999999998</c:v>
                </c:pt>
                <c:pt idx="9418">
                  <c:v>-2.52949</c:v>
                </c:pt>
                <c:pt idx="9419">
                  <c:v>-0.321245</c:v>
                </c:pt>
                <c:pt idx="9420">
                  <c:v>-0.91156700000000002</c:v>
                </c:pt>
                <c:pt idx="9421">
                  <c:v>-1.0759300000000001</c:v>
                </c:pt>
                <c:pt idx="9422">
                  <c:v>-1.8371200000000001</c:v>
                </c:pt>
                <c:pt idx="9423">
                  <c:v>-0.98441400000000001</c:v>
                </c:pt>
                <c:pt idx="9424">
                  <c:v>-0.60179899999999997</c:v>
                </c:pt>
                <c:pt idx="9425">
                  <c:v>-1.3759300000000001</c:v>
                </c:pt>
                <c:pt idx="9426">
                  <c:v>-0.50163599999999997</c:v>
                </c:pt>
                <c:pt idx="9427">
                  <c:v>-2.0240100000000001</c:v>
                </c:pt>
                <c:pt idx="9428">
                  <c:v>-0.97375199999999995</c:v>
                </c:pt>
                <c:pt idx="9429">
                  <c:v>-1.07511</c:v>
                </c:pt>
                <c:pt idx="9430">
                  <c:v>-0.28439500000000001</c:v>
                </c:pt>
                <c:pt idx="9431">
                  <c:v>2.5905999999999998E-2</c:v>
                </c:pt>
                <c:pt idx="9432">
                  <c:v>-0.64956199999999997</c:v>
                </c:pt>
                <c:pt idx="9433">
                  <c:v>-1.4762599999999999</c:v>
                </c:pt>
                <c:pt idx="9434">
                  <c:v>0.20286399999999999</c:v>
                </c:pt>
                <c:pt idx="9435">
                  <c:v>-0.95117799999999997</c:v>
                </c:pt>
                <c:pt idx="9436">
                  <c:v>-0.83758299999999997</c:v>
                </c:pt>
                <c:pt idx="9437">
                  <c:v>-0.40585300000000002</c:v>
                </c:pt>
                <c:pt idx="9438">
                  <c:v>-0.86285800000000001</c:v>
                </c:pt>
                <c:pt idx="9439">
                  <c:v>-1.3751</c:v>
                </c:pt>
                <c:pt idx="9440">
                  <c:v>-1.6951000000000001</c:v>
                </c:pt>
                <c:pt idx="9441">
                  <c:v>-2.27658</c:v>
                </c:pt>
                <c:pt idx="9442">
                  <c:v>-0.67774400000000001</c:v>
                </c:pt>
                <c:pt idx="9443">
                  <c:v>-1.9948699999999999</c:v>
                </c:pt>
                <c:pt idx="9444">
                  <c:v>-0.96852199999999999</c:v>
                </c:pt>
                <c:pt idx="9445">
                  <c:v>0.65026799999999996</c:v>
                </c:pt>
                <c:pt idx="9446">
                  <c:v>-1.6053299999999999</c:v>
                </c:pt>
                <c:pt idx="9447">
                  <c:v>-1.0797600000000001</c:v>
                </c:pt>
                <c:pt idx="9448">
                  <c:v>-2.2236099999999999</c:v>
                </c:pt>
                <c:pt idx="9449">
                  <c:v>-0.30560100000000001</c:v>
                </c:pt>
                <c:pt idx="9450">
                  <c:v>-1.00993</c:v>
                </c:pt>
                <c:pt idx="9451">
                  <c:v>-1.30325</c:v>
                </c:pt>
                <c:pt idx="9452">
                  <c:v>-0.72908200000000001</c:v>
                </c:pt>
                <c:pt idx="9453">
                  <c:v>-1.1961299999999999</c:v>
                </c:pt>
                <c:pt idx="9454">
                  <c:v>-0.63097400000000003</c:v>
                </c:pt>
                <c:pt idx="9455">
                  <c:v>-0.65525</c:v>
                </c:pt>
                <c:pt idx="9456">
                  <c:v>-1.17706</c:v>
                </c:pt>
                <c:pt idx="9457">
                  <c:v>-0.60904000000000003</c:v>
                </c:pt>
                <c:pt idx="9458">
                  <c:v>-1.5728899999999999</c:v>
                </c:pt>
                <c:pt idx="9459">
                  <c:v>0.17283799999999999</c:v>
                </c:pt>
                <c:pt idx="9460">
                  <c:v>-0.85483799999999999</c:v>
                </c:pt>
                <c:pt idx="9461">
                  <c:v>-0.8337</c:v>
                </c:pt>
                <c:pt idx="9462">
                  <c:v>-1.3301799999999999</c:v>
                </c:pt>
                <c:pt idx="9463">
                  <c:v>-0.10999100000000001</c:v>
                </c:pt>
                <c:pt idx="9464">
                  <c:v>-0.65454699999999999</c:v>
                </c:pt>
                <c:pt idx="9465">
                  <c:v>-0.89997899999999997</c:v>
                </c:pt>
                <c:pt idx="9466">
                  <c:v>-0.182143</c:v>
                </c:pt>
                <c:pt idx="9467">
                  <c:v>-0.27076899999999998</c:v>
                </c:pt>
                <c:pt idx="9468">
                  <c:v>0.32925300000000002</c:v>
                </c:pt>
                <c:pt idx="9469">
                  <c:v>-1.03111</c:v>
                </c:pt>
                <c:pt idx="9470">
                  <c:v>-0.74666200000000005</c:v>
                </c:pt>
                <c:pt idx="9471">
                  <c:v>-0.38723400000000002</c:v>
                </c:pt>
                <c:pt idx="9472">
                  <c:v>-0.363537</c:v>
                </c:pt>
                <c:pt idx="9473">
                  <c:v>1.02765</c:v>
                </c:pt>
                <c:pt idx="9474">
                  <c:v>-0.36672900000000003</c:v>
                </c:pt>
                <c:pt idx="9475">
                  <c:v>-0.85903099999999999</c:v>
                </c:pt>
                <c:pt idx="9476">
                  <c:v>0.37766300000000003</c:v>
                </c:pt>
                <c:pt idx="9477">
                  <c:v>-1.9751999999999999E-2</c:v>
                </c:pt>
                <c:pt idx="9478">
                  <c:v>-0.40842099999999998</c:v>
                </c:pt>
                <c:pt idx="9479">
                  <c:v>-2.3765499999999999</c:v>
                </c:pt>
                <c:pt idx="9480">
                  <c:v>0.337918</c:v>
                </c:pt>
                <c:pt idx="9481">
                  <c:v>-0.32207799999999998</c:v>
                </c:pt>
                <c:pt idx="9482">
                  <c:v>-0.29296100000000003</c:v>
                </c:pt>
                <c:pt idx="9483">
                  <c:v>9.8091999999999999E-2</c:v>
                </c:pt>
                <c:pt idx="9484">
                  <c:v>-1.2740800000000001</c:v>
                </c:pt>
                <c:pt idx="9485">
                  <c:v>-0.23589299999999999</c:v>
                </c:pt>
                <c:pt idx="9486">
                  <c:v>1.1327499999999999</c:v>
                </c:pt>
                <c:pt idx="9487">
                  <c:v>-1.5163899999999999</c:v>
                </c:pt>
                <c:pt idx="9488">
                  <c:v>-1.25274</c:v>
                </c:pt>
                <c:pt idx="9489">
                  <c:v>-0.84951500000000002</c:v>
                </c:pt>
                <c:pt idx="9490">
                  <c:v>-0.26022400000000001</c:v>
                </c:pt>
                <c:pt idx="9491">
                  <c:v>6.4574999999999994E-2</c:v>
                </c:pt>
                <c:pt idx="9492">
                  <c:v>0.77615699999999999</c:v>
                </c:pt>
                <c:pt idx="9493">
                  <c:v>-2.58189</c:v>
                </c:pt>
                <c:pt idx="9494">
                  <c:v>-0.37936999999999999</c:v>
                </c:pt>
                <c:pt idx="9495">
                  <c:v>-1.431E-2</c:v>
                </c:pt>
                <c:pt idx="9496">
                  <c:v>0.87739999999999996</c:v>
                </c:pt>
                <c:pt idx="9497">
                  <c:v>0.54986400000000002</c:v>
                </c:pt>
                <c:pt idx="9498">
                  <c:v>-0.81459099999999995</c:v>
                </c:pt>
                <c:pt idx="9499">
                  <c:v>-2.4130799999999999</c:v>
                </c:pt>
                <c:pt idx="9500">
                  <c:v>-0.73194499999999996</c:v>
                </c:pt>
                <c:pt idx="9501">
                  <c:v>-1.40143</c:v>
                </c:pt>
                <c:pt idx="9502">
                  <c:v>-1.60669</c:v>
                </c:pt>
                <c:pt idx="9503">
                  <c:v>-4.6175000000000001E-2</c:v>
                </c:pt>
                <c:pt idx="9504">
                  <c:v>0.91579299999999997</c:v>
                </c:pt>
                <c:pt idx="9505">
                  <c:v>-1.0694900000000001</c:v>
                </c:pt>
                <c:pt idx="9506">
                  <c:v>6.4926999999999999E-2</c:v>
                </c:pt>
                <c:pt idx="9507">
                  <c:v>-2.2285900000000001</c:v>
                </c:pt>
                <c:pt idx="9508">
                  <c:v>-0.97746299999999997</c:v>
                </c:pt>
                <c:pt idx="9509">
                  <c:v>-1.5988599999999999</c:v>
                </c:pt>
                <c:pt idx="9510">
                  <c:v>0.93993800000000005</c:v>
                </c:pt>
                <c:pt idx="9511">
                  <c:v>1.2768299999999999</c:v>
                </c:pt>
                <c:pt idx="9512">
                  <c:v>-0.52051000000000003</c:v>
                </c:pt>
                <c:pt idx="9513">
                  <c:v>5.2854999999999999E-2</c:v>
                </c:pt>
                <c:pt idx="9514">
                  <c:v>-0.83897699999999997</c:v>
                </c:pt>
                <c:pt idx="9515">
                  <c:v>0.40624300000000002</c:v>
                </c:pt>
                <c:pt idx="9516">
                  <c:v>-0.68647499999999995</c:v>
                </c:pt>
                <c:pt idx="9517">
                  <c:v>2.0722000000000001E-2</c:v>
                </c:pt>
                <c:pt idx="9518">
                  <c:v>-1.4231400000000001</c:v>
                </c:pt>
                <c:pt idx="9519">
                  <c:v>0.52327199999999996</c:v>
                </c:pt>
                <c:pt idx="9520">
                  <c:v>0.80492399999999997</c:v>
                </c:pt>
                <c:pt idx="9521">
                  <c:v>-0.88025200000000003</c:v>
                </c:pt>
                <c:pt idx="9522">
                  <c:v>-4.5711000000000002E-2</c:v>
                </c:pt>
                <c:pt idx="9523">
                  <c:v>0.235596</c:v>
                </c:pt>
                <c:pt idx="9524">
                  <c:v>1.3166599999999999</c:v>
                </c:pt>
                <c:pt idx="9525">
                  <c:v>-0.84258599999999995</c:v>
                </c:pt>
                <c:pt idx="9526">
                  <c:v>0.80839399999999995</c:v>
                </c:pt>
                <c:pt idx="9527">
                  <c:v>-2.2592599999999998</c:v>
                </c:pt>
                <c:pt idx="9528">
                  <c:v>-0.72348699999999999</c:v>
                </c:pt>
                <c:pt idx="9529">
                  <c:v>-0.48795300000000003</c:v>
                </c:pt>
                <c:pt idx="9530">
                  <c:v>6.4584000000000003E-2</c:v>
                </c:pt>
                <c:pt idx="9531">
                  <c:v>-0.91309700000000005</c:v>
                </c:pt>
                <c:pt idx="9532">
                  <c:v>-0.67973300000000003</c:v>
                </c:pt>
                <c:pt idx="9533">
                  <c:v>-1.0809599999999999</c:v>
                </c:pt>
                <c:pt idx="9534">
                  <c:v>-0.84222900000000001</c:v>
                </c:pt>
                <c:pt idx="9535">
                  <c:v>-1.53444</c:v>
                </c:pt>
                <c:pt idx="9536">
                  <c:v>-0.68308100000000005</c:v>
                </c:pt>
                <c:pt idx="9537">
                  <c:v>-0.51960499999999998</c:v>
                </c:pt>
                <c:pt idx="9538">
                  <c:v>-0.98550199999999999</c:v>
                </c:pt>
                <c:pt idx="9539">
                  <c:v>-1.0392600000000001</c:v>
                </c:pt>
                <c:pt idx="9540">
                  <c:v>-1.5159400000000001</c:v>
                </c:pt>
                <c:pt idx="9541">
                  <c:v>0.46191399999999999</c:v>
                </c:pt>
                <c:pt idx="9542">
                  <c:v>-0.96440000000000003</c:v>
                </c:pt>
                <c:pt idx="9543">
                  <c:v>-1.7590699999999999</c:v>
                </c:pt>
                <c:pt idx="9544">
                  <c:v>-0.17563599999999999</c:v>
                </c:pt>
                <c:pt idx="9545">
                  <c:v>-1.3698300000000001</c:v>
                </c:pt>
                <c:pt idx="9546">
                  <c:v>-0.88462799999999997</c:v>
                </c:pt>
                <c:pt idx="9547">
                  <c:v>-1.96593</c:v>
                </c:pt>
                <c:pt idx="9548">
                  <c:v>-0.97007399999999999</c:v>
                </c:pt>
                <c:pt idx="9549">
                  <c:v>-0.30943599999999999</c:v>
                </c:pt>
                <c:pt idx="9550">
                  <c:v>-0.78591</c:v>
                </c:pt>
                <c:pt idx="9551">
                  <c:v>-0.45739400000000002</c:v>
                </c:pt>
                <c:pt idx="9552">
                  <c:v>-1.0852599999999999</c:v>
                </c:pt>
                <c:pt idx="9553">
                  <c:v>-0.58469099999999996</c:v>
                </c:pt>
                <c:pt idx="9554">
                  <c:v>-1.11151</c:v>
                </c:pt>
                <c:pt idx="9555">
                  <c:v>-2.4724699999999999</c:v>
                </c:pt>
                <c:pt idx="9556">
                  <c:v>-1.8893200000000001</c:v>
                </c:pt>
                <c:pt idx="9557">
                  <c:v>-1.26607</c:v>
                </c:pt>
                <c:pt idx="9558">
                  <c:v>-1.58673</c:v>
                </c:pt>
                <c:pt idx="9559">
                  <c:v>-1.4971300000000001</c:v>
                </c:pt>
                <c:pt idx="9560">
                  <c:v>-2.7023000000000001</c:v>
                </c:pt>
                <c:pt idx="9561">
                  <c:v>-1.9829000000000001</c:v>
                </c:pt>
                <c:pt idx="9562">
                  <c:v>-1.2877099999999999</c:v>
                </c:pt>
                <c:pt idx="9563">
                  <c:v>1.5862499999999999</c:v>
                </c:pt>
                <c:pt idx="9564">
                  <c:v>-1.26325</c:v>
                </c:pt>
                <c:pt idx="9565">
                  <c:v>-0.86229599999999995</c:v>
                </c:pt>
                <c:pt idx="9566">
                  <c:v>-0.75870000000000004</c:v>
                </c:pt>
                <c:pt idx="9567">
                  <c:v>-2.0927500000000001</c:v>
                </c:pt>
                <c:pt idx="9568">
                  <c:v>-1.1234999999999999</c:v>
                </c:pt>
                <c:pt idx="9569">
                  <c:v>-2.1105100000000001</c:v>
                </c:pt>
                <c:pt idx="9570">
                  <c:v>9.7098000000000004E-2</c:v>
                </c:pt>
                <c:pt idx="9571">
                  <c:v>-0.30216300000000001</c:v>
                </c:pt>
                <c:pt idx="9572">
                  <c:v>-1.2067699999999999</c:v>
                </c:pt>
                <c:pt idx="9573">
                  <c:v>-2.3123100000000001</c:v>
                </c:pt>
                <c:pt idx="9574">
                  <c:v>1.0460799999999999</c:v>
                </c:pt>
                <c:pt idx="9575">
                  <c:v>-1.3073300000000001</c:v>
                </c:pt>
                <c:pt idx="9576">
                  <c:v>-0.23050100000000001</c:v>
                </c:pt>
                <c:pt idx="9577">
                  <c:v>-1.04898</c:v>
                </c:pt>
                <c:pt idx="9578">
                  <c:v>-0.93099500000000002</c:v>
                </c:pt>
                <c:pt idx="9579">
                  <c:v>-2.6107</c:v>
                </c:pt>
                <c:pt idx="9580">
                  <c:v>-0.69565100000000002</c:v>
                </c:pt>
                <c:pt idx="9581">
                  <c:v>-1.6730400000000001</c:v>
                </c:pt>
                <c:pt idx="9582">
                  <c:v>-1.2881</c:v>
                </c:pt>
                <c:pt idx="9583">
                  <c:v>-2.1248999999999998</c:v>
                </c:pt>
                <c:pt idx="9584">
                  <c:v>-1.4913799999999999</c:v>
                </c:pt>
                <c:pt idx="9585">
                  <c:v>-1.84284</c:v>
                </c:pt>
                <c:pt idx="9586">
                  <c:v>-1.7248300000000001</c:v>
                </c:pt>
                <c:pt idx="9587">
                  <c:v>-0.45610099999999998</c:v>
                </c:pt>
                <c:pt idx="9588">
                  <c:v>-3.2209400000000001</c:v>
                </c:pt>
                <c:pt idx="9589">
                  <c:v>-0.77258199999999999</c:v>
                </c:pt>
                <c:pt idx="9590">
                  <c:v>-0.35508000000000001</c:v>
                </c:pt>
                <c:pt idx="9591">
                  <c:v>-1.44679</c:v>
                </c:pt>
                <c:pt idx="9592">
                  <c:v>-1.9476599999999999</c:v>
                </c:pt>
                <c:pt idx="9593">
                  <c:v>-1.8985799999999999</c:v>
                </c:pt>
                <c:pt idx="9594">
                  <c:v>-2.2793999999999999</c:v>
                </c:pt>
                <c:pt idx="9595">
                  <c:v>-2.7652899999999998</c:v>
                </c:pt>
                <c:pt idx="9596">
                  <c:v>0.51330900000000002</c:v>
                </c:pt>
                <c:pt idx="9597">
                  <c:v>-1.9849300000000001</c:v>
                </c:pt>
                <c:pt idx="9598">
                  <c:v>-2.0408499999999998</c:v>
                </c:pt>
                <c:pt idx="9599">
                  <c:v>-0.29670400000000002</c:v>
                </c:pt>
                <c:pt idx="9600">
                  <c:v>-2.0716199999999998</c:v>
                </c:pt>
                <c:pt idx="9601">
                  <c:v>-0.64266100000000004</c:v>
                </c:pt>
                <c:pt idx="9602">
                  <c:v>-1.3967499999999999</c:v>
                </c:pt>
                <c:pt idx="9603">
                  <c:v>-1.5856699999999999</c:v>
                </c:pt>
                <c:pt idx="9604">
                  <c:v>-1.02129</c:v>
                </c:pt>
                <c:pt idx="9605">
                  <c:v>-0.774671</c:v>
                </c:pt>
                <c:pt idx="9606">
                  <c:v>-1.9933799999999999</c:v>
                </c:pt>
                <c:pt idx="9607">
                  <c:v>-0.669539</c:v>
                </c:pt>
                <c:pt idx="9608">
                  <c:v>-2.8245399999999998</c:v>
                </c:pt>
                <c:pt idx="9609">
                  <c:v>-2.6958299999999999</c:v>
                </c:pt>
                <c:pt idx="9610">
                  <c:v>0.104737</c:v>
                </c:pt>
                <c:pt idx="9611">
                  <c:v>-1.3732</c:v>
                </c:pt>
                <c:pt idx="9612">
                  <c:v>0.76865899999999998</c:v>
                </c:pt>
                <c:pt idx="9613">
                  <c:v>-1.11005</c:v>
                </c:pt>
                <c:pt idx="9614">
                  <c:v>-8.9260999999999993E-2</c:v>
                </c:pt>
                <c:pt idx="9615">
                  <c:v>-1.6146199999999999</c:v>
                </c:pt>
                <c:pt idx="9616">
                  <c:v>2.0341200000000002</c:v>
                </c:pt>
                <c:pt idx="9617">
                  <c:v>-1.17065</c:v>
                </c:pt>
                <c:pt idx="9618">
                  <c:v>-2.5242800000000001</c:v>
                </c:pt>
                <c:pt idx="9619">
                  <c:v>-0.57931200000000005</c:v>
                </c:pt>
                <c:pt idx="9620">
                  <c:v>-0.90353799999999995</c:v>
                </c:pt>
                <c:pt idx="9621">
                  <c:v>-1.15249</c:v>
                </c:pt>
                <c:pt idx="9622">
                  <c:v>-0.29507499999999998</c:v>
                </c:pt>
                <c:pt idx="9623">
                  <c:v>-0.42992399999999997</c:v>
                </c:pt>
                <c:pt idx="9624">
                  <c:v>-2.08318</c:v>
                </c:pt>
                <c:pt idx="9625">
                  <c:v>-2.37033</c:v>
                </c:pt>
                <c:pt idx="9626">
                  <c:v>-0.31262499999999999</c:v>
                </c:pt>
                <c:pt idx="9627">
                  <c:v>-0.71746699999999997</c:v>
                </c:pt>
                <c:pt idx="9628">
                  <c:v>-0.28159299999999998</c:v>
                </c:pt>
                <c:pt idx="9629">
                  <c:v>-1.0021100000000001</c:v>
                </c:pt>
                <c:pt idx="9630">
                  <c:v>-0.51301799999999997</c:v>
                </c:pt>
                <c:pt idx="9631">
                  <c:v>-1.10541</c:v>
                </c:pt>
                <c:pt idx="9632">
                  <c:v>-1.0106999999999999</c:v>
                </c:pt>
                <c:pt idx="9633">
                  <c:v>-0.62302000000000002</c:v>
                </c:pt>
                <c:pt idx="9634">
                  <c:v>-0.75549599999999995</c:v>
                </c:pt>
                <c:pt idx="9635">
                  <c:v>-2.032</c:v>
                </c:pt>
                <c:pt idx="9636">
                  <c:v>-1.2484</c:v>
                </c:pt>
                <c:pt idx="9637">
                  <c:v>7.6254000000000002E-2</c:v>
                </c:pt>
                <c:pt idx="9638">
                  <c:v>-0.26976899999999998</c:v>
                </c:pt>
                <c:pt idx="9639">
                  <c:v>-1.5350900000000001</c:v>
                </c:pt>
                <c:pt idx="9640">
                  <c:v>-0.69155900000000003</c:v>
                </c:pt>
                <c:pt idx="9641">
                  <c:v>-0.310807</c:v>
                </c:pt>
                <c:pt idx="9642">
                  <c:v>-1.0840799999999999</c:v>
                </c:pt>
                <c:pt idx="9643">
                  <c:v>-8.4609999999999998E-3</c:v>
                </c:pt>
                <c:pt idx="9644">
                  <c:v>-0.109708</c:v>
                </c:pt>
                <c:pt idx="9645">
                  <c:v>-0.75307999999999997</c:v>
                </c:pt>
                <c:pt idx="9646">
                  <c:v>0.47254499999999999</c:v>
                </c:pt>
                <c:pt idx="9647">
                  <c:v>-0.114686</c:v>
                </c:pt>
                <c:pt idx="9648">
                  <c:v>-1.67425</c:v>
                </c:pt>
                <c:pt idx="9649">
                  <c:v>-1.08761</c:v>
                </c:pt>
                <c:pt idx="9650">
                  <c:v>0.215889</c:v>
                </c:pt>
                <c:pt idx="9651">
                  <c:v>-0.601877</c:v>
                </c:pt>
                <c:pt idx="9652">
                  <c:v>-0.19223299999999999</c:v>
                </c:pt>
                <c:pt idx="9653">
                  <c:v>0.27846599999999999</c:v>
                </c:pt>
                <c:pt idx="9654">
                  <c:v>3.2242E-2</c:v>
                </c:pt>
                <c:pt idx="9655">
                  <c:v>-1.28349</c:v>
                </c:pt>
                <c:pt idx="9656">
                  <c:v>-0.38294600000000001</c:v>
                </c:pt>
                <c:pt idx="9657">
                  <c:v>0.15479799999999999</c:v>
                </c:pt>
                <c:pt idx="9658">
                  <c:v>0.13728599999999999</c:v>
                </c:pt>
                <c:pt idx="9659">
                  <c:v>-4.4510000000000001E-2</c:v>
                </c:pt>
                <c:pt idx="9660">
                  <c:v>-0.88778100000000004</c:v>
                </c:pt>
                <c:pt idx="9661">
                  <c:v>-6.8647E-2</c:v>
                </c:pt>
                <c:pt idx="9662">
                  <c:v>0.77199499999999999</c:v>
                </c:pt>
                <c:pt idx="9663">
                  <c:v>-0.185363</c:v>
                </c:pt>
                <c:pt idx="9664">
                  <c:v>0.33100200000000002</c:v>
                </c:pt>
                <c:pt idx="9665">
                  <c:v>-3.8582999999999999E-2</c:v>
                </c:pt>
                <c:pt idx="9666">
                  <c:v>-1.141</c:v>
                </c:pt>
                <c:pt idx="9667">
                  <c:v>-0.77750699999999995</c:v>
                </c:pt>
                <c:pt idx="9668">
                  <c:v>-0.58851299999999995</c:v>
                </c:pt>
                <c:pt idx="9669">
                  <c:v>-0.79002700000000003</c:v>
                </c:pt>
                <c:pt idx="9670">
                  <c:v>-0.16198299999999999</c:v>
                </c:pt>
                <c:pt idx="9671">
                  <c:v>5.1664000000000002E-2</c:v>
                </c:pt>
                <c:pt idx="9672">
                  <c:v>0.48919000000000001</c:v>
                </c:pt>
                <c:pt idx="9673">
                  <c:v>0.107436</c:v>
                </c:pt>
                <c:pt idx="9674">
                  <c:v>-0.470391</c:v>
                </c:pt>
                <c:pt idx="9675">
                  <c:v>-0.51502199999999998</c:v>
                </c:pt>
                <c:pt idx="9676">
                  <c:v>-0.44347799999999998</c:v>
                </c:pt>
                <c:pt idx="9677">
                  <c:v>0.38552199999999998</c:v>
                </c:pt>
                <c:pt idx="9678">
                  <c:v>-1.0133700000000001</c:v>
                </c:pt>
                <c:pt idx="9679">
                  <c:v>-0.74707699999999999</c:v>
                </c:pt>
                <c:pt idx="9680">
                  <c:v>-8.0457000000000001E-2</c:v>
                </c:pt>
                <c:pt idx="9681">
                  <c:v>0.104702</c:v>
                </c:pt>
                <c:pt idx="9682">
                  <c:v>-0.54909699999999995</c:v>
                </c:pt>
                <c:pt idx="9683">
                  <c:v>-1.2086300000000001</c:v>
                </c:pt>
                <c:pt idx="9684">
                  <c:v>-1.3328</c:v>
                </c:pt>
                <c:pt idx="9685">
                  <c:v>-0.57902699999999996</c:v>
                </c:pt>
                <c:pt idx="9686">
                  <c:v>-0.87200100000000003</c:v>
                </c:pt>
                <c:pt idx="9687">
                  <c:v>-1.30284</c:v>
                </c:pt>
                <c:pt idx="9688">
                  <c:v>-0.32381700000000002</c:v>
                </c:pt>
                <c:pt idx="9689">
                  <c:v>-0.27780300000000002</c:v>
                </c:pt>
                <c:pt idx="9690">
                  <c:v>-0.60491099999999998</c:v>
                </c:pt>
                <c:pt idx="9691">
                  <c:v>-0.201599</c:v>
                </c:pt>
                <c:pt idx="9692">
                  <c:v>-0.11776300000000001</c:v>
                </c:pt>
                <c:pt idx="9693">
                  <c:v>-1.5681400000000001</c:v>
                </c:pt>
                <c:pt idx="9694">
                  <c:v>-0.47865400000000002</c:v>
                </c:pt>
                <c:pt idx="9695">
                  <c:v>0.39453500000000002</c:v>
                </c:pt>
                <c:pt idx="9696">
                  <c:v>-0.28063399999999999</c:v>
                </c:pt>
                <c:pt idx="9697">
                  <c:v>-0.59516100000000005</c:v>
                </c:pt>
                <c:pt idx="9698">
                  <c:v>-0.67381199999999997</c:v>
                </c:pt>
                <c:pt idx="9699">
                  <c:v>-1.1472599999999999</c:v>
                </c:pt>
                <c:pt idx="9700">
                  <c:v>-0.57836500000000002</c:v>
                </c:pt>
                <c:pt idx="9701">
                  <c:v>-1.2251099999999999</c:v>
                </c:pt>
                <c:pt idx="9702">
                  <c:v>-1.7585999999999999</c:v>
                </c:pt>
                <c:pt idx="9703">
                  <c:v>-0.241975</c:v>
                </c:pt>
                <c:pt idx="9704">
                  <c:v>-1.0568599999999999</c:v>
                </c:pt>
                <c:pt idx="9705">
                  <c:v>-0.25351299999999999</c:v>
                </c:pt>
                <c:pt idx="9706">
                  <c:v>0.53383899999999995</c:v>
                </c:pt>
                <c:pt idx="9707">
                  <c:v>-2.04121</c:v>
                </c:pt>
                <c:pt idx="9708">
                  <c:v>-0.83650100000000005</c:v>
                </c:pt>
                <c:pt idx="9709">
                  <c:v>-2.0056799999999999</c:v>
                </c:pt>
                <c:pt idx="9710">
                  <c:v>-0.44556400000000002</c:v>
                </c:pt>
                <c:pt idx="9711">
                  <c:v>-0.66215100000000005</c:v>
                </c:pt>
                <c:pt idx="9712">
                  <c:v>-1.7241299999999999</c:v>
                </c:pt>
                <c:pt idx="9713">
                  <c:v>-1.7098899999999999</c:v>
                </c:pt>
                <c:pt idx="9714">
                  <c:v>-0.61041199999999995</c:v>
                </c:pt>
                <c:pt idx="9715">
                  <c:v>-0.94024399999999997</c:v>
                </c:pt>
                <c:pt idx="9716">
                  <c:v>-0.55907899999999999</c:v>
                </c:pt>
                <c:pt idx="9717">
                  <c:v>-2.2099600000000001</c:v>
                </c:pt>
                <c:pt idx="9718">
                  <c:v>-0.34550799999999998</c:v>
                </c:pt>
                <c:pt idx="9719">
                  <c:v>-0.423732</c:v>
                </c:pt>
                <c:pt idx="9720">
                  <c:v>0.107877</c:v>
                </c:pt>
                <c:pt idx="9721">
                  <c:v>-1.2329000000000001</c:v>
                </c:pt>
                <c:pt idx="9722">
                  <c:v>-2.1035499999999998</c:v>
                </c:pt>
                <c:pt idx="9723">
                  <c:v>5.6397000000000003E-2</c:v>
                </c:pt>
                <c:pt idx="9724">
                  <c:v>-0.77840900000000002</c:v>
                </c:pt>
                <c:pt idx="9725">
                  <c:v>-1.2246900000000001</c:v>
                </c:pt>
                <c:pt idx="9726">
                  <c:v>-1.0724899999999999</c:v>
                </c:pt>
                <c:pt idx="9727">
                  <c:v>-1.5492699999999999</c:v>
                </c:pt>
                <c:pt idx="9728">
                  <c:v>-1.81819</c:v>
                </c:pt>
                <c:pt idx="9729">
                  <c:v>-0.83740899999999996</c:v>
                </c:pt>
                <c:pt idx="9730">
                  <c:v>-0.41458</c:v>
                </c:pt>
                <c:pt idx="9731">
                  <c:v>-1.3251999999999999</c:v>
                </c:pt>
                <c:pt idx="9732">
                  <c:v>2.4722000000000001E-2</c:v>
                </c:pt>
                <c:pt idx="9733">
                  <c:v>-1.55881</c:v>
                </c:pt>
                <c:pt idx="9734">
                  <c:v>-1.3365400000000001</c:v>
                </c:pt>
                <c:pt idx="9735">
                  <c:v>0.97014699999999998</c:v>
                </c:pt>
                <c:pt idx="9736">
                  <c:v>-1.5265899999999999</c:v>
                </c:pt>
                <c:pt idx="9737">
                  <c:v>-0.99728099999999997</c:v>
                </c:pt>
                <c:pt idx="9738">
                  <c:v>-0.77109000000000005</c:v>
                </c:pt>
                <c:pt idx="9739">
                  <c:v>-1.11913</c:v>
                </c:pt>
                <c:pt idx="9740">
                  <c:v>-1.28213</c:v>
                </c:pt>
                <c:pt idx="9741">
                  <c:v>-2.2907199999999999</c:v>
                </c:pt>
                <c:pt idx="9742">
                  <c:v>0.20367399999999999</c:v>
                </c:pt>
                <c:pt idx="9743">
                  <c:v>-0.96609699999999998</c:v>
                </c:pt>
                <c:pt idx="9744">
                  <c:v>-1.3222400000000001</c:v>
                </c:pt>
                <c:pt idx="9745">
                  <c:v>-0.80363600000000002</c:v>
                </c:pt>
                <c:pt idx="9746">
                  <c:v>-0.716665</c:v>
                </c:pt>
                <c:pt idx="9747">
                  <c:v>0.98161799999999999</c:v>
                </c:pt>
                <c:pt idx="9748">
                  <c:v>-1.2472099999999999</c:v>
                </c:pt>
                <c:pt idx="9749">
                  <c:v>0.13215299999999999</c:v>
                </c:pt>
                <c:pt idx="9750">
                  <c:v>-1.0698000000000001</c:v>
                </c:pt>
                <c:pt idx="9751">
                  <c:v>-0.48952400000000001</c:v>
                </c:pt>
                <c:pt idx="9752">
                  <c:v>-1.34121</c:v>
                </c:pt>
                <c:pt idx="9753">
                  <c:v>-0.430365</c:v>
                </c:pt>
                <c:pt idx="9754">
                  <c:v>-0.73243599999999998</c:v>
                </c:pt>
                <c:pt idx="9755">
                  <c:v>-0.12845799999999999</c:v>
                </c:pt>
                <c:pt idx="9756">
                  <c:v>-1.62418</c:v>
                </c:pt>
                <c:pt idx="9757">
                  <c:v>-1.11792</c:v>
                </c:pt>
                <c:pt idx="9758">
                  <c:v>-0.78153600000000001</c:v>
                </c:pt>
                <c:pt idx="9759">
                  <c:v>-0.82168300000000005</c:v>
                </c:pt>
                <c:pt idx="9760">
                  <c:v>-1.4949600000000001</c:v>
                </c:pt>
                <c:pt idx="9761">
                  <c:v>-0.75646899999999995</c:v>
                </c:pt>
                <c:pt idx="9762">
                  <c:v>-1.6651</c:v>
                </c:pt>
                <c:pt idx="9763">
                  <c:v>-1.6371199999999999</c:v>
                </c:pt>
                <c:pt idx="9764">
                  <c:v>-2.3806400000000001</c:v>
                </c:pt>
                <c:pt idx="9765">
                  <c:v>-2.21028</c:v>
                </c:pt>
                <c:pt idx="9766">
                  <c:v>-1.91493</c:v>
                </c:pt>
                <c:pt idx="9767">
                  <c:v>-1.8768499999999999</c:v>
                </c:pt>
                <c:pt idx="9768">
                  <c:v>-2.0377700000000001</c:v>
                </c:pt>
                <c:pt idx="9769">
                  <c:v>-1.28138</c:v>
                </c:pt>
                <c:pt idx="9770">
                  <c:v>-1.9713499999999999</c:v>
                </c:pt>
                <c:pt idx="9771">
                  <c:v>-0.80488999999999999</c:v>
                </c:pt>
                <c:pt idx="9772">
                  <c:v>-0.49510300000000002</c:v>
                </c:pt>
                <c:pt idx="9773">
                  <c:v>-0.87309300000000001</c:v>
                </c:pt>
                <c:pt idx="9774">
                  <c:v>-1.36538</c:v>
                </c:pt>
                <c:pt idx="9775">
                  <c:v>-1.54129</c:v>
                </c:pt>
                <c:pt idx="9776">
                  <c:v>-1.90062</c:v>
                </c:pt>
                <c:pt idx="9777">
                  <c:v>-2.4599000000000002</c:v>
                </c:pt>
                <c:pt idx="9778">
                  <c:v>-1.45594</c:v>
                </c:pt>
                <c:pt idx="9779">
                  <c:v>0.40615299999999999</c:v>
                </c:pt>
                <c:pt idx="9780">
                  <c:v>-1.4805900000000001</c:v>
                </c:pt>
                <c:pt idx="9781">
                  <c:v>-1.7065999999999999</c:v>
                </c:pt>
                <c:pt idx="9782">
                  <c:v>-2.45818</c:v>
                </c:pt>
                <c:pt idx="9783">
                  <c:v>-1.63493</c:v>
                </c:pt>
                <c:pt idx="9784">
                  <c:v>-1.9342900000000001</c:v>
                </c:pt>
                <c:pt idx="9785">
                  <c:v>-0.767405</c:v>
                </c:pt>
                <c:pt idx="9786">
                  <c:v>-1.0888899999999999</c:v>
                </c:pt>
                <c:pt idx="9787">
                  <c:v>-1.39398</c:v>
                </c:pt>
                <c:pt idx="9788">
                  <c:v>0.35277199999999997</c:v>
                </c:pt>
                <c:pt idx="9789">
                  <c:v>-1.7837000000000001</c:v>
                </c:pt>
                <c:pt idx="9790">
                  <c:v>-1.6273899999999999</c:v>
                </c:pt>
                <c:pt idx="9791">
                  <c:v>-1.57996</c:v>
                </c:pt>
                <c:pt idx="9792">
                  <c:v>-1.6497900000000001</c:v>
                </c:pt>
                <c:pt idx="9793">
                  <c:v>-1.3723099999999999</c:v>
                </c:pt>
                <c:pt idx="9794">
                  <c:v>-0.57172299999999998</c:v>
                </c:pt>
                <c:pt idx="9795">
                  <c:v>-0.69277500000000003</c:v>
                </c:pt>
                <c:pt idx="9796">
                  <c:v>-1.4246099999999999</c:v>
                </c:pt>
                <c:pt idx="9797">
                  <c:v>-0.72758900000000004</c:v>
                </c:pt>
                <c:pt idx="9798">
                  <c:v>0.162268</c:v>
                </c:pt>
                <c:pt idx="9799">
                  <c:v>-1.7485299999999999</c:v>
                </c:pt>
                <c:pt idx="9800">
                  <c:v>-1.36765</c:v>
                </c:pt>
                <c:pt idx="9801">
                  <c:v>-1.67563</c:v>
                </c:pt>
                <c:pt idx="9802">
                  <c:v>-1.1496200000000001</c:v>
                </c:pt>
                <c:pt idx="9803">
                  <c:v>-1.5641499999999999</c:v>
                </c:pt>
                <c:pt idx="9804">
                  <c:v>-0.6169</c:v>
                </c:pt>
                <c:pt idx="9805">
                  <c:v>-1.27017</c:v>
                </c:pt>
                <c:pt idx="9806">
                  <c:v>-1.80508</c:v>
                </c:pt>
                <c:pt idx="9807">
                  <c:v>-1.23671</c:v>
                </c:pt>
                <c:pt idx="9808">
                  <c:v>-1.33534</c:v>
                </c:pt>
                <c:pt idx="9809">
                  <c:v>0.89334000000000002</c:v>
                </c:pt>
                <c:pt idx="9810">
                  <c:v>-1.86642</c:v>
                </c:pt>
                <c:pt idx="9811">
                  <c:v>-1.01353</c:v>
                </c:pt>
                <c:pt idx="9812">
                  <c:v>-1.3569599999999999</c:v>
                </c:pt>
                <c:pt idx="9813">
                  <c:v>-1.12059</c:v>
                </c:pt>
                <c:pt idx="9814">
                  <c:v>-0.71682599999999996</c:v>
                </c:pt>
                <c:pt idx="9815">
                  <c:v>0.54476599999999997</c:v>
                </c:pt>
                <c:pt idx="9816">
                  <c:v>-0.71187199999999995</c:v>
                </c:pt>
                <c:pt idx="9817">
                  <c:v>-1.28772</c:v>
                </c:pt>
                <c:pt idx="9818">
                  <c:v>0.47922199999999998</c:v>
                </c:pt>
                <c:pt idx="9819">
                  <c:v>-0.49678800000000001</c:v>
                </c:pt>
                <c:pt idx="9820">
                  <c:v>-0.21653900000000001</c:v>
                </c:pt>
                <c:pt idx="9821">
                  <c:v>-0.70480699999999996</c:v>
                </c:pt>
                <c:pt idx="9822">
                  <c:v>2.9550000000000002E-3</c:v>
                </c:pt>
                <c:pt idx="9823">
                  <c:v>-3.447E-3</c:v>
                </c:pt>
                <c:pt idx="9824">
                  <c:v>1.42519</c:v>
                </c:pt>
                <c:pt idx="9825">
                  <c:v>0.86825799999999997</c:v>
                </c:pt>
                <c:pt idx="9826">
                  <c:v>0.98134399999999999</c:v>
                </c:pt>
                <c:pt idx="9827">
                  <c:v>-0.97976399999999997</c:v>
                </c:pt>
                <c:pt idx="9828">
                  <c:v>0.18875</c:v>
                </c:pt>
                <c:pt idx="9829">
                  <c:v>0.43760900000000003</c:v>
                </c:pt>
                <c:pt idx="9830">
                  <c:v>-0.73879899999999998</c:v>
                </c:pt>
                <c:pt idx="9831">
                  <c:v>-0.49331199999999997</c:v>
                </c:pt>
                <c:pt idx="9832">
                  <c:v>-1.17079</c:v>
                </c:pt>
                <c:pt idx="9833">
                  <c:v>-0.57741399999999998</c:v>
                </c:pt>
                <c:pt idx="9834">
                  <c:v>-0.25636900000000001</c:v>
                </c:pt>
                <c:pt idx="9835">
                  <c:v>-1.3408199999999999</c:v>
                </c:pt>
                <c:pt idx="9836">
                  <c:v>-0.45499899999999999</c:v>
                </c:pt>
                <c:pt idx="9837">
                  <c:v>-0.55865500000000001</c:v>
                </c:pt>
                <c:pt idx="9838">
                  <c:v>-0.61569099999999999</c:v>
                </c:pt>
                <c:pt idx="9839">
                  <c:v>-1.2509600000000001</c:v>
                </c:pt>
                <c:pt idx="9840">
                  <c:v>0.664995</c:v>
                </c:pt>
                <c:pt idx="9841">
                  <c:v>-0.202236</c:v>
                </c:pt>
                <c:pt idx="9842">
                  <c:v>-1.03826</c:v>
                </c:pt>
                <c:pt idx="9843">
                  <c:v>-0.51284399999999997</c:v>
                </c:pt>
                <c:pt idx="9844">
                  <c:v>-0.39513599999999999</c:v>
                </c:pt>
                <c:pt idx="9845">
                  <c:v>-1.28952</c:v>
                </c:pt>
                <c:pt idx="9846">
                  <c:v>-0.67767900000000003</c:v>
                </c:pt>
                <c:pt idx="9847">
                  <c:v>-1.9962299999999999</c:v>
                </c:pt>
                <c:pt idx="9848">
                  <c:v>-1.0860799999999999</c:v>
                </c:pt>
                <c:pt idx="9849">
                  <c:v>-1.20021</c:v>
                </c:pt>
                <c:pt idx="9850">
                  <c:v>-1.25342</c:v>
                </c:pt>
                <c:pt idx="9851">
                  <c:v>-0.84119500000000003</c:v>
                </c:pt>
                <c:pt idx="9852">
                  <c:v>-0.71795200000000003</c:v>
                </c:pt>
                <c:pt idx="9853">
                  <c:v>-1.78807</c:v>
                </c:pt>
                <c:pt idx="9854">
                  <c:v>0.43931500000000001</c:v>
                </c:pt>
                <c:pt idx="9855">
                  <c:v>-0.70495399999999997</c:v>
                </c:pt>
                <c:pt idx="9856">
                  <c:v>-0.85188200000000003</c:v>
                </c:pt>
                <c:pt idx="9857">
                  <c:v>-1.6096900000000001</c:v>
                </c:pt>
                <c:pt idx="9858">
                  <c:v>-1.99522</c:v>
                </c:pt>
                <c:pt idx="9859">
                  <c:v>-1.3518600000000001</c:v>
                </c:pt>
                <c:pt idx="9860">
                  <c:v>-0.70509999999999995</c:v>
                </c:pt>
                <c:pt idx="9861">
                  <c:v>-1.0486200000000001</c:v>
                </c:pt>
                <c:pt idx="9862">
                  <c:v>-0.41286400000000001</c:v>
                </c:pt>
                <c:pt idx="9863">
                  <c:v>-0.86344699999999996</c:v>
                </c:pt>
                <c:pt idx="9864">
                  <c:v>0.27069700000000002</c:v>
                </c:pt>
                <c:pt idx="9865">
                  <c:v>-1.21871</c:v>
                </c:pt>
                <c:pt idx="9866">
                  <c:v>-0.46673599999999998</c:v>
                </c:pt>
                <c:pt idx="9867">
                  <c:v>-0.493834</c:v>
                </c:pt>
                <c:pt idx="9868">
                  <c:v>-1.62825</c:v>
                </c:pt>
                <c:pt idx="9869">
                  <c:v>-1.58707</c:v>
                </c:pt>
                <c:pt idx="9870">
                  <c:v>-0.56121699999999997</c:v>
                </c:pt>
                <c:pt idx="9871">
                  <c:v>-0.60072000000000003</c:v>
                </c:pt>
                <c:pt idx="9872">
                  <c:v>-0.82766300000000004</c:v>
                </c:pt>
                <c:pt idx="9873">
                  <c:v>-0.94007300000000005</c:v>
                </c:pt>
                <c:pt idx="9874">
                  <c:v>-0.59462000000000004</c:v>
                </c:pt>
                <c:pt idx="9875">
                  <c:v>-0.15885099999999999</c:v>
                </c:pt>
                <c:pt idx="9876">
                  <c:v>-1.7590399999999999</c:v>
                </c:pt>
                <c:pt idx="9877">
                  <c:v>-0.45125900000000002</c:v>
                </c:pt>
                <c:pt idx="9878">
                  <c:v>-1.35528</c:v>
                </c:pt>
                <c:pt idx="9879">
                  <c:v>-0.44943699999999998</c:v>
                </c:pt>
                <c:pt idx="9880">
                  <c:v>-0.34817700000000001</c:v>
                </c:pt>
                <c:pt idx="9881">
                  <c:v>-0.176596</c:v>
                </c:pt>
                <c:pt idx="9882">
                  <c:v>-0.30646200000000001</c:v>
                </c:pt>
                <c:pt idx="9883">
                  <c:v>0.46840199999999999</c:v>
                </c:pt>
                <c:pt idx="9884">
                  <c:v>-0.119576</c:v>
                </c:pt>
                <c:pt idx="9885">
                  <c:v>-0.40860800000000003</c:v>
                </c:pt>
                <c:pt idx="9886">
                  <c:v>-0.49086299999999999</c:v>
                </c:pt>
                <c:pt idx="9887">
                  <c:v>0.49707600000000002</c:v>
                </c:pt>
                <c:pt idx="9888">
                  <c:v>0.107529</c:v>
                </c:pt>
                <c:pt idx="9889">
                  <c:v>0.58377400000000002</c:v>
                </c:pt>
                <c:pt idx="9890">
                  <c:v>-0.93801699999999999</c:v>
                </c:pt>
                <c:pt idx="9891">
                  <c:v>1.2796999999999999E-2</c:v>
                </c:pt>
                <c:pt idx="9892">
                  <c:v>0.35615999999999998</c:v>
                </c:pt>
                <c:pt idx="9893">
                  <c:v>0.94560699999999998</c:v>
                </c:pt>
                <c:pt idx="9894">
                  <c:v>-0.52916600000000003</c:v>
                </c:pt>
                <c:pt idx="9895">
                  <c:v>-0.45268999999999998</c:v>
                </c:pt>
                <c:pt idx="9896">
                  <c:v>-0.55647999999999997</c:v>
                </c:pt>
                <c:pt idx="9897">
                  <c:v>-0.63582399999999994</c:v>
                </c:pt>
                <c:pt idx="9898">
                  <c:v>1.07057</c:v>
                </c:pt>
                <c:pt idx="9899">
                  <c:v>0.572241</c:v>
                </c:pt>
                <c:pt idx="9900">
                  <c:v>-0.72556200000000004</c:v>
                </c:pt>
                <c:pt idx="9901">
                  <c:v>-0.89740799999999998</c:v>
                </c:pt>
                <c:pt idx="9902">
                  <c:v>5.7437000000000002E-2</c:v>
                </c:pt>
                <c:pt idx="9903">
                  <c:v>-0.140074</c:v>
                </c:pt>
                <c:pt idx="9904">
                  <c:v>-1.7984500000000001</c:v>
                </c:pt>
                <c:pt idx="9905">
                  <c:v>-1.14015</c:v>
                </c:pt>
                <c:pt idx="9906">
                  <c:v>0.120653</c:v>
                </c:pt>
                <c:pt idx="9907">
                  <c:v>-0.417993</c:v>
                </c:pt>
                <c:pt idx="9908">
                  <c:v>0.88175400000000004</c:v>
                </c:pt>
                <c:pt idx="9909">
                  <c:v>-0.19045400000000001</c:v>
                </c:pt>
                <c:pt idx="9910">
                  <c:v>-0.71935700000000002</c:v>
                </c:pt>
                <c:pt idx="9911">
                  <c:v>-0.74009499999999995</c:v>
                </c:pt>
                <c:pt idx="9912">
                  <c:v>-0.26616600000000001</c:v>
                </c:pt>
                <c:pt idx="9913">
                  <c:v>-0.153528</c:v>
                </c:pt>
                <c:pt idx="9914">
                  <c:v>-0.37753300000000001</c:v>
                </c:pt>
                <c:pt idx="9915">
                  <c:v>-1.09077</c:v>
                </c:pt>
                <c:pt idx="9916">
                  <c:v>3.1960000000000001E-3</c:v>
                </c:pt>
                <c:pt idx="9917">
                  <c:v>-0.347412</c:v>
                </c:pt>
                <c:pt idx="9918">
                  <c:v>-8.1046000000000007E-2</c:v>
                </c:pt>
                <c:pt idx="9919">
                  <c:v>-0.18387100000000001</c:v>
                </c:pt>
                <c:pt idx="9920">
                  <c:v>-1.6552800000000001</c:v>
                </c:pt>
                <c:pt idx="9921">
                  <c:v>-0.58884099999999995</c:v>
                </c:pt>
                <c:pt idx="9922">
                  <c:v>-0.21718999999999999</c:v>
                </c:pt>
                <c:pt idx="9923">
                  <c:v>-0.72085299999999997</c:v>
                </c:pt>
                <c:pt idx="9924">
                  <c:v>-2.0539999999999999E-2</c:v>
                </c:pt>
                <c:pt idx="9925">
                  <c:v>-0.23343</c:v>
                </c:pt>
                <c:pt idx="9926">
                  <c:v>-7.6240000000000002E-2</c:v>
                </c:pt>
                <c:pt idx="9927">
                  <c:v>-1.8985099999999999</c:v>
                </c:pt>
                <c:pt idx="9928">
                  <c:v>-0.64523399999999997</c:v>
                </c:pt>
                <c:pt idx="9929">
                  <c:v>-0.109738</c:v>
                </c:pt>
                <c:pt idx="9930">
                  <c:v>-0.42068299999999997</c:v>
                </c:pt>
                <c:pt idx="9931">
                  <c:v>0.90341199999999999</c:v>
                </c:pt>
                <c:pt idx="9932">
                  <c:v>-0.72690600000000005</c:v>
                </c:pt>
                <c:pt idx="9933">
                  <c:v>-0.32913799999999999</c:v>
                </c:pt>
                <c:pt idx="9934">
                  <c:v>-0.70320099999999996</c:v>
                </c:pt>
                <c:pt idx="9935">
                  <c:v>0.36839300000000003</c:v>
                </c:pt>
                <c:pt idx="9936">
                  <c:v>-1.94587</c:v>
                </c:pt>
                <c:pt idx="9937">
                  <c:v>-1.18442</c:v>
                </c:pt>
                <c:pt idx="9938">
                  <c:v>-0.67152699999999999</c:v>
                </c:pt>
                <c:pt idx="9939">
                  <c:v>-1.02102</c:v>
                </c:pt>
                <c:pt idx="9940">
                  <c:v>-0.39350299999999999</c:v>
                </c:pt>
                <c:pt idx="9941">
                  <c:v>-0.69230800000000003</c:v>
                </c:pt>
                <c:pt idx="9942">
                  <c:v>-0.623614</c:v>
                </c:pt>
                <c:pt idx="9943">
                  <c:v>0.15442</c:v>
                </c:pt>
                <c:pt idx="9944">
                  <c:v>-0.83571200000000001</c:v>
                </c:pt>
                <c:pt idx="9945">
                  <c:v>-1.16631</c:v>
                </c:pt>
                <c:pt idx="9946">
                  <c:v>-0.48262500000000003</c:v>
                </c:pt>
                <c:pt idx="9947">
                  <c:v>-1.74783</c:v>
                </c:pt>
                <c:pt idx="9948">
                  <c:v>-2.4028</c:v>
                </c:pt>
                <c:pt idx="9949">
                  <c:v>-1.1148100000000001</c:v>
                </c:pt>
                <c:pt idx="9950">
                  <c:v>-2.1100300000000001</c:v>
                </c:pt>
                <c:pt idx="9951">
                  <c:v>-0.82360599999999995</c:v>
                </c:pt>
                <c:pt idx="9952">
                  <c:v>-1.7410699999999999</c:v>
                </c:pt>
                <c:pt idx="9953">
                  <c:v>1.06463</c:v>
                </c:pt>
                <c:pt idx="9954">
                  <c:v>-2.6474799999999998</c:v>
                </c:pt>
                <c:pt idx="9955">
                  <c:v>-1.2973300000000001</c:v>
                </c:pt>
                <c:pt idx="9956">
                  <c:v>-1.10303</c:v>
                </c:pt>
                <c:pt idx="9957">
                  <c:v>-2.1293899999999999</c:v>
                </c:pt>
                <c:pt idx="9958">
                  <c:v>-1.39537</c:v>
                </c:pt>
                <c:pt idx="9959">
                  <c:v>-1.7803500000000001</c:v>
                </c:pt>
                <c:pt idx="9960">
                  <c:v>-1.8190299999999999</c:v>
                </c:pt>
                <c:pt idx="9961">
                  <c:v>-0.70032799999999995</c:v>
                </c:pt>
                <c:pt idx="9962">
                  <c:v>5.143E-3</c:v>
                </c:pt>
                <c:pt idx="9963">
                  <c:v>-0.727657</c:v>
                </c:pt>
                <c:pt idx="9964">
                  <c:v>-1.29514</c:v>
                </c:pt>
                <c:pt idx="9965">
                  <c:v>-1.22167</c:v>
                </c:pt>
                <c:pt idx="9966">
                  <c:v>-0.92221299999999995</c:v>
                </c:pt>
                <c:pt idx="9967">
                  <c:v>0.57480799999999999</c:v>
                </c:pt>
                <c:pt idx="9968">
                  <c:v>-2.0119799999999999</c:v>
                </c:pt>
                <c:pt idx="9969">
                  <c:v>-0.17326800000000001</c:v>
                </c:pt>
                <c:pt idx="9970">
                  <c:v>-1.71994</c:v>
                </c:pt>
                <c:pt idx="9971">
                  <c:v>-2.6026500000000001</c:v>
                </c:pt>
                <c:pt idx="9972">
                  <c:v>-0.74012800000000001</c:v>
                </c:pt>
                <c:pt idx="9973">
                  <c:v>-0.61461600000000005</c:v>
                </c:pt>
                <c:pt idx="9974">
                  <c:v>-0.73296099999999997</c:v>
                </c:pt>
                <c:pt idx="9975">
                  <c:v>-0.956978</c:v>
                </c:pt>
                <c:pt idx="9976">
                  <c:v>-1.3069999999999999</c:v>
                </c:pt>
                <c:pt idx="9977">
                  <c:v>-1.2057100000000001</c:v>
                </c:pt>
                <c:pt idx="9978">
                  <c:v>-1.6984600000000001</c:v>
                </c:pt>
                <c:pt idx="9979">
                  <c:v>-1.6249</c:v>
                </c:pt>
                <c:pt idx="9980">
                  <c:v>-1.0353699999999999</c:v>
                </c:pt>
                <c:pt idx="9981">
                  <c:v>-1.1342399999999999</c:v>
                </c:pt>
                <c:pt idx="9982">
                  <c:v>-1.2455400000000001</c:v>
                </c:pt>
                <c:pt idx="9983">
                  <c:v>-0.50174300000000005</c:v>
                </c:pt>
                <c:pt idx="9984">
                  <c:v>-0.77851000000000004</c:v>
                </c:pt>
                <c:pt idx="9985">
                  <c:v>-0.70592200000000005</c:v>
                </c:pt>
                <c:pt idx="9986">
                  <c:v>-1.8000499999999999</c:v>
                </c:pt>
                <c:pt idx="9987">
                  <c:v>-1.08734</c:v>
                </c:pt>
                <c:pt idx="9988">
                  <c:v>-1.5739000000000001</c:v>
                </c:pt>
                <c:pt idx="9989">
                  <c:v>-0.92511299999999996</c:v>
                </c:pt>
                <c:pt idx="9990">
                  <c:v>-1.1874400000000001</c:v>
                </c:pt>
                <c:pt idx="9991">
                  <c:v>-0.90203900000000004</c:v>
                </c:pt>
                <c:pt idx="9992">
                  <c:v>-0.55915599999999999</c:v>
                </c:pt>
                <c:pt idx="9993">
                  <c:v>-1.2347900000000001</c:v>
                </c:pt>
                <c:pt idx="9994">
                  <c:v>-1.01667</c:v>
                </c:pt>
                <c:pt idx="9995">
                  <c:v>-0.168214</c:v>
                </c:pt>
                <c:pt idx="9996">
                  <c:v>-1.7156800000000001</c:v>
                </c:pt>
                <c:pt idx="9997">
                  <c:v>-1.81081</c:v>
                </c:pt>
                <c:pt idx="9998">
                  <c:v>-0.83914</c:v>
                </c:pt>
                <c:pt idx="9999">
                  <c:v>-1.7641899999999999</c:v>
                </c:pt>
                <c:pt idx="10000">
                  <c:v>-2.0759799999999999</c:v>
                </c:pt>
                <c:pt idx="10001">
                  <c:v>-1.40967</c:v>
                </c:pt>
                <c:pt idx="10002">
                  <c:v>-1.2611000000000001</c:v>
                </c:pt>
                <c:pt idx="10003">
                  <c:v>-1.7273400000000001</c:v>
                </c:pt>
                <c:pt idx="10004">
                  <c:v>-0.41125499999999998</c:v>
                </c:pt>
                <c:pt idx="10005">
                  <c:v>-0.68086500000000005</c:v>
                </c:pt>
                <c:pt idx="10006">
                  <c:v>-2.3646500000000001</c:v>
                </c:pt>
                <c:pt idx="10007">
                  <c:v>-0.78606799999999999</c:v>
                </c:pt>
                <c:pt idx="10008">
                  <c:v>-0.176179</c:v>
                </c:pt>
                <c:pt idx="10009">
                  <c:v>-0.79376500000000005</c:v>
                </c:pt>
                <c:pt idx="10010">
                  <c:v>0.87934100000000004</c:v>
                </c:pt>
                <c:pt idx="10011">
                  <c:v>-1.7705500000000001</c:v>
                </c:pt>
                <c:pt idx="10012">
                  <c:v>-5.4856000000000002E-2</c:v>
                </c:pt>
                <c:pt idx="10013">
                  <c:v>-0.69790399999999997</c:v>
                </c:pt>
                <c:pt idx="10014">
                  <c:v>-0.65351000000000004</c:v>
                </c:pt>
                <c:pt idx="10015">
                  <c:v>-1.4350999999999999E-2</c:v>
                </c:pt>
                <c:pt idx="10016">
                  <c:v>-0.17341200000000001</c:v>
                </c:pt>
                <c:pt idx="10017">
                  <c:v>0.40226299999999998</c:v>
                </c:pt>
                <c:pt idx="10018">
                  <c:v>-0.22490099999999999</c:v>
                </c:pt>
                <c:pt idx="10019">
                  <c:v>-1.4388700000000001</c:v>
                </c:pt>
                <c:pt idx="10020">
                  <c:v>-1.4586600000000001</c:v>
                </c:pt>
                <c:pt idx="10021">
                  <c:v>-0.77839899999999995</c:v>
                </c:pt>
                <c:pt idx="10022">
                  <c:v>-0.18664600000000001</c:v>
                </c:pt>
                <c:pt idx="10023">
                  <c:v>0.14070099999999999</c:v>
                </c:pt>
                <c:pt idx="10024">
                  <c:v>-0.31086900000000001</c:v>
                </c:pt>
                <c:pt idx="10025">
                  <c:v>-4.5241000000000003E-2</c:v>
                </c:pt>
                <c:pt idx="10026">
                  <c:v>-0.72121000000000002</c:v>
                </c:pt>
                <c:pt idx="10027">
                  <c:v>-1.1388499999999999</c:v>
                </c:pt>
                <c:pt idx="10028">
                  <c:v>-0.45026300000000002</c:v>
                </c:pt>
                <c:pt idx="10029">
                  <c:v>-0.23841899999999999</c:v>
                </c:pt>
                <c:pt idx="10030">
                  <c:v>-0.64424499999999996</c:v>
                </c:pt>
                <c:pt idx="10031">
                  <c:v>-0.87265700000000002</c:v>
                </c:pt>
                <c:pt idx="10032">
                  <c:v>-0.15662599999999999</c:v>
                </c:pt>
                <c:pt idx="10033">
                  <c:v>-0.339721</c:v>
                </c:pt>
                <c:pt idx="10034">
                  <c:v>-0.75906600000000002</c:v>
                </c:pt>
                <c:pt idx="10035">
                  <c:v>0.92305499999999996</c:v>
                </c:pt>
                <c:pt idx="10036">
                  <c:v>0.184666</c:v>
                </c:pt>
                <c:pt idx="10037">
                  <c:v>-1.2490300000000001</c:v>
                </c:pt>
                <c:pt idx="10038">
                  <c:v>-0.205619</c:v>
                </c:pt>
                <c:pt idx="10039">
                  <c:v>-0.55550200000000005</c:v>
                </c:pt>
                <c:pt idx="10040">
                  <c:v>-0.133908</c:v>
                </c:pt>
                <c:pt idx="10041">
                  <c:v>-1.2831699999999999</c:v>
                </c:pt>
                <c:pt idx="10042">
                  <c:v>-1.4962800000000001</c:v>
                </c:pt>
                <c:pt idx="10043">
                  <c:v>-2.39832</c:v>
                </c:pt>
                <c:pt idx="10044">
                  <c:v>-0.44270399999999999</c:v>
                </c:pt>
                <c:pt idx="10045">
                  <c:v>-1.71679</c:v>
                </c:pt>
                <c:pt idx="10046">
                  <c:v>-0.84867800000000004</c:v>
                </c:pt>
                <c:pt idx="10047">
                  <c:v>-0.97306099999999995</c:v>
                </c:pt>
                <c:pt idx="10048">
                  <c:v>-2.16594</c:v>
                </c:pt>
                <c:pt idx="10049">
                  <c:v>-0.65888599999999997</c:v>
                </c:pt>
                <c:pt idx="10050">
                  <c:v>-1.3814</c:v>
                </c:pt>
                <c:pt idx="10051">
                  <c:v>-0.81227000000000005</c:v>
                </c:pt>
                <c:pt idx="10052">
                  <c:v>0.30694700000000003</c:v>
                </c:pt>
                <c:pt idx="10053">
                  <c:v>-1.9019999999999999</c:v>
                </c:pt>
                <c:pt idx="10054">
                  <c:v>-2.1948500000000002</c:v>
                </c:pt>
                <c:pt idx="10055">
                  <c:v>-0.55617799999999995</c:v>
                </c:pt>
                <c:pt idx="10056">
                  <c:v>-0.21915399999999999</c:v>
                </c:pt>
                <c:pt idx="10057">
                  <c:v>-0.39977099999999999</c:v>
                </c:pt>
                <c:pt idx="10058">
                  <c:v>-4.0651E-2</c:v>
                </c:pt>
                <c:pt idx="10059">
                  <c:v>-1.7249399999999999</c:v>
                </c:pt>
                <c:pt idx="10060">
                  <c:v>-0.43381999999999998</c:v>
                </c:pt>
                <c:pt idx="10061">
                  <c:v>-1.1120300000000001</c:v>
                </c:pt>
                <c:pt idx="10062">
                  <c:v>-1.37781</c:v>
                </c:pt>
                <c:pt idx="10063">
                  <c:v>-0.19717899999999999</c:v>
                </c:pt>
                <c:pt idx="10064">
                  <c:v>-1.0957399999999999</c:v>
                </c:pt>
                <c:pt idx="10065">
                  <c:v>-1.0497300000000001</c:v>
                </c:pt>
                <c:pt idx="10066">
                  <c:v>-0.87766599999999995</c:v>
                </c:pt>
                <c:pt idx="10067">
                  <c:v>-2.7091E-2</c:v>
                </c:pt>
                <c:pt idx="10068">
                  <c:v>0.218283</c:v>
                </c:pt>
                <c:pt idx="10069">
                  <c:v>-1.7962400000000001</c:v>
                </c:pt>
                <c:pt idx="10070">
                  <c:v>-1.84067</c:v>
                </c:pt>
                <c:pt idx="10071">
                  <c:v>-0.48103299999999999</c:v>
                </c:pt>
                <c:pt idx="10072">
                  <c:v>-2.15489</c:v>
                </c:pt>
                <c:pt idx="10073">
                  <c:v>-1.2075800000000001</c:v>
                </c:pt>
                <c:pt idx="10074">
                  <c:v>-2.0922000000000001</c:v>
                </c:pt>
                <c:pt idx="10075">
                  <c:v>-2.0935700000000002</c:v>
                </c:pt>
                <c:pt idx="10076">
                  <c:v>-1.6082700000000001</c:v>
                </c:pt>
                <c:pt idx="10077">
                  <c:v>-0.42306500000000002</c:v>
                </c:pt>
                <c:pt idx="10078">
                  <c:v>-1.7622599999999999</c:v>
                </c:pt>
                <c:pt idx="10079">
                  <c:v>-0.57318899999999995</c:v>
                </c:pt>
                <c:pt idx="10080">
                  <c:v>-2.2527400000000002</c:v>
                </c:pt>
                <c:pt idx="10081">
                  <c:v>-1.78755</c:v>
                </c:pt>
                <c:pt idx="10082">
                  <c:v>0.38461800000000002</c:v>
                </c:pt>
                <c:pt idx="10083">
                  <c:v>-0.69126100000000001</c:v>
                </c:pt>
                <c:pt idx="10084">
                  <c:v>-0.68470299999999995</c:v>
                </c:pt>
                <c:pt idx="10085">
                  <c:v>-4.3055000000000003E-2</c:v>
                </c:pt>
                <c:pt idx="10086">
                  <c:v>-1.6845699999999999</c:v>
                </c:pt>
                <c:pt idx="10087">
                  <c:v>-1.06138</c:v>
                </c:pt>
                <c:pt idx="10088">
                  <c:v>-1.3047299999999999</c:v>
                </c:pt>
                <c:pt idx="10089">
                  <c:v>-1.96045</c:v>
                </c:pt>
                <c:pt idx="10090">
                  <c:v>-1.6296299999999999</c:v>
                </c:pt>
                <c:pt idx="10091">
                  <c:v>-2.09043</c:v>
                </c:pt>
                <c:pt idx="10092">
                  <c:v>-1.40452</c:v>
                </c:pt>
                <c:pt idx="10093">
                  <c:v>-1.7091400000000001</c:v>
                </c:pt>
                <c:pt idx="10094">
                  <c:v>-1.4397200000000001</c:v>
                </c:pt>
                <c:pt idx="10095">
                  <c:v>-1.40391</c:v>
                </c:pt>
                <c:pt idx="10096">
                  <c:v>-1.3384499999999999</c:v>
                </c:pt>
                <c:pt idx="10097">
                  <c:v>-0.36812499999999998</c:v>
                </c:pt>
                <c:pt idx="10098">
                  <c:v>-1.3526899999999999</c:v>
                </c:pt>
                <c:pt idx="10099">
                  <c:v>-0.80967299999999998</c:v>
                </c:pt>
                <c:pt idx="10100">
                  <c:v>-1.3641099999999999</c:v>
                </c:pt>
                <c:pt idx="10101">
                  <c:v>-0.99097400000000002</c:v>
                </c:pt>
                <c:pt idx="10102">
                  <c:v>-1.84094</c:v>
                </c:pt>
                <c:pt idx="10103">
                  <c:v>1.40235</c:v>
                </c:pt>
                <c:pt idx="10104">
                  <c:v>-0.72708700000000004</c:v>
                </c:pt>
                <c:pt idx="10105">
                  <c:v>-1.5449299999999999</c:v>
                </c:pt>
                <c:pt idx="10106">
                  <c:v>-1.19855</c:v>
                </c:pt>
                <c:pt idx="10107">
                  <c:v>-0.95199599999999995</c:v>
                </c:pt>
                <c:pt idx="10108">
                  <c:v>7.3508000000000004E-2</c:v>
                </c:pt>
                <c:pt idx="10109">
                  <c:v>-1.9681500000000001</c:v>
                </c:pt>
                <c:pt idx="10110">
                  <c:v>-0.60414500000000004</c:v>
                </c:pt>
                <c:pt idx="10111">
                  <c:v>-1.36734</c:v>
                </c:pt>
                <c:pt idx="10112">
                  <c:v>0.32446000000000003</c:v>
                </c:pt>
                <c:pt idx="10113">
                  <c:v>-1.42717</c:v>
                </c:pt>
                <c:pt idx="10114">
                  <c:v>-2.1221700000000001</c:v>
                </c:pt>
                <c:pt idx="10115">
                  <c:v>-0.72768999999999995</c:v>
                </c:pt>
                <c:pt idx="10116">
                  <c:v>-0.35763099999999998</c:v>
                </c:pt>
                <c:pt idx="10117">
                  <c:v>-1.5428500000000001</c:v>
                </c:pt>
                <c:pt idx="10118">
                  <c:v>-1.3740000000000001</c:v>
                </c:pt>
                <c:pt idx="10119">
                  <c:v>-1.6489100000000001</c:v>
                </c:pt>
                <c:pt idx="10120">
                  <c:v>-2.0610499999999998</c:v>
                </c:pt>
                <c:pt idx="10121">
                  <c:v>-1.6811499999999999</c:v>
                </c:pt>
                <c:pt idx="10122">
                  <c:v>5.6152000000000001E-2</c:v>
                </c:pt>
                <c:pt idx="10123">
                  <c:v>-1.6868700000000001</c:v>
                </c:pt>
                <c:pt idx="10124">
                  <c:v>-0.51199899999999998</c:v>
                </c:pt>
                <c:pt idx="10125">
                  <c:v>-1.6402399999999999</c:v>
                </c:pt>
                <c:pt idx="10126">
                  <c:v>-1.05515</c:v>
                </c:pt>
                <c:pt idx="10127">
                  <c:v>-1.6401699999999999</c:v>
                </c:pt>
                <c:pt idx="10128">
                  <c:v>-1.5273000000000001</c:v>
                </c:pt>
                <c:pt idx="10129">
                  <c:v>-0.74240499999999998</c:v>
                </c:pt>
                <c:pt idx="10130">
                  <c:v>-1.78433</c:v>
                </c:pt>
                <c:pt idx="10131">
                  <c:v>-1.1101399999999999</c:v>
                </c:pt>
                <c:pt idx="10132">
                  <c:v>-1.6657</c:v>
                </c:pt>
                <c:pt idx="10133">
                  <c:v>-1.4991699999999999</c:v>
                </c:pt>
                <c:pt idx="10134">
                  <c:v>-1.3811</c:v>
                </c:pt>
                <c:pt idx="10135">
                  <c:v>0.23760400000000001</c:v>
                </c:pt>
                <c:pt idx="10136">
                  <c:v>-2.0364800000000001</c:v>
                </c:pt>
                <c:pt idx="10137">
                  <c:v>0.171933</c:v>
                </c:pt>
                <c:pt idx="10138">
                  <c:v>-0.73305699999999996</c:v>
                </c:pt>
                <c:pt idx="10139">
                  <c:v>-1.7882100000000001</c:v>
                </c:pt>
                <c:pt idx="10140">
                  <c:v>-1.15194</c:v>
                </c:pt>
                <c:pt idx="10141">
                  <c:v>-1.0111699999999999</c:v>
                </c:pt>
                <c:pt idx="10142">
                  <c:v>-1.6541999999999999</c:v>
                </c:pt>
                <c:pt idx="10143">
                  <c:v>-1.7517</c:v>
                </c:pt>
                <c:pt idx="10144">
                  <c:v>-0.60493399999999997</c:v>
                </c:pt>
                <c:pt idx="10145">
                  <c:v>-0.80962599999999996</c:v>
                </c:pt>
                <c:pt idx="10146">
                  <c:v>-0.65773700000000002</c:v>
                </c:pt>
                <c:pt idx="10147">
                  <c:v>-0.88045499999999999</c:v>
                </c:pt>
                <c:pt idx="10148">
                  <c:v>0.12734300000000001</c:v>
                </c:pt>
                <c:pt idx="10149">
                  <c:v>9.6997E-2</c:v>
                </c:pt>
                <c:pt idx="10150">
                  <c:v>-1.63039</c:v>
                </c:pt>
                <c:pt idx="10151">
                  <c:v>-0.46580899999999997</c:v>
                </c:pt>
                <c:pt idx="10152">
                  <c:v>-0.53308800000000001</c:v>
                </c:pt>
                <c:pt idx="10153">
                  <c:v>-1.0955299999999999</c:v>
                </c:pt>
                <c:pt idx="10154">
                  <c:v>-0.73902400000000001</c:v>
                </c:pt>
                <c:pt idx="10155">
                  <c:v>-0.966673</c:v>
                </c:pt>
                <c:pt idx="10156">
                  <c:v>-1.76837</c:v>
                </c:pt>
                <c:pt idx="10157">
                  <c:v>-1.37805</c:v>
                </c:pt>
                <c:pt idx="10158">
                  <c:v>-0.757378</c:v>
                </c:pt>
                <c:pt idx="10159">
                  <c:v>-0.76430200000000004</c:v>
                </c:pt>
                <c:pt idx="10160">
                  <c:v>-0.50045399999999995</c:v>
                </c:pt>
                <c:pt idx="10161">
                  <c:v>-1.11229</c:v>
                </c:pt>
                <c:pt idx="10162">
                  <c:v>-0.85461799999999999</c:v>
                </c:pt>
                <c:pt idx="10163">
                  <c:v>-0.31520100000000001</c:v>
                </c:pt>
                <c:pt idx="10164">
                  <c:v>-0.75850499999999998</c:v>
                </c:pt>
                <c:pt idx="10165">
                  <c:v>-0.93033600000000005</c:v>
                </c:pt>
                <c:pt idx="10166">
                  <c:v>0.57357199999999997</c:v>
                </c:pt>
                <c:pt idx="10167">
                  <c:v>-0.86360899999999996</c:v>
                </c:pt>
                <c:pt idx="10168">
                  <c:v>-1.05996</c:v>
                </c:pt>
                <c:pt idx="10169">
                  <c:v>-0.151976</c:v>
                </c:pt>
                <c:pt idx="10170">
                  <c:v>-0.46340799999999999</c:v>
                </c:pt>
                <c:pt idx="10171">
                  <c:v>0.11720800000000001</c:v>
                </c:pt>
                <c:pt idx="10172">
                  <c:v>-0.51652299999999995</c:v>
                </c:pt>
                <c:pt idx="10173">
                  <c:v>0.83668299999999995</c:v>
                </c:pt>
                <c:pt idx="10174">
                  <c:v>-0.99003600000000003</c:v>
                </c:pt>
                <c:pt idx="10175">
                  <c:v>-1.4288400000000001</c:v>
                </c:pt>
                <c:pt idx="10176">
                  <c:v>-0.83196000000000003</c:v>
                </c:pt>
                <c:pt idx="10177">
                  <c:v>-2.0207899999999999</c:v>
                </c:pt>
                <c:pt idx="10178">
                  <c:v>0.44271700000000003</c:v>
                </c:pt>
                <c:pt idx="10179">
                  <c:v>-0.67634700000000003</c:v>
                </c:pt>
                <c:pt idx="10180">
                  <c:v>-0.526667</c:v>
                </c:pt>
                <c:pt idx="10181">
                  <c:v>-1.18041</c:v>
                </c:pt>
                <c:pt idx="10182">
                  <c:v>-1.17116</c:v>
                </c:pt>
                <c:pt idx="10183">
                  <c:v>-0.67332899999999996</c:v>
                </c:pt>
                <c:pt idx="10184">
                  <c:v>-0.90397799999999995</c:v>
                </c:pt>
                <c:pt idx="10185">
                  <c:v>2.5906999999999999E-2</c:v>
                </c:pt>
                <c:pt idx="10186">
                  <c:v>-1.52864</c:v>
                </c:pt>
                <c:pt idx="10187">
                  <c:v>-1.9553400000000001</c:v>
                </c:pt>
                <c:pt idx="10188">
                  <c:v>-1.10015</c:v>
                </c:pt>
                <c:pt idx="10189">
                  <c:v>-1.44458</c:v>
                </c:pt>
                <c:pt idx="10190">
                  <c:v>-1.4404999999999999</c:v>
                </c:pt>
                <c:pt idx="10191">
                  <c:v>-1.0535600000000001</c:v>
                </c:pt>
                <c:pt idx="10192">
                  <c:v>-1.4052800000000001</c:v>
                </c:pt>
                <c:pt idx="10193">
                  <c:v>-1.2976099999999999</c:v>
                </c:pt>
                <c:pt idx="10194">
                  <c:v>-0.60851500000000003</c:v>
                </c:pt>
                <c:pt idx="10195">
                  <c:v>-0.75507400000000002</c:v>
                </c:pt>
                <c:pt idx="10196">
                  <c:v>-1.21818</c:v>
                </c:pt>
                <c:pt idx="10197">
                  <c:v>-0.41708600000000001</c:v>
                </c:pt>
                <c:pt idx="10198">
                  <c:v>-0.158609</c:v>
                </c:pt>
                <c:pt idx="10199">
                  <c:v>0.20136200000000001</c:v>
                </c:pt>
                <c:pt idx="10200">
                  <c:v>-0.78823900000000002</c:v>
                </c:pt>
                <c:pt idx="10201">
                  <c:v>-0.54973899999999998</c:v>
                </c:pt>
                <c:pt idx="10202">
                  <c:v>0.36315500000000001</c:v>
                </c:pt>
                <c:pt idx="10203">
                  <c:v>-2.05958</c:v>
                </c:pt>
                <c:pt idx="10204">
                  <c:v>-1.0787</c:v>
                </c:pt>
                <c:pt idx="10205">
                  <c:v>-1.01807</c:v>
                </c:pt>
                <c:pt idx="10206">
                  <c:v>0.231682</c:v>
                </c:pt>
                <c:pt idx="10207">
                  <c:v>0.91407400000000005</c:v>
                </c:pt>
                <c:pt idx="10208">
                  <c:v>-1.75041</c:v>
                </c:pt>
                <c:pt idx="10209">
                  <c:v>0.97529200000000005</c:v>
                </c:pt>
                <c:pt idx="10210">
                  <c:v>-1.3726100000000001</c:v>
                </c:pt>
                <c:pt idx="10211">
                  <c:v>-0.941388</c:v>
                </c:pt>
                <c:pt idx="10212">
                  <c:v>-1.78772</c:v>
                </c:pt>
                <c:pt idx="10213">
                  <c:v>-0.55998199999999998</c:v>
                </c:pt>
                <c:pt idx="10214">
                  <c:v>-1.91317</c:v>
                </c:pt>
                <c:pt idx="10215">
                  <c:v>0.218448</c:v>
                </c:pt>
                <c:pt idx="10216">
                  <c:v>0.45891900000000002</c:v>
                </c:pt>
                <c:pt idx="10217">
                  <c:v>-1.6494800000000001</c:v>
                </c:pt>
                <c:pt idx="10218">
                  <c:v>-8.0950999999999995E-2</c:v>
                </c:pt>
                <c:pt idx="10219">
                  <c:v>-1.0706100000000001</c:v>
                </c:pt>
                <c:pt idx="10220">
                  <c:v>-0.50644699999999998</c:v>
                </c:pt>
                <c:pt idx="10221">
                  <c:v>-1.1180699999999999</c:v>
                </c:pt>
                <c:pt idx="10222">
                  <c:v>-1.2284900000000001</c:v>
                </c:pt>
                <c:pt idx="10223">
                  <c:v>-0.78055300000000005</c:v>
                </c:pt>
                <c:pt idx="10224">
                  <c:v>-0.64378999999999997</c:v>
                </c:pt>
                <c:pt idx="10225">
                  <c:v>-0.86604999999999999</c:v>
                </c:pt>
                <c:pt idx="10226">
                  <c:v>-0.60710699999999995</c:v>
                </c:pt>
                <c:pt idx="10227">
                  <c:v>1.32663</c:v>
                </c:pt>
                <c:pt idx="10228">
                  <c:v>0.12815199999999999</c:v>
                </c:pt>
                <c:pt idx="10229">
                  <c:v>-4.4764999999999999E-2</c:v>
                </c:pt>
                <c:pt idx="10230">
                  <c:v>-0.37384099999999998</c:v>
                </c:pt>
                <c:pt idx="10231">
                  <c:v>-0.37576100000000001</c:v>
                </c:pt>
                <c:pt idx="10232">
                  <c:v>0.47338200000000002</c:v>
                </c:pt>
                <c:pt idx="10233">
                  <c:v>-0.452179</c:v>
                </c:pt>
                <c:pt idx="10234">
                  <c:v>0.52315599999999995</c:v>
                </c:pt>
                <c:pt idx="10235">
                  <c:v>-0.88556999999999997</c:v>
                </c:pt>
                <c:pt idx="10236">
                  <c:v>0.333312</c:v>
                </c:pt>
                <c:pt idx="10237">
                  <c:v>0.43633499999999997</c:v>
                </c:pt>
                <c:pt idx="10238">
                  <c:v>0.19151099999999999</c:v>
                </c:pt>
                <c:pt idx="10239">
                  <c:v>-0.49999399999999999</c:v>
                </c:pt>
                <c:pt idx="10240">
                  <c:v>-2.23942</c:v>
                </c:pt>
                <c:pt idx="10241">
                  <c:v>-0.59944900000000001</c:v>
                </c:pt>
                <c:pt idx="10242">
                  <c:v>0.55284900000000003</c:v>
                </c:pt>
                <c:pt idx="10243">
                  <c:v>-0.45375700000000002</c:v>
                </c:pt>
                <c:pt idx="10244">
                  <c:v>0.33546599999999999</c:v>
                </c:pt>
                <c:pt idx="10245">
                  <c:v>2.5006E-2</c:v>
                </c:pt>
                <c:pt idx="10246">
                  <c:v>-0.26597999999999999</c:v>
                </c:pt>
                <c:pt idx="10247">
                  <c:v>1.05124</c:v>
                </c:pt>
                <c:pt idx="10248">
                  <c:v>-0.85574499999999998</c:v>
                </c:pt>
                <c:pt idx="10249">
                  <c:v>0.73339399999999999</c:v>
                </c:pt>
                <c:pt idx="10250">
                  <c:v>4.2562000000000003E-2</c:v>
                </c:pt>
                <c:pt idx="10251">
                  <c:v>-0.19365199999999999</c:v>
                </c:pt>
                <c:pt idx="10252">
                  <c:v>-2.1787999999999998E-2</c:v>
                </c:pt>
                <c:pt idx="10253">
                  <c:v>-0.269455</c:v>
                </c:pt>
                <c:pt idx="10254">
                  <c:v>0.250969</c:v>
                </c:pt>
                <c:pt idx="10255">
                  <c:v>0.83276799999999995</c:v>
                </c:pt>
                <c:pt idx="10256">
                  <c:v>-1.07013</c:v>
                </c:pt>
                <c:pt idx="10257">
                  <c:v>0.38499100000000003</c:v>
                </c:pt>
                <c:pt idx="10258">
                  <c:v>-1.4179999999999999</c:v>
                </c:pt>
                <c:pt idx="10259">
                  <c:v>0.54488000000000003</c:v>
                </c:pt>
                <c:pt idx="10260">
                  <c:v>1.7931999999999999</c:v>
                </c:pt>
                <c:pt idx="10261">
                  <c:v>0.152532</c:v>
                </c:pt>
                <c:pt idx="10262">
                  <c:v>-0.59692800000000001</c:v>
                </c:pt>
                <c:pt idx="10263">
                  <c:v>2.3754999999999998E-2</c:v>
                </c:pt>
                <c:pt idx="10264">
                  <c:v>-0.62502400000000002</c:v>
                </c:pt>
                <c:pt idx="10265">
                  <c:v>-0.58857499999999996</c:v>
                </c:pt>
                <c:pt idx="10266">
                  <c:v>-0.858464</c:v>
                </c:pt>
                <c:pt idx="10267">
                  <c:v>-0.57038299999999997</c:v>
                </c:pt>
                <c:pt idx="10268">
                  <c:v>0.12878300000000001</c:v>
                </c:pt>
                <c:pt idx="10269">
                  <c:v>0.25318299999999999</c:v>
                </c:pt>
                <c:pt idx="10270">
                  <c:v>-0.88038799999999995</c:v>
                </c:pt>
                <c:pt idx="10271">
                  <c:v>-1.8335300000000001</c:v>
                </c:pt>
                <c:pt idx="10272">
                  <c:v>-0.87014599999999998</c:v>
                </c:pt>
                <c:pt idx="10273">
                  <c:v>-1.0420700000000001</c:v>
                </c:pt>
                <c:pt idx="10274">
                  <c:v>-0.15296199999999999</c:v>
                </c:pt>
                <c:pt idx="10275">
                  <c:v>-9.1021000000000005E-2</c:v>
                </c:pt>
                <c:pt idx="10276">
                  <c:v>0.19569800000000001</c:v>
                </c:pt>
                <c:pt idx="10277">
                  <c:v>-0.54329799999999995</c:v>
                </c:pt>
                <c:pt idx="10278">
                  <c:v>-0.162215</c:v>
                </c:pt>
                <c:pt idx="10279">
                  <c:v>0.86567400000000005</c:v>
                </c:pt>
                <c:pt idx="10280">
                  <c:v>0.44074799999999997</c:v>
                </c:pt>
                <c:pt idx="10281">
                  <c:v>0.57944300000000004</c:v>
                </c:pt>
                <c:pt idx="10282">
                  <c:v>3.8390000000000001E-2</c:v>
                </c:pt>
                <c:pt idx="10283">
                  <c:v>7.7784000000000006E-2</c:v>
                </c:pt>
                <c:pt idx="10284">
                  <c:v>-0.68387100000000001</c:v>
                </c:pt>
                <c:pt idx="10285">
                  <c:v>-0.243286</c:v>
                </c:pt>
                <c:pt idx="10286">
                  <c:v>-0.68324399999999996</c:v>
                </c:pt>
                <c:pt idx="10287">
                  <c:v>1.4571400000000001</c:v>
                </c:pt>
                <c:pt idx="10288">
                  <c:v>-1.3566E-2</c:v>
                </c:pt>
                <c:pt idx="10289">
                  <c:v>-0.49895400000000001</c:v>
                </c:pt>
                <c:pt idx="10290">
                  <c:v>-0.92079100000000003</c:v>
                </c:pt>
                <c:pt idx="10291">
                  <c:v>-0.31167800000000001</c:v>
                </c:pt>
                <c:pt idx="10292">
                  <c:v>0.576596</c:v>
                </c:pt>
                <c:pt idx="10293">
                  <c:v>0.14155899999999999</c:v>
                </c:pt>
                <c:pt idx="10294">
                  <c:v>-0.85501199999999999</c:v>
                </c:pt>
                <c:pt idx="10295">
                  <c:v>0.42312300000000003</c:v>
                </c:pt>
                <c:pt idx="10296">
                  <c:v>-1.0383599999999999</c:v>
                </c:pt>
                <c:pt idx="10297">
                  <c:v>0.57869199999999998</c:v>
                </c:pt>
                <c:pt idx="10298">
                  <c:v>-0.91321200000000002</c:v>
                </c:pt>
                <c:pt idx="10299">
                  <c:v>-0.60203099999999998</c:v>
                </c:pt>
                <c:pt idx="10300">
                  <c:v>-0.347049</c:v>
                </c:pt>
                <c:pt idx="10301">
                  <c:v>-0.118132</c:v>
                </c:pt>
                <c:pt idx="10302">
                  <c:v>-1.0839399999999999</c:v>
                </c:pt>
                <c:pt idx="10303">
                  <c:v>-1.0627500000000001</c:v>
                </c:pt>
                <c:pt idx="10304">
                  <c:v>2.0674999999999999E-2</c:v>
                </c:pt>
                <c:pt idx="10305">
                  <c:v>-1.20211</c:v>
                </c:pt>
                <c:pt idx="10306">
                  <c:v>0.95087299999999997</c:v>
                </c:pt>
                <c:pt idx="10307">
                  <c:v>-0.84321100000000004</c:v>
                </c:pt>
                <c:pt idx="10308">
                  <c:v>-0.67901800000000001</c:v>
                </c:pt>
                <c:pt idx="10309">
                  <c:v>-1.1617900000000001</c:v>
                </c:pt>
                <c:pt idx="10310">
                  <c:v>3.8344000000000003E-2</c:v>
                </c:pt>
                <c:pt idx="10311">
                  <c:v>-0.34146900000000002</c:v>
                </c:pt>
                <c:pt idx="10312">
                  <c:v>-0.95980399999999999</c:v>
                </c:pt>
                <c:pt idx="10313">
                  <c:v>0.38685000000000003</c:v>
                </c:pt>
                <c:pt idx="10314">
                  <c:v>0.313143</c:v>
                </c:pt>
                <c:pt idx="10315">
                  <c:v>-1.1762300000000001</c:v>
                </c:pt>
                <c:pt idx="10316">
                  <c:v>-0.96478699999999995</c:v>
                </c:pt>
                <c:pt idx="10317">
                  <c:v>-0.36718600000000001</c:v>
                </c:pt>
                <c:pt idx="10318">
                  <c:v>0.33810299999999999</c:v>
                </c:pt>
                <c:pt idx="10319">
                  <c:v>1.0278799999999999</c:v>
                </c:pt>
                <c:pt idx="10320">
                  <c:v>0.44964900000000002</c:v>
                </c:pt>
                <c:pt idx="10321">
                  <c:v>-1.5018499999999999</c:v>
                </c:pt>
                <c:pt idx="10322">
                  <c:v>-0.70894299999999999</c:v>
                </c:pt>
                <c:pt idx="10323">
                  <c:v>-1.18283</c:v>
                </c:pt>
                <c:pt idx="10324">
                  <c:v>-1.38913</c:v>
                </c:pt>
                <c:pt idx="10325">
                  <c:v>-0.77239100000000005</c:v>
                </c:pt>
                <c:pt idx="10326">
                  <c:v>-1.79091</c:v>
                </c:pt>
                <c:pt idx="10327">
                  <c:v>-0.86137399999999997</c:v>
                </c:pt>
                <c:pt idx="10328">
                  <c:v>-0.59635199999999999</c:v>
                </c:pt>
                <c:pt idx="10329">
                  <c:v>-1.1485300000000001</c:v>
                </c:pt>
                <c:pt idx="10330">
                  <c:v>-1.7841800000000001</c:v>
                </c:pt>
                <c:pt idx="10331">
                  <c:v>-0.92139800000000005</c:v>
                </c:pt>
                <c:pt idx="10332">
                  <c:v>-2.1838600000000001</c:v>
                </c:pt>
                <c:pt idx="10333">
                  <c:v>-1.57802</c:v>
                </c:pt>
                <c:pt idx="10334">
                  <c:v>-0.76518399999999998</c:v>
                </c:pt>
                <c:pt idx="10335">
                  <c:v>-1.6842900000000001</c:v>
                </c:pt>
                <c:pt idx="10336">
                  <c:v>0.33912799999999999</c:v>
                </c:pt>
                <c:pt idx="10337">
                  <c:v>-1.2545999999999999</c:v>
                </c:pt>
                <c:pt idx="10338">
                  <c:v>-0.831341</c:v>
                </c:pt>
                <c:pt idx="10339">
                  <c:v>-0.85483799999999999</c:v>
                </c:pt>
                <c:pt idx="10340">
                  <c:v>-1.68435</c:v>
                </c:pt>
                <c:pt idx="10341">
                  <c:v>-1.8310999999999999</c:v>
                </c:pt>
                <c:pt idx="10342">
                  <c:v>-1.9111</c:v>
                </c:pt>
                <c:pt idx="10343">
                  <c:v>-1.3235300000000001</c:v>
                </c:pt>
                <c:pt idx="10344">
                  <c:v>-0.37950400000000001</c:v>
                </c:pt>
                <c:pt idx="10345">
                  <c:v>-1.4500500000000001</c:v>
                </c:pt>
                <c:pt idx="10346">
                  <c:v>-1.9353800000000001</c:v>
                </c:pt>
                <c:pt idx="10347">
                  <c:v>-0.99851299999999998</c:v>
                </c:pt>
                <c:pt idx="10348">
                  <c:v>-0.75872700000000004</c:v>
                </c:pt>
                <c:pt idx="10349">
                  <c:v>-0.572847</c:v>
                </c:pt>
                <c:pt idx="10350">
                  <c:v>-2.1525799999999999</c:v>
                </c:pt>
                <c:pt idx="10351">
                  <c:v>-1.56962</c:v>
                </c:pt>
                <c:pt idx="10352">
                  <c:v>-2.0009800000000002</c:v>
                </c:pt>
                <c:pt idx="10353">
                  <c:v>-0.67191900000000004</c:v>
                </c:pt>
                <c:pt idx="10354">
                  <c:v>-0.68037000000000003</c:v>
                </c:pt>
                <c:pt idx="10355">
                  <c:v>-1.1696800000000001</c:v>
                </c:pt>
                <c:pt idx="10356">
                  <c:v>-1.5754600000000001</c:v>
                </c:pt>
                <c:pt idx="10357">
                  <c:v>1.2688E-2</c:v>
                </c:pt>
                <c:pt idx="10358">
                  <c:v>-2.3570199999999999</c:v>
                </c:pt>
                <c:pt idx="10359">
                  <c:v>-1.6979500000000001</c:v>
                </c:pt>
                <c:pt idx="10360">
                  <c:v>-1.95414</c:v>
                </c:pt>
                <c:pt idx="10361">
                  <c:v>-1.8857200000000001</c:v>
                </c:pt>
                <c:pt idx="10362">
                  <c:v>-1.5003</c:v>
                </c:pt>
                <c:pt idx="10363">
                  <c:v>-2.1727699999999999</c:v>
                </c:pt>
                <c:pt idx="10364">
                  <c:v>-1.6735100000000001</c:v>
                </c:pt>
                <c:pt idx="10365">
                  <c:v>-1.7711300000000001</c:v>
                </c:pt>
                <c:pt idx="10366">
                  <c:v>-1.8180099999999999</c:v>
                </c:pt>
                <c:pt idx="10367">
                  <c:v>-1.9035899999999999</c:v>
                </c:pt>
                <c:pt idx="10368">
                  <c:v>1.07772</c:v>
                </c:pt>
                <c:pt idx="10369">
                  <c:v>-0.74102400000000002</c:v>
                </c:pt>
                <c:pt idx="10370">
                  <c:v>0.18077799999999999</c:v>
                </c:pt>
                <c:pt idx="10371">
                  <c:v>-2.50007</c:v>
                </c:pt>
                <c:pt idx="10372">
                  <c:v>-0.22142899999999999</c:v>
                </c:pt>
                <c:pt idx="10373">
                  <c:v>-4.2300000000000003E-3</c:v>
                </c:pt>
                <c:pt idx="10374">
                  <c:v>0.39673599999999998</c:v>
                </c:pt>
                <c:pt idx="10375">
                  <c:v>-0.397615</c:v>
                </c:pt>
                <c:pt idx="10376">
                  <c:v>-1.33352</c:v>
                </c:pt>
                <c:pt idx="10377">
                  <c:v>0.14821500000000001</c:v>
                </c:pt>
                <c:pt idx="10378">
                  <c:v>-1.27807</c:v>
                </c:pt>
                <c:pt idx="10379">
                  <c:v>0.108793</c:v>
                </c:pt>
                <c:pt idx="10380">
                  <c:v>-0.90645500000000001</c:v>
                </c:pt>
                <c:pt idx="10381">
                  <c:v>3.7463000000000003E-2</c:v>
                </c:pt>
                <c:pt idx="10382">
                  <c:v>0.47655500000000001</c:v>
                </c:pt>
                <c:pt idx="10383">
                  <c:v>0.22036800000000001</c:v>
                </c:pt>
                <c:pt idx="10384">
                  <c:v>0.140071</c:v>
                </c:pt>
                <c:pt idx="10385">
                  <c:v>0.46076699999999998</c:v>
                </c:pt>
                <c:pt idx="10386">
                  <c:v>-0.76935900000000002</c:v>
                </c:pt>
                <c:pt idx="10387">
                  <c:v>-0.60021599999999997</c:v>
                </c:pt>
                <c:pt idx="10388">
                  <c:v>-0.87510699999999997</c:v>
                </c:pt>
                <c:pt idx="10389">
                  <c:v>-1.0614399999999999</c:v>
                </c:pt>
                <c:pt idx="10390">
                  <c:v>0.14282500000000001</c:v>
                </c:pt>
                <c:pt idx="10391">
                  <c:v>-0.48028900000000002</c:v>
                </c:pt>
                <c:pt idx="10392">
                  <c:v>-0.361346</c:v>
                </c:pt>
                <c:pt idx="10393">
                  <c:v>-0.40768900000000002</c:v>
                </c:pt>
                <c:pt idx="10394">
                  <c:v>-1.3524400000000001</c:v>
                </c:pt>
                <c:pt idx="10395">
                  <c:v>0.62620600000000004</c:v>
                </c:pt>
                <c:pt idx="10396">
                  <c:v>-2.62161</c:v>
                </c:pt>
                <c:pt idx="10397">
                  <c:v>0.91215800000000002</c:v>
                </c:pt>
                <c:pt idx="10398">
                  <c:v>-4.1603000000000001E-2</c:v>
                </c:pt>
                <c:pt idx="10399">
                  <c:v>-0.57816199999999995</c:v>
                </c:pt>
                <c:pt idx="10400">
                  <c:v>-0.74973000000000001</c:v>
                </c:pt>
                <c:pt idx="10401">
                  <c:v>-1.0582800000000001</c:v>
                </c:pt>
                <c:pt idx="10402">
                  <c:v>0.32552999999999999</c:v>
                </c:pt>
                <c:pt idx="10403">
                  <c:v>0.45669799999999999</c:v>
                </c:pt>
                <c:pt idx="10404">
                  <c:v>-0.30113899999999999</c:v>
                </c:pt>
                <c:pt idx="10405">
                  <c:v>-1.53068</c:v>
                </c:pt>
                <c:pt idx="10406">
                  <c:v>-0.85548999999999997</c:v>
                </c:pt>
                <c:pt idx="10407">
                  <c:v>-1.00285</c:v>
                </c:pt>
                <c:pt idx="10408">
                  <c:v>-1.3859300000000001</c:v>
                </c:pt>
                <c:pt idx="10409">
                  <c:v>-0.139214</c:v>
                </c:pt>
                <c:pt idx="10410">
                  <c:v>-1.2972900000000001</c:v>
                </c:pt>
                <c:pt idx="10411">
                  <c:v>-1.2519000000000001E-2</c:v>
                </c:pt>
                <c:pt idx="10412">
                  <c:v>-1.4948399999999999</c:v>
                </c:pt>
                <c:pt idx="10413">
                  <c:v>-0.64524999999999999</c:v>
                </c:pt>
                <c:pt idx="10414">
                  <c:v>-0.86754399999999998</c:v>
                </c:pt>
                <c:pt idx="10415">
                  <c:v>-0.76978999999999997</c:v>
                </c:pt>
                <c:pt idx="10416">
                  <c:v>-0.39821899999999999</c:v>
                </c:pt>
                <c:pt idx="10417">
                  <c:v>-0.85221199999999997</c:v>
                </c:pt>
                <c:pt idx="10418">
                  <c:v>-0.66669</c:v>
                </c:pt>
                <c:pt idx="10419">
                  <c:v>-1.6896199999999999</c:v>
                </c:pt>
                <c:pt idx="10420">
                  <c:v>-0.201569</c:v>
                </c:pt>
                <c:pt idx="10421">
                  <c:v>-0.93773600000000001</c:v>
                </c:pt>
                <c:pt idx="10422">
                  <c:v>-1.72525</c:v>
                </c:pt>
                <c:pt idx="10423">
                  <c:v>-1.1454</c:v>
                </c:pt>
                <c:pt idx="10424">
                  <c:v>-0.935118</c:v>
                </c:pt>
                <c:pt idx="10425">
                  <c:v>-0.46726899999999999</c:v>
                </c:pt>
                <c:pt idx="10426">
                  <c:v>-0.97246200000000005</c:v>
                </c:pt>
                <c:pt idx="10427">
                  <c:v>-1.07033</c:v>
                </c:pt>
                <c:pt idx="10428">
                  <c:v>-0.75058199999999997</c:v>
                </c:pt>
                <c:pt idx="10429">
                  <c:v>0.444938</c:v>
                </c:pt>
                <c:pt idx="10430">
                  <c:v>0.95996499999999996</c:v>
                </c:pt>
                <c:pt idx="10431">
                  <c:v>-1.0273600000000001</c:v>
                </c:pt>
                <c:pt idx="10432">
                  <c:v>-1.2961100000000001</c:v>
                </c:pt>
                <c:pt idx="10433">
                  <c:v>-1.2655799999999999</c:v>
                </c:pt>
                <c:pt idx="10434">
                  <c:v>-0.11035</c:v>
                </c:pt>
                <c:pt idx="10435">
                  <c:v>-1.02101</c:v>
                </c:pt>
                <c:pt idx="10436">
                  <c:v>-0.77709600000000001</c:v>
                </c:pt>
                <c:pt idx="10437">
                  <c:v>-0.53976599999999997</c:v>
                </c:pt>
                <c:pt idx="10438">
                  <c:v>-1.73461</c:v>
                </c:pt>
                <c:pt idx="10439">
                  <c:v>-0.66537800000000002</c:v>
                </c:pt>
                <c:pt idx="10440">
                  <c:v>-1.32128</c:v>
                </c:pt>
                <c:pt idx="10441">
                  <c:v>-0.70016699999999998</c:v>
                </c:pt>
                <c:pt idx="10442">
                  <c:v>3.7457999999999998E-2</c:v>
                </c:pt>
                <c:pt idx="10443">
                  <c:v>-0.60135099999999997</c:v>
                </c:pt>
                <c:pt idx="10444">
                  <c:v>-1.6053299999999999</c:v>
                </c:pt>
                <c:pt idx="10445">
                  <c:v>0.139012</c:v>
                </c:pt>
                <c:pt idx="10446">
                  <c:v>-0.49595899999999998</c:v>
                </c:pt>
                <c:pt idx="10447">
                  <c:v>-0.56536799999999998</c:v>
                </c:pt>
                <c:pt idx="10448">
                  <c:v>-1.1854899999999999</c:v>
                </c:pt>
                <c:pt idx="10449">
                  <c:v>-0.83543299999999998</c:v>
                </c:pt>
                <c:pt idx="10450">
                  <c:v>-0.76671</c:v>
                </c:pt>
                <c:pt idx="10451">
                  <c:v>-0.72746</c:v>
                </c:pt>
                <c:pt idx="10452">
                  <c:v>-0.984676</c:v>
                </c:pt>
                <c:pt idx="10453">
                  <c:v>-0.73319400000000001</c:v>
                </c:pt>
                <c:pt idx="10454">
                  <c:v>-1.4472499999999999</c:v>
                </c:pt>
                <c:pt idx="10455">
                  <c:v>-1.5967899999999999</c:v>
                </c:pt>
                <c:pt idx="10456">
                  <c:v>-0.28240700000000002</c:v>
                </c:pt>
                <c:pt idx="10457">
                  <c:v>-1.3585499999999999</c:v>
                </c:pt>
                <c:pt idx="10458">
                  <c:v>-0.90694799999999998</c:v>
                </c:pt>
                <c:pt idx="10459">
                  <c:v>-0.83996700000000002</c:v>
                </c:pt>
                <c:pt idx="10460">
                  <c:v>-0.97880999999999996</c:v>
                </c:pt>
                <c:pt idx="10461">
                  <c:v>-1.9740800000000001</c:v>
                </c:pt>
                <c:pt idx="10462">
                  <c:v>-1.3327</c:v>
                </c:pt>
                <c:pt idx="10463">
                  <c:v>-1.8521099999999999</c:v>
                </c:pt>
                <c:pt idx="10464">
                  <c:v>-5.3511000000000003E-2</c:v>
                </c:pt>
                <c:pt idx="10465">
                  <c:v>0.27092300000000002</c:v>
                </c:pt>
                <c:pt idx="10466">
                  <c:v>-0.85084099999999996</c:v>
                </c:pt>
                <c:pt idx="10467">
                  <c:v>0.92206399999999999</c:v>
                </c:pt>
                <c:pt idx="10468">
                  <c:v>-0.59762700000000002</c:v>
                </c:pt>
                <c:pt idx="10469">
                  <c:v>-0.58199900000000004</c:v>
                </c:pt>
                <c:pt idx="10470">
                  <c:v>-0.89208699999999996</c:v>
                </c:pt>
                <c:pt idx="10471">
                  <c:v>-0.60900399999999999</c:v>
                </c:pt>
                <c:pt idx="10472">
                  <c:v>-0.84075500000000003</c:v>
                </c:pt>
                <c:pt idx="10473">
                  <c:v>-1.8252299999999999</c:v>
                </c:pt>
                <c:pt idx="10474">
                  <c:v>-2.32376</c:v>
                </c:pt>
                <c:pt idx="10475">
                  <c:v>-2.1248399999999998</c:v>
                </c:pt>
                <c:pt idx="10476">
                  <c:v>-0.652644</c:v>
                </c:pt>
                <c:pt idx="10477">
                  <c:v>-2.60141</c:v>
                </c:pt>
                <c:pt idx="10478">
                  <c:v>-1.3900999999999999</c:v>
                </c:pt>
                <c:pt idx="10479">
                  <c:v>-0.11504399999999999</c:v>
                </c:pt>
                <c:pt idx="10480">
                  <c:v>-0.28658400000000001</c:v>
                </c:pt>
                <c:pt idx="10481">
                  <c:v>-0.799064</c:v>
                </c:pt>
                <c:pt idx="10482">
                  <c:v>-2.0169800000000002</c:v>
                </c:pt>
                <c:pt idx="10483">
                  <c:v>-1.2566600000000001</c:v>
                </c:pt>
                <c:pt idx="10484">
                  <c:v>-1.27397</c:v>
                </c:pt>
                <c:pt idx="10485">
                  <c:v>-1.2771300000000001</c:v>
                </c:pt>
                <c:pt idx="10486">
                  <c:v>-0.58229299999999995</c:v>
                </c:pt>
                <c:pt idx="10487">
                  <c:v>-0.33429399999999998</c:v>
                </c:pt>
                <c:pt idx="10488">
                  <c:v>-0.95203899999999997</c:v>
                </c:pt>
                <c:pt idx="10489">
                  <c:v>-1.5542400000000001</c:v>
                </c:pt>
                <c:pt idx="10490">
                  <c:v>-1.8338699999999999</c:v>
                </c:pt>
                <c:pt idx="10491">
                  <c:v>-0.54317300000000002</c:v>
                </c:pt>
                <c:pt idx="10492">
                  <c:v>-1.5464800000000001</c:v>
                </c:pt>
                <c:pt idx="10493">
                  <c:v>-0.74717999999999996</c:v>
                </c:pt>
                <c:pt idx="10494">
                  <c:v>-2.6305100000000001</c:v>
                </c:pt>
                <c:pt idx="10495">
                  <c:v>-1.95686</c:v>
                </c:pt>
                <c:pt idx="10496">
                  <c:v>-0.48034300000000002</c:v>
                </c:pt>
                <c:pt idx="10497">
                  <c:v>-1.82091</c:v>
                </c:pt>
                <c:pt idx="10498">
                  <c:v>-0.45594299999999999</c:v>
                </c:pt>
                <c:pt idx="10499">
                  <c:v>-0.70114200000000004</c:v>
                </c:pt>
                <c:pt idx="10500">
                  <c:v>-1.7470300000000001</c:v>
                </c:pt>
                <c:pt idx="10501">
                  <c:v>-0.546767</c:v>
                </c:pt>
                <c:pt idx="10502">
                  <c:v>-0.85835600000000001</c:v>
                </c:pt>
                <c:pt idx="10503">
                  <c:v>-0.15900600000000001</c:v>
                </c:pt>
                <c:pt idx="10504">
                  <c:v>-1.1629400000000001</c:v>
                </c:pt>
                <c:pt idx="10505">
                  <c:v>-1.01186</c:v>
                </c:pt>
                <c:pt idx="10506">
                  <c:v>0.78633299999999995</c:v>
                </c:pt>
                <c:pt idx="10507">
                  <c:v>-0.86517699999999997</c:v>
                </c:pt>
                <c:pt idx="10508">
                  <c:v>-0.38973400000000002</c:v>
                </c:pt>
                <c:pt idx="10509">
                  <c:v>-0.88459200000000004</c:v>
                </c:pt>
                <c:pt idx="10510">
                  <c:v>-0.94554800000000006</c:v>
                </c:pt>
                <c:pt idx="10511">
                  <c:v>-0.96240000000000003</c:v>
                </c:pt>
                <c:pt idx="10512">
                  <c:v>-1.05325</c:v>
                </c:pt>
                <c:pt idx="10513">
                  <c:v>-0.82984100000000005</c:v>
                </c:pt>
                <c:pt idx="10514">
                  <c:v>-0.56337099999999996</c:v>
                </c:pt>
                <c:pt idx="10515">
                  <c:v>0.45201599999999997</c:v>
                </c:pt>
                <c:pt idx="10516">
                  <c:v>-1.3752899999999999</c:v>
                </c:pt>
                <c:pt idx="10517">
                  <c:v>-1.56525</c:v>
                </c:pt>
                <c:pt idx="10518">
                  <c:v>-1.1670700000000001</c:v>
                </c:pt>
                <c:pt idx="10519">
                  <c:v>-0.55363700000000005</c:v>
                </c:pt>
                <c:pt idx="10520">
                  <c:v>-1.8891800000000001</c:v>
                </c:pt>
                <c:pt idx="10521">
                  <c:v>-0.24817900000000001</c:v>
                </c:pt>
                <c:pt idx="10522">
                  <c:v>-0.82020599999999999</c:v>
                </c:pt>
                <c:pt idx="10523">
                  <c:v>-1.2105600000000001</c:v>
                </c:pt>
                <c:pt idx="10524">
                  <c:v>-0.40749200000000002</c:v>
                </c:pt>
                <c:pt idx="10525">
                  <c:v>-1.61704</c:v>
                </c:pt>
                <c:pt idx="10526">
                  <c:v>-0.92962</c:v>
                </c:pt>
                <c:pt idx="10527">
                  <c:v>-0.53793599999999997</c:v>
                </c:pt>
                <c:pt idx="10528">
                  <c:v>-1.14977</c:v>
                </c:pt>
                <c:pt idx="10529">
                  <c:v>-2.0613999999999999</c:v>
                </c:pt>
                <c:pt idx="10530">
                  <c:v>-1.35527</c:v>
                </c:pt>
                <c:pt idx="10531">
                  <c:v>-1.2238899999999999</c:v>
                </c:pt>
                <c:pt idx="10532">
                  <c:v>-1.6273299999999999</c:v>
                </c:pt>
                <c:pt idx="10533">
                  <c:v>-1.58667</c:v>
                </c:pt>
                <c:pt idx="10534">
                  <c:v>-0.55543299999999995</c:v>
                </c:pt>
                <c:pt idx="10535">
                  <c:v>-0.85181799999999996</c:v>
                </c:pt>
                <c:pt idx="10536">
                  <c:v>-1.5490699999999999</c:v>
                </c:pt>
                <c:pt idx="10537">
                  <c:v>-0.70166899999999999</c:v>
                </c:pt>
                <c:pt idx="10538">
                  <c:v>-0.93861799999999995</c:v>
                </c:pt>
                <c:pt idx="10539">
                  <c:v>-1.4095899999999999</c:v>
                </c:pt>
                <c:pt idx="10540">
                  <c:v>-0.31402799999999997</c:v>
                </c:pt>
                <c:pt idx="10541">
                  <c:v>-0.498089</c:v>
                </c:pt>
                <c:pt idx="10542">
                  <c:v>-1.67638</c:v>
                </c:pt>
                <c:pt idx="10543">
                  <c:v>-1.49498</c:v>
                </c:pt>
                <c:pt idx="10544">
                  <c:v>-0.76600999999999997</c:v>
                </c:pt>
                <c:pt idx="10545">
                  <c:v>0.58110399999999995</c:v>
                </c:pt>
                <c:pt idx="10546">
                  <c:v>-1.0906400000000001</c:v>
                </c:pt>
                <c:pt idx="10547">
                  <c:v>-1.0553999999999999</c:v>
                </c:pt>
                <c:pt idx="10548">
                  <c:v>-1.23803</c:v>
                </c:pt>
                <c:pt idx="10549">
                  <c:v>-1.31938</c:v>
                </c:pt>
                <c:pt idx="10550">
                  <c:v>-0.74911799999999995</c:v>
                </c:pt>
                <c:pt idx="10551">
                  <c:v>-0.246974</c:v>
                </c:pt>
                <c:pt idx="10552">
                  <c:v>-1.0001800000000001</c:v>
                </c:pt>
                <c:pt idx="10553">
                  <c:v>-1.03416</c:v>
                </c:pt>
                <c:pt idx="10554">
                  <c:v>-0.415881</c:v>
                </c:pt>
                <c:pt idx="10555">
                  <c:v>-1.4443900000000001</c:v>
                </c:pt>
                <c:pt idx="10556">
                  <c:v>-1.08097</c:v>
                </c:pt>
                <c:pt idx="10557">
                  <c:v>-0.166959</c:v>
                </c:pt>
                <c:pt idx="10558">
                  <c:v>0.340194</c:v>
                </c:pt>
                <c:pt idx="10559">
                  <c:v>-1.14134</c:v>
                </c:pt>
                <c:pt idx="10560">
                  <c:v>-0.98931599999999997</c:v>
                </c:pt>
                <c:pt idx="10561">
                  <c:v>0.19090499999999999</c:v>
                </c:pt>
                <c:pt idx="10562">
                  <c:v>-0.51222900000000005</c:v>
                </c:pt>
                <c:pt idx="10563">
                  <c:v>7.8800999999999996E-2</c:v>
                </c:pt>
                <c:pt idx="10564">
                  <c:v>-0.18590699999999999</c:v>
                </c:pt>
                <c:pt idx="10565">
                  <c:v>-0.53021499999999999</c:v>
                </c:pt>
                <c:pt idx="10566">
                  <c:v>-1.0197000000000001</c:v>
                </c:pt>
                <c:pt idx="10567">
                  <c:v>-1.1540900000000001</c:v>
                </c:pt>
                <c:pt idx="10568">
                  <c:v>1.32355</c:v>
                </c:pt>
                <c:pt idx="10569">
                  <c:v>-2.0720399999999999</c:v>
                </c:pt>
                <c:pt idx="10570">
                  <c:v>-1.16035</c:v>
                </c:pt>
                <c:pt idx="10571">
                  <c:v>-0.36552899999999999</c:v>
                </c:pt>
                <c:pt idx="10572">
                  <c:v>-0.66942599999999997</c:v>
                </c:pt>
                <c:pt idx="10573">
                  <c:v>-0.55149899999999996</c:v>
                </c:pt>
                <c:pt idx="10574">
                  <c:v>-0.40649600000000002</c:v>
                </c:pt>
                <c:pt idx="10575">
                  <c:v>-0.40127499999999999</c:v>
                </c:pt>
                <c:pt idx="10576">
                  <c:v>-0.84497299999999997</c:v>
                </c:pt>
                <c:pt idx="10577">
                  <c:v>6.5825999999999996E-2</c:v>
                </c:pt>
                <c:pt idx="10578">
                  <c:v>0.83893300000000004</c:v>
                </c:pt>
                <c:pt idx="10579">
                  <c:v>-0.93437899999999996</c:v>
                </c:pt>
                <c:pt idx="10580">
                  <c:v>-1.8368</c:v>
                </c:pt>
                <c:pt idx="10581">
                  <c:v>-0.65076900000000004</c:v>
                </c:pt>
                <c:pt idx="10582">
                  <c:v>0.22903100000000001</c:v>
                </c:pt>
                <c:pt idx="10583">
                  <c:v>-1.4882899999999999</c:v>
                </c:pt>
                <c:pt idx="10584">
                  <c:v>-1.8521799999999999</c:v>
                </c:pt>
                <c:pt idx="10585">
                  <c:v>-1.71167</c:v>
                </c:pt>
                <c:pt idx="10586">
                  <c:v>-1.16683</c:v>
                </c:pt>
                <c:pt idx="10587">
                  <c:v>-1.27766</c:v>
                </c:pt>
                <c:pt idx="10588">
                  <c:v>-0.34822500000000001</c:v>
                </c:pt>
                <c:pt idx="10589">
                  <c:v>2.9493100000000001</c:v>
                </c:pt>
                <c:pt idx="10590">
                  <c:v>-1.4024399999999999</c:v>
                </c:pt>
                <c:pt idx="10591">
                  <c:v>-1.77559</c:v>
                </c:pt>
                <c:pt idx="10592">
                  <c:v>-0.77427999999999997</c:v>
                </c:pt>
                <c:pt idx="10593">
                  <c:v>-0.161886</c:v>
                </c:pt>
                <c:pt idx="10594">
                  <c:v>0.22056600000000001</c:v>
                </c:pt>
                <c:pt idx="10595">
                  <c:v>-0.40747100000000003</c:v>
                </c:pt>
                <c:pt idx="10596">
                  <c:v>0.53145200000000004</c:v>
                </c:pt>
                <c:pt idx="10597">
                  <c:v>-0.17205400000000001</c:v>
                </c:pt>
                <c:pt idx="10598">
                  <c:v>-1.0197700000000001</c:v>
                </c:pt>
                <c:pt idx="10599">
                  <c:v>-0.31496400000000002</c:v>
                </c:pt>
                <c:pt idx="10600">
                  <c:v>4.6908999999999999E-2</c:v>
                </c:pt>
                <c:pt idx="10601">
                  <c:v>-0.82707600000000003</c:v>
                </c:pt>
                <c:pt idx="10602">
                  <c:v>0.54610499999999995</c:v>
                </c:pt>
                <c:pt idx="10603">
                  <c:v>-0.70062100000000005</c:v>
                </c:pt>
                <c:pt idx="10604">
                  <c:v>-0.77502499999999996</c:v>
                </c:pt>
                <c:pt idx="10605">
                  <c:v>-6.9533999999999999E-2</c:v>
                </c:pt>
                <c:pt idx="10606">
                  <c:v>0.42128100000000002</c:v>
                </c:pt>
                <c:pt idx="10607">
                  <c:v>0.54464599999999996</c:v>
                </c:pt>
                <c:pt idx="10608">
                  <c:v>-0.65879100000000002</c:v>
                </c:pt>
                <c:pt idx="10609">
                  <c:v>-0.90723600000000004</c:v>
                </c:pt>
                <c:pt idx="10610">
                  <c:v>0.47915799999999997</c:v>
                </c:pt>
                <c:pt idx="10611">
                  <c:v>-0.67780300000000004</c:v>
                </c:pt>
                <c:pt idx="10612">
                  <c:v>4.1617000000000001E-2</c:v>
                </c:pt>
                <c:pt idx="10613">
                  <c:v>0.40852899999999998</c:v>
                </c:pt>
                <c:pt idx="10614">
                  <c:v>-0.34044999999999997</c:v>
                </c:pt>
                <c:pt idx="10615">
                  <c:v>-0.92294500000000002</c:v>
                </c:pt>
                <c:pt idx="10616">
                  <c:v>-0.642486</c:v>
                </c:pt>
                <c:pt idx="10617">
                  <c:v>-0.59850199999999998</c:v>
                </c:pt>
                <c:pt idx="10618">
                  <c:v>-0.28182800000000002</c:v>
                </c:pt>
                <c:pt idx="10619">
                  <c:v>-1.15398</c:v>
                </c:pt>
                <c:pt idx="10620">
                  <c:v>1.9848999999999999E-2</c:v>
                </c:pt>
                <c:pt idx="10621">
                  <c:v>-0.22877400000000001</c:v>
                </c:pt>
                <c:pt idx="10622">
                  <c:v>-0.48517300000000002</c:v>
                </c:pt>
                <c:pt idx="10623">
                  <c:v>-0.28462100000000001</c:v>
                </c:pt>
                <c:pt idx="10624">
                  <c:v>-0.29048400000000002</c:v>
                </c:pt>
                <c:pt idx="10625">
                  <c:v>-0.62796099999999999</c:v>
                </c:pt>
                <c:pt idx="10626">
                  <c:v>-0.63828799999999997</c:v>
                </c:pt>
                <c:pt idx="10627">
                  <c:v>-0.318187</c:v>
                </c:pt>
                <c:pt idx="10628">
                  <c:v>-0.34781099999999998</c:v>
                </c:pt>
                <c:pt idx="10629">
                  <c:v>-0.52470499999999998</c:v>
                </c:pt>
                <c:pt idx="10630">
                  <c:v>-0.303095</c:v>
                </c:pt>
                <c:pt idx="10631">
                  <c:v>-1.5687599999999999</c:v>
                </c:pt>
                <c:pt idx="10632">
                  <c:v>-0.17362900000000001</c:v>
                </c:pt>
                <c:pt idx="10633">
                  <c:v>-0.84790500000000002</c:v>
                </c:pt>
                <c:pt idx="10634">
                  <c:v>-0.25984400000000002</c:v>
                </c:pt>
                <c:pt idx="10635">
                  <c:v>-1.4094000000000001E-2</c:v>
                </c:pt>
                <c:pt idx="10636">
                  <c:v>0.27246199999999998</c:v>
                </c:pt>
                <c:pt idx="10637">
                  <c:v>-8.9568999999999996E-2</c:v>
                </c:pt>
                <c:pt idx="10638">
                  <c:v>-0.67913699999999999</c:v>
                </c:pt>
                <c:pt idx="10639">
                  <c:v>-0.68796299999999999</c:v>
                </c:pt>
                <c:pt idx="10640">
                  <c:v>0.32791300000000001</c:v>
                </c:pt>
                <c:pt idx="10641">
                  <c:v>0.293491</c:v>
                </c:pt>
                <c:pt idx="10642">
                  <c:v>-1.61283</c:v>
                </c:pt>
                <c:pt idx="10643">
                  <c:v>-0.87824599999999997</c:v>
                </c:pt>
                <c:pt idx="10644">
                  <c:v>-0.102987</c:v>
                </c:pt>
                <c:pt idx="10645">
                  <c:v>-0.39130599999999999</c:v>
                </c:pt>
                <c:pt idx="10646">
                  <c:v>-0.296574</c:v>
                </c:pt>
                <c:pt idx="10647">
                  <c:v>-0.70851600000000003</c:v>
                </c:pt>
                <c:pt idx="10648">
                  <c:v>-0.181504</c:v>
                </c:pt>
                <c:pt idx="10649">
                  <c:v>-0.82989400000000002</c:v>
                </c:pt>
                <c:pt idx="10650">
                  <c:v>-0.553894</c:v>
                </c:pt>
                <c:pt idx="10651">
                  <c:v>0.309728</c:v>
                </c:pt>
                <c:pt idx="10652">
                  <c:v>-1.50119</c:v>
                </c:pt>
                <c:pt idx="10653">
                  <c:v>-0.467219</c:v>
                </c:pt>
                <c:pt idx="10654">
                  <c:v>-0.97680199999999995</c:v>
                </c:pt>
                <c:pt idx="10655">
                  <c:v>1.3325E-2</c:v>
                </c:pt>
                <c:pt idx="10656">
                  <c:v>1.0334099999999999</c:v>
                </c:pt>
                <c:pt idx="10657">
                  <c:v>3.4785000000000003E-2</c:v>
                </c:pt>
                <c:pt idx="10658">
                  <c:v>0.18233199999999999</c:v>
                </c:pt>
                <c:pt idx="10659">
                  <c:v>1.1108499999999999</c:v>
                </c:pt>
                <c:pt idx="10660">
                  <c:v>0.17854400000000001</c:v>
                </c:pt>
                <c:pt idx="10661">
                  <c:v>-0.242536</c:v>
                </c:pt>
                <c:pt idx="10662">
                  <c:v>-0.33993200000000001</c:v>
                </c:pt>
                <c:pt idx="10663">
                  <c:v>-0.98857799999999996</c:v>
                </c:pt>
                <c:pt idx="10664">
                  <c:v>0.40618500000000002</c:v>
                </c:pt>
                <c:pt idx="10665">
                  <c:v>-0.87467700000000004</c:v>
                </c:pt>
                <c:pt idx="10666">
                  <c:v>1.0464500000000001</c:v>
                </c:pt>
                <c:pt idx="10667">
                  <c:v>-0.31866100000000003</c:v>
                </c:pt>
                <c:pt idx="10668">
                  <c:v>3.6795000000000001E-2</c:v>
                </c:pt>
                <c:pt idx="10669">
                  <c:v>-1.02037</c:v>
                </c:pt>
                <c:pt idx="10670">
                  <c:v>0.49669799999999997</c:v>
                </c:pt>
                <c:pt idx="10671">
                  <c:v>-6.1143999999999997E-2</c:v>
                </c:pt>
                <c:pt idx="10672">
                  <c:v>-0.23779500000000001</c:v>
                </c:pt>
                <c:pt idx="10673">
                  <c:v>0.25712200000000002</c:v>
                </c:pt>
                <c:pt idx="10674">
                  <c:v>-2.4685199999999998</c:v>
                </c:pt>
                <c:pt idx="10675">
                  <c:v>-0.65867699999999996</c:v>
                </c:pt>
                <c:pt idx="10676">
                  <c:v>-0.22179199999999999</c:v>
                </c:pt>
                <c:pt idx="10677">
                  <c:v>-0.42977300000000002</c:v>
                </c:pt>
                <c:pt idx="10678">
                  <c:v>-0.78323699999999996</c:v>
                </c:pt>
                <c:pt idx="10679">
                  <c:v>-1.1619200000000001</c:v>
                </c:pt>
                <c:pt idx="10680">
                  <c:v>-0.57019200000000003</c:v>
                </c:pt>
                <c:pt idx="10681">
                  <c:v>-1.47929</c:v>
                </c:pt>
                <c:pt idx="10682">
                  <c:v>-0.17238800000000001</c:v>
                </c:pt>
                <c:pt idx="10683">
                  <c:v>-1.0422400000000001</c:v>
                </c:pt>
                <c:pt idx="10684">
                  <c:v>-0.63450899999999999</c:v>
                </c:pt>
                <c:pt idx="10685">
                  <c:v>-1.1409199999999999</c:v>
                </c:pt>
                <c:pt idx="10686">
                  <c:v>-1.20387</c:v>
                </c:pt>
                <c:pt idx="10687">
                  <c:v>-1.20387</c:v>
                </c:pt>
                <c:pt idx="10688">
                  <c:v>-0.98316999999999999</c:v>
                </c:pt>
                <c:pt idx="10689">
                  <c:v>-1.44143</c:v>
                </c:pt>
                <c:pt idx="10690">
                  <c:v>-1.42119</c:v>
                </c:pt>
                <c:pt idx="10691">
                  <c:v>-1.14327</c:v>
                </c:pt>
                <c:pt idx="10692">
                  <c:v>-0.64839100000000005</c:v>
                </c:pt>
                <c:pt idx="10693">
                  <c:v>-1.0528599999999999</c:v>
                </c:pt>
                <c:pt idx="10694">
                  <c:v>-1.2059</c:v>
                </c:pt>
                <c:pt idx="10695">
                  <c:v>-1.0824100000000001</c:v>
                </c:pt>
                <c:pt idx="10696">
                  <c:v>0.101299</c:v>
                </c:pt>
                <c:pt idx="10697">
                  <c:v>0.47881299999999999</c:v>
                </c:pt>
                <c:pt idx="10698">
                  <c:v>-0.94731399999999999</c:v>
                </c:pt>
                <c:pt idx="10699">
                  <c:v>-0.25483099999999997</c:v>
                </c:pt>
                <c:pt idx="10700">
                  <c:v>-1.39727</c:v>
                </c:pt>
                <c:pt idx="10701">
                  <c:v>-0.77231700000000003</c:v>
                </c:pt>
                <c:pt idx="10702">
                  <c:v>-0.62558000000000002</c:v>
                </c:pt>
                <c:pt idx="10703">
                  <c:v>-0.34472599999999998</c:v>
                </c:pt>
                <c:pt idx="10704">
                  <c:v>8.0366000000000007E-2</c:v>
                </c:pt>
                <c:pt idx="10705">
                  <c:v>0.83671399999999996</c:v>
                </c:pt>
                <c:pt idx="10706">
                  <c:v>-0.211676</c:v>
                </c:pt>
                <c:pt idx="10707">
                  <c:v>-0.39857300000000001</c:v>
                </c:pt>
                <c:pt idx="10708">
                  <c:v>0.41939100000000001</c:v>
                </c:pt>
                <c:pt idx="10709">
                  <c:v>-1.2408699999999999</c:v>
                </c:pt>
                <c:pt idx="10710">
                  <c:v>0.78630999999999995</c:v>
                </c:pt>
                <c:pt idx="10711">
                  <c:v>-0.72553100000000004</c:v>
                </c:pt>
                <c:pt idx="10712">
                  <c:v>0.70471499999999998</c:v>
                </c:pt>
                <c:pt idx="10713">
                  <c:v>0.11544500000000001</c:v>
                </c:pt>
                <c:pt idx="10714">
                  <c:v>-0.41813400000000001</c:v>
                </c:pt>
                <c:pt idx="10715">
                  <c:v>0.45249299999999998</c:v>
                </c:pt>
                <c:pt idx="10716">
                  <c:v>-0.33542300000000003</c:v>
                </c:pt>
                <c:pt idx="10717">
                  <c:v>1.27162</c:v>
                </c:pt>
                <c:pt idx="10718">
                  <c:v>0.72837200000000002</c:v>
                </c:pt>
                <c:pt idx="10719">
                  <c:v>0.35607299999999997</c:v>
                </c:pt>
                <c:pt idx="10720">
                  <c:v>0.14726500000000001</c:v>
                </c:pt>
                <c:pt idx="10721">
                  <c:v>0.86482499999999995</c:v>
                </c:pt>
                <c:pt idx="10722">
                  <c:v>-0.27130900000000002</c:v>
                </c:pt>
                <c:pt idx="10723">
                  <c:v>0.83113199999999998</c:v>
                </c:pt>
                <c:pt idx="10724">
                  <c:v>0.89154599999999995</c:v>
                </c:pt>
                <c:pt idx="10725">
                  <c:v>-7.8514E-2</c:v>
                </c:pt>
                <c:pt idx="10726">
                  <c:v>0.79560500000000001</c:v>
                </c:pt>
                <c:pt idx="10727">
                  <c:v>0.259021</c:v>
                </c:pt>
                <c:pt idx="10728">
                  <c:v>-0.82142999999999999</c:v>
                </c:pt>
                <c:pt idx="10729">
                  <c:v>-0.49188799999999999</c:v>
                </c:pt>
                <c:pt idx="10730">
                  <c:v>0.51710199999999995</c:v>
                </c:pt>
                <c:pt idx="10731">
                  <c:v>4.3062000000000003E-2</c:v>
                </c:pt>
                <c:pt idx="10732">
                  <c:v>0.82727700000000004</c:v>
                </c:pt>
                <c:pt idx="10733">
                  <c:v>-1.1218900000000001</c:v>
                </c:pt>
                <c:pt idx="10734">
                  <c:v>-1.6029899999999999</c:v>
                </c:pt>
                <c:pt idx="10735">
                  <c:v>6.2859999999999999E-2</c:v>
                </c:pt>
                <c:pt idx="10736">
                  <c:v>-1.0504100000000001</c:v>
                </c:pt>
                <c:pt idx="10737">
                  <c:v>-1.5894200000000001</c:v>
                </c:pt>
                <c:pt idx="10738">
                  <c:v>-0.90463700000000002</c:v>
                </c:pt>
                <c:pt idx="10739">
                  <c:v>0.91991800000000001</c:v>
                </c:pt>
                <c:pt idx="10740">
                  <c:v>-0.88615999999999995</c:v>
                </c:pt>
                <c:pt idx="10741">
                  <c:v>-0.838584</c:v>
                </c:pt>
                <c:pt idx="10742">
                  <c:v>-0.94009500000000001</c:v>
                </c:pt>
                <c:pt idx="10743">
                  <c:v>-0.66955600000000004</c:v>
                </c:pt>
                <c:pt idx="10744">
                  <c:v>-0.66754599999999997</c:v>
                </c:pt>
                <c:pt idx="10745">
                  <c:v>-0.309139</c:v>
                </c:pt>
                <c:pt idx="10746">
                  <c:v>-1.4254599999999999</c:v>
                </c:pt>
                <c:pt idx="10747">
                  <c:v>-1.38113</c:v>
                </c:pt>
                <c:pt idx="10748">
                  <c:v>9.0845999999999996E-2</c:v>
                </c:pt>
                <c:pt idx="10749">
                  <c:v>-0.89602999999999999</c:v>
                </c:pt>
                <c:pt idx="10750">
                  <c:v>-1.26085</c:v>
                </c:pt>
                <c:pt idx="10751">
                  <c:v>-1.36578</c:v>
                </c:pt>
                <c:pt idx="10752">
                  <c:v>-1.31965</c:v>
                </c:pt>
                <c:pt idx="10753">
                  <c:v>-2.04819</c:v>
                </c:pt>
                <c:pt idx="10754">
                  <c:v>-1.34273</c:v>
                </c:pt>
                <c:pt idx="10755">
                  <c:v>2.2610000000000002E-2</c:v>
                </c:pt>
                <c:pt idx="10756">
                  <c:v>-0.20961099999999999</c:v>
                </c:pt>
                <c:pt idx="10757">
                  <c:v>-1.1394200000000001</c:v>
                </c:pt>
                <c:pt idx="10758">
                  <c:v>-0.196025</c:v>
                </c:pt>
                <c:pt idx="10759">
                  <c:v>0.37806200000000001</c:v>
                </c:pt>
                <c:pt idx="10760">
                  <c:v>-0.85521000000000003</c:v>
                </c:pt>
                <c:pt idx="10761">
                  <c:v>-0.99367300000000003</c:v>
                </c:pt>
                <c:pt idx="10762">
                  <c:v>-0.70529900000000001</c:v>
                </c:pt>
                <c:pt idx="10763">
                  <c:v>-2.02121</c:v>
                </c:pt>
                <c:pt idx="10764">
                  <c:v>-1.9826900000000001</c:v>
                </c:pt>
                <c:pt idx="10765">
                  <c:v>-1.66587</c:v>
                </c:pt>
                <c:pt idx="10766">
                  <c:v>-2.1662300000000001</c:v>
                </c:pt>
                <c:pt idx="10767">
                  <c:v>-0.72929200000000005</c:v>
                </c:pt>
                <c:pt idx="10768">
                  <c:v>-1.84137</c:v>
                </c:pt>
                <c:pt idx="10769">
                  <c:v>-0.72985100000000003</c:v>
                </c:pt>
                <c:pt idx="10770">
                  <c:v>-1.7225200000000001</c:v>
                </c:pt>
                <c:pt idx="10771">
                  <c:v>-5.5086000000000003E-2</c:v>
                </c:pt>
                <c:pt idx="10772">
                  <c:v>-0.544041</c:v>
                </c:pt>
                <c:pt idx="10773">
                  <c:v>-9.5619999999999993E-3</c:v>
                </c:pt>
                <c:pt idx="10774">
                  <c:v>0.52304099999999998</c:v>
                </c:pt>
                <c:pt idx="10775">
                  <c:v>-1.74474</c:v>
                </c:pt>
                <c:pt idx="10776">
                  <c:v>-1.5787599999999999</c:v>
                </c:pt>
                <c:pt idx="10777">
                  <c:v>-2.0526900000000001</c:v>
                </c:pt>
                <c:pt idx="10778">
                  <c:v>0.25842399999999999</c:v>
                </c:pt>
                <c:pt idx="10779">
                  <c:v>-1.7321500000000001</c:v>
                </c:pt>
                <c:pt idx="10780">
                  <c:v>0.78406399999999998</c:v>
                </c:pt>
                <c:pt idx="10781">
                  <c:v>-1.2405299999999999</c:v>
                </c:pt>
                <c:pt idx="10782">
                  <c:v>-1.5459000000000001</c:v>
                </c:pt>
                <c:pt idx="10783">
                  <c:v>0.58271899999999999</c:v>
                </c:pt>
                <c:pt idx="10784">
                  <c:v>-0.66273700000000002</c:v>
                </c:pt>
                <c:pt idx="10785">
                  <c:v>-0.562388</c:v>
                </c:pt>
                <c:pt idx="10786">
                  <c:v>-1.8589599999999999</c:v>
                </c:pt>
                <c:pt idx="10787">
                  <c:v>-0.76482600000000001</c:v>
                </c:pt>
                <c:pt idx="10788">
                  <c:v>-0.52335299999999996</c:v>
                </c:pt>
                <c:pt idx="10789">
                  <c:v>-0.58544499999999999</c:v>
                </c:pt>
                <c:pt idx="10790">
                  <c:v>-0.29419200000000001</c:v>
                </c:pt>
                <c:pt idx="10791">
                  <c:v>-0.71914199999999995</c:v>
                </c:pt>
                <c:pt idx="10792">
                  <c:v>-1.0599400000000001</c:v>
                </c:pt>
                <c:pt idx="10793">
                  <c:v>0.81713199999999997</c:v>
                </c:pt>
                <c:pt idx="10794">
                  <c:v>-3.6254000000000002E-2</c:v>
                </c:pt>
                <c:pt idx="10795">
                  <c:v>0.75424899999999995</c:v>
                </c:pt>
                <c:pt idx="10796">
                  <c:v>-0.61885999999999997</c:v>
                </c:pt>
                <c:pt idx="10797">
                  <c:v>-1.2897000000000001</c:v>
                </c:pt>
                <c:pt idx="10798">
                  <c:v>3.8779999999999999E-3</c:v>
                </c:pt>
                <c:pt idx="10799">
                  <c:v>-0.94673600000000002</c:v>
                </c:pt>
                <c:pt idx="10800">
                  <c:v>0.919987</c:v>
                </c:pt>
                <c:pt idx="10801">
                  <c:v>0.61532299999999995</c:v>
                </c:pt>
                <c:pt idx="10802">
                  <c:v>-0.291016</c:v>
                </c:pt>
                <c:pt idx="10803">
                  <c:v>-0.62166600000000005</c:v>
                </c:pt>
                <c:pt idx="10804">
                  <c:v>-0.43002899999999999</c:v>
                </c:pt>
                <c:pt idx="10805">
                  <c:v>-0.98766399999999999</c:v>
                </c:pt>
                <c:pt idx="10806">
                  <c:v>-0.28242</c:v>
                </c:pt>
                <c:pt idx="10807">
                  <c:v>0.29033500000000001</c:v>
                </c:pt>
                <c:pt idx="10808">
                  <c:v>-1.40415</c:v>
                </c:pt>
                <c:pt idx="10809">
                  <c:v>-1.25823</c:v>
                </c:pt>
                <c:pt idx="10810">
                  <c:v>0.70631500000000003</c:v>
                </c:pt>
                <c:pt idx="10811">
                  <c:v>-0.94811900000000005</c:v>
                </c:pt>
                <c:pt idx="10812">
                  <c:v>0.117857</c:v>
                </c:pt>
                <c:pt idx="10813">
                  <c:v>0.62939000000000001</c:v>
                </c:pt>
                <c:pt idx="10814">
                  <c:v>-1.02861</c:v>
                </c:pt>
                <c:pt idx="10815">
                  <c:v>0.23220099999999999</c:v>
                </c:pt>
                <c:pt idx="10816">
                  <c:v>-0.88607199999999997</c:v>
                </c:pt>
                <c:pt idx="10817">
                  <c:v>6.4014000000000001E-2</c:v>
                </c:pt>
                <c:pt idx="10818">
                  <c:v>0.64497700000000002</c:v>
                </c:pt>
                <c:pt idx="10819">
                  <c:v>1.1357699999999999</c:v>
                </c:pt>
                <c:pt idx="10820">
                  <c:v>-1.0489599999999999</c:v>
                </c:pt>
                <c:pt idx="10821">
                  <c:v>-0.407032</c:v>
                </c:pt>
                <c:pt idx="10822">
                  <c:v>-0.65560300000000005</c:v>
                </c:pt>
                <c:pt idx="10823">
                  <c:v>-0.90699600000000002</c:v>
                </c:pt>
                <c:pt idx="10824">
                  <c:v>1.3048599999999999</c:v>
                </c:pt>
                <c:pt idx="10825">
                  <c:v>0.26754800000000001</c:v>
                </c:pt>
                <c:pt idx="10826">
                  <c:v>-0.78954899999999995</c:v>
                </c:pt>
                <c:pt idx="10827">
                  <c:v>0.16216900000000001</c:v>
                </c:pt>
                <c:pt idx="10828">
                  <c:v>-0.90399300000000005</c:v>
                </c:pt>
                <c:pt idx="10829">
                  <c:v>-8.1835000000000005E-2</c:v>
                </c:pt>
                <c:pt idx="10830">
                  <c:v>1.17936</c:v>
                </c:pt>
                <c:pt idx="10831">
                  <c:v>-0.93986400000000003</c:v>
                </c:pt>
                <c:pt idx="10832">
                  <c:v>-1.0644400000000001</c:v>
                </c:pt>
                <c:pt idx="10833">
                  <c:v>-0.67908299999999999</c:v>
                </c:pt>
                <c:pt idx="10834">
                  <c:v>0.117911</c:v>
                </c:pt>
                <c:pt idx="10835">
                  <c:v>1.1319600000000001</c:v>
                </c:pt>
                <c:pt idx="10836">
                  <c:v>-0.55810099999999996</c:v>
                </c:pt>
                <c:pt idx="10837">
                  <c:v>0.70887199999999995</c:v>
                </c:pt>
                <c:pt idx="10838">
                  <c:v>-0.31668499999999999</c:v>
                </c:pt>
                <c:pt idx="10839">
                  <c:v>-0.93229399999999996</c:v>
                </c:pt>
                <c:pt idx="10840">
                  <c:v>1.2899400000000001</c:v>
                </c:pt>
                <c:pt idx="10841">
                  <c:v>-0.37753500000000001</c:v>
                </c:pt>
                <c:pt idx="10842">
                  <c:v>5.4793000000000001E-2</c:v>
                </c:pt>
                <c:pt idx="10843">
                  <c:v>-1.15011</c:v>
                </c:pt>
                <c:pt idx="10844">
                  <c:v>-0.93882500000000002</c:v>
                </c:pt>
                <c:pt idx="10845">
                  <c:v>0.85880299999999998</c:v>
                </c:pt>
                <c:pt idx="10846">
                  <c:v>-1.4926200000000001</c:v>
                </c:pt>
                <c:pt idx="10847">
                  <c:v>-0.104187</c:v>
                </c:pt>
                <c:pt idx="10848">
                  <c:v>-1.04484</c:v>
                </c:pt>
                <c:pt idx="10849">
                  <c:v>-1.0986800000000001</c:v>
                </c:pt>
                <c:pt idx="10850">
                  <c:v>0.47763100000000003</c:v>
                </c:pt>
                <c:pt idx="10851">
                  <c:v>-4.7167000000000001E-2</c:v>
                </c:pt>
                <c:pt idx="10852">
                  <c:v>-0.81375600000000003</c:v>
                </c:pt>
                <c:pt idx="10853">
                  <c:v>-1.1587499999999999</c:v>
                </c:pt>
                <c:pt idx="10854">
                  <c:v>-1.3712899999999999</c:v>
                </c:pt>
                <c:pt idx="10855">
                  <c:v>-0.73530799999999996</c:v>
                </c:pt>
                <c:pt idx="10856">
                  <c:v>0.18073500000000001</c:v>
                </c:pt>
                <c:pt idx="10857">
                  <c:v>-1.0441</c:v>
                </c:pt>
                <c:pt idx="10858">
                  <c:v>-0.43740499999999999</c:v>
                </c:pt>
                <c:pt idx="10859">
                  <c:v>-0.94088899999999998</c:v>
                </c:pt>
                <c:pt idx="10860">
                  <c:v>-0.58033999999999997</c:v>
                </c:pt>
                <c:pt idx="10861">
                  <c:v>-1.3108599999999999</c:v>
                </c:pt>
                <c:pt idx="10862">
                  <c:v>-0.98362499999999997</c:v>
                </c:pt>
                <c:pt idx="10863">
                  <c:v>-1.01559</c:v>
                </c:pt>
                <c:pt idx="10864">
                  <c:v>1.2628699999999999</c:v>
                </c:pt>
                <c:pt idx="10865">
                  <c:v>-0.932535</c:v>
                </c:pt>
                <c:pt idx="10866">
                  <c:v>-0.41691299999999998</c:v>
                </c:pt>
                <c:pt idx="10867">
                  <c:v>-0.62385999999999997</c:v>
                </c:pt>
                <c:pt idx="10868">
                  <c:v>-1.1912199999999999</c:v>
                </c:pt>
                <c:pt idx="10869">
                  <c:v>-1.1163000000000001</c:v>
                </c:pt>
                <c:pt idx="10870">
                  <c:v>-0.294651</c:v>
                </c:pt>
                <c:pt idx="10871">
                  <c:v>-0.35020800000000002</c:v>
                </c:pt>
                <c:pt idx="10872">
                  <c:v>-2.10378</c:v>
                </c:pt>
                <c:pt idx="10873">
                  <c:v>-2.01973</c:v>
                </c:pt>
                <c:pt idx="10874">
                  <c:v>-0.74689899999999998</c:v>
                </c:pt>
                <c:pt idx="10875">
                  <c:v>-1.09744</c:v>
                </c:pt>
                <c:pt idx="10876">
                  <c:v>-0.53350200000000003</c:v>
                </c:pt>
                <c:pt idx="10877">
                  <c:v>-1.19045</c:v>
                </c:pt>
                <c:pt idx="10878">
                  <c:v>-1.47722</c:v>
                </c:pt>
                <c:pt idx="10879">
                  <c:v>-1.76135</c:v>
                </c:pt>
                <c:pt idx="10880">
                  <c:v>-1.35497</c:v>
                </c:pt>
                <c:pt idx="10881">
                  <c:v>-0.66290499999999997</c:v>
                </c:pt>
                <c:pt idx="10882">
                  <c:v>-2.3843100000000002</c:v>
                </c:pt>
                <c:pt idx="10883">
                  <c:v>-0.49840800000000002</c:v>
                </c:pt>
                <c:pt idx="10884">
                  <c:v>7.8229000000000007E-2</c:v>
                </c:pt>
                <c:pt idx="10885">
                  <c:v>-0.78958799999999996</c:v>
                </c:pt>
                <c:pt idx="10886">
                  <c:v>-1.0408200000000001</c:v>
                </c:pt>
                <c:pt idx="10887">
                  <c:v>-1.4361600000000001</c:v>
                </c:pt>
                <c:pt idx="10888">
                  <c:v>-0.80367200000000005</c:v>
                </c:pt>
                <c:pt idx="10889">
                  <c:v>-0.73291399999999995</c:v>
                </c:pt>
                <c:pt idx="10890">
                  <c:v>-1.29962</c:v>
                </c:pt>
                <c:pt idx="10891">
                  <c:v>-1.16022</c:v>
                </c:pt>
                <c:pt idx="10892">
                  <c:v>-1.14666</c:v>
                </c:pt>
                <c:pt idx="10893">
                  <c:v>-1.7347399999999999</c:v>
                </c:pt>
                <c:pt idx="10894">
                  <c:v>-1.4304300000000001</c:v>
                </c:pt>
                <c:pt idx="10895">
                  <c:v>-1.5293699999999999</c:v>
                </c:pt>
                <c:pt idx="10896">
                  <c:v>-0.84661200000000003</c:v>
                </c:pt>
                <c:pt idx="10897">
                  <c:v>-1.4860899999999999</c:v>
                </c:pt>
                <c:pt idx="10898">
                  <c:v>-1.4519</c:v>
                </c:pt>
                <c:pt idx="10899">
                  <c:v>-0.53762500000000002</c:v>
                </c:pt>
                <c:pt idx="10900">
                  <c:v>-0.34049200000000002</c:v>
                </c:pt>
                <c:pt idx="10901">
                  <c:v>-0.76022199999999995</c:v>
                </c:pt>
                <c:pt idx="10902">
                  <c:v>-1.1765600000000001</c:v>
                </c:pt>
                <c:pt idx="10903">
                  <c:v>-0.84435400000000005</c:v>
                </c:pt>
                <c:pt idx="10904">
                  <c:v>-0.30298399999999998</c:v>
                </c:pt>
                <c:pt idx="10905">
                  <c:v>-0.83185399999999998</c:v>
                </c:pt>
                <c:pt idx="10906">
                  <c:v>-1.17692</c:v>
                </c:pt>
                <c:pt idx="10907">
                  <c:v>-0.81453799999999998</c:v>
                </c:pt>
                <c:pt idx="10908">
                  <c:v>-0.71058500000000002</c:v>
                </c:pt>
                <c:pt idx="10909">
                  <c:v>-1.39106</c:v>
                </c:pt>
                <c:pt idx="10910">
                  <c:v>-1.0831500000000001</c:v>
                </c:pt>
                <c:pt idx="10911">
                  <c:v>-0.45184600000000003</c:v>
                </c:pt>
                <c:pt idx="10912">
                  <c:v>-1.1147100000000001</c:v>
                </c:pt>
                <c:pt idx="10913">
                  <c:v>-0.98444799999999999</c:v>
                </c:pt>
                <c:pt idx="10914">
                  <c:v>-0.28152300000000002</c:v>
                </c:pt>
                <c:pt idx="10915">
                  <c:v>-0.41115000000000002</c:v>
                </c:pt>
                <c:pt idx="10916">
                  <c:v>-0.31704500000000002</c:v>
                </c:pt>
                <c:pt idx="10917">
                  <c:v>-1.3822700000000001</c:v>
                </c:pt>
                <c:pt idx="10918">
                  <c:v>-0.63802400000000004</c:v>
                </c:pt>
                <c:pt idx="10919">
                  <c:v>-1.2254400000000001</c:v>
                </c:pt>
                <c:pt idx="10920">
                  <c:v>-0.85194199999999998</c:v>
                </c:pt>
                <c:pt idx="10921">
                  <c:v>-0.77197700000000002</c:v>
                </c:pt>
                <c:pt idx="10922">
                  <c:v>-0.90972699999999995</c:v>
                </c:pt>
                <c:pt idx="10923">
                  <c:v>-0.51757799999999998</c:v>
                </c:pt>
                <c:pt idx="10924">
                  <c:v>-0.64100299999999999</c:v>
                </c:pt>
                <c:pt idx="10925">
                  <c:v>-1.40126</c:v>
                </c:pt>
                <c:pt idx="10926">
                  <c:v>-2.0024500000000001</c:v>
                </c:pt>
                <c:pt idx="10927">
                  <c:v>-0.96569400000000005</c:v>
                </c:pt>
                <c:pt idx="10928">
                  <c:v>-0.75058100000000005</c:v>
                </c:pt>
                <c:pt idx="10929">
                  <c:v>-1.92947</c:v>
                </c:pt>
                <c:pt idx="10930">
                  <c:v>-0.85958500000000004</c:v>
                </c:pt>
                <c:pt idx="10931">
                  <c:v>-1.2214</c:v>
                </c:pt>
                <c:pt idx="10932">
                  <c:v>-0.90141000000000004</c:v>
                </c:pt>
                <c:pt idx="10933">
                  <c:v>-0.96122799999999997</c:v>
                </c:pt>
                <c:pt idx="10934">
                  <c:v>-1.4846299999999999</c:v>
                </c:pt>
                <c:pt idx="10935">
                  <c:v>-1.8987E-2</c:v>
                </c:pt>
                <c:pt idx="10936">
                  <c:v>-0.21541099999999999</c:v>
                </c:pt>
                <c:pt idx="10937">
                  <c:v>-1.1573899999999999</c:v>
                </c:pt>
                <c:pt idx="10938">
                  <c:v>-2.2324E-2</c:v>
                </c:pt>
                <c:pt idx="10939">
                  <c:v>-0.88579300000000005</c:v>
                </c:pt>
                <c:pt idx="10940">
                  <c:v>0.62635600000000002</c:v>
                </c:pt>
                <c:pt idx="10941">
                  <c:v>7.7398999999999996E-2</c:v>
                </c:pt>
                <c:pt idx="10942">
                  <c:v>-0.325737</c:v>
                </c:pt>
                <c:pt idx="10943">
                  <c:v>-0.551597</c:v>
                </c:pt>
                <c:pt idx="10944">
                  <c:v>-0.90873899999999996</c:v>
                </c:pt>
                <c:pt idx="10945">
                  <c:v>-0.18640799999999999</c:v>
                </c:pt>
                <c:pt idx="10946">
                  <c:v>-0.209094</c:v>
                </c:pt>
                <c:pt idx="10947">
                  <c:v>-0.14693500000000001</c:v>
                </c:pt>
                <c:pt idx="10948">
                  <c:v>0.14468900000000001</c:v>
                </c:pt>
                <c:pt idx="10949">
                  <c:v>-1.1265099999999999</c:v>
                </c:pt>
                <c:pt idx="10950">
                  <c:v>0.16994600000000001</c:v>
                </c:pt>
                <c:pt idx="10951">
                  <c:v>-0.80843799999999999</c:v>
                </c:pt>
                <c:pt idx="10952">
                  <c:v>1.01278</c:v>
                </c:pt>
                <c:pt idx="10953">
                  <c:v>-0.29760300000000001</c:v>
                </c:pt>
                <c:pt idx="10954">
                  <c:v>-1.7783</c:v>
                </c:pt>
                <c:pt idx="10955">
                  <c:v>-1.3318300000000001</c:v>
                </c:pt>
                <c:pt idx="10956">
                  <c:v>0.98824400000000001</c:v>
                </c:pt>
                <c:pt idx="10957">
                  <c:v>-0.104953</c:v>
                </c:pt>
                <c:pt idx="10958">
                  <c:v>-1.0884199999999999</c:v>
                </c:pt>
                <c:pt idx="10959">
                  <c:v>-0.49291200000000002</c:v>
                </c:pt>
                <c:pt idx="10960">
                  <c:v>-1.1349</c:v>
                </c:pt>
                <c:pt idx="10961">
                  <c:v>-0.22376599999999999</c:v>
                </c:pt>
                <c:pt idx="10962">
                  <c:v>-0.39443600000000001</c:v>
                </c:pt>
                <c:pt idx="10963">
                  <c:v>-0.96756500000000001</c:v>
                </c:pt>
                <c:pt idx="10964">
                  <c:v>-0.140656</c:v>
                </c:pt>
                <c:pt idx="10965">
                  <c:v>-1.3196699999999999</c:v>
                </c:pt>
                <c:pt idx="10966">
                  <c:v>0.241676</c:v>
                </c:pt>
                <c:pt idx="10967">
                  <c:v>-0.56930999999999998</c:v>
                </c:pt>
                <c:pt idx="10968">
                  <c:v>-0.35162100000000002</c:v>
                </c:pt>
                <c:pt idx="10969">
                  <c:v>-0.48604599999999998</c:v>
                </c:pt>
                <c:pt idx="10970">
                  <c:v>-0.25515300000000002</c:v>
                </c:pt>
                <c:pt idx="10971">
                  <c:v>-0.48080499999999998</c:v>
                </c:pt>
                <c:pt idx="10972">
                  <c:v>-1.1629400000000001</c:v>
                </c:pt>
                <c:pt idx="10973">
                  <c:v>-0.72846500000000003</c:v>
                </c:pt>
                <c:pt idx="10974">
                  <c:v>7.8049999999999994E-2</c:v>
                </c:pt>
                <c:pt idx="10975">
                  <c:v>0.26751399999999997</c:v>
                </c:pt>
                <c:pt idx="10976">
                  <c:v>-0.93667599999999995</c:v>
                </c:pt>
                <c:pt idx="10977">
                  <c:v>-1.4781500000000001</c:v>
                </c:pt>
                <c:pt idx="10978">
                  <c:v>-0.91559599999999997</c:v>
                </c:pt>
                <c:pt idx="10979">
                  <c:v>-0.48802400000000001</c:v>
                </c:pt>
                <c:pt idx="10980">
                  <c:v>-1.7698799999999999</c:v>
                </c:pt>
                <c:pt idx="10981">
                  <c:v>-0.990815</c:v>
                </c:pt>
                <c:pt idx="10982">
                  <c:v>-0.32525300000000001</c:v>
                </c:pt>
                <c:pt idx="10983">
                  <c:v>-0.42340899999999998</c:v>
                </c:pt>
                <c:pt idx="10984">
                  <c:v>-0.44139800000000001</c:v>
                </c:pt>
                <c:pt idx="10985">
                  <c:v>0.29287800000000003</c:v>
                </c:pt>
                <c:pt idx="10986">
                  <c:v>-0.80932099999999996</c:v>
                </c:pt>
                <c:pt idx="10987">
                  <c:v>-1.25143</c:v>
                </c:pt>
                <c:pt idx="10988">
                  <c:v>-0.33646399999999999</c:v>
                </c:pt>
                <c:pt idx="10989">
                  <c:v>-0.51495400000000002</c:v>
                </c:pt>
                <c:pt idx="10990">
                  <c:v>1.0434300000000001</c:v>
                </c:pt>
                <c:pt idx="10991">
                  <c:v>-0.23749899999999999</c:v>
                </c:pt>
                <c:pt idx="10992">
                  <c:v>-0.44318000000000002</c:v>
                </c:pt>
                <c:pt idx="10993">
                  <c:v>-1.1080399999999999</c:v>
                </c:pt>
                <c:pt idx="10994">
                  <c:v>0.28370600000000001</c:v>
                </c:pt>
                <c:pt idx="10995">
                  <c:v>-0.49981100000000001</c:v>
                </c:pt>
                <c:pt idx="10996">
                  <c:v>6.8431000000000006E-2</c:v>
                </c:pt>
                <c:pt idx="10997">
                  <c:v>-1.43354</c:v>
                </c:pt>
                <c:pt idx="10998">
                  <c:v>-1.1390199999999999</c:v>
                </c:pt>
                <c:pt idx="10999">
                  <c:v>-1.48349</c:v>
                </c:pt>
                <c:pt idx="11000">
                  <c:v>-0.72120700000000004</c:v>
                </c:pt>
                <c:pt idx="11001">
                  <c:v>-1.04118</c:v>
                </c:pt>
                <c:pt idx="11002">
                  <c:v>-1.0058</c:v>
                </c:pt>
                <c:pt idx="11003">
                  <c:v>-1.4506300000000001</c:v>
                </c:pt>
                <c:pt idx="11004">
                  <c:v>-0.44556000000000001</c:v>
                </c:pt>
                <c:pt idx="11005">
                  <c:v>-0.242371</c:v>
                </c:pt>
                <c:pt idx="11006">
                  <c:v>-1.4471499999999999</c:v>
                </c:pt>
                <c:pt idx="11007">
                  <c:v>-0.58676499999999998</c:v>
                </c:pt>
                <c:pt idx="11008">
                  <c:v>-1.5168200000000001</c:v>
                </c:pt>
                <c:pt idx="11009">
                  <c:v>-0.78286500000000003</c:v>
                </c:pt>
                <c:pt idx="11010">
                  <c:v>-0.410354</c:v>
                </c:pt>
                <c:pt idx="11011">
                  <c:v>-1.11802</c:v>
                </c:pt>
                <c:pt idx="11012">
                  <c:v>0.460142</c:v>
                </c:pt>
                <c:pt idx="11013">
                  <c:v>-0.95794999999999997</c:v>
                </c:pt>
                <c:pt idx="11014">
                  <c:v>-0.71328599999999998</c:v>
                </c:pt>
                <c:pt idx="11015">
                  <c:v>-1.79596</c:v>
                </c:pt>
                <c:pt idx="11016">
                  <c:v>-3.5860999999999997E-2</c:v>
                </c:pt>
                <c:pt idx="11017">
                  <c:v>3.0540999999999999E-2</c:v>
                </c:pt>
                <c:pt idx="11018">
                  <c:v>-0.114209</c:v>
                </c:pt>
                <c:pt idx="11019">
                  <c:v>-0.23902799999999999</c:v>
                </c:pt>
                <c:pt idx="11020">
                  <c:v>-0.30628</c:v>
                </c:pt>
                <c:pt idx="11021">
                  <c:v>-0.91205999999999998</c:v>
                </c:pt>
                <c:pt idx="11022">
                  <c:v>-0.53259599999999996</c:v>
                </c:pt>
                <c:pt idx="11023">
                  <c:v>-0.95924799999999999</c:v>
                </c:pt>
                <c:pt idx="11024">
                  <c:v>-0.40409699999999998</c:v>
                </c:pt>
                <c:pt idx="11025">
                  <c:v>-0.25112099999999998</c:v>
                </c:pt>
                <c:pt idx="11026">
                  <c:v>-1.2709999999999999</c:v>
                </c:pt>
                <c:pt idx="11027">
                  <c:v>0.19298399999999999</c:v>
                </c:pt>
                <c:pt idx="11028">
                  <c:v>0.15851199999999999</c:v>
                </c:pt>
                <c:pt idx="11029">
                  <c:v>-0.15052199999999999</c:v>
                </c:pt>
                <c:pt idx="11030">
                  <c:v>-0.19530600000000001</c:v>
                </c:pt>
                <c:pt idx="11031">
                  <c:v>-1.5750500000000001</c:v>
                </c:pt>
                <c:pt idx="11032">
                  <c:v>-0.29625600000000002</c:v>
                </c:pt>
                <c:pt idx="11033">
                  <c:v>-0.64739800000000003</c:v>
                </c:pt>
                <c:pt idx="11034">
                  <c:v>1.286E-2</c:v>
                </c:pt>
                <c:pt idx="11035">
                  <c:v>-0.66920400000000002</c:v>
                </c:pt>
                <c:pt idx="11036">
                  <c:v>-9.1624999999999998E-2</c:v>
                </c:pt>
                <c:pt idx="11037">
                  <c:v>-0.53020599999999996</c:v>
                </c:pt>
                <c:pt idx="11038">
                  <c:v>-0.30937700000000001</c:v>
                </c:pt>
                <c:pt idx="11039">
                  <c:v>0.220835</c:v>
                </c:pt>
                <c:pt idx="11040">
                  <c:v>-1.67218</c:v>
                </c:pt>
                <c:pt idx="11041">
                  <c:v>-1.0378799999999999</c:v>
                </c:pt>
                <c:pt idx="11042">
                  <c:v>-2.0246E-2</c:v>
                </c:pt>
                <c:pt idx="11043">
                  <c:v>0.188276</c:v>
                </c:pt>
                <c:pt idx="11044">
                  <c:v>-0.35142600000000002</c:v>
                </c:pt>
                <c:pt idx="11045">
                  <c:v>-0.50259799999999999</c:v>
                </c:pt>
                <c:pt idx="11046">
                  <c:v>-0.35953400000000002</c:v>
                </c:pt>
                <c:pt idx="11047">
                  <c:v>-0.530362</c:v>
                </c:pt>
                <c:pt idx="11048">
                  <c:v>-0.39700000000000002</c:v>
                </c:pt>
                <c:pt idx="11049">
                  <c:v>-0.83024799999999999</c:v>
                </c:pt>
                <c:pt idx="11050">
                  <c:v>-1.21045</c:v>
                </c:pt>
                <c:pt idx="11051">
                  <c:v>-0.58118700000000001</c:v>
                </c:pt>
                <c:pt idx="11052">
                  <c:v>-3.8643999999999998E-2</c:v>
                </c:pt>
                <c:pt idx="11053">
                  <c:v>-0.84821299999999999</c:v>
                </c:pt>
                <c:pt idx="11054">
                  <c:v>-0.86196499999999998</c:v>
                </c:pt>
                <c:pt idx="11055">
                  <c:v>-0.43673099999999998</c:v>
                </c:pt>
                <c:pt idx="11056">
                  <c:v>-0.25758700000000001</c:v>
                </c:pt>
                <c:pt idx="11057">
                  <c:v>-0.747923</c:v>
                </c:pt>
                <c:pt idx="11058">
                  <c:v>-0.15516099999999999</c:v>
                </c:pt>
                <c:pt idx="11059">
                  <c:v>-0.41462100000000002</c:v>
                </c:pt>
                <c:pt idx="11060">
                  <c:v>-0.208148</c:v>
                </c:pt>
                <c:pt idx="11061">
                  <c:v>-0.131657</c:v>
                </c:pt>
                <c:pt idx="11062">
                  <c:v>-0.56437800000000005</c:v>
                </c:pt>
                <c:pt idx="11063">
                  <c:v>-0.82893799999999995</c:v>
                </c:pt>
                <c:pt idx="11064">
                  <c:v>-0.48115400000000003</c:v>
                </c:pt>
                <c:pt idx="11065">
                  <c:v>-0.53169100000000002</c:v>
                </c:pt>
                <c:pt idx="11066">
                  <c:v>-0.34036</c:v>
                </c:pt>
                <c:pt idx="11067">
                  <c:v>-1.15564</c:v>
                </c:pt>
                <c:pt idx="11068">
                  <c:v>-8.2340999999999998E-2</c:v>
                </c:pt>
                <c:pt idx="11069">
                  <c:v>-0.732209</c:v>
                </c:pt>
                <c:pt idx="11070">
                  <c:v>-0.48319499999999999</c:v>
                </c:pt>
                <c:pt idx="11071">
                  <c:v>-0.79940100000000003</c:v>
                </c:pt>
                <c:pt idx="11072">
                  <c:v>-0.69694599999999995</c:v>
                </c:pt>
                <c:pt idx="11073">
                  <c:v>0.18600700000000001</c:v>
                </c:pt>
                <c:pt idx="11074">
                  <c:v>-0.49289500000000003</c:v>
                </c:pt>
                <c:pt idx="11075">
                  <c:v>-0.27462900000000001</c:v>
                </c:pt>
                <c:pt idx="11076">
                  <c:v>-0.87215500000000001</c:v>
                </c:pt>
                <c:pt idx="11077">
                  <c:v>-0.24804000000000001</c:v>
                </c:pt>
                <c:pt idx="11078">
                  <c:v>-0.46587699999999999</c:v>
                </c:pt>
                <c:pt idx="11079">
                  <c:v>0.73619199999999996</c:v>
                </c:pt>
                <c:pt idx="11080">
                  <c:v>-1.1510400000000001</c:v>
                </c:pt>
                <c:pt idx="11081">
                  <c:v>-0.33890700000000001</c:v>
                </c:pt>
                <c:pt idx="11082">
                  <c:v>-0.38456000000000001</c:v>
                </c:pt>
                <c:pt idx="11083">
                  <c:v>-0.59348000000000001</c:v>
                </c:pt>
                <c:pt idx="11084">
                  <c:v>0.48981799999999998</c:v>
                </c:pt>
                <c:pt idx="11085">
                  <c:v>0.80062800000000001</c:v>
                </c:pt>
                <c:pt idx="11086">
                  <c:v>-2.4515500000000001</c:v>
                </c:pt>
                <c:pt idx="11087">
                  <c:v>0.78226300000000004</c:v>
                </c:pt>
                <c:pt idx="11088">
                  <c:v>0.60733499999999996</c:v>
                </c:pt>
                <c:pt idx="11089">
                  <c:v>-1.2576099999999999</c:v>
                </c:pt>
                <c:pt idx="11090">
                  <c:v>0.48831000000000002</c:v>
                </c:pt>
                <c:pt idx="11091">
                  <c:v>-0.38996199999999998</c:v>
                </c:pt>
                <c:pt idx="11092">
                  <c:v>-0.16058700000000001</c:v>
                </c:pt>
                <c:pt idx="11093">
                  <c:v>-0.29976700000000001</c:v>
                </c:pt>
                <c:pt idx="11094">
                  <c:v>-1.04572</c:v>
                </c:pt>
                <c:pt idx="11095">
                  <c:v>-0.59806499999999996</c:v>
                </c:pt>
                <c:pt idx="11096">
                  <c:v>-1.0845100000000001</c:v>
                </c:pt>
                <c:pt idx="11097">
                  <c:v>-1.10917</c:v>
                </c:pt>
                <c:pt idx="11098">
                  <c:v>0.74975199999999997</c:v>
                </c:pt>
                <c:pt idx="11099">
                  <c:v>-0.62856800000000002</c:v>
                </c:pt>
                <c:pt idx="11100">
                  <c:v>-1.6333E-2</c:v>
                </c:pt>
                <c:pt idx="11101">
                  <c:v>-0.30875799999999998</c:v>
                </c:pt>
                <c:pt idx="11102">
                  <c:v>-0.41572300000000001</c:v>
                </c:pt>
                <c:pt idx="11103">
                  <c:v>-1.43594</c:v>
                </c:pt>
                <c:pt idx="11104">
                  <c:v>0.16416900000000001</c:v>
                </c:pt>
                <c:pt idx="11105">
                  <c:v>-1.3136099999999999</c:v>
                </c:pt>
                <c:pt idx="11106">
                  <c:v>-0.23602899999999999</c:v>
                </c:pt>
                <c:pt idx="11107">
                  <c:v>-1.16927</c:v>
                </c:pt>
                <c:pt idx="11108">
                  <c:v>-0.31992500000000001</c:v>
                </c:pt>
                <c:pt idx="11109">
                  <c:v>-0.46173999999999998</c:v>
                </c:pt>
                <c:pt idx="11110">
                  <c:v>0.67285899999999998</c:v>
                </c:pt>
                <c:pt idx="11111">
                  <c:v>-0.65491999999999995</c:v>
                </c:pt>
                <c:pt idx="11112">
                  <c:v>-0.22895699999999999</c:v>
                </c:pt>
                <c:pt idx="11113">
                  <c:v>-0.35444900000000001</c:v>
                </c:pt>
                <c:pt idx="11114">
                  <c:v>-0.14318600000000001</c:v>
                </c:pt>
                <c:pt idx="11115">
                  <c:v>-0.74596600000000002</c:v>
                </c:pt>
                <c:pt idx="11116">
                  <c:v>-0.295734</c:v>
                </c:pt>
                <c:pt idx="11117">
                  <c:v>0.352989</c:v>
                </c:pt>
                <c:pt idx="11118">
                  <c:v>1.0688599999999999</c:v>
                </c:pt>
                <c:pt idx="11119">
                  <c:v>1.3927700000000001</c:v>
                </c:pt>
                <c:pt idx="11120">
                  <c:v>-1.63794</c:v>
                </c:pt>
                <c:pt idx="11121">
                  <c:v>1.1303399999999999</c:v>
                </c:pt>
                <c:pt idx="11122">
                  <c:v>1.5107600000000001</c:v>
                </c:pt>
                <c:pt idx="11123">
                  <c:v>6.2927999999999998E-2</c:v>
                </c:pt>
                <c:pt idx="11124">
                  <c:v>0.47256700000000001</c:v>
                </c:pt>
                <c:pt idx="11125">
                  <c:v>1.4453199999999999</c:v>
                </c:pt>
                <c:pt idx="11126">
                  <c:v>0.64866000000000001</c:v>
                </c:pt>
                <c:pt idx="11127">
                  <c:v>-4.7708E-2</c:v>
                </c:pt>
                <c:pt idx="11128">
                  <c:v>1.58524</c:v>
                </c:pt>
                <c:pt idx="11129">
                  <c:v>0.77693599999999996</c:v>
                </c:pt>
                <c:pt idx="11130">
                  <c:v>0.25704300000000002</c:v>
                </c:pt>
                <c:pt idx="11131">
                  <c:v>-0.24260100000000001</c:v>
                </c:pt>
                <c:pt idx="11132">
                  <c:v>0.23808099999999999</c:v>
                </c:pt>
                <c:pt idx="11133">
                  <c:v>-0.93634399999999995</c:v>
                </c:pt>
                <c:pt idx="11134">
                  <c:v>-0.28597499999999998</c:v>
                </c:pt>
                <c:pt idx="11135">
                  <c:v>-0.202684</c:v>
                </c:pt>
                <c:pt idx="11136">
                  <c:v>-1.38669</c:v>
                </c:pt>
                <c:pt idx="11137">
                  <c:v>-0.18551400000000001</c:v>
                </c:pt>
                <c:pt idx="11138">
                  <c:v>2.6213700000000002</c:v>
                </c:pt>
                <c:pt idx="11139">
                  <c:v>1.76705</c:v>
                </c:pt>
                <c:pt idx="11140">
                  <c:v>1.22332</c:v>
                </c:pt>
                <c:pt idx="11141">
                  <c:v>1.80114</c:v>
                </c:pt>
                <c:pt idx="11142">
                  <c:v>1.0823700000000001</c:v>
                </c:pt>
                <c:pt idx="11143">
                  <c:v>1.3408800000000001</c:v>
                </c:pt>
                <c:pt idx="11144">
                  <c:v>1.3102799999999999</c:v>
                </c:pt>
                <c:pt idx="11145">
                  <c:v>1.0206900000000001</c:v>
                </c:pt>
                <c:pt idx="11146">
                  <c:v>1.77447</c:v>
                </c:pt>
                <c:pt idx="11147">
                  <c:v>0.262687</c:v>
                </c:pt>
                <c:pt idx="11148">
                  <c:v>0.55815000000000003</c:v>
                </c:pt>
                <c:pt idx="11149">
                  <c:v>-0.75496099999999999</c:v>
                </c:pt>
                <c:pt idx="11150">
                  <c:v>4.3396999999999998E-2</c:v>
                </c:pt>
                <c:pt idx="11151">
                  <c:v>-0.53797899999999998</c:v>
                </c:pt>
                <c:pt idx="11152">
                  <c:v>1.29209</c:v>
                </c:pt>
                <c:pt idx="11153">
                  <c:v>1.3411500000000001</c:v>
                </c:pt>
                <c:pt idx="11154">
                  <c:v>0.339285</c:v>
                </c:pt>
                <c:pt idx="11155">
                  <c:v>-1.3861600000000001</c:v>
                </c:pt>
                <c:pt idx="11156">
                  <c:v>-1.80891</c:v>
                </c:pt>
                <c:pt idx="11157">
                  <c:v>-1.0009999999999999</c:v>
                </c:pt>
                <c:pt idx="11158">
                  <c:v>-0.557369</c:v>
                </c:pt>
                <c:pt idx="11159">
                  <c:v>-0.90594799999999998</c:v>
                </c:pt>
                <c:pt idx="11160">
                  <c:v>-2.3146399999999998</c:v>
                </c:pt>
                <c:pt idx="11161">
                  <c:v>0.517675</c:v>
                </c:pt>
                <c:pt idx="11162">
                  <c:v>-0.72148100000000004</c:v>
                </c:pt>
                <c:pt idx="11163">
                  <c:v>0.88784600000000002</c:v>
                </c:pt>
                <c:pt idx="11164">
                  <c:v>0.52966000000000002</c:v>
                </c:pt>
                <c:pt idx="11165">
                  <c:v>-1.4220699999999999</c:v>
                </c:pt>
                <c:pt idx="11166">
                  <c:v>-0.35888500000000001</c:v>
                </c:pt>
                <c:pt idx="11167">
                  <c:v>1.1808700000000001</c:v>
                </c:pt>
                <c:pt idx="11168">
                  <c:v>-0.12463</c:v>
                </c:pt>
                <c:pt idx="11169">
                  <c:v>0.13317200000000001</c:v>
                </c:pt>
                <c:pt idx="11170">
                  <c:v>-0.422012</c:v>
                </c:pt>
                <c:pt idx="11171">
                  <c:v>-0.244315</c:v>
                </c:pt>
                <c:pt idx="11172">
                  <c:v>-0.430006</c:v>
                </c:pt>
                <c:pt idx="11173">
                  <c:v>-1.4484300000000001</c:v>
                </c:pt>
                <c:pt idx="11174">
                  <c:v>0.706758</c:v>
                </c:pt>
                <c:pt idx="11175">
                  <c:v>-0.23449700000000001</c:v>
                </c:pt>
                <c:pt idx="11176">
                  <c:v>-0.44529999999999997</c:v>
                </c:pt>
                <c:pt idx="11177">
                  <c:v>3.2654000000000002E-2</c:v>
                </c:pt>
                <c:pt idx="11178">
                  <c:v>0.655084</c:v>
                </c:pt>
                <c:pt idx="11179">
                  <c:v>-0.53216200000000002</c:v>
                </c:pt>
                <c:pt idx="11180">
                  <c:v>-0.55638900000000002</c:v>
                </c:pt>
                <c:pt idx="11181">
                  <c:v>-0.85418799999999995</c:v>
                </c:pt>
                <c:pt idx="11182">
                  <c:v>-1.0674300000000001</c:v>
                </c:pt>
                <c:pt idx="11183">
                  <c:v>-4.0280999999999997E-2</c:v>
                </c:pt>
                <c:pt idx="11184">
                  <c:v>0.63713900000000001</c:v>
                </c:pt>
                <c:pt idx="11185">
                  <c:v>0.215722</c:v>
                </c:pt>
                <c:pt idx="11186">
                  <c:v>-0.22087300000000001</c:v>
                </c:pt>
                <c:pt idx="11187">
                  <c:v>0.13859299999999999</c:v>
                </c:pt>
                <c:pt idx="11188">
                  <c:v>-1.12416</c:v>
                </c:pt>
                <c:pt idx="11189">
                  <c:v>-4.8946999999999997E-2</c:v>
                </c:pt>
                <c:pt idx="11190">
                  <c:v>-0.48179499999999997</c:v>
                </c:pt>
                <c:pt idx="11191">
                  <c:v>-0.26574199999999998</c:v>
                </c:pt>
                <c:pt idx="11192">
                  <c:v>-0.10809100000000001</c:v>
                </c:pt>
                <c:pt idx="11193">
                  <c:v>-0.30522700000000003</c:v>
                </c:pt>
                <c:pt idx="11194">
                  <c:v>0.30956699999999998</c:v>
                </c:pt>
                <c:pt idx="11195">
                  <c:v>-0.80451899999999998</c:v>
                </c:pt>
                <c:pt idx="11196">
                  <c:v>3.4452999999999998E-2</c:v>
                </c:pt>
                <c:pt idx="11197">
                  <c:v>-1.2016800000000001</c:v>
                </c:pt>
                <c:pt idx="11198">
                  <c:v>-1.18286</c:v>
                </c:pt>
                <c:pt idx="11199">
                  <c:v>-1.81881</c:v>
                </c:pt>
                <c:pt idx="11200">
                  <c:v>-1.2654399999999999</c:v>
                </c:pt>
                <c:pt idx="11201">
                  <c:v>-1.4983599999999999</c:v>
                </c:pt>
                <c:pt idx="11202">
                  <c:v>-1.4868699999999999</c:v>
                </c:pt>
                <c:pt idx="11203">
                  <c:v>-1.9967900000000001</c:v>
                </c:pt>
                <c:pt idx="11204">
                  <c:v>0.93426299999999995</c:v>
                </c:pt>
                <c:pt idx="11205">
                  <c:v>-0.414553</c:v>
                </c:pt>
                <c:pt idx="11206">
                  <c:v>-1.42777</c:v>
                </c:pt>
                <c:pt idx="11207">
                  <c:v>1.0732E-2</c:v>
                </c:pt>
                <c:pt idx="11208">
                  <c:v>-8.0599000000000004E-2</c:v>
                </c:pt>
                <c:pt idx="11209">
                  <c:v>-1.5252300000000001</c:v>
                </c:pt>
                <c:pt idx="11210">
                  <c:v>-0.92405400000000004</c:v>
                </c:pt>
                <c:pt idx="11211">
                  <c:v>-0.83272800000000002</c:v>
                </c:pt>
                <c:pt idx="11212">
                  <c:v>-3.3312000000000001E-2</c:v>
                </c:pt>
                <c:pt idx="11213">
                  <c:v>-1.1115900000000001</c:v>
                </c:pt>
                <c:pt idx="11214">
                  <c:v>-2.0815399999999999</c:v>
                </c:pt>
                <c:pt idx="11215">
                  <c:v>-1.4202300000000001</c:v>
                </c:pt>
                <c:pt idx="11216">
                  <c:v>-1.0046600000000001</c:v>
                </c:pt>
                <c:pt idx="11217">
                  <c:v>-1.7048700000000001</c:v>
                </c:pt>
                <c:pt idx="11218">
                  <c:v>-1.2575000000000001</c:v>
                </c:pt>
                <c:pt idx="11219">
                  <c:v>-1.0247900000000001</c:v>
                </c:pt>
                <c:pt idx="11220">
                  <c:v>-1.41062</c:v>
                </c:pt>
                <c:pt idx="11221">
                  <c:v>0.39679199999999998</c:v>
                </c:pt>
                <c:pt idx="11222">
                  <c:v>-0.97459700000000005</c:v>
                </c:pt>
                <c:pt idx="11223">
                  <c:v>-1.9292100000000001</c:v>
                </c:pt>
                <c:pt idx="11224">
                  <c:v>-0.63134199999999996</c:v>
                </c:pt>
                <c:pt idx="11225">
                  <c:v>-0.62714700000000001</c:v>
                </c:pt>
                <c:pt idx="11226">
                  <c:v>0.33754499999999998</c:v>
                </c:pt>
                <c:pt idx="11227">
                  <c:v>0.20241400000000001</c:v>
                </c:pt>
                <c:pt idx="11228">
                  <c:v>0.33056000000000002</c:v>
                </c:pt>
                <c:pt idx="11229">
                  <c:v>-1.9085700000000001</c:v>
                </c:pt>
                <c:pt idx="11230">
                  <c:v>-0.78278400000000004</c:v>
                </c:pt>
                <c:pt idx="11231">
                  <c:v>-0.35159699999999999</c:v>
                </c:pt>
                <c:pt idx="11232">
                  <c:v>-1.30907</c:v>
                </c:pt>
                <c:pt idx="11233">
                  <c:v>-1.4112899999999999</c:v>
                </c:pt>
                <c:pt idx="11234">
                  <c:v>-0.911269</c:v>
                </c:pt>
                <c:pt idx="11235">
                  <c:v>-0.498693</c:v>
                </c:pt>
                <c:pt idx="11236">
                  <c:v>-0.85977599999999998</c:v>
                </c:pt>
                <c:pt idx="11237">
                  <c:v>-0.41015000000000001</c:v>
                </c:pt>
                <c:pt idx="11238">
                  <c:v>-0.81855199999999995</c:v>
                </c:pt>
                <c:pt idx="11239">
                  <c:v>-1.1684399999999999</c:v>
                </c:pt>
                <c:pt idx="11240">
                  <c:v>-0.98868400000000001</c:v>
                </c:pt>
                <c:pt idx="11241">
                  <c:v>-1.3647499999999999</c:v>
                </c:pt>
                <c:pt idx="11242">
                  <c:v>-0.92852800000000002</c:v>
                </c:pt>
                <c:pt idx="11243">
                  <c:v>5.5960000000000003E-3</c:v>
                </c:pt>
                <c:pt idx="11244">
                  <c:v>-0.77579100000000001</c:v>
                </c:pt>
                <c:pt idx="11245">
                  <c:v>-0.51747500000000002</c:v>
                </c:pt>
                <c:pt idx="11246">
                  <c:v>-0.475603</c:v>
                </c:pt>
                <c:pt idx="11247">
                  <c:v>-1.19834</c:v>
                </c:pt>
                <c:pt idx="11248">
                  <c:v>-0.46449299999999999</c:v>
                </c:pt>
                <c:pt idx="11249">
                  <c:v>-0.67790499999999998</c:v>
                </c:pt>
                <c:pt idx="11250">
                  <c:v>-1.3274699999999999</c:v>
                </c:pt>
                <c:pt idx="11251">
                  <c:v>-0.67979500000000004</c:v>
                </c:pt>
                <c:pt idx="11252">
                  <c:v>-0.38072800000000001</c:v>
                </c:pt>
                <c:pt idx="11253">
                  <c:v>-1.7201</c:v>
                </c:pt>
                <c:pt idx="11254">
                  <c:v>-0.30821599999999999</c:v>
                </c:pt>
                <c:pt idx="11255">
                  <c:v>-1.3315300000000001</c:v>
                </c:pt>
                <c:pt idx="11256">
                  <c:v>-1.6674</c:v>
                </c:pt>
                <c:pt idx="11257">
                  <c:v>-1.4700800000000001</c:v>
                </c:pt>
                <c:pt idx="11258">
                  <c:v>-1.33796</c:v>
                </c:pt>
                <c:pt idx="11259">
                  <c:v>0.42498999999999998</c:v>
                </c:pt>
                <c:pt idx="11260">
                  <c:v>-1.4183300000000001</c:v>
                </c:pt>
                <c:pt idx="11261">
                  <c:v>-1.37144</c:v>
                </c:pt>
                <c:pt idx="11262">
                  <c:v>-1.25109</c:v>
                </c:pt>
                <c:pt idx="11263">
                  <c:v>-0.73899599999999999</c:v>
                </c:pt>
                <c:pt idx="11264">
                  <c:v>-0.57923199999999997</c:v>
                </c:pt>
                <c:pt idx="11265">
                  <c:v>-0.769675</c:v>
                </c:pt>
                <c:pt idx="11266">
                  <c:v>-1.6093</c:v>
                </c:pt>
                <c:pt idx="11267">
                  <c:v>-0.56528599999999996</c:v>
                </c:pt>
                <c:pt idx="11268">
                  <c:v>-1.0792200000000001</c:v>
                </c:pt>
                <c:pt idx="11269">
                  <c:v>-0.67810099999999995</c:v>
                </c:pt>
                <c:pt idx="11270">
                  <c:v>-1.50254</c:v>
                </c:pt>
                <c:pt idx="11271">
                  <c:v>-0.22289999999999999</c:v>
                </c:pt>
                <c:pt idx="11272">
                  <c:v>-0.48564200000000002</c:v>
                </c:pt>
                <c:pt idx="11273">
                  <c:v>-0.89538600000000002</c:v>
                </c:pt>
                <c:pt idx="11274">
                  <c:v>-1.3645099999999999</c:v>
                </c:pt>
                <c:pt idx="11275">
                  <c:v>-2.1028199999999999</c:v>
                </c:pt>
                <c:pt idx="11276">
                  <c:v>-1.3209299999999999</c:v>
                </c:pt>
                <c:pt idx="11277">
                  <c:v>-0.94375399999999998</c:v>
                </c:pt>
                <c:pt idx="11278">
                  <c:v>-1.8787799999999999</c:v>
                </c:pt>
                <c:pt idx="11279">
                  <c:v>-0.76541300000000001</c:v>
                </c:pt>
                <c:pt idx="11280">
                  <c:v>-1.26386</c:v>
                </c:pt>
                <c:pt idx="11281">
                  <c:v>-1.62832</c:v>
                </c:pt>
                <c:pt idx="11282">
                  <c:v>-0.67150500000000002</c:v>
                </c:pt>
                <c:pt idx="11283">
                  <c:v>7.0537000000000002E-2</c:v>
                </c:pt>
                <c:pt idx="11284">
                  <c:v>-0.23846800000000001</c:v>
                </c:pt>
                <c:pt idx="11285">
                  <c:v>0.15471099999999999</c:v>
                </c:pt>
                <c:pt idx="11286">
                  <c:v>6.2986E-2</c:v>
                </c:pt>
                <c:pt idx="11287">
                  <c:v>-0.52446400000000004</c:v>
                </c:pt>
                <c:pt idx="11288">
                  <c:v>-0.43059399999999998</c:v>
                </c:pt>
                <c:pt idx="11289">
                  <c:v>-0.35391800000000001</c:v>
                </c:pt>
                <c:pt idx="11290">
                  <c:v>-0.13105600000000001</c:v>
                </c:pt>
                <c:pt idx="11291">
                  <c:v>-0.63039299999999998</c:v>
                </c:pt>
                <c:pt idx="11292">
                  <c:v>9.4960000000000003E-2</c:v>
                </c:pt>
                <c:pt idx="11293">
                  <c:v>-0.103343</c:v>
                </c:pt>
                <c:pt idx="11294">
                  <c:v>-0.58237499999999998</c:v>
                </c:pt>
                <c:pt idx="11295">
                  <c:v>-0.66776999999999997</c:v>
                </c:pt>
                <c:pt idx="11296">
                  <c:v>0.71716100000000005</c:v>
                </c:pt>
                <c:pt idx="11297">
                  <c:v>-0.13166700000000001</c:v>
                </c:pt>
                <c:pt idx="11298">
                  <c:v>0.20180799999999999</c:v>
                </c:pt>
                <c:pt idx="11299">
                  <c:v>-0.36612</c:v>
                </c:pt>
                <c:pt idx="11300">
                  <c:v>0.35766199999999998</c:v>
                </c:pt>
                <c:pt idx="11301">
                  <c:v>0.368311</c:v>
                </c:pt>
                <c:pt idx="11302">
                  <c:v>-0.16151199999999999</c:v>
                </c:pt>
                <c:pt idx="11303">
                  <c:v>-0.43473800000000001</c:v>
                </c:pt>
                <c:pt idx="11304">
                  <c:v>-0.176097</c:v>
                </c:pt>
                <c:pt idx="11305">
                  <c:v>-0.23908199999999999</c:v>
                </c:pt>
                <c:pt idx="11306">
                  <c:v>-0.886486</c:v>
                </c:pt>
                <c:pt idx="11307">
                  <c:v>-0.421265</c:v>
                </c:pt>
                <c:pt idx="11308">
                  <c:v>-0.41738900000000001</c:v>
                </c:pt>
                <c:pt idx="11309">
                  <c:v>-0.75861900000000004</c:v>
                </c:pt>
                <c:pt idx="11310">
                  <c:v>-0.58971600000000002</c:v>
                </c:pt>
                <c:pt idx="11311">
                  <c:v>-0.22820799999999999</c:v>
                </c:pt>
                <c:pt idx="11312">
                  <c:v>-0.52271299999999998</c:v>
                </c:pt>
                <c:pt idx="11313">
                  <c:v>-0.39805400000000002</c:v>
                </c:pt>
                <c:pt idx="11314">
                  <c:v>-0.26251999999999998</c:v>
                </c:pt>
                <c:pt idx="11315">
                  <c:v>-0.91214300000000004</c:v>
                </c:pt>
                <c:pt idx="11316">
                  <c:v>-0.45510699999999998</c:v>
                </c:pt>
                <c:pt idx="11317">
                  <c:v>-6.6420000000000007E-2</c:v>
                </c:pt>
                <c:pt idx="11318">
                  <c:v>0.25494699999999998</c:v>
                </c:pt>
                <c:pt idx="11319">
                  <c:v>-0.34162799999999999</c:v>
                </c:pt>
                <c:pt idx="11320">
                  <c:v>0.96235499999999996</c:v>
                </c:pt>
                <c:pt idx="11321">
                  <c:v>-1.25895</c:v>
                </c:pt>
                <c:pt idx="11322">
                  <c:v>-0.19209499999999999</c:v>
                </c:pt>
                <c:pt idx="11323">
                  <c:v>-0.73999000000000004</c:v>
                </c:pt>
                <c:pt idx="11324">
                  <c:v>-0.55213999999999996</c:v>
                </c:pt>
                <c:pt idx="11325">
                  <c:v>-0.57894699999999999</c:v>
                </c:pt>
                <c:pt idx="11326">
                  <c:v>0.21246399999999999</c:v>
                </c:pt>
                <c:pt idx="11327">
                  <c:v>-0.28182600000000002</c:v>
                </c:pt>
                <c:pt idx="11328">
                  <c:v>0.123893</c:v>
                </c:pt>
                <c:pt idx="11329">
                  <c:v>0.21054600000000001</c:v>
                </c:pt>
                <c:pt idx="11330">
                  <c:v>-0.253612</c:v>
                </c:pt>
                <c:pt idx="11331">
                  <c:v>0.23850199999999999</c:v>
                </c:pt>
                <c:pt idx="11332">
                  <c:v>-0.20991799999999999</c:v>
                </c:pt>
                <c:pt idx="11333">
                  <c:v>-0.73129299999999997</c:v>
                </c:pt>
                <c:pt idx="11334">
                  <c:v>1.13083</c:v>
                </c:pt>
                <c:pt idx="11335">
                  <c:v>0.14785799999999999</c:v>
                </c:pt>
                <c:pt idx="11336">
                  <c:v>0.226134</c:v>
                </c:pt>
                <c:pt idx="11337">
                  <c:v>-1.5294300000000001</c:v>
                </c:pt>
                <c:pt idx="11338">
                  <c:v>-0.55571199999999998</c:v>
                </c:pt>
                <c:pt idx="11339">
                  <c:v>-0.62517699999999998</c:v>
                </c:pt>
                <c:pt idx="11340">
                  <c:v>-0.80966499999999997</c:v>
                </c:pt>
                <c:pt idx="11341">
                  <c:v>-0.53947000000000001</c:v>
                </c:pt>
                <c:pt idx="11342">
                  <c:v>-1.54765</c:v>
                </c:pt>
                <c:pt idx="11343">
                  <c:v>-3.3825000000000001E-2</c:v>
                </c:pt>
                <c:pt idx="11344">
                  <c:v>0.32979700000000001</c:v>
                </c:pt>
                <c:pt idx="11345">
                  <c:v>-0.79891100000000004</c:v>
                </c:pt>
                <c:pt idx="11346">
                  <c:v>-0.72737200000000002</c:v>
                </c:pt>
                <c:pt idx="11347">
                  <c:v>-0.44053399999999998</c:v>
                </c:pt>
                <c:pt idx="11348">
                  <c:v>6.1644999999999998E-2</c:v>
                </c:pt>
                <c:pt idx="11349">
                  <c:v>-0.24002200000000001</c:v>
                </c:pt>
                <c:pt idx="11350">
                  <c:v>-0.168238</c:v>
                </c:pt>
                <c:pt idx="11351">
                  <c:v>-0.830322</c:v>
                </c:pt>
                <c:pt idx="11352">
                  <c:v>-0.67717400000000005</c:v>
                </c:pt>
                <c:pt idx="11353">
                  <c:v>-0.86626300000000001</c:v>
                </c:pt>
                <c:pt idx="11354">
                  <c:v>-0.82996899999999996</c:v>
                </c:pt>
                <c:pt idx="11355">
                  <c:v>-0.47923500000000002</c:v>
                </c:pt>
                <c:pt idx="11356">
                  <c:v>-0.68387900000000001</c:v>
                </c:pt>
                <c:pt idx="11357">
                  <c:v>-1.41326</c:v>
                </c:pt>
                <c:pt idx="11358">
                  <c:v>-1.04047</c:v>
                </c:pt>
                <c:pt idx="11359">
                  <c:v>-0.75599799999999995</c:v>
                </c:pt>
                <c:pt idx="11360">
                  <c:v>-0.110584</c:v>
                </c:pt>
                <c:pt idx="11361">
                  <c:v>-2.4702799999999998</c:v>
                </c:pt>
                <c:pt idx="11362">
                  <c:v>-0.65185700000000002</c:v>
                </c:pt>
                <c:pt idx="11363">
                  <c:v>-0.33596500000000001</c:v>
                </c:pt>
                <c:pt idx="11364">
                  <c:v>-1.62466</c:v>
                </c:pt>
                <c:pt idx="11365">
                  <c:v>-1.16882</c:v>
                </c:pt>
                <c:pt idx="11366">
                  <c:v>-0.453982</c:v>
                </c:pt>
                <c:pt idx="11367">
                  <c:v>-1.05508</c:v>
                </c:pt>
                <c:pt idx="11368">
                  <c:v>-1.52824</c:v>
                </c:pt>
                <c:pt idx="11369">
                  <c:v>-0.32236199999999998</c:v>
                </c:pt>
                <c:pt idx="11370">
                  <c:v>-0.81523599999999996</c:v>
                </c:pt>
                <c:pt idx="11371">
                  <c:v>-0.35213899999999998</c:v>
                </c:pt>
                <c:pt idx="11372">
                  <c:v>-1.25891</c:v>
                </c:pt>
                <c:pt idx="11373">
                  <c:v>-0.56970399999999999</c:v>
                </c:pt>
                <c:pt idx="11374">
                  <c:v>-1.1312500000000001</c:v>
                </c:pt>
                <c:pt idx="11375">
                  <c:v>-0.84028400000000003</c:v>
                </c:pt>
                <c:pt idx="11376">
                  <c:v>-1.5487599999999999</c:v>
                </c:pt>
                <c:pt idx="11377">
                  <c:v>-2.3014800000000002</c:v>
                </c:pt>
                <c:pt idx="11378">
                  <c:v>0.431141</c:v>
                </c:pt>
                <c:pt idx="11379">
                  <c:v>-0.31142599999999998</c:v>
                </c:pt>
                <c:pt idx="11380">
                  <c:v>-1.3055399999999999</c:v>
                </c:pt>
                <c:pt idx="11381">
                  <c:v>0.104689</c:v>
                </c:pt>
                <c:pt idx="11382">
                  <c:v>-0.52520500000000003</c:v>
                </c:pt>
                <c:pt idx="11383">
                  <c:v>-0.20498</c:v>
                </c:pt>
                <c:pt idx="11384">
                  <c:v>0.55793400000000004</c:v>
                </c:pt>
                <c:pt idx="11385">
                  <c:v>5.4815999999999997E-2</c:v>
                </c:pt>
                <c:pt idx="11386">
                  <c:v>-0.34670499999999999</c:v>
                </c:pt>
                <c:pt idx="11387">
                  <c:v>-0.16692100000000001</c:v>
                </c:pt>
                <c:pt idx="11388">
                  <c:v>-0.39568700000000001</c:v>
                </c:pt>
                <c:pt idx="11389">
                  <c:v>0.104004</c:v>
                </c:pt>
                <c:pt idx="11390">
                  <c:v>1.2131099999999999</c:v>
                </c:pt>
                <c:pt idx="11391">
                  <c:v>-0.38187300000000002</c:v>
                </c:pt>
                <c:pt idx="11392">
                  <c:v>0.41608499999999998</c:v>
                </c:pt>
                <c:pt idx="11393">
                  <c:v>9.3521000000000007E-2</c:v>
                </c:pt>
                <c:pt idx="11394">
                  <c:v>-1.12026</c:v>
                </c:pt>
                <c:pt idx="11395">
                  <c:v>-1.47244</c:v>
                </c:pt>
                <c:pt idx="11396">
                  <c:v>-0.52175800000000006</c:v>
                </c:pt>
                <c:pt idx="11397">
                  <c:v>-0.71714699999999998</c:v>
                </c:pt>
                <c:pt idx="11398">
                  <c:v>1.0903</c:v>
                </c:pt>
                <c:pt idx="11399">
                  <c:v>-0.69899500000000003</c:v>
                </c:pt>
                <c:pt idx="11400">
                  <c:v>0.22826199999999999</c:v>
                </c:pt>
                <c:pt idx="11401">
                  <c:v>-0.28351399999999999</c:v>
                </c:pt>
                <c:pt idx="11402">
                  <c:v>-0.29007500000000003</c:v>
                </c:pt>
                <c:pt idx="11403">
                  <c:v>-1.3097399999999999</c:v>
                </c:pt>
                <c:pt idx="11404">
                  <c:v>-0.1178</c:v>
                </c:pt>
                <c:pt idx="11405">
                  <c:v>-1.0941399999999999</c:v>
                </c:pt>
                <c:pt idx="11406">
                  <c:v>-0.26215100000000002</c:v>
                </c:pt>
                <c:pt idx="11407">
                  <c:v>-0.44473099999999999</c:v>
                </c:pt>
                <c:pt idx="11408">
                  <c:v>-0.21862799999999999</c:v>
                </c:pt>
                <c:pt idx="11409">
                  <c:v>-0.340785</c:v>
                </c:pt>
                <c:pt idx="11410">
                  <c:v>-1.25231</c:v>
                </c:pt>
                <c:pt idx="11411">
                  <c:v>-1.02799</c:v>
                </c:pt>
                <c:pt idx="11412">
                  <c:v>-7.0397000000000001E-2</c:v>
                </c:pt>
                <c:pt idx="11413">
                  <c:v>-0.58293399999999995</c:v>
                </c:pt>
                <c:pt idx="11414">
                  <c:v>-0.73638199999999998</c:v>
                </c:pt>
                <c:pt idx="11415">
                  <c:v>-0.91208599999999995</c:v>
                </c:pt>
                <c:pt idx="11416">
                  <c:v>-0.69523199999999996</c:v>
                </c:pt>
                <c:pt idx="11417">
                  <c:v>-0.90882799999999997</c:v>
                </c:pt>
                <c:pt idx="11418">
                  <c:v>0.194052</c:v>
                </c:pt>
                <c:pt idx="11419">
                  <c:v>-0.268399</c:v>
                </c:pt>
                <c:pt idx="11420">
                  <c:v>0.67803500000000005</c:v>
                </c:pt>
                <c:pt idx="11421">
                  <c:v>0.21020900000000001</c:v>
                </c:pt>
                <c:pt idx="11422">
                  <c:v>-0.12728400000000001</c:v>
                </c:pt>
                <c:pt idx="11423">
                  <c:v>-1.64775</c:v>
                </c:pt>
                <c:pt idx="11424">
                  <c:v>0.81729799999999997</c:v>
                </c:pt>
                <c:pt idx="11425">
                  <c:v>2.4354800000000001</c:v>
                </c:pt>
                <c:pt idx="11426">
                  <c:v>0.14823500000000001</c:v>
                </c:pt>
                <c:pt idx="11427">
                  <c:v>0.78771199999999997</c:v>
                </c:pt>
                <c:pt idx="11428">
                  <c:v>-0.108094</c:v>
                </c:pt>
                <c:pt idx="11429">
                  <c:v>1.54335</c:v>
                </c:pt>
                <c:pt idx="11430">
                  <c:v>0.85877499999999996</c:v>
                </c:pt>
                <c:pt idx="11431">
                  <c:v>0.336621</c:v>
                </c:pt>
                <c:pt idx="11432">
                  <c:v>1.0868599999999999</c:v>
                </c:pt>
                <c:pt idx="11433">
                  <c:v>0.763208</c:v>
                </c:pt>
                <c:pt idx="11434">
                  <c:v>0.38789699999999999</c:v>
                </c:pt>
                <c:pt idx="11435">
                  <c:v>0.65849800000000003</c:v>
                </c:pt>
                <c:pt idx="11436">
                  <c:v>-0.77734499999999995</c:v>
                </c:pt>
                <c:pt idx="11437">
                  <c:v>2.8138100000000001</c:v>
                </c:pt>
                <c:pt idx="11438">
                  <c:v>-0.33479199999999998</c:v>
                </c:pt>
                <c:pt idx="11439">
                  <c:v>0.37253399999999998</c:v>
                </c:pt>
                <c:pt idx="11440">
                  <c:v>0.742317</c:v>
                </c:pt>
                <c:pt idx="11441">
                  <c:v>1.12137</c:v>
                </c:pt>
                <c:pt idx="11442">
                  <c:v>0.324407</c:v>
                </c:pt>
                <c:pt idx="11443">
                  <c:v>0.793991</c:v>
                </c:pt>
                <c:pt idx="11444">
                  <c:v>1.07958</c:v>
                </c:pt>
                <c:pt idx="11445">
                  <c:v>1.8710199999999999</c:v>
                </c:pt>
                <c:pt idx="11446">
                  <c:v>-2.3398599999999998</c:v>
                </c:pt>
                <c:pt idx="11447">
                  <c:v>0.98268100000000003</c:v>
                </c:pt>
                <c:pt idx="11448">
                  <c:v>0.55670600000000003</c:v>
                </c:pt>
                <c:pt idx="11449">
                  <c:v>-0.45639400000000002</c:v>
                </c:pt>
                <c:pt idx="11450">
                  <c:v>0.20834900000000001</c:v>
                </c:pt>
                <c:pt idx="11451">
                  <c:v>0.94238900000000003</c:v>
                </c:pt>
                <c:pt idx="11452">
                  <c:v>0.31387700000000002</c:v>
                </c:pt>
                <c:pt idx="11453">
                  <c:v>-1.1116200000000001</c:v>
                </c:pt>
                <c:pt idx="11454">
                  <c:v>5.7987999999999998E-2</c:v>
                </c:pt>
                <c:pt idx="11455">
                  <c:v>-0.70182800000000001</c:v>
                </c:pt>
                <c:pt idx="11456">
                  <c:v>4.5914000000000003E-2</c:v>
                </c:pt>
                <c:pt idx="11457">
                  <c:v>-1.53098</c:v>
                </c:pt>
                <c:pt idx="11458">
                  <c:v>-1.08578</c:v>
                </c:pt>
                <c:pt idx="11459">
                  <c:v>0.52522400000000002</c:v>
                </c:pt>
                <c:pt idx="11460">
                  <c:v>-0.35587299999999999</c:v>
                </c:pt>
                <c:pt idx="11461">
                  <c:v>-0.41298899999999999</c:v>
                </c:pt>
                <c:pt idx="11462">
                  <c:v>-0.53166899999999995</c:v>
                </c:pt>
                <c:pt idx="11463">
                  <c:v>0.42142499999999999</c:v>
                </c:pt>
                <c:pt idx="11464">
                  <c:v>-0.61510200000000004</c:v>
                </c:pt>
                <c:pt idx="11465">
                  <c:v>-0.22839699999999999</c:v>
                </c:pt>
                <c:pt idx="11466">
                  <c:v>-0.40481899999999998</c:v>
                </c:pt>
                <c:pt idx="11467">
                  <c:v>-0.68081999999999998</c:v>
                </c:pt>
                <c:pt idx="11468">
                  <c:v>-0.86877099999999996</c:v>
                </c:pt>
                <c:pt idx="11469">
                  <c:v>-0.19900499999999999</c:v>
                </c:pt>
                <c:pt idx="11470">
                  <c:v>0.51063199999999997</c:v>
                </c:pt>
                <c:pt idx="11471">
                  <c:v>0.64666299999999999</c:v>
                </c:pt>
                <c:pt idx="11472">
                  <c:v>0.196273</c:v>
                </c:pt>
                <c:pt idx="11473">
                  <c:v>-0.52952600000000005</c:v>
                </c:pt>
                <c:pt idx="11474">
                  <c:v>-0.86126800000000003</c:v>
                </c:pt>
                <c:pt idx="11475">
                  <c:v>-2.3839000000000001</c:v>
                </c:pt>
                <c:pt idx="11476">
                  <c:v>-0.19234699999999999</c:v>
                </c:pt>
                <c:pt idx="11477">
                  <c:v>-1.9859</c:v>
                </c:pt>
                <c:pt idx="11478">
                  <c:v>-0.31454399999999999</c:v>
                </c:pt>
                <c:pt idx="11479">
                  <c:v>-0.34264499999999998</c:v>
                </c:pt>
                <c:pt idx="11480">
                  <c:v>-0.43822499999999998</c:v>
                </c:pt>
                <c:pt idx="11481">
                  <c:v>-0.77954500000000004</c:v>
                </c:pt>
                <c:pt idx="11482">
                  <c:v>-0.41667199999999999</c:v>
                </c:pt>
                <c:pt idx="11483">
                  <c:v>0.49151499999999998</c:v>
                </c:pt>
                <c:pt idx="11484">
                  <c:v>-1.53871</c:v>
                </c:pt>
                <c:pt idx="11485">
                  <c:v>-0.21932499999999999</c:v>
                </c:pt>
                <c:pt idx="11486">
                  <c:v>-1.2229699999999999</c:v>
                </c:pt>
                <c:pt idx="11487">
                  <c:v>-0.85791600000000001</c:v>
                </c:pt>
                <c:pt idx="11488">
                  <c:v>-0.72503799999999996</c:v>
                </c:pt>
                <c:pt idx="11489">
                  <c:v>0.75314400000000004</c:v>
                </c:pt>
                <c:pt idx="11490">
                  <c:v>-0.51159200000000005</c:v>
                </c:pt>
                <c:pt idx="11491">
                  <c:v>1.0971299999999999</c:v>
                </c:pt>
                <c:pt idx="11492">
                  <c:v>0.63889399999999996</c:v>
                </c:pt>
                <c:pt idx="11493">
                  <c:v>-1.6701299999999999</c:v>
                </c:pt>
                <c:pt idx="11494">
                  <c:v>-0.80626900000000001</c:v>
                </c:pt>
                <c:pt idx="11495">
                  <c:v>-1.3702099999999999</c:v>
                </c:pt>
                <c:pt idx="11496">
                  <c:v>-1.6409</c:v>
                </c:pt>
                <c:pt idx="11497">
                  <c:v>-1.32365</c:v>
                </c:pt>
                <c:pt idx="11498">
                  <c:v>-1.27149</c:v>
                </c:pt>
                <c:pt idx="11499">
                  <c:v>-1.93241</c:v>
                </c:pt>
                <c:pt idx="11500">
                  <c:v>-1.68411</c:v>
                </c:pt>
                <c:pt idx="11501">
                  <c:v>-0.77946199999999999</c:v>
                </c:pt>
                <c:pt idx="11502">
                  <c:v>-1.4276199999999999</c:v>
                </c:pt>
                <c:pt idx="11503">
                  <c:v>-1.7985800000000001</c:v>
                </c:pt>
                <c:pt idx="11504">
                  <c:v>0.186117</c:v>
                </c:pt>
                <c:pt idx="11505">
                  <c:v>-1.32145</c:v>
                </c:pt>
                <c:pt idx="11506">
                  <c:v>-1.5411699999999999</c:v>
                </c:pt>
                <c:pt idx="11507">
                  <c:v>-0.50839900000000005</c:v>
                </c:pt>
                <c:pt idx="11508">
                  <c:v>-1.05616</c:v>
                </c:pt>
                <c:pt idx="11509">
                  <c:v>-1.0830200000000001</c:v>
                </c:pt>
                <c:pt idx="11510">
                  <c:v>-0.97923700000000002</c:v>
                </c:pt>
                <c:pt idx="11511">
                  <c:v>-0.81415499999999996</c:v>
                </c:pt>
                <c:pt idx="11512">
                  <c:v>-1.7084299999999999</c:v>
                </c:pt>
                <c:pt idx="11513">
                  <c:v>-0.210259</c:v>
                </c:pt>
                <c:pt idx="11514">
                  <c:v>-1.2696799999999999</c:v>
                </c:pt>
                <c:pt idx="11515">
                  <c:v>-0.21451899999999999</c:v>
                </c:pt>
                <c:pt idx="11516">
                  <c:v>-1.2273700000000001</c:v>
                </c:pt>
                <c:pt idx="11517">
                  <c:v>0.68013199999999996</c:v>
                </c:pt>
                <c:pt idx="11518">
                  <c:v>0.19267300000000001</c:v>
                </c:pt>
                <c:pt idx="11519">
                  <c:v>-0.259627</c:v>
                </c:pt>
                <c:pt idx="11520">
                  <c:v>-1.70848</c:v>
                </c:pt>
                <c:pt idx="11521">
                  <c:v>-1.08971</c:v>
                </c:pt>
                <c:pt idx="11522">
                  <c:v>-1.1121099999999999</c:v>
                </c:pt>
                <c:pt idx="11523">
                  <c:v>-0.51383299999999998</c:v>
                </c:pt>
                <c:pt idx="11524">
                  <c:v>-1.1089199999999999</c:v>
                </c:pt>
                <c:pt idx="11525">
                  <c:v>-0.83274099999999995</c:v>
                </c:pt>
                <c:pt idx="11526">
                  <c:v>0.274343</c:v>
                </c:pt>
                <c:pt idx="11527">
                  <c:v>-0.72599499999999995</c:v>
                </c:pt>
                <c:pt idx="11528">
                  <c:v>0.48467300000000002</c:v>
                </c:pt>
                <c:pt idx="11529">
                  <c:v>-0.68244499999999997</c:v>
                </c:pt>
                <c:pt idx="11530">
                  <c:v>0.349997</c:v>
                </c:pt>
                <c:pt idx="11531">
                  <c:v>-1.36113</c:v>
                </c:pt>
                <c:pt idx="11532">
                  <c:v>-0.99503799999999998</c:v>
                </c:pt>
                <c:pt idx="11533">
                  <c:v>-1.0956999999999999</c:v>
                </c:pt>
                <c:pt idx="11534">
                  <c:v>-0.54506900000000003</c:v>
                </c:pt>
                <c:pt idx="11535">
                  <c:v>-1.7177199999999999</c:v>
                </c:pt>
                <c:pt idx="11536">
                  <c:v>-0.781192</c:v>
                </c:pt>
                <c:pt idx="11537">
                  <c:v>-1.18266</c:v>
                </c:pt>
                <c:pt idx="11538">
                  <c:v>-0.84952300000000003</c:v>
                </c:pt>
                <c:pt idx="11539">
                  <c:v>-0.13686400000000001</c:v>
                </c:pt>
                <c:pt idx="11540">
                  <c:v>-1.7887999999999999</c:v>
                </c:pt>
                <c:pt idx="11541">
                  <c:v>-1.97784</c:v>
                </c:pt>
                <c:pt idx="11542">
                  <c:v>-1.14192</c:v>
                </c:pt>
                <c:pt idx="11543">
                  <c:v>0.44097999999999998</c:v>
                </c:pt>
                <c:pt idx="11544">
                  <c:v>-1.3722000000000001</c:v>
                </c:pt>
                <c:pt idx="11545">
                  <c:v>-1.8308</c:v>
                </c:pt>
                <c:pt idx="11546">
                  <c:v>-1.5579499999999999</c:v>
                </c:pt>
                <c:pt idx="11547">
                  <c:v>-1.56555</c:v>
                </c:pt>
                <c:pt idx="11548">
                  <c:v>-0.48588999999999999</c:v>
                </c:pt>
                <c:pt idx="11549">
                  <c:v>-2.2694299999999998</c:v>
                </c:pt>
                <c:pt idx="11550">
                  <c:v>-2.1707000000000001E-2</c:v>
                </c:pt>
                <c:pt idx="11551">
                  <c:v>-0.51503600000000005</c:v>
                </c:pt>
                <c:pt idx="11552">
                  <c:v>-0.87241199999999997</c:v>
                </c:pt>
                <c:pt idx="11553">
                  <c:v>-1.62582</c:v>
                </c:pt>
                <c:pt idx="11554">
                  <c:v>-0.59118800000000005</c:v>
                </c:pt>
                <c:pt idx="11555">
                  <c:v>-0.60245300000000002</c:v>
                </c:pt>
                <c:pt idx="11556">
                  <c:v>-1.71391</c:v>
                </c:pt>
                <c:pt idx="11557">
                  <c:v>-1.39042</c:v>
                </c:pt>
                <c:pt idx="11558">
                  <c:v>-0.92473899999999998</c:v>
                </c:pt>
                <c:pt idx="11559">
                  <c:v>-0.81450100000000003</c:v>
                </c:pt>
                <c:pt idx="11560">
                  <c:v>-1.70445</c:v>
                </c:pt>
                <c:pt idx="11561">
                  <c:v>-0.84067800000000004</c:v>
                </c:pt>
                <c:pt idx="11562">
                  <c:v>-0.99812699999999999</c:v>
                </c:pt>
                <c:pt idx="11563">
                  <c:v>-1.5863100000000001</c:v>
                </c:pt>
                <c:pt idx="11564">
                  <c:v>0.206147</c:v>
                </c:pt>
                <c:pt idx="11565">
                  <c:v>-1.7688299999999999</c:v>
                </c:pt>
                <c:pt idx="11566">
                  <c:v>-1.8527800000000001</c:v>
                </c:pt>
                <c:pt idx="11567">
                  <c:v>-0.96340099999999995</c:v>
                </c:pt>
                <c:pt idx="11568">
                  <c:v>-0.91762500000000002</c:v>
                </c:pt>
                <c:pt idx="11569">
                  <c:v>-0.60716099999999995</c:v>
                </c:pt>
                <c:pt idx="11570">
                  <c:v>-1.2517400000000001</c:v>
                </c:pt>
                <c:pt idx="11571">
                  <c:v>-0.99748499999999996</c:v>
                </c:pt>
                <c:pt idx="11572">
                  <c:v>-0.52051999999999998</c:v>
                </c:pt>
                <c:pt idx="11573">
                  <c:v>-0.34344999999999998</c:v>
                </c:pt>
                <c:pt idx="11574">
                  <c:v>0.17805799999999999</c:v>
                </c:pt>
                <c:pt idx="11575">
                  <c:v>-0.37180200000000002</c:v>
                </c:pt>
                <c:pt idx="11576">
                  <c:v>-1.5323199999999999</c:v>
                </c:pt>
                <c:pt idx="11577">
                  <c:v>-0.58318300000000001</c:v>
                </c:pt>
                <c:pt idx="11578">
                  <c:v>-0.51885199999999998</c:v>
                </c:pt>
                <c:pt idx="11579">
                  <c:v>0.61116800000000004</c:v>
                </c:pt>
                <c:pt idx="11580">
                  <c:v>-2.3537300000000001</c:v>
                </c:pt>
                <c:pt idx="11581">
                  <c:v>-1.44757</c:v>
                </c:pt>
                <c:pt idx="11582">
                  <c:v>-2.2227999999999999</c:v>
                </c:pt>
                <c:pt idx="11583">
                  <c:v>1.3581700000000001</c:v>
                </c:pt>
                <c:pt idx="11584">
                  <c:v>-0.74334199999999995</c:v>
                </c:pt>
                <c:pt idx="11585">
                  <c:v>-0.273673</c:v>
                </c:pt>
                <c:pt idx="11586">
                  <c:v>-0.63761699999999999</c:v>
                </c:pt>
                <c:pt idx="11587">
                  <c:v>0.51040700000000006</c:v>
                </c:pt>
                <c:pt idx="11588">
                  <c:v>-0.67870699999999995</c:v>
                </c:pt>
                <c:pt idx="11589">
                  <c:v>-9.9946999999999994E-2</c:v>
                </c:pt>
                <c:pt idx="11590">
                  <c:v>0.114438</c:v>
                </c:pt>
                <c:pt idx="11591">
                  <c:v>6.8298999999999999E-2</c:v>
                </c:pt>
                <c:pt idx="11592">
                  <c:v>0.37897999999999998</c:v>
                </c:pt>
                <c:pt idx="11593">
                  <c:v>-0.57577900000000004</c:v>
                </c:pt>
                <c:pt idx="11594">
                  <c:v>-3.1423E-2</c:v>
                </c:pt>
                <c:pt idx="11595">
                  <c:v>-4.2375999999999997E-2</c:v>
                </c:pt>
                <c:pt idx="11596">
                  <c:v>0.30506899999999998</c:v>
                </c:pt>
                <c:pt idx="11597">
                  <c:v>-1.1227100000000001</c:v>
                </c:pt>
                <c:pt idx="11598">
                  <c:v>-0.16731799999999999</c:v>
                </c:pt>
                <c:pt idx="11599">
                  <c:v>-0.68164999999999998</c:v>
                </c:pt>
                <c:pt idx="11600">
                  <c:v>0.86209899999999995</c:v>
                </c:pt>
                <c:pt idx="11601">
                  <c:v>-6.2080999999999997E-2</c:v>
                </c:pt>
                <c:pt idx="11602">
                  <c:v>0.579843</c:v>
                </c:pt>
                <c:pt idx="11603">
                  <c:v>-0.100531</c:v>
                </c:pt>
                <c:pt idx="11604">
                  <c:v>0.30416500000000002</c:v>
                </c:pt>
                <c:pt idx="11605">
                  <c:v>-0.59775900000000004</c:v>
                </c:pt>
                <c:pt idx="11606">
                  <c:v>-0.87419199999999997</c:v>
                </c:pt>
                <c:pt idx="11607">
                  <c:v>-2.0026299999999999</c:v>
                </c:pt>
                <c:pt idx="11608">
                  <c:v>-0.97133800000000003</c:v>
                </c:pt>
                <c:pt idx="11609">
                  <c:v>0.62975199999999998</c:v>
                </c:pt>
                <c:pt idx="11610">
                  <c:v>0.85111099999999995</c:v>
                </c:pt>
                <c:pt idx="11611">
                  <c:v>-1.8075600000000001</c:v>
                </c:pt>
                <c:pt idx="11612">
                  <c:v>-0.46500000000000002</c:v>
                </c:pt>
                <c:pt idx="11613">
                  <c:v>4.0174000000000001E-2</c:v>
                </c:pt>
                <c:pt idx="11614">
                  <c:v>-1.2924</c:v>
                </c:pt>
                <c:pt idx="11615">
                  <c:v>-0.935303</c:v>
                </c:pt>
                <c:pt idx="11616">
                  <c:v>-1.76519</c:v>
                </c:pt>
                <c:pt idx="11617">
                  <c:v>-1.58847</c:v>
                </c:pt>
                <c:pt idx="11618">
                  <c:v>-0.215894</c:v>
                </c:pt>
                <c:pt idx="11619">
                  <c:v>8.6376999999999995E-2</c:v>
                </c:pt>
                <c:pt idx="11620">
                  <c:v>-1.08138</c:v>
                </c:pt>
                <c:pt idx="11621">
                  <c:v>-0.481379</c:v>
                </c:pt>
                <c:pt idx="11622">
                  <c:v>9.0010000000000003E-3</c:v>
                </c:pt>
                <c:pt idx="11623">
                  <c:v>-0.66662399999999999</c:v>
                </c:pt>
                <c:pt idx="11624">
                  <c:v>-1.7381500000000001</c:v>
                </c:pt>
                <c:pt idx="11625">
                  <c:v>0.107122</c:v>
                </c:pt>
                <c:pt idx="11626">
                  <c:v>0.76226400000000005</c:v>
                </c:pt>
                <c:pt idx="11627">
                  <c:v>-0.61295100000000002</c:v>
                </c:pt>
                <c:pt idx="11628">
                  <c:v>-0.64983599999999997</c:v>
                </c:pt>
                <c:pt idx="11629">
                  <c:v>-0.30765799999999999</c:v>
                </c:pt>
                <c:pt idx="11630">
                  <c:v>-0.825712</c:v>
                </c:pt>
                <c:pt idx="11631">
                  <c:v>-0.89158700000000002</c:v>
                </c:pt>
                <c:pt idx="11632">
                  <c:v>0.52878099999999995</c:v>
                </c:pt>
                <c:pt idx="11633">
                  <c:v>-0.48019400000000001</c:v>
                </c:pt>
                <c:pt idx="11634">
                  <c:v>-1.9248099999999999</c:v>
                </c:pt>
                <c:pt idx="11635">
                  <c:v>-0.89543300000000003</c:v>
                </c:pt>
                <c:pt idx="11636">
                  <c:v>-0.24329000000000001</c:v>
                </c:pt>
                <c:pt idx="11637">
                  <c:v>-0.50375099999999995</c:v>
                </c:pt>
                <c:pt idx="11638">
                  <c:v>-1.3364400000000001</c:v>
                </c:pt>
                <c:pt idx="11639">
                  <c:v>0.43816500000000003</c:v>
                </c:pt>
                <c:pt idx="11640">
                  <c:v>-1.6163799999999999</c:v>
                </c:pt>
                <c:pt idx="11641">
                  <c:v>-1.88639</c:v>
                </c:pt>
                <c:pt idx="11642">
                  <c:v>-1.5266900000000001</c:v>
                </c:pt>
                <c:pt idx="11643">
                  <c:v>-1.0134000000000001</c:v>
                </c:pt>
                <c:pt idx="11644">
                  <c:v>-1.9665900000000001</c:v>
                </c:pt>
                <c:pt idx="11645">
                  <c:v>-1.8152699999999999</c:v>
                </c:pt>
                <c:pt idx="11646">
                  <c:v>-0.93510000000000004</c:v>
                </c:pt>
                <c:pt idx="11647">
                  <c:v>-0.72603099999999998</c:v>
                </c:pt>
                <c:pt idx="11648">
                  <c:v>-1.5297099999999999</c:v>
                </c:pt>
                <c:pt idx="11649">
                  <c:v>-0.60021000000000002</c:v>
                </c:pt>
                <c:pt idx="11650">
                  <c:v>-0.81834300000000004</c:v>
                </c:pt>
                <c:pt idx="11651">
                  <c:v>-1.25143</c:v>
                </c:pt>
                <c:pt idx="11652">
                  <c:v>-1.4988699999999999</c:v>
                </c:pt>
                <c:pt idx="11653">
                  <c:v>-2.0651600000000001</c:v>
                </c:pt>
                <c:pt idx="11654">
                  <c:v>-1.4350400000000001</c:v>
                </c:pt>
                <c:pt idx="11655">
                  <c:v>0.37295699999999998</c:v>
                </c:pt>
                <c:pt idx="11656">
                  <c:v>-0.25481300000000001</c:v>
                </c:pt>
                <c:pt idx="11657">
                  <c:v>0.39779700000000001</c:v>
                </c:pt>
                <c:pt idx="11658">
                  <c:v>-0.14427100000000001</c:v>
                </c:pt>
                <c:pt idx="11659">
                  <c:v>-0.72013099999999997</c:v>
                </c:pt>
                <c:pt idx="11660">
                  <c:v>-2.13706</c:v>
                </c:pt>
                <c:pt idx="11661">
                  <c:v>8.3282999999999996E-2</c:v>
                </c:pt>
                <c:pt idx="11662">
                  <c:v>0.41289700000000001</c:v>
                </c:pt>
                <c:pt idx="11663">
                  <c:v>-1.0257499999999999</c:v>
                </c:pt>
                <c:pt idx="11664">
                  <c:v>-0.40403899999999998</c:v>
                </c:pt>
                <c:pt idx="11665">
                  <c:v>-1.0314700000000001</c:v>
                </c:pt>
                <c:pt idx="11666">
                  <c:v>-1.0973900000000001</c:v>
                </c:pt>
                <c:pt idx="11667">
                  <c:v>-1.0947</c:v>
                </c:pt>
                <c:pt idx="11668">
                  <c:v>-0.60412999999999994</c:v>
                </c:pt>
                <c:pt idx="11669">
                  <c:v>5.9608000000000001E-2</c:v>
                </c:pt>
                <c:pt idx="11670">
                  <c:v>-0.477852</c:v>
                </c:pt>
                <c:pt idx="11671">
                  <c:v>-1.06247</c:v>
                </c:pt>
                <c:pt idx="11672">
                  <c:v>-2.0238999999999998</c:v>
                </c:pt>
                <c:pt idx="11673">
                  <c:v>0.32327299999999998</c:v>
                </c:pt>
                <c:pt idx="11674">
                  <c:v>1.1115299999999999</c:v>
                </c:pt>
                <c:pt idx="11675">
                  <c:v>0.63156400000000001</c:v>
                </c:pt>
                <c:pt idx="11676">
                  <c:v>0.114076</c:v>
                </c:pt>
                <c:pt idx="11677">
                  <c:v>0.245867</c:v>
                </c:pt>
                <c:pt idx="11678">
                  <c:v>-1.8717900000000001</c:v>
                </c:pt>
                <c:pt idx="11679">
                  <c:v>8.9401999999999995E-2</c:v>
                </c:pt>
                <c:pt idx="11680">
                  <c:v>0.30573800000000001</c:v>
                </c:pt>
                <c:pt idx="11681">
                  <c:v>-0.32545200000000002</c:v>
                </c:pt>
                <c:pt idx="11682">
                  <c:v>0.56092299999999995</c:v>
                </c:pt>
                <c:pt idx="11683">
                  <c:v>-0.227048</c:v>
                </c:pt>
                <c:pt idx="11684">
                  <c:v>-0.119837</c:v>
                </c:pt>
                <c:pt idx="11685">
                  <c:v>-0.81777599999999995</c:v>
                </c:pt>
                <c:pt idx="11686">
                  <c:v>-0.459345</c:v>
                </c:pt>
                <c:pt idx="11687">
                  <c:v>0.57451700000000006</c:v>
                </c:pt>
                <c:pt idx="11688">
                  <c:v>-8.0008999999999997E-2</c:v>
                </c:pt>
                <c:pt idx="11689">
                  <c:v>0.291578</c:v>
                </c:pt>
                <c:pt idx="11690">
                  <c:v>-1.1819900000000001</c:v>
                </c:pt>
                <c:pt idx="11691">
                  <c:v>-0.76775400000000005</c:v>
                </c:pt>
                <c:pt idx="11692">
                  <c:v>-0.91261899999999996</c:v>
                </c:pt>
                <c:pt idx="11693">
                  <c:v>3.1746000000000003E-2</c:v>
                </c:pt>
                <c:pt idx="11694">
                  <c:v>-0.355792</c:v>
                </c:pt>
                <c:pt idx="11695">
                  <c:v>-0.74009599999999998</c:v>
                </c:pt>
                <c:pt idx="11696">
                  <c:v>-0.87557799999999997</c:v>
                </c:pt>
                <c:pt idx="11697">
                  <c:v>-0.61168900000000004</c:v>
                </c:pt>
                <c:pt idx="11698">
                  <c:v>0.129778</c:v>
                </c:pt>
                <c:pt idx="11699">
                  <c:v>-0.361288</c:v>
                </c:pt>
                <c:pt idx="11700">
                  <c:v>0.34943400000000002</c:v>
                </c:pt>
                <c:pt idx="11701">
                  <c:v>0.102106</c:v>
                </c:pt>
                <c:pt idx="11702">
                  <c:v>0.66262200000000004</c:v>
                </c:pt>
                <c:pt idx="11703">
                  <c:v>-0.23807600000000001</c:v>
                </c:pt>
                <c:pt idx="11704">
                  <c:v>-1.13422</c:v>
                </c:pt>
                <c:pt idx="11705">
                  <c:v>-0.89383699999999999</c:v>
                </c:pt>
                <c:pt idx="11706">
                  <c:v>-1.7014199999999999</c:v>
                </c:pt>
                <c:pt idx="11707">
                  <c:v>1.21021</c:v>
                </c:pt>
                <c:pt idx="11708">
                  <c:v>0.81630999999999998</c:v>
                </c:pt>
                <c:pt idx="11709">
                  <c:v>1.22506</c:v>
                </c:pt>
                <c:pt idx="11710">
                  <c:v>-1.23786</c:v>
                </c:pt>
                <c:pt idx="11711">
                  <c:v>1.3697699999999999</c:v>
                </c:pt>
                <c:pt idx="11712">
                  <c:v>-5.2596999999999998E-2</c:v>
                </c:pt>
                <c:pt idx="11713">
                  <c:v>1.99641</c:v>
                </c:pt>
                <c:pt idx="11714">
                  <c:v>0.97692999999999997</c:v>
                </c:pt>
                <c:pt idx="11715">
                  <c:v>0.48799599999999999</c:v>
                </c:pt>
                <c:pt idx="11716">
                  <c:v>0.54267900000000002</c:v>
                </c:pt>
                <c:pt idx="11717">
                  <c:v>1.17306</c:v>
                </c:pt>
                <c:pt idx="11718">
                  <c:v>1.27308</c:v>
                </c:pt>
                <c:pt idx="11719">
                  <c:v>2.7856800000000002</c:v>
                </c:pt>
                <c:pt idx="11720">
                  <c:v>-0.74481699999999995</c:v>
                </c:pt>
                <c:pt idx="11721">
                  <c:v>1.1916899999999999</c:v>
                </c:pt>
                <c:pt idx="11722">
                  <c:v>0.89410599999999996</c:v>
                </c:pt>
                <c:pt idx="11723">
                  <c:v>1.07681</c:v>
                </c:pt>
                <c:pt idx="11724">
                  <c:v>0.79016900000000001</c:v>
                </c:pt>
                <c:pt idx="11725">
                  <c:v>2.04358</c:v>
                </c:pt>
                <c:pt idx="11726">
                  <c:v>0.47815800000000003</c:v>
                </c:pt>
                <c:pt idx="11727">
                  <c:v>2.1503800000000002</c:v>
                </c:pt>
                <c:pt idx="11728">
                  <c:v>1.04854</c:v>
                </c:pt>
                <c:pt idx="11729">
                  <c:v>0.859935</c:v>
                </c:pt>
                <c:pt idx="11730">
                  <c:v>1.4594100000000001</c:v>
                </c:pt>
                <c:pt idx="11731">
                  <c:v>1.5742700000000001</c:v>
                </c:pt>
                <c:pt idx="11732">
                  <c:v>0.73636999999999997</c:v>
                </c:pt>
                <c:pt idx="11733">
                  <c:v>1.14547</c:v>
                </c:pt>
                <c:pt idx="11734">
                  <c:v>0.50425699999999996</c:v>
                </c:pt>
                <c:pt idx="11735">
                  <c:v>0.46206700000000001</c:v>
                </c:pt>
                <c:pt idx="11736">
                  <c:v>1.3721399999999999</c:v>
                </c:pt>
                <c:pt idx="11737">
                  <c:v>1.16343</c:v>
                </c:pt>
                <c:pt idx="11738">
                  <c:v>1.1059000000000001</c:v>
                </c:pt>
                <c:pt idx="11739">
                  <c:v>-0.62831700000000001</c:v>
                </c:pt>
                <c:pt idx="11740">
                  <c:v>1.97732</c:v>
                </c:pt>
                <c:pt idx="11741">
                  <c:v>0.946967</c:v>
                </c:pt>
                <c:pt idx="11742">
                  <c:v>-1.38947</c:v>
                </c:pt>
                <c:pt idx="11743">
                  <c:v>1.4296599999999999</c:v>
                </c:pt>
                <c:pt idx="11744">
                  <c:v>1.09782</c:v>
                </c:pt>
                <c:pt idx="11745">
                  <c:v>2.0605199999999999</c:v>
                </c:pt>
                <c:pt idx="11746">
                  <c:v>0.93085200000000001</c:v>
                </c:pt>
                <c:pt idx="11747">
                  <c:v>1.96868</c:v>
                </c:pt>
                <c:pt idx="11748">
                  <c:v>0.74611499999999997</c:v>
                </c:pt>
                <c:pt idx="11749">
                  <c:v>0.107127</c:v>
                </c:pt>
                <c:pt idx="11750">
                  <c:v>-0.32949499999999998</c:v>
                </c:pt>
                <c:pt idx="11751">
                  <c:v>-1.42519</c:v>
                </c:pt>
                <c:pt idx="11752">
                  <c:v>-1.5011000000000001</c:v>
                </c:pt>
                <c:pt idx="11753">
                  <c:v>-0.55560600000000004</c:v>
                </c:pt>
                <c:pt idx="11754">
                  <c:v>0.53163499999999997</c:v>
                </c:pt>
                <c:pt idx="11755">
                  <c:v>0.26482899999999998</c:v>
                </c:pt>
                <c:pt idx="11756">
                  <c:v>-0.46897499999999998</c:v>
                </c:pt>
                <c:pt idx="11757">
                  <c:v>0.50079799999999997</c:v>
                </c:pt>
                <c:pt idx="11758">
                  <c:v>-0.255853</c:v>
                </c:pt>
                <c:pt idx="11759">
                  <c:v>-9.2702000000000007E-2</c:v>
                </c:pt>
                <c:pt idx="11760">
                  <c:v>-0.71098600000000001</c:v>
                </c:pt>
                <c:pt idx="11761">
                  <c:v>-0.62785899999999994</c:v>
                </c:pt>
                <c:pt idx="11762">
                  <c:v>-0.21743999999999999</c:v>
                </c:pt>
                <c:pt idx="11763">
                  <c:v>-0.42264099999999999</c:v>
                </c:pt>
                <c:pt idx="11764">
                  <c:v>-0.36450900000000003</c:v>
                </c:pt>
                <c:pt idx="11765">
                  <c:v>-0.25101899999999999</c:v>
                </c:pt>
                <c:pt idx="11766">
                  <c:v>0.66242699999999999</c:v>
                </c:pt>
                <c:pt idx="11767">
                  <c:v>-0.51735399999999998</c:v>
                </c:pt>
                <c:pt idx="11768">
                  <c:v>7.6550000000000003E-3</c:v>
                </c:pt>
                <c:pt idx="11769">
                  <c:v>0.86601700000000004</c:v>
                </c:pt>
                <c:pt idx="11770">
                  <c:v>0.39892699999999998</c:v>
                </c:pt>
                <c:pt idx="11771">
                  <c:v>-0.285055</c:v>
                </c:pt>
                <c:pt idx="11772">
                  <c:v>-0.418244</c:v>
                </c:pt>
                <c:pt idx="11773">
                  <c:v>-3.3597000000000002E-2</c:v>
                </c:pt>
                <c:pt idx="11774">
                  <c:v>-0.68640199999999996</c:v>
                </c:pt>
                <c:pt idx="11775">
                  <c:v>-0.63132200000000005</c:v>
                </c:pt>
                <c:pt idx="11776">
                  <c:v>0.48744300000000002</c:v>
                </c:pt>
                <c:pt idx="11777">
                  <c:v>-0.33358300000000002</c:v>
                </c:pt>
                <c:pt idx="11778">
                  <c:v>9.3920000000000003E-2</c:v>
                </c:pt>
                <c:pt idx="11779">
                  <c:v>0.58354799999999996</c:v>
                </c:pt>
                <c:pt idx="11780">
                  <c:v>0.156116</c:v>
                </c:pt>
                <c:pt idx="11781">
                  <c:v>-0.31980700000000001</c:v>
                </c:pt>
                <c:pt idx="11782">
                  <c:v>-0.84994899999999995</c:v>
                </c:pt>
                <c:pt idx="11783">
                  <c:v>-0.37822099999999997</c:v>
                </c:pt>
                <c:pt idx="11784">
                  <c:v>0.37508399999999997</c:v>
                </c:pt>
                <c:pt idx="11785">
                  <c:v>1.0271000000000001E-2</c:v>
                </c:pt>
                <c:pt idx="11786">
                  <c:v>0.58941600000000005</c:v>
                </c:pt>
                <c:pt idx="11787">
                  <c:v>-0.19054199999999999</c:v>
                </c:pt>
                <c:pt idx="11788">
                  <c:v>0.55185700000000004</c:v>
                </c:pt>
                <c:pt idx="11789">
                  <c:v>-1.3311599999999999</c:v>
                </c:pt>
                <c:pt idx="11790">
                  <c:v>-0.34496199999999999</c:v>
                </c:pt>
                <c:pt idx="11791">
                  <c:v>-0.36590400000000001</c:v>
                </c:pt>
                <c:pt idx="11792">
                  <c:v>-0.92841499999999999</c:v>
                </c:pt>
                <c:pt idx="11793">
                  <c:v>-1.00248</c:v>
                </c:pt>
                <c:pt idx="11794">
                  <c:v>-0.36141499999999999</c:v>
                </c:pt>
                <c:pt idx="11795">
                  <c:v>-1.2519199999999999</c:v>
                </c:pt>
                <c:pt idx="11796">
                  <c:v>-0.69676800000000005</c:v>
                </c:pt>
                <c:pt idx="11797">
                  <c:v>-1.6770099999999999</c:v>
                </c:pt>
                <c:pt idx="11798">
                  <c:v>-0.54000499999999996</c:v>
                </c:pt>
                <c:pt idx="11799">
                  <c:v>-8.0114000000000005E-2</c:v>
                </c:pt>
                <c:pt idx="11800">
                  <c:v>-0.98359700000000005</c:v>
                </c:pt>
                <c:pt idx="11801">
                  <c:v>-1.88222</c:v>
                </c:pt>
                <c:pt idx="11802">
                  <c:v>0.59461600000000003</c:v>
                </c:pt>
                <c:pt idx="11803">
                  <c:v>-3.2841000000000002E-2</c:v>
                </c:pt>
                <c:pt idx="11804">
                  <c:v>0.129024</c:v>
                </c:pt>
                <c:pt idx="11805">
                  <c:v>-0.93523800000000001</c:v>
                </c:pt>
                <c:pt idx="11806">
                  <c:v>0.314583</c:v>
                </c:pt>
                <c:pt idx="11807">
                  <c:v>-0.165127</c:v>
                </c:pt>
                <c:pt idx="11808">
                  <c:v>-0.67339899999999997</c:v>
                </c:pt>
                <c:pt idx="11809">
                  <c:v>-1.0038899999999999</c:v>
                </c:pt>
                <c:pt idx="11810">
                  <c:v>-0.59052899999999997</c:v>
                </c:pt>
                <c:pt idx="11811">
                  <c:v>-0.69875200000000004</c:v>
                </c:pt>
                <c:pt idx="11812">
                  <c:v>0.15748799999999999</c:v>
                </c:pt>
                <c:pt idx="11813">
                  <c:v>0.45554299999999998</c:v>
                </c:pt>
                <c:pt idx="11814">
                  <c:v>-1.7439800000000001</c:v>
                </c:pt>
                <c:pt idx="11815">
                  <c:v>-1.9190799999999999</c:v>
                </c:pt>
                <c:pt idx="11816">
                  <c:v>-0.22559799999999999</c:v>
                </c:pt>
                <c:pt idx="11817">
                  <c:v>-1.03295</c:v>
                </c:pt>
                <c:pt idx="11818">
                  <c:v>-0.82685699999999995</c:v>
                </c:pt>
                <c:pt idx="11819">
                  <c:v>0.46748699999999999</c:v>
                </c:pt>
                <c:pt idx="11820">
                  <c:v>0.56724200000000002</c:v>
                </c:pt>
                <c:pt idx="11821">
                  <c:v>-0.69761700000000004</c:v>
                </c:pt>
                <c:pt idx="11822">
                  <c:v>-0.69256399999999996</c:v>
                </c:pt>
                <c:pt idx="11823">
                  <c:v>0.28831299999999999</c:v>
                </c:pt>
                <c:pt idx="11824">
                  <c:v>-0.20128099999999999</c:v>
                </c:pt>
                <c:pt idx="11825">
                  <c:v>-0.70702600000000004</c:v>
                </c:pt>
                <c:pt idx="11826">
                  <c:v>-6.2833E-2</c:v>
                </c:pt>
                <c:pt idx="11827">
                  <c:v>-1.5084</c:v>
                </c:pt>
                <c:pt idx="11828">
                  <c:v>-0.18831899999999999</c:v>
                </c:pt>
                <c:pt idx="11829">
                  <c:v>-0.948129</c:v>
                </c:pt>
                <c:pt idx="11830">
                  <c:v>-0.79219099999999998</c:v>
                </c:pt>
                <c:pt idx="11831">
                  <c:v>0.24445500000000001</c:v>
                </c:pt>
                <c:pt idx="11832">
                  <c:v>0.82183099999999998</c:v>
                </c:pt>
                <c:pt idx="11833">
                  <c:v>-1.2255</c:v>
                </c:pt>
                <c:pt idx="11834">
                  <c:v>-1.1218600000000001</c:v>
                </c:pt>
                <c:pt idx="11835">
                  <c:v>-0.13133400000000001</c:v>
                </c:pt>
                <c:pt idx="11836">
                  <c:v>-0.62163599999999997</c:v>
                </c:pt>
                <c:pt idx="11837">
                  <c:v>-0.76799399999999995</c:v>
                </c:pt>
                <c:pt idx="11838">
                  <c:v>-0.43847999999999998</c:v>
                </c:pt>
                <c:pt idx="11839">
                  <c:v>0.64644000000000001</c:v>
                </c:pt>
                <c:pt idx="11840">
                  <c:v>-0.58149700000000004</c:v>
                </c:pt>
                <c:pt idx="11841">
                  <c:v>0.57883899999999999</c:v>
                </c:pt>
                <c:pt idx="11842">
                  <c:v>-1.11632</c:v>
                </c:pt>
                <c:pt idx="11843">
                  <c:v>5.0359999999999997E-3</c:v>
                </c:pt>
                <c:pt idx="11844">
                  <c:v>-0.47862199999999999</c:v>
                </c:pt>
                <c:pt idx="11845">
                  <c:v>0.32756600000000002</c:v>
                </c:pt>
                <c:pt idx="11846">
                  <c:v>0.82808300000000001</c:v>
                </c:pt>
                <c:pt idx="11847">
                  <c:v>-4.3122000000000001E-2</c:v>
                </c:pt>
                <c:pt idx="11848">
                  <c:v>-0.46320699999999998</c:v>
                </c:pt>
                <c:pt idx="11849">
                  <c:v>-0.154613</c:v>
                </c:pt>
                <c:pt idx="11850">
                  <c:v>-0.14088600000000001</c:v>
                </c:pt>
                <c:pt idx="11851">
                  <c:v>-0.473076</c:v>
                </c:pt>
                <c:pt idx="11852">
                  <c:v>-0.23985699999999999</c:v>
                </c:pt>
                <c:pt idx="11853">
                  <c:v>0.16356000000000001</c:v>
                </c:pt>
                <c:pt idx="11854">
                  <c:v>-7.4067999999999995E-2</c:v>
                </c:pt>
                <c:pt idx="11855">
                  <c:v>-0.62266999999999995</c:v>
                </c:pt>
                <c:pt idx="11856">
                  <c:v>-1.30985</c:v>
                </c:pt>
                <c:pt idx="11857">
                  <c:v>-0.63186600000000004</c:v>
                </c:pt>
                <c:pt idx="11858">
                  <c:v>-0.274779</c:v>
                </c:pt>
                <c:pt idx="11859">
                  <c:v>-2.1084700000000001</c:v>
                </c:pt>
                <c:pt idx="11860">
                  <c:v>0.38567600000000002</c:v>
                </c:pt>
                <c:pt idx="11861">
                  <c:v>1.4707399999999999</c:v>
                </c:pt>
                <c:pt idx="11862">
                  <c:v>-0.94434700000000005</c:v>
                </c:pt>
                <c:pt idx="11863">
                  <c:v>0.16039700000000001</c:v>
                </c:pt>
                <c:pt idx="11864">
                  <c:v>-0.31020599999999998</c:v>
                </c:pt>
                <c:pt idx="11865">
                  <c:v>-1.3928799999999999</c:v>
                </c:pt>
                <c:pt idx="11866">
                  <c:v>-0.86607199999999995</c:v>
                </c:pt>
                <c:pt idx="11867">
                  <c:v>1.0207299999999999</c:v>
                </c:pt>
                <c:pt idx="11868">
                  <c:v>-0.23386000000000001</c:v>
                </c:pt>
                <c:pt idx="11869">
                  <c:v>-0.203732</c:v>
                </c:pt>
                <c:pt idx="11870">
                  <c:v>1.00891</c:v>
                </c:pt>
                <c:pt idx="11871">
                  <c:v>-1.4953799999999999</c:v>
                </c:pt>
                <c:pt idx="11872">
                  <c:v>-1.1519999999999999</c:v>
                </c:pt>
                <c:pt idx="11873">
                  <c:v>-0.428734</c:v>
                </c:pt>
                <c:pt idx="11874">
                  <c:v>0.89290999999999998</c:v>
                </c:pt>
                <c:pt idx="11875">
                  <c:v>0.68595600000000001</c:v>
                </c:pt>
                <c:pt idx="11876">
                  <c:v>-1.05121</c:v>
                </c:pt>
                <c:pt idx="11877">
                  <c:v>-0.34099299999999999</c:v>
                </c:pt>
                <c:pt idx="11878">
                  <c:v>-0.275362</c:v>
                </c:pt>
                <c:pt idx="11879">
                  <c:v>-0.26934900000000001</c:v>
                </c:pt>
                <c:pt idx="11880">
                  <c:v>-1.0791299999999999</c:v>
                </c:pt>
                <c:pt idx="11881">
                  <c:v>0.111928</c:v>
                </c:pt>
                <c:pt idx="11882">
                  <c:v>0.63511399999999996</c:v>
                </c:pt>
                <c:pt idx="11883">
                  <c:v>0.97753000000000001</c:v>
                </c:pt>
                <c:pt idx="11884">
                  <c:v>0.84242499999999998</c:v>
                </c:pt>
                <c:pt idx="11885">
                  <c:v>6.8310000000000003E-3</c:v>
                </c:pt>
                <c:pt idx="11886">
                  <c:v>-0.54747900000000005</c:v>
                </c:pt>
                <c:pt idx="11887">
                  <c:v>-3.7671999999999997E-2</c:v>
                </c:pt>
                <c:pt idx="11888">
                  <c:v>-0.32414799999999999</c:v>
                </c:pt>
                <c:pt idx="11889">
                  <c:v>-0.194496</c:v>
                </c:pt>
                <c:pt idx="11890">
                  <c:v>0.71137399999999995</c:v>
                </c:pt>
                <c:pt idx="11891">
                  <c:v>0.37027199999999999</c:v>
                </c:pt>
                <c:pt idx="11892">
                  <c:v>0.67507799999999996</c:v>
                </c:pt>
                <c:pt idx="11893">
                  <c:v>0.54243600000000003</c:v>
                </c:pt>
                <c:pt idx="11894">
                  <c:v>1.3802999999999999E-2</c:v>
                </c:pt>
                <c:pt idx="11895">
                  <c:v>-0.28623199999999999</c:v>
                </c:pt>
                <c:pt idx="11896">
                  <c:v>-0.265457</c:v>
                </c:pt>
                <c:pt idx="11897">
                  <c:v>-1.8349200000000001</c:v>
                </c:pt>
                <c:pt idx="11898">
                  <c:v>-0.91730199999999995</c:v>
                </c:pt>
                <c:pt idx="11899">
                  <c:v>-0.78243499999999999</c:v>
                </c:pt>
                <c:pt idx="11900">
                  <c:v>0.367759</c:v>
                </c:pt>
                <c:pt idx="11901">
                  <c:v>-1.37748</c:v>
                </c:pt>
                <c:pt idx="11902">
                  <c:v>-1.5440499999999999</c:v>
                </c:pt>
                <c:pt idx="11903">
                  <c:v>-0.55796699999999999</c:v>
                </c:pt>
                <c:pt idx="11904">
                  <c:v>-1.1936800000000001</c:v>
                </c:pt>
                <c:pt idx="11905">
                  <c:v>-0.85645700000000002</c:v>
                </c:pt>
                <c:pt idx="11906">
                  <c:v>0.276063</c:v>
                </c:pt>
                <c:pt idx="11907">
                  <c:v>-1.0145999999999999</c:v>
                </c:pt>
                <c:pt idx="11908">
                  <c:v>-0.55553200000000003</c:v>
                </c:pt>
                <c:pt idx="11909">
                  <c:v>-1.31186</c:v>
                </c:pt>
                <c:pt idx="11910">
                  <c:v>0.444685</c:v>
                </c:pt>
                <c:pt idx="11911">
                  <c:v>-1.0571299999999999</c:v>
                </c:pt>
                <c:pt idx="11912">
                  <c:v>0.22094</c:v>
                </c:pt>
                <c:pt idx="11913">
                  <c:v>0.153332</c:v>
                </c:pt>
                <c:pt idx="11914">
                  <c:v>-1.2866500000000001</c:v>
                </c:pt>
                <c:pt idx="11915">
                  <c:v>8.4622000000000003E-2</c:v>
                </c:pt>
                <c:pt idx="11916">
                  <c:v>-1.1234200000000001</c:v>
                </c:pt>
                <c:pt idx="11917">
                  <c:v>-0.69763200000000003</c:v>
                </c:pt>
                <c:pt idx="11918">
                  <c:v>0.87639100000000003</c:v>
                </c:pt>
                <c:pt idx="11919">
                  <c:v>-1.16188</c:v>
                </c:pt>
                <c:pt idx="11920">
                  <c:v>-0.54868099999999997</c:v>
                </c:pt>
                <c:pt idx="11921">
                  <c:v>0.65798500000000004</c:v>
                </c:pt>
                <c:pt idx="11922">
                  <c:v>-2.7309700000000001</c:v>
                </c:pt>
                <c:pt idx="11923">
                  <c:v>-0.242699</c:v>
                </c:pt>
                <c:pt idx="11924">
                  <c:v>-0.37447999999999998</c:v>
                </c:pt>
                <c:pt idx="11925">
                  <c:v>-1.5093399999999999</c:v>
                </c:pt>
                <c:pt idx="11926">
                  <c:v>0.27174300000000001</c:v>
                </c:pt>
                <c:pt idx="11927">
                  <c:v>0.117121</c:v>
                </c:pt>
                <c:pt idx="11928">
                  <c:v>9.6421000000000007E-2</c:v>
                </c:pt>
                <c:pt idx="11929">
                  <c:v>0.82984100000000005</c:v>
                </c:pt>
                <c:pt idx="11930">
                  <c:v>-1.2188000000000001</c:v>
                </c:pt>
                <c:pt idx="11931">
                  <c:v>-0.420186</c:v>
                </c:pt>
                <c:pt idx="11932">
                  <c:v>0.44713599999999998</c:v>
                </c:pt>
                <c:pt idx="11933">
                  <c:v>-0.54532700000000001</c:v>
                </c:pt>
                <c:pt idx="11934">
                  <c:v>-1.51546</c:v>
                </c:pt>
                <c:pt idx="11935">
                  <c:v>-0.447961</c:v>
                </c:pt>
                <c:pt idx="11936">
                  <c:v>-1.28535</c:v>
                </c:pt>
                <c:pt idx="11937">
                  <c:v>0.45697100000000002</c:v>
                </c:pt>
                <c:pt idx="11938">
                  <c:v>1.4709000000000001</c:v>
                </c:pt>
                <c:pt idx="11939">
                  <c:v>0.38923000000000002</c:v>
                </c:pt>
                <c:pt idx="11940">
                  <c:v>0.43181599999999998</c:v>
                </c:pt>
                <c:pt idx="11941">
                  <c:v>-0.95596800000000004</c:v>
                </c:pt>
                <c:pt idx="11942">
                  <c:v>-8.6286000000000002E-2</c:v>
                </c:pt>
                <c:pt idx="11943">
                  <c:v>-1.0642799999999999</c:v>
                </c:pt>
                <c:pt idx="11944">
                  <c:v>-0.24210200000000001</c:v>
                </c:pt>
                <c:pt idx="11945">
                  <c:v>-0.80923</c:v>
                </c:pt>
                <c:pt idx="11946">
                  <c:v>1.50543</c:v>
                </c:pt>
                <c:pt idx="11947">
                  <c:v>-1.48106</c:v>
                </c:pt>
                <c:pt idx="11948">
                  <c:v>1.10782</c:v>
                </c:pt>
                <c:pt idx="11949">
                  <c:v>0.92210700000000001</c:v>
                </c:pt>
                <c:pt idx="11950">
                  <c:v>0.54265300000000005</c:v>
                </c:pt>
                <c:pt idx="11951">
                  <c:v>0.72085200000000005</c:v>
                </c:pt>
                <c:pt idx="11952">
                  <c:v>1.42547</c:v>
                </c:pt>
                <c:pt idx="11953">
                  <c:v>0.73225600000000002</c:v>
                </c:pt>
                <c:pt idx="11954">
                  <c:v>0.68225199999999997</c:v>
                </c:pt>
                <c:pt idx="11955">
                  <c:v>1.1776500000000001</c:v>
                </c:pt>
                <c:pt idx="11956">
                  <c:v>0.62140499999999999</c:v>
                </c:pt>
                <c:pt idx="11957">
                  <c:v>-0.79777500000000001</c:v>
                </c:pt>
                <c:pt idx="11958">
                  <c:v>0.93166199999999999</c:v>
                </c:pt>
                <c:pt idx="11959">
                  <c:v>1.62968</c:v>
                </c:pt>
                <c:pt idx="11960">
                  <c:v>-0.36870000000000003</c:v>
                </c:pt>
                <c:pt idx="11961">
                  <c:v>1.22126</c:v>
                </c:pt>
                <c:pt idx="11962">
                  <c:v>0.75500100000000003</c:v>
                </c:pt>
                <c:pt idx="11963">
                  <c:v>1.52565</c:v>
                </c:pt>
                <c:pt idx="11964">
                  <c:v>1.4766300000000001</c:v>
                </c:pt>
                <c:pt idx="11965">
                  <c:v>0.687697</c:v>
                </c:pt>
                <c:pt idx="11966">
                  <c:v>2.0991200000000001</c:v>
                </c:pt>
                <c:pt idx="11967">
                  <c:v>2.4094500000000001</c:v>
                </c:pt>
                <c:pt idx="11968">
                  <c:v>0.93156099999999997</c:v>
                </c:pt>
                <c:pt idx="11969">
                  <c:v>1.32178</c:v>
                </c:pt>
                <c:pt idx="11970">
                  <c:v>1.52329</c:v>
                </c:pt>
                <c:pt idx="11971">
                  <c:v>1.78864</c:v>
                </c:pt>
                <c:pt idx="11972">
                  <c:v>1.34972</c:v>
                </c:pt>
                <c:pt idx="11973">
                  <c:v>1.56769</c:v>
                </c:pt>
                <c:pt idx="11974">
                  <c:v>1.59335</c:v>
                </c:pt>
                <c:pt idx="11975">
                  <c:v>1.3413999999999999</c:v>
                </c:pt>
                <c:pt idx="11976">
                  <c:v>0.68834600000000001</c:v>
                </c:pt>
                <c:pt idx="11977">
                  <c:v>1.1744300000000001</c:v>
                </c:pt>
                <c:pt idx="11978">
                  <c:v>-0.57302200000000003</c:v>
                </c:pt>
                <c:pt idx="11979">
                  <c:v>1.3275999999999999</c:v>
                </c:pt>
                <c:pt idx="11980">
                  <c:v>0.76111899999999999</c:v>
                </c:pt>
                <c:pt idx="11981">
                  <c:v>1.14775</c:v>
                </c:pt>
                <c:pt idx="11982">
                  <c:v>1.34524</c:v>
                </c:pt>
                <c:pt idx="11983">
                  <c:v>0.80222599999999999</c:v>
                </c:pt>
                <c:pt idx="11984">
                  <c:v>2.2111900000000002</c:v>
                </c:pt>
                <c:pt idx="11985">
                  <c:v>1.6792199999999999</c:v>
                </c:pt>
                <c:pt idx="11986">
                  <c:v>0.40209899999999998</c:v>
                </c:pt>
                <c:pt idx="11987">
                  <c:v>0.70116500000000004</c:v>
                </c:pt>
                <c:pt idx="11988">
                  <c:v>1.7438100000000001</c:v>
                </c:pt>
                <c:pt idx="11989">
                  <c:v>2.43323</c:v>
                </c:pt>
                <c:pt idx="11990">
                  <c:v>0.63400299999999998</c:v>
                </c:pt>
                <c:pt idx="11991">
                  <c:v>-0.15610399999999999</c:v>
                </c:pt>
                <c:pt idx="11992">
                  <c:v>2.6138599999999999</c:v>
                </c:pt>
                <c:pt idx="11993">
                  <c:v>0.357045</c:v>
                </c:pt>
                <c:pt idx="11994">
                  <c:v>0.50852699999999995</c:v>
                </c:pt>
                <c:pt idx="11995">
                  <c:v>-0.44945000000000002</c:v>
                </c:pt>
                <c:pt idx="11996">
                  <c:v>0.81886899999999996</c:v>
                </c:pt>
                <c:pt idx="11997">
                  <c:v>-0.57152499999999995</c:v>
                </c:pt>
                <c:pt idx="11998">
                  <c:v>1.4892799999999999</c:v>
                </c:pt>
                <c:pt idx="11999">
                  <c:v>-0.85748000000000002</c:v>
                </c:pt>
                <c:pt idx="12000">
                  <c:v>0.142707</c:v>
                </c:pt>
                <c:pt idx="12001">
                  <c:v>0.24826999999999999</c:v>
                </c:pt>
                <c:pt idx="12002">
                  <c:v>-0.49388300000000002</c:v>
                </c:pt>
                <c:pt idx="12003">
                  <c:v>-0.14400199999999999</c:v>
                </c:pt>
                <c:pt idx="12004">
                  <c:v>0.37225799999999998</c:v>
                </c:pt>
                <c:pt idx="12005">
                  <c:v>-4.4851000000000002E-2</c:v>
                </c:pt>
                <c:pt idx="12006">
                  <c:v>-1.03918</c:v>
                </c:pt>
                <c:pt idx="12007">
                  <c:v>0.57105399999999995</c:v>
                </c:pt>
                <c:pt idx="12008">
                  <c:v>0.34127299999999999</c:v>
                </c:pt>
                <c:pt idx="12009">
                  <c:v>0.23794899999999999</c:v>
                </c:pt>
                <c:pt idx="12010">
                  <c:v>-0.26167499999999999</c:v>
                </c:pt>
                <c:pt idx="12011">
                  <c:v>1.2572700000000001</c:v>
                </c:pt>
                <c:pt idx="12012">
                  <c:v>-6.0727000000000003E-2</c:v>
                </c:pt>
                <c:pt idx="12013">
                  <c:v>0.49535600000000002</c:v>
                </c:pt>
                <c:pt idx="12014">
                  <c:v>0.40519899999999998</c:v>
                </c:pt>
                <c:pt idx="12015">
                  <c:v>0.97957799999999995</c:v>
                </c:pt>
                <c:pt idx="12016">
                  <c:v>7.4022000000000004E-2</c:v>
                </c:pt>
                <c:pt idx="12017">
                  <c:v>0.85707999999999995</c:v>
                </c:pt>
                <c:pt idx="12018">
                  <c:v>-0.210871</c:v>
                </c:pt>
                <c:pt idx="12019">
                  <c:v>0.63667499999999999</c:v>
                </c:pt>
                <c:pt idx="12020">
                  <c:v>0.54495199999999999</c:v>
                </c:pt>
                <c:pt idx="12021">
                  <c:v>0.140128</c:v>
                </c:pt>
                <c:pt idx="12022">
                  <c:v>-0.28584300000000001</c:v>
                </c:pt>
                <c:pt idx="12023">
                  <c:v>0.20193800000000001</c:v>
                </c:pt>
                <c:pt idx="12024">
                  <c:v>0.30714000000000002</c:v>
                </c:pt>
                <c:pt idx="12025">
                  <c:v>-0.62104700000000002</c:v>
                </c:pt>
                <c:pt idx="12026">
                  <c:v>0.44129400000000002</c:v>
                </c:pt>
                <c:pt idx="12027">
                  <c:v>0.65756700000000001</c:v>
                </c:pt>
                <c:pt idx="12028">
                  <c:v>-8.3510000000000008E-3</c:v>
                </c:pt>
                <c:pt idx="12029">
                  <c:v>0.25759500000000002</c:v>
                </c:pt>
                <c:pt idx="12030">
                  <c:v>-0.103712</c:v>
                </c:pt>
                <c:pt idx="12031">
                  <c:v>0.38943100000000003</c:v>
                </c:pt>
                <c:pt idx="12032">
                  <c:v>0.38871899999999998</c:v>
                </c:pt>
                <c:pt idx="12033">
                  <c:v>-0.46054299999999998</c:v>
                </c:pt>
                <c:pt idx="12034">
                  <c:v>0.54091400000000001</c:v>
                </c:pt>
                <c:pt idx="12035">
                  <c:v>-4.1590000000000004E-3</c:v>
                </c:pt>
                <c:pt idx="12036">
                  <c:v>-0.53175399999999995</c:v>
                </c:pt>
                <c:pt idx="12037">
                  <c:v>-1.0027900000000001</c:v>
                </c:pt>
                <c:pt idx="12038">
                  <c:v>-0.631942</c:v>
                </c:pt>
                <c:pt idx="12039">
                  <c:v>-0.22655</c:v>
                </c:pt>
                <c:pt idx="12040">
                  <c:v>0.19254199999999999</c:v>
                </c:pt>
                <c:pt idx="12041">
                  <c:v>0.105129</c:v>
                </c:pt>
                <c:pt idx="12042">
                  <c:v>0.31347000000000003</c:v>
                </c:pt>
                <c:pt idx="12043">
                  <c:v>1.03461</c:v>
                </c:pt>
                <c:pt idx="12044">
                  <c:v>0.46970600000000001</c:v>
                </c:pt>
                <c:pt idx="12045">
                  <c:v>-0.26374999999999998</c:v>
                </c:pt>
                <c:pt idx="12046">
                  <c:v>-0.84374300000000002</c:v>
                </c:pt>
                <c:pt idx="12047">
                  <c:v>-0.61315900000000001</c:v>
                </c:pt>
                <c:pt idx="12048">
                  <c:v>-1.3242799999999999</c:v>
                </c:pt>
                <c:pt idx="12049">
                  <c:v>0.27622099999999999</c:v>
                </c:pt>
                <c:pt idx="12050">
                  <c:v>-0.94825499999999996</c:v>
                </c:pt>
                <c:pt idx="12051">
                  <c:v>-0.42279499999999998</c:v>
                </c:pt>
                <c:pt idx="12052">
                  <c:v>-0.41778100000000001</c:v>
                </c:pt>
                <c:pt idx="12053">
                  <c:v>-0.13927999999999999</c:v>
                </c:pt>
                <c:pt idx="12054">
                  <c:v>-0.42888500000000002</c:v>
                </c:pt>
                <c:pt idx="12055">
                  <c:v>-0.54261199999999998</c:v>
                </c:pt>
                <c:pt idx="12056">
                  <c:v>-0.63841099999999995</c:v>
                </c:pt>
                <c:pt idx="12057">
                  <c:v>0.23035</c:v>
                </c:pt>
                <c:pt idx="12058">
                  <c:v>-0.29581499999999999</c:v>
                </c:pt>
                <c:pt idx="12059">
                  <c:v>-0.48454700000000001</c:v>
                </c:pt>
                <c:pt idx="12060">
                  <c:v>-3.4250999999999997E-2</c:v>
                </c:pt>
                <c:pt idx="12061">
                  <c:v>-4.8208000000000001E-2</c:v>
                </c:pt>
                <c:pt idx="12062">
                  <c:v>5.6529000000000003E-2</c:v>
                </c:pt>
                <c:pt idx="12063">
                  <c:v>-0.64909399999999995</c:v>
                </c:pt>
                <c:pt idx="12064">
                  <c:v>-9.5718999999999999E-2</c:v>
                </c:pt>
                <c:pt idx="12065">
                  <c:v>0.62013700000000005</c:v>
                </c:pt>
                <c:pt idx="12066">
                  <c:v>-0.32257000000000002</c:v>
                </c:pt>
                <c:pt idx="12067">
                  <c:v>-4.6814000000000001E-2</c:v>
                </c:pt>
                <c:pt idx="12068">
                  <c:v>0.62398500000000001</c:v>
                </c:pt>
                <c:pt idx="12069">
                  <c:v>0.197882</c:v>
                </c:pt>
                <c:pt idx="12070">
                  <c:v>0.105159</c:v>
                </c:pt>
                <c:pt idx="12071">
                  <c:v>0.19758500000000001</c:v>
                </c:pt>
                <c:pt idx="12072">
                  <c:v>5.9374999999999997E-2</c:v>
                </c:pt>
                <c:pt idx="12073">
                  <c:v>-0.82885500000000001</c:v>
                </c:pt>
                <c:pt idx="12074">
                  <c:v>0.46176400000000001</c:v>
                </c:pt>
                <c:pt idx="12075">
                  <c:v>0.22969100000000001</c:v>
                </c:pt>
                <c:pt idx="12076">
                  <c:v>0.17093700000000001</c:v>
                </c:pt>
                <c:pt idx="12077">
                  <c:v>-0.25333</c:v>
                </c:pt>
                <c:pt idx="12078">
                  <c:v>0.52729000000000004</c:v>
                </c:pt>
                <c:pt idx="12079">
                  <c:v>0.437836</c:v>
                </c:pt>
                <c:pt idx="12080">
                  <c:v>0.45591100000000001</c:v>
                </c:pt>
                <c:pt idx="12081">
                  <c:v>-0.56818199999999996</c:v>
                </c:pt>
                <c:pt idx="12082">
                  <c:v>-0.80305899999999997</c:v>
                </c:pt>
                <c:pt idx="12083">
                  <c:v>0.28780499999999998</c:v>
                </c:pt>
                <c:pt idx="12084">
                  <c:v>1.30352</c:v>
                </c:pt>
                <c:pt idx="12085">
                  <c:v>0.48066700000000001</c:v>
                </c:pt>
                <c:pt idx="12086">
                  <c:v>0.419491</c:v>
                </c:pt>
                <c:pt idx="12087">
                  <c:v>-0.72917100000000001</c:v>
                </c:pt>
                <c:pt idx="12088">
                  <c:v>-1.1500999999999999</c:v>
                </c:pt>
                <c:pt idx="12089">
                  <c:v>0.70635499999999996</c:v>
                </c:pt>
                <c:pt idx="12090">
                  <c:v>-0.447855</c:v>
                </c:pt>
                <c:pt idx="12091">
                  <c:v>6.4942E-2</c:v>
                </c:pt>
                <c:pt idx="12092">
                  <c:v>0.31889899999999999</c:v>
                </c:pt>
                <c:pt idx="12093">
                  <c:v>-0.145596</c:v>
                </c:pt>
                <c:pt idx="12094">
                  <c:v>0.91488100000000006</c:v>
                </c:pt>
                <c:pt idx="12095">
                  <c:v>-0.21688099999999999</c:v>
                </c:pt>
                <c:pt idx="12096">
                  <c:v>0.27010000000000001</c:v>
                </c:pt>
                <c:pt idx="12097">
                  <c:v>0.232738</c:v>
                </c:pt>
                <c:pt idx="12098">
                  <c:v>0.81298199999999998</c:v>
                </c:pt>
                <c:pt idx="12099">
                  <c:v>0.41583700000000001</c:v>
                </c:pt>
                <c:pt idx="12100">
                  <c:v>0.71503099999999997</c:v>
                </c:pt>
                <c:pt idx="12101">
                  <c:v>-1.3850800000000001</c:v>
                </c:pt>
                <c:pt idx="12102">
                  <c:v>0.237488</c:v>
                </c:pt>
                <c:pt idx="12103">
                  <c:v>0.261934</c:v>
                </c:pt>
                <c:pt idx="12104">
                  <c:v>0.15807299999999999</c:v>
                </c:pt>
                <c:pt idx="12105">
                  <c:v>-0.27642499999999998</c:v>
                </c:pt>
                <c:pt idx="12106">
                  <c:v>0.38141700000000001</c:v>
                </c:pt>
                <c:pt idx="12107">
                  <c:v>0.433784</c:v>
                </c:pt>
                <c:pt idx="12108">
                  <c:v>0.50824000000000003</c:v>
                </c:pt>
                <c:pt idx="12109">
                  <c:v>-0.81323599999999996</c:v>
                </c:pt>
                <c:pt idx="12110">
                  <c:v>0.43023699999999998</c:v>
                </c:pt>
                <c:pt idx="12111">
                  <c:v>0.13478799999999999</c:v>
                </c:pt>
                <c:pt idx="12112">
                  <c:v>0.86067499999999997</c:v>
                </c:pt>
                <c:pt idx="12113">
                  <c:v>-2.1136900000000001</c:v>
                </c:pt>
                <c:pt idx="12114">
                  <c:v>-0.28771600000000003</c:v>
                </c:pt>
                <c:pt idx="12115">
                  <c:v>0.67533100000000001</c:v>
                </c:pt>
                <c:pt idx="12116">
                  <c:v>-1.7706500000000001</c:v>
                </c:pt>
                <c:pt idx="12117">
                  <c:v>0.51769900000000002</c:v>
                </c:pt>
                <c:pt idx="12118">
                  <c:v>-1.62323</c:v>
                </c:pt>
                <c:pt idx="12119">
                  <c:v>-1.4912799999999999</c:v>
                </c:pt>
                <c:pt idx="12120">
                  <c:v>-2.0478999999999998</c:v>
                </c:pt>
                <c:pt idx="12121">
                  <c:v>-0.82507200000000003</c:v>
                </c:pt>
                <c:pt idx="12122">
                  <c:v>0.306753</c:v>
                </c:pt>
                <c:pt idx="12123">
                  <c:v>-1.06776</c:v>
                </c:pt>
                <c:pt idx="12124">
                  <c:v>-0.92670600000000003</c:v>
                </c:pt>
                <c:pt idx="12125">
                  <c:v>0.39699299999999998</c:v>
                </c:pt>
                <c:pt idx="12126">
                  <c:v>0.10700999999999999</c:v>
                </c:pt>
                <c:pt idx="12127">
                  <c:v>-1.4204000000000001</c:v>
                </c:pt>
                <c:pt idx="12128">
                  <c:v>-0.90077700000000005</c:v>
                </c:pt>
                <c:pt idx="12129">
                  <c:v>-1.4059299999999999</c:v>
                </c:pt>
                <c:pt idx="12130">
                  <c:v>-2.35338</c:v>
                </c:pt>
                <c:pt idx="12131">
                  <c:v>-1.73759</c:v>
                </c:pt>
                <c:pt idx="12132">
                  <c:v>-1.10717</c:v>
                </c:pt>
                <c:pt idx="12133">
                  <c:v>-0.55271099999999995</c:v>
                </c:pt>
                <c:pt idx="12134">
                  <c:v>9.257E-2</c:v>
                </c:pt>
                <c:pt idx="12135">
                  <c:v>-0.77392300000000003</c:v>
                </c:pt>
                <c:pt idx="12136">
                  <c:v>-2.1179399999999999</c:v>
                </c:pt>
                <c:pt idx="12137">
                  <c:v>-6.4000000000000003E-3</c:v>
                </c:pt>
                <c:pt idx="12138">
                  <c:v>-0.38289800000000002</c:v>
                </c:pt>
                <c:pt idx="12139">
                  <c:v>-1.6600900000000001</c:v>
                </c:pt>
                <c:pt idx="12140">
                  <c:v>0.338812</c:v>
                </c:pt>
                <c:pt idx="12141">
                  <c:v>-0.16645699999999999</c:v>
                </c:pt>
                <c:pt idx="12142">
                  <c:v>-1.60822</c:v>
                </c:pt>
                <c:pt idx="12143">
                  <c:v>0.88448300000000002</c:v>
                </c:pt>
                <c:pt idx="12144">
                  <c:v>-0.61803600000000003</c:v>
                </c:pt>
                <c:pt idx="12145">
                  <c:v>0.81762299999999999</c:v>
                </c:pt>
                <c:pt idx="12146">
                  <c:v>0.74958400000000003</c:v>
                </c:pt>
                <c:pt idx="12147">
                  <c:v>-0.399225</c:v>
                </c:pt>
                <c:pt idx="12148">
                  <c:v>1.37341</c:v>
                </c:pt>
                <c:pt idx="12149">
                  <c:v>1.32264</c:v>
                </c:pt>
                <c:pt idx="12150">
                  <c:v>0.936782</c:v>
                </c:pt>
                <c:pt idx="12151">
                  <c:v>1.1976599999999999</c:v>
                </c:pt>
                <c:pt idx="12152">
                  <c:v>0.196822</c:v>
                </c:pt>
                <c:pt idx="12153">
                  <c:v>0.53695300000000001</c:v>
                </c:pt>
                <c:pt idx="12154">
                  <c:v>-0.214895</c:v>
                </c:pt>
                <c:pt idx="12155">
                  <c:v>1.0707E-2</c:v>
                </c:pt>
                <c:pt idx="12156">
                  <c:v>0.10768999999999999</c:v>
                </c:pt>
                <c:pt idx="12157">
                  <c:v>1.5773200000000001</c:v>
                </c:pt>
                <c:pt idx="12158">
                  <c:v>-0.88733600000000001</c:v>
                </c:pt>
                <c:pt idx="12159">
                  <c:v>0.222723</c:v>
                </c:pt>
                <c:pt idx="12160">
                  <c:v>0.27614100000000003</c:v>
                </c:pt>
                <c:pt idx="12161">
                  <c:v>-0.307284</c:v>
                </c:pt>
                <c:pt idx="12162">
                  <c:v>0.85219800000000001</c:v>
                </c:pt>
                <c:pt idx="12163">
                  <c:v>-0.241781</c:v>
                </c:pt>
                <c:pt idx="12164">
                  <c:v>-0.80121699999999996</c:v>
                </c:pt>
                <c:pt idx="12165">
                  <c:v>-1.34002</c:v>
                </c:pt>
                <c:pt idx="12166">
                  <c:v>-0.68516500000000002</c:v>
                </c:pt>
                <c:pt idx="12167">
                  <c:v>0.15629100000000001</c:v>
                </c:pt>
                <c:pt idx="12168">
                  <c:v>-1.00535</c:v>
                </c:pt>
                <c:pt idx="12169">
                  <c:v>-1.1653800000000001</c:v>
                </c:pt>
                <c:pt idx="12170">
                  <c:v>-0.67530599999999996</c:v>
                </c:pt>
                <c:pt idx="12171">
                  <c:v>0.17890800000000001</c:v>
                </c:pt>
                <c:pt idx="12172">
                  <c:v>-0.36729699999999998</c:v>
                </c:pt>
                <c:pt idx="12173">
                  <c:v>-1.0321400000000001</c:v>
                </c:pt>
                <c:pt idx="12174">
                  <c:v>-0.207679</c:v>
                </c:pt>
                <c:pt idx="12175">
                  <c:v>0.32632499999999998</c:v>
                </c:pt>
                <c:pt idx="12176">
                  <c:v>-0.78388800000000003</c:v>
                </c:pt>
                <c:pt idx="12177">
                  <c:v>-0.50035600000000002</c:v>
                </c:pt>
                <c:pt idx="12178">
                  <c:v>-0.20249900000000001</c:v>
                </c:pt>
                <c:pt idx="12179">
                  <c:v>0.86038800000000004</c:v>
                </c:pt>
                <c:pt idx="12180">
                  <c:v>-0.28527599999999997</c:v>
                </c:pt>
                <c:pt idx="12181">
                  <c:v>-1.0386200000000001</c:v>
                </c:pt>
                <c:pt idx="12182">
                  <c:v>0.35493799999999998</c:v>
                </c:pt>
                <c:pt idx="12183">
                  <c:v>0.470248</c:v>
                </c:pt>
                <c:pt idx="12184">
                  <c:v>-1.0160199999999999</c:v>
                </c:pt>
                <c:pt idx="12185">
                  <c:v>-0.39599499999999999</c:v>
                </c:pt>
                <c:pt idx="12186">
                  <c:v>0.81989900000000004</c:v>
                </c:pt>
                <c:pt idx="12187">
                  <c:v>0.20408000000000001</c:v>
                </c:pt>
                <c:pt idx="12188">
                  <c:v>0.462536</c:v>
                </c:pt>
                <c:pt idx="12189">
                  <c:v>-0.170544</c:v>
                </c:pt>
                <c:pt idx="12190">
                  <c:v>-1.2480599999999999</c:v>
                </c:pt>
                <c:pt idx="12191">
                  <c:v>-1.64096</c:v>
                </c:pt>
                <c:pt idx="12192">
                  <c:v>-0.65957100000000002</c:v>
                </c:pt>
                <c:pt idx="12193">
                  <c:v>-0.34254099999999998</c:v>
                </c:pt>
                <c:pt idx="12194">
                  <c:v>0.54244899999999996</c:v>
                </c:pt>
                <c:pt idx="12195">
                  <c:v>-0.95649899999999999</c:v>
                </c:pt>
                <c:pt idx="12196">
                  <c:v>-0.90074399999999999</c:v>
                </c:pt>
                <c:pt idx="12197">
                  <c:v>-0.14246700000000001</c:v>
                </c:pt>
                <c:pt idx="12198">
                  <c:v>-2.1001300000000001</c:v>
                </c:pt>
                <c:pt idx="12199">
                  <c:v>-1.48844</c:v>
                </c:pt>
                <c:pt idx="12200">
                  <c:v>0.16009399999999999</c:v>
                </c:pt>
                <c:pt idx="12201">
                  <c:v>-0.62072400000000005</c:v>
                </c:pt>
                <c:pt idx="12202">
                  <c:v>-4.5821000000000001E-2</c:v>
                </c:pt>
                <c:pt idx="12203">
                  <c:v>-0.79097300000000004</c:v>
                </c:pt>
                <c:pt idx="12204">
                  <c:v>-1.6808799999999999</c:v>
                </c:pt>
                <c:pt idx="12205">
                  <c:v>-1.64516</c:v>
                </c:pt>
                <c:pt idx="12206">
                  <c:v>7.8774999999999998E-2</c:v>
                </c:pt>
                <c:pt idx="12207">
                  <c:v>-0.16489300000000001</c:v>
                </c:pt>
                <c:pt idx="12208">
                  <c:v>-1.3444</c:v>
                </c:pt>
                <c:pt idx="12209">
                  <c:v>1.2278</c:v>
                </c:pt>
                <c:pt idx="12210">
                  <c:v>1.6700600000000001</c:v>
                </c:pt>
                <c:pt idx="12211">
                  <c:v>1.8696699999999999</c:v>
                </c:pt>
                <c:pt idx="12212">
                  <c:v>1.4124000000000001</c:v>
                </c:pt>
                <c:pt idx="12213">
                  <c:v>1.7725299999999999</c:v>
                </c:pt>
                <c:pt idx="12214">
                  <c:v>-1.4438599999999999</c:v>
                </c:pt>
                <c:pt idx="12215">
                  <c:v>1.2354400000000001</c:v>
                </c:pt>
                <c:pt idx="12216">
                  <c:v>0.87436499999999995</c:v>
                </c:pt>
                <c:pt idx="12217">
                  <c:v>1.5196000000000001</c:v>
                </c:pt>
                <c:pt idx="12218">
                  <c:v>1.3190599999999999</c:v>
                </c:pt>
                <c:pt idx="12219">
                  <c:v>1.5460499999999999</c:v>
                </c:pt>
                <c:pt idx="12220">
                  <c:v>2.0116200000000002</c:v>
                </c:pt>
                <c:pt idx="12221">
                  <c:v>1.41689</c:v>
                </c:pt>
                <c:pt idx="12222">
                  <c:v>0.879575</c:v>
                </c:pt>
                <c:pt idx="12223">
                  <c:v>0.61759799999999998</c:v>
                </c:pt>
                <c:pt idx="12224">
                  <c:v>1.2529600000000001</c:v>
                </c:pt>
                <c:pt idx="12225">
                  <c:v>1.7934099999999999</c:v>
                </c:pt>
                <c:pt idx="12226">
                  <c:v>0.99168000000000001</c:v>
                </c:pt>
                <c:pt idx="12227">
                  <c:v>1.2849999999999999</c:v>
                </c:pt>
                <c:pt idx="12228">
                  <c:v>0.96965599999999996</c:v>
                </c:pt>
                <c:pt idx="12229">
                  <c:v>1.1117600000000001</c:v>
                </c:pt>
                <c:pt idx="12230">
                  <c:v>2.0817899999999998</c:v>
                </c:pt>
                <c:pt idx="12231">
                  <c:v>2.0918000000000001</c:v>
                </c:pt>
                <c:pt idx="12232">
                  <c:v>1.9829399999999999</c:v>
                </c:pt>
                <c:pt idx="12233">
                  <c:v>0.49277700000000002</c:v>
                </c:pt>
                <c:pt idx="12234">
                  <c:v>0.935338</c:v>
                </c:pt>
                <c:pt idx="12235">
                  <c:v>0.96922799999999998</c:v>
                </c:pt>
                <c:pt idx="12236">
                  <c:v>2.0751200000000001</c:v>
                </c:pt>
                <c:pt idx="12237">
                  <c:v>2.1557499999999998</c:v>
                </c:pt>
                <c:pt idx="12238">
                  <c:v>1.2418400000000001</c:v>
                </c:pt>
                <c:pt idx="12239">
                  <c:v>-1.0162199999999999</c:v>
                </c:pt>
                <c:pt idx="12240">
                  <c:v>0.39746100000000001</c:v>
                </c:pt>
                <c:pt idx="12241">
                  <c:v>0.98784300000000003</c:v>
                </c:pt>
                <c:pt idx="12242">
                  <c:v>1.8533200000000001</c:v>
                </c:pt>
                <c:pt idx="12243">
                  <c:v>0.45346799999999998</c:v>
                </c:pt>
                <c:pt idx="12244">
                  <c:v>-1.09934</c:v>
                </c:pt>
                <c:pt idx="12245">
                  <c:v>1.35216</c:v>
                </c:pt>
                <c:pt idx="12246">
                  <c:v>-2.4868999999999999E-2</c:v>
                </c:pt>
                <c:pt idx="12247">
                  <c:v>1.94838</c:v>
                </c:pt>
                <c:pt idx="12248">
                  <c:v>2.0549400000000002</c:v>
                </c:pt>
                <c:pt idx="12249">
                  <c:v>0.77968199999999999</c:v>
                </c:pt>
                <c:pt idx="12250">
                  <c:v>0.97441299999999997</c:v>
                </c:pt>
                <c:pt idx="12251">
                  <c:v>1.6068800000000001</c:v>
                </c:pt>
                <c:pt idx="12252">
                  <c:v>0.70248299999999997</c:v>
                </c:pt>
                <c:pt idx="12253">
                  <c:v>0.16162699999999999</c:v>
                </c:pt>
                <c:pt idx="12254">
                  <c:v>1.14175</c:v>
                </c:pt>
                <c:pt idx="12255">
                  <c:v>1.0821400000000001</c:v>
                </c:pt>
                <c:pt idx="12256">
                  <c:v>0.50636800000000004</c:v>
                </c:pt>
                <c:pt idx="12257">
                  <c:v>0.951932</c:v>
                </c:pt>
                <c:pt idx="12258">
                  <c:v>1.1548</c:v>
                </c:pt>
                <c:pt idx="12259">
                  <c:v>0.43905499999999997</c:v>
                </c:pt>
                <c:pt idx="12260">
                  <c:v>1.39029</c:v>
                </c:pt>
                <c:pt idx="12261">
                  <c:v>1.6418699999999999</c:v>
                </c:pt>
                <c:pt idx="12262">
                  <c:v>0.954619</c:v>
                </c:pt>
                <c:pt idx="12263">
                  <c:v>-5.2467E-2</c:v>
                </c:pt>
                <c:pt idx="12264">
                  <c:v>0.91103000000000001</c:v>
                </c:pt>
                <c:pt idx="12265">
                  <c:v>1.61528</c:v>
                </c:pt>
                <c:pt idx="12266">
                  <c:v>1.88347</c:v>
                </c:pt>
                <c:pt idx="12267">
                  <c:v>1.18835</c:v>
                </c:pt>
                <c:pt idx="12268">
                  <c:v>0.72733400000000004</c:v>
                </c:pt>
                <c:pt idx="12269">
                  <c:v>-0.40224799999999999</c:v>
                </c:pt>
                <c:pt idx="12270">
                  <c:v>0.23235700000000001</c:v>
                </c:pt>
                <c:pt idx="12271">
                  <c:v>0.189721</c:v>
                </c:pt>
                <c:pt idx="12272">
                  <c:v>-1.1064799999999999</c:v>
                </c:pt>
                <c:pt idx="12273">
                  <c:v>0.58355800000000002</c:v>
                </c:pt>
                <c:pt idx="12274">
                  <c:v>0.30079800000000001</c:v>
                </c:pt>
                <c:pt idx="12275">
                  <c:v>-0.751108</c:v>
                </c:pt>
                <c:pt idx="12276">
                  <c:v>-0.30397299999999999</c:v>
                </c:pt>
                <c:pt idx="12277">
                  <c:v>0.44237300000000002</c:v>
                </c:pt>
                <c:pt idx="12278">
                  <c:v>0.52671000000000001</c:v>
                </c:pt>
                <c:pt idx="12279">
                  <c:v>-0.26472200000000001</c:v>
                </c:pt>
                <c:pt idx="12280">
                  <c:v>0.95539499999999999</c:v>
                </c:pt>
                <c:pt idx="12281">
                  <c:v>0.57016</c:v>
                </c:pt>
                <c:pt idx="12282">
                  <c:v>0.82413400000000003</c:v>
                </c:pt>
                <c:pt idx="12283">
                  <c:v>0.79422099999999995</c:v>
                </c:pt>
                <c:pt idx="12284">
                  <c:v>0.65604300000000004</c:v>
                </c:pt>
                <c:pt idx="12285">
                  <c:v>0.19828000000000001</c:v>
                </c:pt>
                <c:pt idx="12286">
                  <c:v>7.3454000000000005E-2</c:v>
                </c:pt>
                <c:pt idx="12287">
                  <c:v>1.05362</c:v>
                </c:pt>
                <c:pt idx="12288">
                  <c:v>-2.1157699999999999</c:v>
                </c:pt>
                <c:pt idx="12289">
                  <c:v>0.44139299999999998</c:v>
                </c:pt>
                <c:pt idx="12290">
                  <c:v>0.78471599999999997</c:v>
                </c:pt>
                <c:pt idx="12291">
                  <c:v>-1.0027200000000001</c:v>
                </c:pt>
                <c:pt idx="12292">
                  <c:v>0.332287</c:v>
                </c:pt>
                <c:pt idx="12293">
                  <c:v>0.397366</c:v>
                </c:pt>
                <c:pt idx="12294">
                  <c:v>0.69316999999999995</c:v>
                </c:pt>
                <c:pt idx="12295">
                  <c:v>0.84699100000000005</c:v>
                </c:pt>
                <c:pt idx="12296">
                  <c:v>0.63528200000000001</c:v>
                </c:pt>
                <c:pt idx="12297">
                  <c:v>-8.2516000000000006E-2</c:v>
                </c:pt>
                <c:pt idx="12298">
                  <c:v>0.508382</c:v>
                </c:pt>
                <c:pt idx="12299">
                  <c:v>-1.1750499999999999</c:v>
                </c:pt>
                <c:pt idx="12300">
                  <c:v>-0.98985400000000001</c:v>
                </c:pt>
                <c:pt idx="12301">
                  <c:v>0.51556199999999996</c:v>
                </c:pt>
                <c:pt idx="12302">
                  <c:v>0.629158</c:v>
                </c:pt>
                <c:pt idx="12303">
                  <c:v>0.29908699999999999</c:v>
                </c:pt>
                <c:pt idx="12304">
                  <c:v>0.727522</c:v>
                </c:pt>
                <c:pt idx="12305">
                  <c:v>3.9054999999999999E-2</c:v>
                </c:pt>
                <c:pt idx="12306">
                  <c:v>0.51805500000000004</c:v>
                </c:pt>
                <c:pt idx="12307">
                  <c:v>0.33052799999999999</c:v>
                </c:pt>
                <c:pt idx="12308">
                  <c:v>0.28705700000000001</c:v>
                </c:pt>
                <c:pt idx="12309">
                  <c:v>1.70997</c:v>
                </c:pt>
                <c:pt idx="12310">
                  <c:v>0.54127099999999995</c:v>
                </c:pt>
                <c:pt idx="12311">
                  <c:v>0.40437499999999998</c:v>
                </c:pt>
                <c:pt idx="12312">
                  <c:v>0.49490200000000001</c:v>
                </c:pt>
                <c:pt idx="12313">
                  <c:v>0.45935999999999999</c:v>
                </c:pt>
                <c:pt idx="12314">
                  <c:v>0.84236500000000003</c:v>
                </c:pt>
                <c:pt idx="12315">
                  <c:v>0.769756</c:v>
                </c:pt>
                <c:pt idx="12316">
                  <c:v>0.56026100000000001</c:v>
                </c:pt>
                <c:pt idx="12317">
                  <c:v>0.81122000000000005</c:v>
                </c:pt>
                <c:pt idx="12318">
                  <c:v>0.31804399999999999</c:v>
                </c:pt>
                <c:pt idx="12319">
                  <c:v>-5.0668999999999999E-2</c:v>
                </c:pt>
                <c:pt idx="12320">
                  <c:v>0.58493499999999998</c:v>
                </c:pt>
                <c:pt idx="12321">
                  <c:v>0.33444600000000002</c:v>
                </c:pt>
                <c:pt idx="12322">
                  <c:v>-1.32694</c:v>
                </c:pt>
                <c:pt idx="12323">
                  <c:v>0.93365699999999996</c:v>
                </c:pt>
                <c:pt idx="12324">
                  <c:v>0.51395400000000002</c:v>
                </c:pt>
                <c:pt idx="12325">
                  <c:v>0.45086900000000002</c:v>
                </c:pt>
                <c:pt idx="12326">
                  <c:v>0.32544400000000001</c:v>
                </c:pt>
                <c:pt idx="12327">
                  <c:v>0.914601</c:v>
                </c:pt>
                <c:pt idx="12328">
                  <c:v>0.79178400000000004</c:v>
                </c:pt>
                <c:pt idx="12329">
                  <c:v>1.5082500000000001</c:v>
                </c:pt>
                <c:pt idx="12330">
                  <c:v>0.33218300000000001</c:v>
                </c:pt>
                <c:pt idx="12331">
                  <c:v>1.4037200000000001</c:v>
                </c:pt>
                <c:pt idx="12332">
                  <c:v>0.37634499999999999</c:v>
                </c:pt>
                <c:pt idx="12333">
                  <c:v>0.54938100000000001</c:v>
                </c:pt>
                <c:pt idx="12334">
                  <c:v>0.108922</c:v>
                </c:pt>
                <c:pt idx="12335">
                  <c:v>0.333787</c:v>
                </c:pt>
                <c:pt idx="12336">
                  <c:v>0.345136</c:v>
                </c:pt>
                <c:pt idx="12337">
                  <c:v>0.15129600000000001</c:v>
                </c:pt>
                <c:pt idx="12338">
                  <c:v>1.5875699999999999</c:v>
                </c:pt>
                <c:pt idx="12339">
                  <c:v>1.17778</c:v>
                </c:pt>
                <c:pt idx="12340">
                  <c:v>-1.2164900000000001</c:v>
                </c:pt>
                <c:pt idx="12341">
                  <c:v>1.6189899999999999</c:v>
                </c:pt>
                <c:pt idx="12342">
                  <c:v>1.1083799999999999</c:v>
                </c:pt>
                <c:pt idx="12343">
                  <c:v>0.962781</c:v>
                </c:pt>
                <c:pt idx="12344">
                  <c:v>2.0750099999999998</c:v>
                </c:pt>
                <c:pt idx="12345">
                  <c:v>0.71175200000000005</c:v>
                </c:pt>
                <c:pt idx="12346">
                  <c:v>0.37242799999999998</c:v>
                </c:pt>
                <c:pt idx="12347">
                  <c:v>0.61227299999999996</c:v>
                </c:pt>
                <c:pt idx="12348">
                  <c:v>1.38859</c:v>
                </c:pt>
                <c:pt idx="12349">
                  <c:v>-1.71441</c:v>
                </c:pt>
                <c:pt idx="12350">
                  <c:v>1.4104699999999999</c:v>
                </c:pt>
                <c:pt idx="12351">
                  <c:v>1.5122899999999999</c:v>
                </c:pt>
                <c:pt idx="12352">
                  <c:v>1.6051299999999999</c:v>
                </c:pt>
                <c:pt idx="12353">
                  <c:v>0.45816299999999999</c:v>
                </c:pt>
                <c:pt idx="12354">
                  <c:v>1.3346199999999999</c:v>
                </c:pt>
                <c:pt idx="12355">
                  <c:v>0.77895000000000003</c:v>
                </c:pt>
                <c:pt idx="12356">
                  <c:v>0.600356</c:v>
                </c:pt>
                <c:pt idx="12357">
                  <c:v>0.70753200000000005</c:v>
                </c:pt>
                <c:pt idx="12358">
                  <c:v>0.52503599999999995</c:v>
                </c:pt>
                <c:pt idx="12359">
                  <c:v>-0.73791099999999998</c:v>
                </c:pt>
                <c:pt idx="12360">
                  <c:v>-0.58962999999999999</c:v>
                </c:pt>
                <c:pt idx="12361">
                  <c:v>-0.55925499999999995</c:v>
                </c:pt>
                <c:pt idx="12362">
                  <c:v>-1.32748</c:v>
                </c:pt>
                <c:pt idx="12363">
                  <c:v>-1.1144000000000001</c:v>
                </c:pt>
                <c:pt idx="12364">
                  <c:v>-1.1928300000000001</c:v>
                </c:pt>
                <c:pt idx="12365">
                  <c:v>-0.72867800000000005</c:v>
                </c:pt>
                <c:pt idx="12366">
                  <c:v>-0.194023</c:v>
                </c:pt>
                <c:pt idx="12367">
                  <c:v>-0.85708799999999996</c:v>
                </c:pt>
                <c:pt idx="12368">
                  <c:v>-0.52110999999999996</c:v>
                </c:pt>
                <c:pt idx="12369">
                  <c:v>-0.85118700000000003</c:v>
                </c:pt>
                <c:pt idx="12370">
                  <c:v>-0.31186399999999997</c:v>
                </c:pt>
                <c:pt idx="12371">
                  <c:v>-1.0356000000000001</c:v>
                </c:pt>
                <c:pt idx="12372">
                  <c:v>-0.801539</c:v>
                </c:pt>
                <c:pt idx="12373">
                  <c:v>-0.86427399999999999</c:v>
                </c:pt>
                <c:pt idx="12374">
                  <c:v>-1.0006999999999999</c:v>
                </c:pt>
                <c:pt idx="12375">
                  <c:v>-1.2017100000000001</c:v>
                </c:pt>
                <c:pt idx="12376">
                  <c:v>-0.68084500000000003</c:v>
                </c:pt>
                <c:pt idx="12377">
                  <c:v>-0.78943200000000002</c:v>
                </c:pt>
                <c:pt idx="12378">
                  <c:v>-0.525752</c:v>
                </c:pt>
                <c:pt idx="12379">
                  <c:v>-0.20913000000000001</c:v>
                </c:pt>
                <c:pt idx="12380">
                  <c:v>-0.76861400000000002</c:v>
                </c:pt>
                <c:pt idx="12381">
                  <c:v>0.13772799999999999</c:v>
                </c:pt>
                <c:pt idx="12382">
                  <c:v>-0.32345699999999999</c:v>
                </c:pt>
                <c:pt idx="12383">
                  <c:v>0.62670000000000003</c:v>
                </c:pt>
                <c:pt idx="12384">
                  <c:v>-1.0967800000000001</c:v>
                </c:pt>
                <c:pt idx="12385">
                  <c:v>0.85439600000000004</c:v>
                </c:pt>
                <c:pt idx="12386">
                  <c:v>-0.272924</c:v>
                </c:pt>
                <c:pt idx="12387">
                  <c:v>-3.3556999999999997E-2</c:v>
                </c:pt>
                <c:pt idx="12388">
                  <c:v>-0.46734100000000001</c:v>
                </c:pt>
                <c:pt idx="12389">
                  <c:v>0.101578</c:v>
                </c:pt>
                <c:pt idx="12390">
                  <c:v>-1.2238599999999999</c:v>
                </c:pt>
                <c:pt idx="12391">
                  <c:v>-1.3684499999999999</c:v>
                </c:pt>
                <c:pt idx="12392">
                  <c:v>-0.73815900000000001</c:v>
                </c:pt>
                <c:pt idx="12393">
                  <c:v>-0.92908100000000005</c:v>
                </c:pt>
                <c:pt idx="12394">
                  <c:v>-0.56648500000000002</c:v>
                </c:pt>
                <c:pt idx="12395">
                  <c:v>-0.19137399999999999</c:v>
                </c:pt>
                <c:pt idx="12396">
                  <c:v>-0.77352399999999999</c:v>
                </c:pt>
                <c:pt idx="12397">
                  <c:v>-0.71082100000000004</c:v>
                </c:pt>
                <c:pt idx="12398">
                  <c:v>-0.76119499999999995</c:v>
                </c:pt>
                <c:pt idx="12399">
                  <c:v>0.838144</c:v>
                </c:pt>
                <c:pt idx="12400">
                  <c:v>-0.24565000000000001</c:v>
                </c:pt>
                <c:pt idx="12401">
                  <c:v>0.95334399999999997</c:v>
                </c:pt>
                <c:pt idx="12402">
                  <c:v>-1.8468999999999999E-2</c:v>
                </c:pt>
                <c:pt idx="12403">
                  <c:v>-0.53761400000000004</c:v>
                </c:pt>
                <c:pt idx="12404">
                  <c:v>-0.222798</c:v>
                </c:pt>
                <c:pt idx="12405">
                  <c:v>-0.439857</c:v>
                </c:pt>
                <c:pt idx="12406">
                  <c:v>-0.279922</c:v>
                </c:pt>
                <c:pt idx="12407">
                  <c:v>-0.83921500000000004</c:v>
                </c:pt>
                <c:pt idx="12408">
                  <c:v>3.7262000000000003E-2</c:v>
                </c:pt>
                <c:pt idx="12409">
                  <c:v>-0.87074799999999997</c:v>
                </c:pt>
                <c:pt idx="12410">
                  <c:v>0.17710500000000001</c:v>
                </c:pt>
                <c:pt idx="12411">
                  <c:v>0.84365400000000002</c:v>
                </c:pt>
                <c:pt idx="12412">
                  <c:v>0.223801</c:v>
                </c:pt>
                <c:pt idx="12413">
                  <c:v>-1.1577200000000001</c:v>
                </c:pt>
                <c:pt idx="12414">
                  <c:v>-0.42163499999999998</c:v>
                </c:pt>
                <c:pt idx="12415">
                  <c:v>1.36757</c:v>
                </c:pt>
                <c:pt idx="12416">
                  <c:v>0.68742999999999999</c:v>
                </c:pt>
                <c:pt idx="12417">
                  <c:v>-0.69778200000000001</c:v>
                </c:pt>
                <c:pt idx="12418">
                  <c:v>-0.18900500000000001</c:v>
                </c:pt>
                <c:pt idx="12419">
                  <c:v>-6.4885999999999999E-2</c:v>
                </c:pt>
                <c:pt idx="12420">
                  <c:v>9.7430000000000003E-2</c:v>
                </c:pt>
                <c:pt idx="12421">
                  <c:v>-1.0907800000000001</c:v>
                </c:pt>
                <c:pt idx="12422">
                  <c:v>-0.59981300000000004</c:v>
                </c:pt>
                <c:pt idx="12423">
                  <c:v>-1.0475699999999999</c:v>
                </c:pt>
                <c:pt idx="12424">
                  <c:v>0.165905</c:v>
                </c:pt>
                <c:pt idx="12425">
                  <c:v>0.15112800000000001</c:v>
                </c:pt>
                <c:pt idx="12426">
                  <c:v>0.33902100000000002</c:v>
                </c:pt>
                <c:pt idx="12427">
                  <c:v>1.3771599999999999</c:v>
                </c:pt>
                <c:pt idx="12428">
                  <c:v>0.59979899999999997</c:v>
                </c:pt>
                <c:pt idx="12429">
                  <c:v>-1.06019</c:v>
                </c:pt>
                <c:pt idx="12430">
                  <c:v>1.09182</c:v>
                </c:pt>
                <c:pt idx="12431">
                  <c:v>1.2782100000000001</c:v>
                </c:pt>
                <c:pt idx="12432">
                  <c:v>-0.438334</c:v>
                </c:pt>
                <c:pt idx="12433">
                  <c:v>0.27792099999999997</c:v>
                </c:pt>
                <c:pt idx="12434">
                  <c:v>0.75612800000000002</c:v>
                </c:pt>
                <c:pt idx="12435">
                  <c:v>-0.76052699999999995</c:v>
                </c:pt>
                <c:pt idx="12436">
                  <c:v>1.57663</c:v>
                </c:pt>
                <c:pt idx="12437">
                  <c:v>1.46322</c:v>
                </c:pt>
                <c:pt idx="12438">
                  <c:v>1.0680400000000001</c:v>
                </c:pt>
                <c:pt idx="12439">
                  <c:v>1.72716</c:v>
                </c:pt>
                <c:pt idx="12440">
                  <c:v>1.3988799999999999</c:v>
                </c:pt>
                <c:pt idx="12441">
                  <c:v>1.1973199999999999</c:v>
                </c:pt>
                <c:pt idx="12442">
                  <c:v>0.50322100000000003</c:v>
                </c:pt>
                <c:pt idx="12443">
                  <c:v>1.8447</c:v>
                </c:pt>
                <c:pt idx="12444">
                  <c:v>0.75956599999999996</c:v>
                </c:pt>
                <c:pt idx="12445">
                  <c:v>1.63775</c:v>
                </c:pt>
                <c:pt idx="12446">
                  <c:v>1.57681</c:v>
                </c:pt>
                <c:pt idx="12447">
                  <c:v>1.4284600000000001</c:v>
                </c:pt>
                <c:pt idx="12448">
                  <c:v>1.6450899999999999</c:v>
                </c:pt>
                <c:pt idx="12449">
                  <c:v>1.2584500000000001</c:v>
                </c:pt>
                <c:pt idx="12450">
                  <c:v>1.5089300000000001</c:v>
                </c:pt>
                <c:pt idx="12451">
                  <c:v>1.3341799999999999</c:v>
                </c:pt>
                <c:pt idx="12452">
                  <c:v>1.26542</c:v>
                </c:pt>
                <c:pt idx="12453">
                  <c:v>1.32372</c:v>
                </c:pt>
                <c:pt idx="12454">
                  <c:v>1.50373</c:v>
                </c:pt>
                <c:pt idx="12455">
                  <c:v>-1.0341400000000001</c:v>
                </c:pt>
                <c:pt idx="12456">
                  <c:v>0.97381300000000004</c:v>
                </c:pt>
                <c:pt idx="12457">
                  <c:v>0.97149099999999999</c:v>
                </c:pt>
                <c:pt idx="12458">
                  <c:v>2.42598</c:v>
                </c:pt>
                <c:pt idx="12459">
                  <c:v>1.0721700000000001</c:v>
                </c:pt>
                <c:pt idx="12460">
                  <c:v>0.37329699999999999</c:v>
                </c:pt>
                <c:pt idx="12461">
                  <c:v>9.4832E-2</c:v>
                </c:pt>
                <c:pt idx="12462">
                  <c:v>1.2148000000000001</c:v>
                </c:pt>
                <c:pt idx="12463">
                  <c:v>-0.40855399999999997</c:v>
                </c:pt>
                <c:pt idx="12464">
                  <c:v>1.4599899999999999</c:v>
                </c:pt>
                <c:pt idx="12465">
                  <c:v>-0.34889100000000001</c:v>
                </c:pt>
                <c:pt idx="12466">
                  <c:v>0.28863100000000003</c:v>
                </c:pt>
                <c:pt idx="12467">
                  <c:v>0.281055</c:v>
                </c:pt>
                <c:pt idx="12468">
                  <c:v>1.1080099999999999</c:v>
                </c:pt>
                <c:pt idx="12469">
                  <c:v>1.1049500000000001</c:v>
                </c:pt>
                <c:pt idx="12470">
                  <c:v>0.72352399999999994</c:v>
                </c:pt>
                <c:pt idx="12471">
                  <c:v>0.60678200000000004</c:v>
                </c:pt>
                <c:pt idx="12472">
                  <c:v>-0.87641500000000006</c:v>
                </c:pt>
                <c:pt idx="12473">
                  <c:v>1.12222</c:v>
                </c:pt>
                <c:pt idx="12474">
                  <c:v>0.92806900000000003</c:v>
                </c:pt>
                <c:pt idx="12475">
                  <c:v>1.3587400000000001</c:v>
                </c:pt>
                <c:pt idx="12476">
                  <c:v>1.0673699999999999</c:v>
                </c:pt>
                <c:pt idx="12477">
                  <c:v>-1.0768</c:v>
                </c:pt>
                <c:pt idx="12478">
                  <c:v>1.3396300000000001</c:v>
                </c:pt>
                <c:pt idx="12479">
                  <c:v>1.3787100000000001</c:v>
                </c:pt>
                <c:pt idx="12480">
                  <c:v>-0.82799299999999998</c:v>
                </c:pt>
                <c:pt idx="12481">
                  <c:v>0.20386299999999999</c:v>
                </c:pt>
                <c:pt idx="12482">
                  <c:v>1.6121300000000001</c:v>
                </c:pt>
                <c:pt idx="12483">
                  <c:v>1.13968</c:v>
                </c:pt>
                <c:pt idx="12484">
                  <c:v>0.51157799999999998</c:v>
                </c:pt>
                <c:pt idx="12485">
                  <c:v>1.9343999999999999</c:v>
                </c:pt>
                <c:pt idx="12486">
                  <c:v>0.42777700000000002</c:v>
                </c:pt>
                <c:pt idx="12487">
                  <c:v>0.83453999999999995</c:v>
                </c:pt>
                <c:pt idx="12488">
                  <c:v>1.3495600000000001</c:v>
                </c:pt>
                <c:pt idx="12489">
                  <c:v>-1.0158400000000001</c:v>
                </c:pt>
                <c:pt idx="12490">
                  <c:v>0.59797999999999996</c:v>
                </c:pt>
                <c:pt idx="12491">
                  <c:v>-1.8686499999999999</c:v>
                </c:pt>
                <c:pt idx="12492">
                  <c:v>-0.73772000000000004</c:v>
                </c:pt>
                <c:pt idx="12493">
                  <c:v>-0.66871700000000001</c:v>
                </c:pt>
                <c:pt idx="12494">
                  <c:v>-1.0322</c:v>
                </c:pt>
                <c:pt idx="12495">
                  <c:v>0.36031600000000003</c:v>
                </c:pt>
                <c:pt idx="12496">
                  <c:v>5.6853000000000001E-2</c:v>
                </c:pt>
                <c:pt idx="12497">
                  <c:v>0.72914699999999999</c:v>
                </c:pt>
                <c:pt idx="12498">
                  <c:v>1.03128</c:v>
                </c:pt>
                <c:pt idx="12499">
                  <c:v>0.56500600000000001</c:v>
                </c:pt>
                <c:pt idx="12500">
                  <c:v>0.23743800000000001</c:v>
                </c:pt>
                <c:pt idx="12501">
                  <c:v>1.1257200000000001</c:v>
                </c:pt>
                <c:pt idx="12502">
                  <c:v>1.19052</c:v>
                </c:pt>
                <c:pt idx="12503">
                  <c:v>1.26772</c:v>
                </c:pt>
                <c:pt idx="12504">
                  <c:v>0.76488800000000001</c:v>
                </c:pt>
                <c:pt idx="12505">
                  <c:v>0.764378</c:v>
                </c:pt>
                <c:pt idx="12506">
                  <c:v>1.2164200000000001</c:v>
                </c:pt>
                <c:pt idx="12507">
                  <c:v>0.73458299999999999</c:v>
                </c:pt>
                <c:pt idx="12508">
                  <c:v>-1.3365</c:v>
                </c:pt>
                <c:pt idx="12509">
                  <c:v>-0.84596300000000002</c:v>
                </c:pt>
                <c:pt idx="12510">
                  <c:v>-9.4934000000000004E-2</c:v>
                </c:pt>
                <c:pt idx="12511">
                  <c:v>-0.55056700000000003</c:v>
                </c:pt>
                <c:pt idx="12512">
                  <c:v>-0.142707</c:v>
                </c:pt>
                <c:pt idx="12513">
                  <c:v>-0.33919500000000002</c:v>
                </c:pt>
                <c:pt idx="12514">
                  <c:v>-0.60572499999999996</c:v>
                </c:pt>
                <c:pt idx="12515">
                  <c:v>-0.356321</c:v>
                </c:pt>
                <c:pt idx="12516">
                  <c:v>-0.26337300000000002</c:v>
                </c:pt>
                <c:pt idx="12517">
                  <c:v>-0.17152899999999999</c:v>
                </c:pt>
                <c:pt idx="12518">
                  <c:v>-1.1915</c:v>
                </c:pt>
                <c:pt idx="12519">
                  <c:v>-0.42662099999999997</c:v>
                </c:pt>
                <c:pt idx="12520">
                  <c:v>-0.45432099999999997</c:v>
                </c:pt>
                <c:pt idx="12521">
                  <c:v>0.12797500000000001</c:v>
                </c:pt>
                <c:pt idx="12522">
                  <c:v>4.3872000000000001E-2</c:v>
                </c:pt>
                <c:pt idx="12523">
                  <c:v>-1.5648599999999999</c:v>
                </c:pt>
                <c:pt idx="12524">
                  <c:v>-0.27431699999999998</c:v>
                </c:pt>
                <c:pt idx="12525">
                  <c:v>0.84856399999999998</c:v>
                </c:pt>
                <c:pt idx="12526">
                  <c:v>0.194718</c:v>
                </c:pt>
                <c:pt idx="12527">
                  <c:v>1.6210800000000001</c:v>
                </c:pt>
                <c:pt idx="12528">
                  <c:v>0.51354900000000003</c:v>
                </c:pt>
                <c:pt idx="12529">
                  <c:v>-0.154972</c:v>
                </c:pt>
                <c:pt idx="12530">
                  <c:v>-0.24524199999999999</c:v>
                </c:pt>
                <c:pt idx="12531">
                  <c:v>0.33127600000000001</c:v>
                </c:pt>
                <c:pt idx="12532">
                  <c:v>7.8941999999999998E-2</c:v>
                </c:pt>
                <c:pt idx="12533">
                  <c:v>-0.58084899999999995</c:v>
                </c:pt>
                <c:pt idx="12534">
                  <c:v>-0.55738900000000002</c:v>
                </c:pt>
                <c:pt idx="12535">
                  <c:v>-0.36235600000000001</c:v>
                </c:pt>
                <c:pt idx="12536">
                  <c:v>-0.74760000000000004</c:v>
                </c:pt>
                <c:pt idx="12537">
                  <c:v>-0.63892700000000002</c:v>
                </c:pt>
                <c:pt idx="12538">
                  <c:v>0.52574699999999996</c:v>
                </c:pt>
                <c:pt idx="12539">
                  <c:v>-1.03752</c:v>
                </c:pt>
                <c:pt idx="12540">
                  <c:v>-0.32276100000000002</c:v>
                </c:pt>
                <c:pt idx="12541">
                  <c:v>-0.66395199999999999</c:v>
                </c:pt>
                <c:pt idx="12542">
                  <c:v>-0.17158000000000001</c:v>
                </c:pt>
                <c:pt idx="12543">
                  <c:v>-0.442079</c:v>
                </c:pt>
                <c:pt idx="12544">
                  <c:v>0.88461699999999999</c:v>
                </c:pt>
                <c:pt idx="12545">
                  <c:v>1.40273</c:v>
                </c:pt>
                <c:pt idx="12546">
                  <c:v>0.14576700000000001</c:v>
                </c:pt>
                <c:pt idx="12547">
                  <c:v>0.32208700000000001</c:v>
                </c:pt>
                <c:pt idx="12548">
                  <c:v>5.2534999999999998E-2</c:v>
                </c:pt>
                <c:pt idx="12549">
                  <c:v>-0.23105700000000001</c:v>
                </c:pt>
                <c:pt idx="12550">
                  <c:v>-0.85467300000000002</c:v>
                </c:pt>
                <c:pt idx="12551">
                  <c:v>0.86388900000000002</c:v>
                </c:pt>
                <c:pt idx="12552">
                  <c:v>0.87602000000000002</c:v>
                </c:pt>
                <c:pt idx="12553">
                  <c:v>-0.33050400000000002</c:v>
                </c:pt>
                <c:pt idx="12554">
                  <c:v>0.666516</c:v>
                </c:pt>
                <c:pt idx="12555">
                  <c:v>-0.63431800000000005</c:v>
                </c:pt>
                <c:pt idx="12556">
                  <c:v>-0.45740799999999998</c:v>
                </c:pt>
                <c:pt idx="12557">
                  <c:v>7.2926000000000005E-2</c:v>
                </c:pt>
                <c:pt idx="12558">
                  <c:v>0.37305199999999999</c:v>
                </c:pt>
                <c:pt idx="12559">
                  <c:v>1.10229</c:v>
                </c:pt>
                <c:pt idx="12560">
                  <c:v>0.54085899999999998</c:v>
                </c:pt>
                <c:pt idx="12561">
                  <c:v>0.51849000000000001</c:v>
                </c:pt>
                <c:pt idx="12562">
                  <c:v>-0.71794199999999997</c:v>
                </c:pt>
                <c:pt idx="12563">
                  <c:v>0.25948500000000002</c:v>
                </c:pt>
                <c:pt idx="12564">
                  <c:v>0.26490900000000001</c:v>
                </c:pt>
                <c:pt idx="12565">
                  <c:v>-0.68938100000000002</c:v>
                </c:pt>
                <c:pt idx="12566">
                  <c:v>1.29453</c:v>
                </c:pt>
                <c:pt idx="12567">
                  <c:v>-0.132826</c:v>
                </c:pt>
                <c:pt idx="12568">
                  <c:v>0.608626</c:v>
                </c:pt>
                <c:pt idx="12569">
                  <c:v>1.15133</c:v>
                </c:pt>
                <c:pt idx="12570">
                  <c:v>-0.384822</c:v>
                </c:pt>
                <c:pt idx="12571">
                  <c:v>3.5094E-2</c:v>
                </c:pt>
                <c:pt idx="12572">
                  <c:v>-0.46597</c:v>
                </c:pt>
                <c:pt idx="12573">
                  <c:v>-0.88442600000000005</c:v>
                </c:pt>
                <c:pt idx="12574">
                  <c:v>-0.56484900000000005</c:v>
                </c:pt>
                <c:pt idx="12575">
                  <c:v>0.55799500000000002</c:v>
                </c:pt>
                <c:pt idx="12576">
                  <c:v>0.43994800000000001</c:v>
                </c:pt>
                <c:pt idx="12577">
                  <c:v>-0.74013499999999999</c:v>
                </c:pt>
                <c:pt idx="12578">
                  <c:v>-0.705013</c:v>
                </c:pt>
                <c:pt idx="12579">
                  <c:v>-1.4076299999999999</c:v>
                </c:pt>
                <c:pt idx="12580">
                  <c:v>-0.82664700000000002</c:v>
                </c:pt>
                <c:pt idx="12581">
                  <c:v>-0.78009600000000001</c:v>
                </c:pt>
                <c:pt idx="12582">
                  <c:v>-4.3271999999999998E-2</c:v>
                </c:pt>
                <c:pt idx="12583">
                  <c:v>-1.3636200000000001</c:v>
                </c:pt>
                <c:pt idx="12584">
                  <c:v>-8.2471000000000003E-2</c:v>
                </c:pt>
                <c:pt idx="12585">
                  <c:v>-0.27837000000000001</c:v>
                </c:pt>
                <c:pt idx="12586">
                  <c:v>-0.26835199999999998</c:v>
                </c:pt>
                <c:pt idx="12587">
                  <c:v>1.59842</c:v>
                </c:pt>
                <c:pt idx="12588">
                  <c:v>1.31748</c:v>
                </c:pt>
                <c:pt idx="12589">
                  <c:v>1.5404800000000001</c:v>
                </c:pt>
                <c:pt idx="12590">
                  <c:v>1.4181600000000001</c:v>
                </c:pt>
                <c:pt idx="12591">
                  <c:v>0.80307700000000004</c:v>
                </c:pt>
                <c:pt idx="12592">
                  <c:v>1.15469</c:v>
                </c:pt>
                <c:pt idx="12593">
                  <c:v>-0.27950999999999998</c:v>
                </c:pt>
                <c:pt idx="12594">
                  <c:v>-0.251745</c:v>
                </c:pt>
                <c:pt idx="12595">
                  <c:v>0.90822700000000001</c:v>
                </c:pt>
                <c:pt idx="12596">
                  <c:v>2.028</c:v>
                </c:pt>
                <c:pt idx="12597">
                  <c:v>1.8953800000000001</c:v>
                </c:pt>
                <c:pt idx="12598">
                  <c:v>1.5333699999999999</c:v>
                </c:pt>
                <c:pt idx="12599">
                  <c:v>1.7640100000000001</c:v>
                </c:pt>
                <c:pt idx="12600">
                  <c:v>1.16218</c:v>
                </c:pt>
                <c:pt idx="12601">
                  <c:v>-1.22933</c:v>
                </c:pt>
                <c:pt idx="12602">
                  <c:v>0.73197900000000005</c:v>
                </c:pt>
                <c:pt idx="12603">
                  <c:v>0.54338799999999998</c:v>
                </c:pt>
                <c:pt idx="12604">
                  <c:v>1.34491</c:v>
                </c:pt>
                <c:pt idx="12605">
                  <c:v>-1.5128699999999999</c:v>
                </c:pt>
                <c:pt idx="12606">
                  <c:v>1.93685</c:v>
                </c:pt>
                <c:pt idx="12607">
                  <c:v>1.15784</c:v>
                </c:pt>
                <c:pt idx="12608">
                  <c:v>1.5624</c:v>
                </c:pt>
                <c:pt idx="12609">
                  <c:v>1.51945</c:v>
                </c:pt>
                <c:pt idx="12610">
                  <c:v>-0.155968</c:v>
                </c:pt>
                <c:pt idx="12611">
                  <c:v>-0.51466100000000004</c:v>
                </c:pt>
                <c:pt idx="12612">
                  <c:v>1.2361</c:v>
                </c:pt>
                <c:pt idx="12613">
                  <c:v>0.36791800000000002</c:v>
                </c:pt>
                <c:pt idx="12614">
                  <c:v>1.0105599999999999</c:v>
                </c:pt>
                <c:pt idx="12615">
                  <c:v>-4.6692999999999998E-2</c:v>
                </c:pt>
                <c:pt idx="12616">
                  <c:v>1.31036</c:v>
                </c:pt>
                <c:pt idx="12617">
                  <c:v>2.1513999999999998E-2</c:v>
                </c:pt>
                <c:pt idx="12618">
                  <c:v>1.0274000000000001</c:v>
                </c:pt>
                <c:pt idx="12619">
                  <c:v>1.28901</c:v>
                </c:pt>
                <c:pt idx="12620">
                  <c:v>0.77005400000000002</c:v>
                </c:pt>
                <c:pt idx="12621">
                  <c:v>1.12392</c:v>
                </c:pt>
                <c:pt idx="12622">
                  <c:v>0.114927</c:v>
                </c:pt>
                <c:pt idx="12623">
                  <c:v>0.53311399999999998</c:v>
                </c:pt>
                <c:pt idx="12624">
                  <c:v>1.1403300000000001</c:v>
                </c:pt>
                <c:pt idx="12625">
                  <c:v>0.82132400000000005</c:v>
                </c:pt>
                <c:pt idx="12626">
                  <c:v>0.90716600000000003</c:v>
                </c:pt>
                <c:pt idx="12627">
                  <c:v>1.5761499999999999</c:v>
                </c:pt>
                <c:pt idx="12628">
                  <c:v>-0.15224199999999999</c:v>
                </c:pt>
                <c:pt idx="12629">
                  <c:v>1.69129</c:v>
                </c:pt>
                <c:pt idx="12630">
                  <c:v>0.20376900000000001</c:v>
                </c:pt>
                <c:pt idx="12631">
                  <c:v>1.1993400000000001</c:v>
                </c:pt>
                <c:pt idx="12632">
                  <c:v>-9.7609000000000001E-2</c:v>
                </c:pt>
                <c:pt idx="12633">
                  <c:v>1.5075000000000001</c:v>
                </c:pt>
                <c:pt idx="12634">
                  <c:v>0.636355</c:v>
                </c:pt>
                <c:pt idx="12635">
                  <c:v>0.33041799999999999</c:v>
                </c:pt>
                <c:pt idx="12636">
                  <c:v>1.3810899999999999</c:v>
                </c:pt>
                <c:pt idx="12637">
                  <c:v>1.44197</c:v>
                </c:pt>
                <c:pt idx="12638">
                  <c:v>0.53380799999999995</c:v>
                </c:pt>
                <c:pt idx="12639">
                  <c:v>0.75791699999999995</c:v>
                </c:pt>
                <c:pt idx="12640">
                  <c:v>9.9263000000000004E-2</c:v>
                </c:pt>
                <c:pt idx="12641">
                  <c:v>0.84639299999999995</c:v>
                </c:pt>
                <c:pt idx="12642">
                  <c:v>-7.3912000000000005E-2</c:v>
                </c:pt>
                <c:pt idx="12643">
                  <c:v>2.3686699999999998</c:v>
                </c:pt>
                <c:pt idx="12644">
                  <c:v>1.61991</c:v>
                </c:pt>
                <c:pt idx="12645">
                  <c:v>-1.3740600000000001</c:v>
                </c:pt>
                <c:pt idx="12646">
                  <c:v>0.21429200000000001</c:v>
                </c:pt>
                <c:pt idx="12647">
                  <c:v>-0.41266700000000001</c:v>
                </c:pt>
                <c:pt idx="12648">
                  <c:v>-0.24271300000000001</c:v>
                </c:pt>
                <c:pt idx="12649">
                  <c:v>1.16716</c:v>
                </c:pt>
                <c:pt idx="12650">
                  <c:v>-0.54697799999999996</c:v>
                </c:pt>
                <c:pt idx="12651">
                  <c:v>1.18049</c:v>
                </c:pt>
                <c:pt idx="12652">
                  <c:v>1.6101099999999999</c:v>
                </c:pt>
                <c:pt idx="12653">
                  <c:v>9.1000000000000003E-5</c:v>
                </c:pt>
                <c:pt idx="12654">
                  <c:v>-1.64253</c:v>
                </c:pt>
                <c:pt idx="12655">
                  <c:v>0.250056</c:v>
                </c:pt>
                <c:pt idx="12656">
                  <c:v>1.5403</c:v>
                </c:pt>
                <c:pt idx="12657">
                  <c:v>0.30564200000000002</c:v>
                </c:pt>
                <c:pt idx="12658">
                  <c:v>9.9018999999999996E-2</c:v>
                </c:pt>
                <c:pt idx="12659">
                  <c:v>0.44043900000000002</c:v>
                </c:pt>
                <c:pt idx="12660">
                  <c:v>0.68473099999999998</c:v>
                </c:pt>
                <c:pt idx="12661">
                  <c:v>0.54206600000000005</c:v>
                </c:pt>
                <c:pt idx="12662">
                  <c:v>-0.79027899999999995</c:v>
                </c:pt>
                <c:pt idx="12663">
                  <c:v>0.43713999999999997</c:v>
                </c:pt>
                <c:pt idx="12664">
                  <c:v>1.23359</c:v>
                </c:pt>
                <c:pt idx="12665">
                  <c:v>0.51714099999999996</c:v>
                </c:pt>
                <c:pt idx="12666">
                  <c:v>0.55164100000000005</c:v>
                </c:pt>
                <c:pt idx="12667">
                  <c:v>0.17868700000000001</c:v>
                </c:pt>
                <c:pt idx="12668">
                  <c:v>0.47521400000000003</c:v>
                </c:pt>
                <c:pt idx="12669">
                  <c:v>0.56723299999999999</c:v>
                </c:pt>
                <c:pt idx="12670">
                  <c:v>-0.443442</c:v>
                </c:pt>
                <c:pt idx="12671">
                  <c:v>0.93813999999999997</c:v>
                </c:pt>
                <c:pt idx="12672">
                  <c:v>0.93417499999999998</c:v>
                </c:pt>
                <c:pt idx="12673">
                  <c:v>0.10721899999999999</c:v>
                </c:pt>
                <c:pt idx="12674">
                  <c:v>0.53565700000000005</c:v>
                </c:pt>
                <c:pt idx="12675">
                  <c:v>0.85844699999999996</c:v>
                </c:pt>
                <c:pt idx="12676">
                  <c:v>0.89043799999999995</c:v>
                </c:pt>
                <c:pt idx="12677">
                  <c:v>-0.18204899999999999</c:v>
                </c:pt>
                <c:pt idx="12678">
                  <c:v>1.0107900000000001</c:v>
                </c:pt>
                <c:pt idx="12679">
                  <c:v>0.71886099999999997</c:v>
                </c:pt>
                <c:pt idx="12680">
                  <c:v>-6.8821999999999994E-2</c:v>
                </c:pt>
                <c:pt idx="12681">
                  <c:v>-0.57101999999999997</c:v>
                </c:pt>
                <c:pt idx="12682">
                  <c:v>0.36789300000000003</c:v>
                </c:pt>
                <c:pt idx="12683">
                  <c:v>-0.234733</c:v>
                </c:pt>
                <c:pt idx="12684">
                  <c:v>2.44922</c:v>
                </c:pt>
                <c:pt idx="12685">
                  <c:v>0.97151200000000004</c:v>
                </c:pt>
                <c:pt idx="12686">
                  <c:v>1.3980600000000001</c:v>
                </c:pt>
                <c:pt idx="12687">
                  <c:v>-0.41501300000000002</c:v>
                </c:pt>
                <c:pt idx="12688">
                  <c:v>-0.32052199999999997</c:v>
                </c:pt>
                <c:pt idx="12689">
                  <c:v>0.28518500000000002</c:v>
                </c:pt>
                <c:pt idx="12690">
                  <c:v>0.72946900000000003</c:v>
                </c:pt>
                <c:pt idx="12691">
                  <c:v>-1.0165200000000001</c:v>
                </c:pt>
                <c:pt idx="12692">
                  <c:v>0.61942200000000003</c:v>
                </c:pt>
                <c:pt idx="12693">
                  <c:v>0.91163300000000003</c:v>
                </c:pt>
                <c:pt idx="12694">
                  <c:v>0.745838</c:v>
                </c:pt>
                <c:pt idx="12695">
                  <c:v>-0.59515200000000001</c:v>
                </c:pt>
                <c:pt idx="12696">
                  <c:v>1.23089</c:v>
                </c:pt>
                <c:pt idx="12697">
                  <c:v>-5.9641E-2</c:v>
                </c:pt>
                <c:pt idx="12698">
                  <c:v>0.35303200000000001</c:v>
                </c:pt>
                <c:pt idx="12699">
                  <c:v>-3.2034E-2</c:v>
                </c:pt>
                <c:pt idx="12700">
                  <c:v>6.3226000000000004E-2</c:v>
                </c:pt>
                <c:pt idx="12701">
                  <c:v>-0.54148799999999997</c:v>
                </c:pt>
                <c:pt idx="12702">
                  <c:v>-0.27562900000000001</c:v>
                </c:pt>
                <c:pt idx="12703">
                  <c:v>-0.32545200000000002</c:v>
                </c:pt>
                <c:pt idx="12704">
                  <c:v>-5.4392999999999997E-2</c:v>
                </c:pt>
                <c:pt idx="12705">
                  <c:v>0.76894799999999996</c:v>
                </c:pt>
                <c:pt idx="12706">
                  <c:v>-0.50730500000000001</c:v>
                </c:pt>
                <c:pt idx="12707">
                  <c:v>-0.34656399999999998</c:v>
                </c:pt>
                <c:pt idx="12708">
                  <c:v>0.13620399999999999</c:v>
                </c:pt>
                <c:pt idx="12709">
                  <c:v>-1.1505700000000001</c:v>
                </c:pt>
                <c:pt idx="12710">
                  <c:v>-6.6334000000000004E-2</c:v>
                </c:pt>
                <c:pt idx="12711">
                  <c:v>7.0324999999999999E-2</c:v>
                </c:pt>
                <c:pt idx="12712">
                  <c:v>-0.20441799999999999</c:v>
                </c:pt>
                <c:pt idx="12713">
                  <c:v>0.35042899999999999</c:v>
                </c:pt>
                <c:pt idx="12714">
                  <c:v>0.167824</c:v>
                </c:pt>
                <c:pt idx="12715">
                  <c:v>-0.581681</c:v>
                </c:pt>
                <c:pt idx="12716">
                  <c:v>0.74173100000000003</c:v>
                </c:pt>
                <c:pt idx="12717">
                  <c:v>-0.82557999999999998</c:v>
                </c:pt>
                <c:pt idx="12718">
                  <c:v>-0.50913600000000003</c:v>
                </c:pt>
                <c:pt idx="12719">
                  <c:v>-8.4389000000000006E-2</c:v>
                </c:pt>
                <c:pt idx="12720">
                  <c:v>-1.20496</c:v>
                </c:pt>
                <c:pt idx="12721">
                  <c:v>0.61291399999999996</c:v>
                </c:pt>
                <c:pt idx="12722">
                  <c:v>0.46648000000000001</c:v>
                </c:pt>
                <c:pt idx="12723">
                  <c:v>1.5865000000000001E-2</c:v>
                </c:pt>
                <c:pt idx="12724">
                  <c:v>-0.36179099999999997</c:v>
                </c:pt>
                <c:pt idx="12725">
                  <c:v>-1.2612699999999999</c:v>
                </c:pt>
                <c:pt idx="12726">
                  <c:v>-0.863429</c:v>
                </c:pt>
                <c:pt idx="12727">
                  <c:v>0.50312500000000004</c:v>
                </c:pt>
                <c:pt idx="12728">
                  <c:v>-0.11945799999999999</c:v>
                </c:pt>
                <c:pt idx="12729">
                  <c:v>1.30358</c:v>
                </c:pt>
                <c:pt idx="12730">
                  <c:v>-0.94715400000000005</c:v>
                </c:pt>
                <c:pt idx="12731">
                  <c:v>-0.100157</c:v>
                </c:pt>
                <c:pt idx="12732">
                  <c:v>0.70003099999999996</c:v>
                </c:pt>
                <c:pt idx="12733">
                  <c:v>-0.57245199999999996</c:v>
                </c:pt>
                <c:pt idx="12734">
                  <c:v>-1.3303499999999999</c:v>
                </c:pt>
                <c:pt idx="12735">
                  <c:v>-0.323214</c:v>
                </c:pt>
                <c:pt idx="12736">
                  <c:v>-0.661663</c:v>
                </c:pt>
                <c:pt idx="12737">
                  <c:v>-0.890706</c:v>
                </c:pt>
                <c:pt idx="12738">
                  <c:v>-1.2862899999999999</c:v>
                </c:pt>
                <c:pt idx="12739">
                  <c:v>1.9795799999999999</c:v>
                </c:pt>
                <c:pt idx="12740">
                  <c:v>-1.19357</c:v>
                </c:pt>
                <c:pt idx="12741">
                  <c:v>0.99934299999999998</c:v>
                </c:pt>
                <c:pt idx="12742">
                  <c:v>1.0024</c:v>
                </c:pt>
                <c:pt idx="12743">
                  <c:v>0.59302999999999995</c:v>
                </c:pt>
                <c:pt idx="12744">
                  <c:v>0.97830899999999998</c:v>
                </c:pt>
                <c:pt idx="12745">
                  <c:v>0.28281200000000001</c:v>
                </c:pt>
                <c:pt idx="12746">
                  <c:v>1.20261</c:v>
                </c:pt>
                <c:pt idx="12747">
                  <c:v>1.32176</c:v>
                </c:pt>
                <c:pt idx="12748">
                  <c:v>2.3346800000000001</c:v>
                </c:pt>
                <c:pt idx="12749">
                  <c:v>0.14832100000000001</c:v>
                </c:pt>
                <c:pt idx="12750">
                  <c:v>1.1189100000000001</c:v>
                </c:pt>
                <c:pt idx="12751">
                  <c:v>1.8230599999999999</c:v>
                </c:pt>
                <c:pt idx="12752">
                  <c:v>1.62036</c:v>
                </c:pt>
                <c:pt idx="12753">
                  <c:v>1.2384999999999999</c:v>
                </c:pt>
                <c:pt idx="12754">
                  <c:v>0.97412799999999999</c:v>
                </c:pt>
                <c:pt idx="12755">
                  <c:v>0.66829700000000003</c:v>
                </c:pt>
                <c:pt idx="12756">
                  <c:v>1.34558</c:v>
                </c:pt>
                <c:pt idx="12757">
                  <c:v>0.454573</c:v>
                </c:pt>
                <c:pt idx="12758">
                  <c:v>-0.28698099999999999</c:v>
                </c:pt>
                <c:pt idx="12759">
                  <c:v>-0.10970199999999999</c:v>
                </c:pt>
                <c:pt idx="12760">
                  <c:v>1.21638</c:v>
                </c:pt>
                <c:pt idx="12761">
                  <c:v>0.25713599999999998</c:v>
                </c:pt>
                <c:pt idx="12762">
                  <c:v>1.4157</c:v>
                </c:pt>
                <c:pt idx="12763">
                  <c:v>1.07134</c:v>
                </c:pt>
                <c:pt idx="12764">
                  <c:v>0.16023899999999999</c:v>
                </c:pt>
                <c:pt idx="12765">
                  <c:v>1.25047</c:v>
                </c:pt>
                <c:pt idx="12766">
                  <c:v>1.17517</c:v>
                </c:pt>
                <c:pt idx="12767">
                  <c:v>0.94128999999999996</c:v>
                </c:pt>
                <c:pt idx="12768">
                  <c:v>-2.1329999999999998E-2</c:v>
                </c:pt>
                <c:pt idx="12769">
                  <c:v>1.4574199999999999</c:v>
                </c:pt>
                <c:pt idx="12770">
                  <c:v>-1.3338300000000001</c:v>
                </c:pt>
                <c:pt idx="12771">
                  <c:v>3.0707999999999999E-2</c:v>
                </c:pt>
                <c:pt idx="12772">
                  <c:v>-6.6036999999999998E-2</c:v>
                </c:pt>
                <c:pt idx="12773">
                  <c:v>0.96707399999999999</c:v>
                </c:pt>
                <c:pt idx="12774">
                  <c:v>0.81094200000000005</c:v>
                </c:pt>
                <c:pt idx="12775">
                  <c:v>1.4439</c:v>
                </c:pt>
                <c:pt idx="12776">
                  <c:v>1.47997</c:v>
                </c:pt>
                <c:pt idx="12777">
                  <c:v>1.26207</c:v>
                </c:pt>
                <c:pt idx="12778">
                  <c:v>0.39429700000000001</c:v>
                </c:pt>
                <c:pt idx="12779">
                  <c:v>-0.36060799999999998</c:v>
                </c:pt>
                <c:pt idx="12780">
                  <c:v>0.232658</c:v>
                </c:pt>
                <c:pt idx="12781">
                  <c:v>0.50700000000000001</c:v>
                </c:pt>
                <c:pt idx="12782">
                  <c:v>7.1443999999999994E-2</c:v>
                </c:pt>
                <c:pt idx="12783">
                  <c:v>0.42181800000000003</c:v>
                </c:pt>
                <c:pt idx="12784">
                  <c:v>0.187446</c:v>
                </c:pt>
                <c:pt idx="12785">
                  <c:v>0.40844599999999998</c:v>
                </c:pt>
                <c:pt idx="12786">
                  <c:v>0.20259099999999999</c:v>
                </c:pt>
                <c:pt idx="12787">
                  <c:v>-6.3044000000000003E-2</c:v>
                </c:pt>
                <c:pt idx="12788">
                  <c:v>-0.120979</c:v>
                </c:pt>
                <c:pt idx="12789">
                  <c:v>0.135794</c:v>
                </c:pt>
                <c:pt idx="12790">
                  <c:v>0.57622200000000001</c:v>
                </c:pt>
                <c:pt idx="12791">
                  <c:v>0.83507799999999999</c:v>
                </c:pt>
                <c:pt idx="12792">
                  <c:v>0.50401399999999996</c:v>
                </c:pt>
                <c:pt idx="12793">
                  <c:v>1.4894499999999999</c:v>
                </c:pt>
                <c:pt idx="12794">
                  <c:v>0.47527399999999997</c:v>
                </c:pt>
                <c:pt idx="12795">
                  <c:v>7.8747999999999999E-2</c:v>
                </c:pt>
                <c:pt idx="12796">
                  <c:v>0.58349899999999999</c:v>
                </c:pt>
                <c:pt idx="12797">
                  <c:v>0.69675100000000001</c:v>
                </c:pt>
                <c:pt idx="12798">
                  <c:v>9.2271000000000006E-2</c:v>
                </c:pt>
                <c:pt idx="12799">
                  <c:v>-0.42290899999999998</c:v>
                </c:pt>
                <c:pt idx="12800">
                  <c:v>1.3315300000000001</c:v>
                </c:pt>
                <c:pt idx="12801">
                  <c:v>-0.41261399999999998</c:v>
                </c:pt>
                <c:pt idx="12802">
                  <c:v>-6.4158999999999994E-2</c:v>
                </c:pt>
                <c:pt idx="12803">
                  <c:v>-0.36306100000000002</c:v>
                </c:pt>
                <c:pt idx="12804">
                  <c:v>2.0728499999999999</c:v>
                </c:pt>
                <c:pt idx="12805">
                  <c:v>1.09189</c:v>
                </c:pt>
                <c:pt idx="12806">
                  <c:v>1.0105</c:v>
                </c:pt>
                <c:pt idx="12807">
                  <c:v>1.9233499999999999</c:v>
                </c:pt>
                <c:pt idx="12808">
                  <c:v>0.62086300000000005</c:v>
                </c:pt>
                <c:pt idx="12809">
                  <c:v>0.73552200000000001</c:v>
                </c:pt>
                <c:pt idx="12810">
                  <c:v>0.539852</c:v>
                </c:pt>
                <c:pt idx="12811">
                  <c:v>-0.83931599999999995</c:v>
                </c:pt>
                <c:pt idx="12812">
                  <c:v>0.129077</c:v>
                </c:pt>
                <c:pt idx="12813">
                  <c:v>0.46682400000000002</c:v>
                </c:pt>
                <c:pt idx="12814">
                  <c:v>-0.36405599999999999</c:v>
                </c:pt>
                <c:pt idx="12815">
                  <c:v>1.5779399999999999</c:v>
                </c:pt>
                <c:pt idx="12816">
                  <c:v>0.964005</c:v>
                </c:pt>
                <c:pt idx="12817">
                  <c:v>0.84894499999999995</c:v>
                </c:pt>
                <c:pt idx="12818">
                  <c:v>9.4485E-2</c:v>
                </c:pt>
                <c:pt idx="12819">
                  <c:v>0.82095499999999999</c:v>
                </c:pt>
                <c:pt idx="12820">
                  <c:v>1.03765</c:v>
                </c:pt>
                <c:pt idx="12821">
                  <c:v>0.283636</c:v>
                </c:pt>
                <c:pt idx="12822">
                  <c:v>0.884884</c:v>
                </c:pt>
                <c:pt idx="12823">
                  <c:v>-1.0505</c:v>
                </c:pt>
                <c:pt idx="12824">
                  <c:v>1.06454</c:v>
                </c:pt>
                <c:pt idx="12825">
                  <c:v>0.60955999999999999</c:v>
                </c:pt>
                <c:pt idx="12826">
                  <c:v>-0.91825299999999999</c:v>
                </c:pt>
                <c:pt idx="12827">
                  <c:v>1.0888100000000001</c:v>
                </c:pt>
                <c:pt idx="12828">
                  <c:v>1.25925</c:v>
                </c:pt>
                <c:pt idx="12829">
                  <c:v>1.28861</c:v>
                </c:pt>
                <c:pt idx="12830">
                  <c:v>0.786802</c:v>
                </c:pt>
                <c:pt idx="12831">
                  <c:v>0.93243500000000001</c:v>
                </c:pt>
                <c:pt idx="12832">
                  <c:v>0.163526</c:v>
                </c:pt>
                <c:pt idx="12833">
                  <c:v>-0.75523700000000005</c:v>
                </c:pt>
                <c:pt idx="12834">
                  <c:v>0.53698800000000002</c:v>
                </c:pt>
                <c:pt idx="12835">
                  <c:v>0.34766200000000003</c:v>
                </c:pt>
                <c:pt idx="12836">
                  <c:v>0.75753199999999998</c:v>
                </c:pt>
                <c:pt idx="12837">
                  <c:v>0.67984699999999998</c:v>
                </c:pt>
                <c:pt idx="12838">
                  <c:v>-6.9237000000000007E-2</c:v>
                </c:pt>
                <c:pt idx="12839">
                  <c:v>-2.69916</c:v>
                </c:pt>
                <c:pt idx="12840">
                  <c:v>1.1913</c:v>
                </c:pt>
                <c:pt idx="12841">
                  <c:v>-0.33218199999999998</c:v>
                </c:pt>
                <c:pt idx="12842">
                  <c:v>1.7162500000000001</c:v>
                </c:pt>
                <c:pt idx="12843">
                  <c:v>-0.12569900000000001</c:v>
                </c:pt>
                <c:pt idx="12844">
                  <c:v>2.3827000000000001E-2</c:v>
                </c:pt>
                <c:pt idx="12845">
                  <c:v>-0.55237499999999995</c:v>
                </c:pt>
                <c:pt idx="12846">
                  <c:v>0.76612100000000005</c:v>
                </c:pt>
                <c:pt idx="12847">
                  <c:v>0.50235099999999999</c:v>
                </c:pt>
                <c:pt idx="12848">
                  <c:v>1.1191899999999999</c:v>
                </c:pt>
                <c:pt idx="12849">
                  <c:v>0.24295600000000001</c:v>
                </c:pt>
                <c:pt idx="12850">
                  <c:v>0.11333</c:v>
                </c:pt>
                <c:pt idx="12851">
                  <c:v>0.91871599999999998</c:v>
                </c:pt>
                <c:pt idx="12852">
                  <c:v>0.66181599999999996</c:v>
                </c:pt>
                <c:pt idx="12853">
                  <c:v>1.94462</c:v>
                </c:pt>
                <c:pt idx="12854">
                  <c:v>-0.29979800000000001</c:v>
                </c:pt>
                <c:pt idx="12855">
                  <c:v>0.125334</c:v>
                </c:pt>
                <c:pt idx="12856">
                  <c:v>0.619533</c:v>
                </c:pt>
                <c:pt idx="12857">
                  <c:v>-1.5573699999999999</c:v>
                </c:pt>
                <c:pt idx="12858">
                  <c:v>1.03617</c:v>
                </c:pt>
                <c:pt idx="12859">
                  <c:v>1.90463</c:v>
                </c:pt>
                <c:pt idx="12860">
                  <c:v>0.66200400000000004</c:v>
                </c:pt>
                <c:pt idx="12861">
                  <c:v>0.93015400000000004</c:v>
                </c:pt>
                <c:pt idx="12862">
                  <c:v>-0.93463300000000005</c:v>
                </c:pt>
                <c:pt idx="12863">
                  <c:v>0.20680699999999999</c:v>
                </c:pt>
                <c:pt idx="12864">
                  <c:v>1.27413</c:v>
                </c:pt>
                <c:pt idx="12865">
                  <c:v>0.39675500000000002</c:v>
                </c:pt>
                <c:pt idx="12866">
                  <c:v>0.60983200000000004</c:v>
                </c:pt>
                <c:pt idx="12867">
                  <c:v>0.37029499999999999</c:v>
                </c:pt>
                <c:pt idx="12868">
                  <c:v>1.6428</c:v>
                </c:pt>
                <c:pt idx="12869">
                  <c:v>0.69039700000000004</c:v>
                </c:pt>
                <c:pt idx="12870">
                  <c:v>0.67703400000000002</c:v>
                </c:pt>
                <c:pt idx="12871">
                  <c:v>0.37922800000000001</c:v>
                </c:pt>
                <c:pt idx="12872">
                  <c:v>0.92987699999999995</c:v>
                </c:pt>
                <c:pt idx="12873">
                  <c:v>-0.47226600000000002</c:v>
                </c:pt>
                <c:pt idx="12874">
                  <c:v>0.77222500000000005</c:v>
                </c:pt>
                <c:pt idx="12875">
                  <c:v>-0.87156900000000004</c:v>
                </c:pt>
                <c:pt idx="12876">
                  <c:v>0.53808599999999995</c:v>
                </c:pt>
                <c:pt idx="12877">
                  <c:v>-0.473439</c:v>
                </c:pt>
                <c:pt idx="12878">
                  <c:v>1.33467</c:v>
                </c:pt>
                <c:pt idx="12879">
                  <c:v>1.23414</c:v>
                </c:pt>
                <c:pt idx="12880">
                  <c:v>0.79927899999999996</c:v>
                </c:pt>
                <c:pt idx="12881">
                  <c:v>0.32858300000000001</c:v>
                </c:pt>
                <c:pt idx="12882">
                  <c:v>1.6088</c:v>
                </c:pt>
                <c:pt idx="12883">
                  <c:v>-1.08352</c:v>
                </c:pt>
                <c:pt idx="12884">
                  <c:v>-0.72747499999999998</c:v>
                </c:pt>
                <c:pt idx="12885">
                  <c:v>-9.1814999999999994E-2</c:v>
                </c:pt>
                <c:pt idx="12886">
                  <c:v>0.78644000000000003</c:v>
                </c:pt>
                <c:pt idx="12887">
                  <c:v>0.224246</c:v>
                </c:pt>
                <c:pt idx="12888">
                  <c:v>0.66937999999999998</c:v>
                </c:pt>
                <c:pt idx="12889">
                  <c:v>0.592835</c:v>
                </c:pt>
                <c:pt idx="12890">
                  <c:v>-0.67851899999999998</c:v>
                </c:pt>
                <c:pt idx="12891">
                  <c:v>-0.94308999999999998</c:v>
                </c:pt>
                <c:pt idx="12892">
                  <c:v>1.08195</c:v>
                </c:pt>
                <c:pt idx="12893">
                  <c:v>4.5020999999999999E-2</c:v>
                </c:pt>
                <c:pt idx="12894">
                  <c:v>9.4959000000000002E-2</c:v>
                </c:pt>
                <c:pt idx="12895">
                  <c:v>0.51520900000000003</c:v>
                </c:pt>
                <c:pt idx="12896">
                  <c:v>-0.15452399999999999</c:v>
                </c:pt>
                <c:pt idx="12897">
                  <c:v>-1.8894</c:v>
                </c:pt>
                <c:pt idx="12898">
                  <c:v>-1.14855</c:v>
                </c:pt>
                <c:pt idx="12899">
                  <c:v>0.72126900000000005</c:v>
                </c:pt>
                <c:pt idx="12900">
                  <c:v>-1.2772699999999999</c:v>
                </c:pt>
                <c:pt idx="12901">
                  <c:v>1.83172</c:v>
                </c:pt>
                <c:pt idx="12902">
                  <c:v>1.7838700000000001</c:v>
                </c:pt>
                <c:pt idx="12903">
                  <c:v>-1.0512600000000001</c:v>
                </c:pt>
                <c:pt idx="12904">
                  <c:v>1.02054</c:v>
                </c:pt>
                <c:pt idx="12905">
                  <c:v>2.2251599999999998</c:v>
                </c:pt>
                <c:pt idx="12906">
                  <c:v>1.01187</c:v>
                </c:pt>
                <c:pt idx="12907">
                  <c:v>1.8250299999999999</c:v>
                </c:pt>
                <c:pt idx="12908">
                  <c:v>1.6975800000000001</c:v>
                </c:pt>
                <c:pt idx="12909">
                  <c:v>1.3883099999999999</c:v>
                </c:pt>
                <c:pt idx="12910">
                  <c:v>1.2402200000000001</c:v>
                </c:pt>
                <c:pt idx="12911">
                  <c:v>0.93096900000000005</c:v>
                </c:pt>
                <c:pt idx="12912">
                  <c:v>1.6132299999999999</c:v>
                </c:pt>
                <c:pt idx="12913">
                  <c:v>1.1749400000000001</c:v>
                </c:pt>
                <c:pt idx="12914">
                  <c:v>-0.136573</c:v>
                </c:pt>
                <c:pt idx="12915">
                  <c:v>-0.19631399999999999</c:v>
                </c:pt>
                <c:pt idx="12916">
                  <c:v>-0.56031799999999998</c:v>
                </c:pt>
                <c:pt idx="12917">
                  <c:v>1.9227399999999999</c:v>
                </c:pt>
                <c:pt idx="12918">
                  <c:v>0.29756899999999997</c:v>
                </c:pt>
                <c:pt idx="12919">
                  <c:v>0.31387999999999999</c:v>
                </c:pt>
                <c:pt idx="12920">
                  <c:v>-0.73612999999999995</c:v>
                </c:pt>
                <c:pt idx="12921">
                  <c:v>-0.29694300000000001</c:v>
                </c:pt>
                <c:pt idx="12922">
                  <c:v>-0.57233500000000004</c:v>
                </c:pt>
                <c:pt idx="12923">
                  <c:v>1.19187</c:v>
                </c:pt>
                <c:pt idx="12924">
                  <c:v>0.21501799999999999</c:v>
                </c:pt>
                <c:pt idx="12925">
                  <c:v>-9.7409999999999997E-2</c:v>
                </c:pt>
                <c:pt idx="12926">
                  <c:v>0.40641100000000002</c:v>
                </c:pt>
                <c:pt idx="12927">
                  <c:v>1.1528</c:v>
                </c:pt>
                <c:pt idx="12928">
                  <c:v>0.95164000000000004</c:v>
                </c:pt>
                <c:pt idx="12929">
                  <c:v>0.66910599999999998</c:v>
                </c:pt>
                <c:pt idx="12930">
                  <c:v>1.1700699999999999</c:v>
                </c:pt>
                <c:pt idx="12931">
                  <c:v>0.106965</c:v>
                </c:pt>
                <c:pt idx="12932">
                  <c:v>0.164827</c:v>
                </c:pt>
                <c:pt idx="12933">
                  <c:v>0.93885700000000005</c:v>
                </c:pt>
                <c:pt idx="12934">
                  <c:v>0.69733800000000001</c:v>
                </c:pt>
                <c:pt idx="12935">
                  <c:v>1.35341</c:v>
                </c:pt>
                <c:pt idx="12936">
                  <c:v>0.91234999999999999</c:v>
                </c:pt>
                <c:pt idx="12937">
                  <c:v>0.86752600000000002</c:v>
                </c:pt>
                <c:pt idx="12938">
                  <c:v>0.53268300000000002</c:v>
                </c:pt>
                <c:pt idx="12939">
                  <c:v>0.245502</c:v>
                </c:pt>
                <c:pt idx="12940">
                  <c:v>0.16815099999999999</c:v>
                </c:pt>
                <c:pt idx="12941">
                  <c:v>1.0186999999999999</c:v>
                </c:pt>
                <c:pt idx="12942">
                  <c:v>0.75097800000000003</c:v>
                </c:pt>
                <c:pt idx="12943">
                  <c:v>0.54093999999999998</c:v>
                </c:pt>
                <c:pt idx="12944">
                  <c:v>0.51516499999999998</c:v>
                </c:pt>
                <c:pt idx="12945">
                  <c:v>6.7433999999999994E-2</c:v>
                </c:pt>
                <c:pt idx="12946">
                  <c:v>0.62503900000000001</c:v>
                </c:pt>
                <c:pt idx="12947">
                  <c:v>-0.57395300000000005</c:v>
                </c:pt>
                <c:pt idx="12948">
                  <c:v>0.65851999999999999</c:v>
                </c:pt>
                <c:pt idx="12949">
                  <c:v>0.41840100000000002</c:v>
                </c:pt>
                <c:pt idx="12950">
                  <c:v>0.566936</c:v>
                </c:pt>
                <c:pt idx="12951">
                  <c:v>0.242201</c:v>
                </c:pt>
                <c:pt idx="12952">
                  <c:v>1.0206200000000001</c:v>
                </c:pt>
                <c:pt idx="12953">
                  <c:v>0.55421600000000004</c:v>
                </c:pt>
                <c:pt idx="12954">
                  <c:v>-3.8034999999999999E-2</c:v>
                </c:pt>
                <c:pt idx="12955">
                  <c:v>0.82106000000000001</c:v>
                </c:pt>
                <c:pt idx="12956">
                  <c:v>0.37302299999999999</c:v>
                </c:pt>
                <c:pt idx="12957">
                  <c:v>-0.17385400000000001</c:v>
                </c:pt>
                <c:pt idx="12958">
                  <c:v>0.66886400000000001</c:v>
                </c:pt>
                <c:pt idx="12959">
                  <c:v>-8.0862000000000003E-2</c:v>
                </c:pt>
                <c:pt idx="12960">
                  <c:v>-0.28085500000000002</c:v>
                </c:pt>
                <c:pt idx="12961">
                  <c:v>-0.89671599999999996</c:v>
                </c:pt>
                <c:pt idx="12962">
                  <c:v>1.0673900000000001</c:v>
                </c:pt>
                <c:pt idx="12963">
                  <c:v>0.55694500000000002</c:v>
                </c:pt>
                <c:pt idx="12964">
                  <c:v>-0.109196</c:v>
                </c:pt>
                <c:pt idx="12965">
                  <c:v>0.63849900000000004</c:v>
                </c:pt>
                <c:pt idx="12966">
                  <c:v>-0.31637399999999999</c:v>
                </c:pt>
                <c:pt idx="12967">
                  <c:v>0.14618100000000001</c:v>
                </c:pt>
                <c:pt idx="12968">
                  <c:v>-0.82402699999999995</c:v>
                </c:pt>
                <c:pt idx="12969">
                  <c:v>9.0799000000000005E-2</c:v>
                </c:pt>
                <c:pt idx="12970">
                  <c:v>0.24971099999999999</c:v>
                </c:pt>
                <c:pt idx="12971">
                  <c:v>-1.0445599999999999</c:v>
                </c:pt>
                <c:pt idx="12972">
                  <c:v>0.10345799999999999</c:v>
                </c:pt>
                <c:pt idx="12973">
                  <c:v>0.88068100000000005</c:v>
                </c:pt>
                <c:pt idx="12974">
                  <c:v>-0.58128999999999997</c:v>
                </c:pt>
                <c:pt idx="12975">
                  <c:v>0.174902</c:v>
                </c:pt>
                <c:pt idx="12976">
                  <c:v>-0.16705999999999999</c:v>
                </c:pt>
                <c:pt idx="12977">
                  <c:v>0.27532200000000001</c:v>
                </c:pt>
                <c:pt idx="12978">
                  <c:v>1.1927099999999999</c:v>
                </c:pt>
                <c:pt idx="12979">
                  <c:v>-3.6679999999999997E-2</c:v>
                </c:pt>
                <c:pt idx="12980">
                  <c:v>1.11635</c:v>
                </c:pt>
                <c:pt idx="12981">
                  <c:v>-4.5189999999999996E-3</c:v>
                </c:pt>
                <c:pt idx="12982">
                  <c:v>0.40251300000000001</c:v>
                </c:pt>
                <c:pt idx="12983">
                  <c:v>1.11496</c:v>
                </c:pt>
                <c:pt idx="12984">
                  <c:v>-4.3740000000000003E-3</c:v>
                </c:pt>
                <c:pt idx="12985">
                  <c:v>0.746757</c:v>
                </c:pt>
                <c:pt idx="12986">
                  <c:v>2.30741</c:v>
                </c:pt>
                <c:pt idx="12987">
                  <c:v>0.30723499999999998</c:v>
                </c:pt>
                <c:pt idx="12988">
                  <c:v>0.48223300000000002</c:v>
                </c:pt>
                <c:pt idx="12989">
                  <c:v>1.61853</c:v>
                </c:pt>
                <c:pt idx="12990">
                  <c:v>0.61212200000000005</c:v>
                </c:pt>
                <c:pt idx="12991">
                  <c:v>-0.13259499999999999</c:v>
                </c:pt>
                <c:pt idx="12992">
                  <c:v>0.62940200000000002</c:v>
                </c:pt>
                <c:pt idx="12993">
                  <c:v>1.2294700000000001</c:v>
                </c:pt>
                <c:pt idx="12994">
                  <c:v>1.7296899999999999</c:v>
                </c:pt>
                <c:pt idx="12995">
                  <c:v>1.1140000000000001</c:v>
                </c:pt>
                <c:pt idx="12996">
                  <c:v>1.0137799999999999</c:v>
                </c:pt>
                <c:pt idx="12997">
                  <c:v>1.51501</c:v>
                </c:pt>
                <c:pt idx="12998">
                  <c:v>1.7281299999999999</c:v>
                </c:pt>
                <c:pt idx="12999">
                  <c:v>0.92221500000000001</c:v>
                </c:pt>
                <c:pt idx="13000">
                  <c:v>1.29786</c:v>
                </c:pt>
                <c:pt idx="13001">
                  <c:v>1.3575900000000001</c:v>
                </c:pt>
                <c:pt idx="13002">
                  <c:v>1.6731499999999999</c:v>
                </c:pt>
                <c:pt idx="13003">
                  <c:v>1.43692</c:v>
                </c:pt>
                <c:pt idx="13004">
                  <c:v>0.73563699999999999</c:v>
                </c:pt>
                <c:pt idx="13005">
                  <c:v>1.19455</c:v>
                </c:pt>
                <c:pt idx="13006">
                  <c:v>0.95109299999999997</c:v>
                </c:pt>
                <c:pt idx="13007">
                  <c:v>1.09704</c:v>
                </c:pt>
                <c:pt idx="13008">
                  <c:v>0.50889499999999999</c:v>
                </c:pt>
                <c:pt idx="13009">
                  <c:v>0.26410600000000001</c:v>
                </c:pt>
                <c:pt idx="13010">
                  <c:v>-0.50710999999999995</c:v>
                </c:pt>
                <c:pt idx="13011">
                  <c:v>1.5678999999999998E-2</c:v>
                </c:pt>
                <c:pt idx="13012">
                  <c:v>0.614012</c:v>
                </c:pt>
                <c:pt idx="13013">
                  <c:v>1.5096700000000001</c:v>
                </c:pt>
                <c:pt idx="13014">
                  <c:v>0.225249</c:v>
                </c:pt>
                <c:pt idx="13015">
                  <c:v>1.02362</c:v>
                </c:pt>
                <c:pt idx="13016">
                  <c:v>-0.71964799999999995</c:v>
                </c:pt>
                <c:pt idx="13017">
                  <c:v>0.19991600000000001</c:v>
                </c:pt>
                <c:pt idx="13018">
                  <c:v>1.3189900000000001</c:v>
                </c:pt>
                <c:pt idx="13019">
                  <c:v>-0.25022699999999998</c:v>
                </c:pt>
                <c:pt idx="13020">
                  <c:v>0.63729199999999997</c:v>
                </c:pt>
                <c:pt idx="13021">
                  <c:v>5.6494999999999997E-2</c:v>
                </c:pt>
                <c:pt idx="13022">
                  <c:v>-0.62549999999999994</c:v>
                </c:pt>
                <c:pt idx="13023">
                  <c:v>-0.35084700000000002</c:v>
                </c:pt>
                <c:pt idx="13024">
                  <c:v>0.68629399999999996</c:v>
                </c:pt>
                <c:pt idx="13025">
                  <c:v>2.1692300000000002</c:v>
                </c:pt>
                <c:pt idx="13026">
                  <c:v>-1.5097499999999999</c:v>
                </c:pt>
                <c:pt idx="13027">
                  <c:v>-0.85837399999999997</c:v>
                </c:pt>
                <c:pt idx="13028">
                  <c:v>1.4721599999999999</c:v>
                </c:pt>
                <c:pt idx="13029">
                  <c:v>0.27315299999999998</c:v>
                </c:pt>
                <c:pt idx="13030">
                  <c:v>0.61111300000000002</c:v>
                </c:pt>
                <c:pt idx="13031">
                  <c:v>2.1584099999999999</c:v>
                </c:pt>
                <c:pt idx="13032">
                  <c:v>0.98589400000000005</c:v>
                </c:pt>
                <c:pt idx="13033">
                  <c:v>-0.22257099999999999</c:v>
                </c:pt>
                <c:pt idx="13034">
                  <c:v>3.0596999999999999E-2</c:v>
                </c:pt>
                <c:pt idx="13035">
                  <c:v>1.53539</c:v>
                </c:pt>
                <c:pt idx="13036">
                  <c:v>1.30423</c:v>
                </c:pt>
                <c:pt idx="13037">
                  <c:v>-1.2942499999999999</c:v>
                </c:pt>
                <c:pt idx="13038">
                  <c:v>1.35023</c:v>
                </c:pt>
                <c:pt idx="13039">
                  <c:v>1.36243</c:v>
                </c:pt>
                <c:pt idx="13040">
                  <c:v>-0.40863899999999997</c:v>
                </c:pt>
                <c:pt idx="13041">
                  <c:v>0.54127099999999995</c:v>
                </c:pt>
                <c:pt idx="13042">
                  <c:v>1.8456399999999999</c:v>
                </c:pt>
                <c:pt idx="13043">
                  <c:v>-9.5006999999999994E-2</c:v>
                </c:pt>
                <c:pt idx="13044">
                  <c:v>-0.446183</c:v>
                </c:pt>
                <c:pt idx="13045">
                  <c:v>0.11983199999999999</c:v>
                </c:pt>
                <c:pt idx="13046">
                  <c:v>0.59403399999999995</c:v>
                </c:pt>
                <c:pt idx="13047">
                  <c:v>1.5300199999999999</c:v>
                </c:pt>
                <c:pt idx="13048">
                  <c:v>0.90040399999999998</c:v>
                </c:pt>
                <c:pt idx="13049">
                  <c:v>1.6639999999999999E-3</c:v>
                </c:pt>
                <c:pt idx="13050">
                  <c:v>7.1264999999999995E-2</c:v>
                </c:pt>
                <c:pt idx="13051">
                  <c:v>-0.368701</c:v>
                </c:pt>
                <c:pt idx="13052">
                  <c:v>0.72320700000000004</c:v>
                </c:pt>
                <c:pt idx="13053">
                  <c:v>-0.40556399999999998</c:v>
                </c:pt>
                <c:pt idx="13054">
                  <c:v>0.175904</c:v>
                </c:pt>
                <c:pt idx="13055">
                  <c:v>3.8073999999999997E-2</c:v>
                </c:pt>
                <c:pt idx="13056">
                  <c:v>0.35212199999999999</c:v>
                </c:pt>
                <c:pt idx="13057">
                  <c:v>-0.14380899999999999</c:v>
                </c:pt>
                <c:pt idx="13058">
                  <c:v>0.17783099999999999</c:v>
                </c:pt>
                <c:pt idx="13059">
                  <c:v>5.6522000000000003E-2</c:v>
                </c:pt>
                <c:pt idx="13060">
                  <c:v>0.36294300000000002</c:v>
                </c:pt>
                <c:pt idx="13061">
                  <c:v>-1.6633899999999999</c:v>
                </c:pt>
                <c:pt idx="13062">
                  <c:v>0.18210899999999999</c:v>
                </c:pt>
                <c:pt idx="13063">
                  <c:v>0.98207</c:v>
                </c:pt>
                <c:pt idx="13064">
                  <c:v>8.2149E-2</c:v>
                </c:pt>
                <c:pt idx="13065">
                  <c:v>-0.40930899999999998</c:v>
                </c:pt>
                <c:pt idx="13066">
                  <c:v>-1.67754</c:v>
                </c:pt>
                <c:pt idx="13067">
                  <c:v>-6.6189999999999999E-2</c:v>
                </c:pt>
                <c:pt idx="13068">
                  <c:v>0.276362</c:v>
                </c:pt>
                <c:pt idx="13069">
                  <c:v>0.56635400000000002</c:v>
                </c:pt>
                <c:pt idx="13070">
                  <c:v>-0.34947400000000001</c:v>
                </c:pt>
                <c:pt idx="13071">
                  <c:v>0.67962400000000001</c:v>
                </c:pt>
                <c:pt idx="13072">
                  <c:v>0.88329400000000002</c:v>
                </c:pt>
                <c:pt idx="13073">
                  <c:v>0.11101999999999999</c:v>
                </c:pt>
                <c:pt idx="13074">
                  <c:v>0.240318</c:v>
                </c:pt>
                <c:pt idx="13075">
                  <c:v>0.92994600000000005</c:v>
                </c:pt>
                <c:pt idx="13076">
                  <c:v>1.3042100000000001</c:v>
                </c:pt>
                <c:pt idx="13077">
                  <c:v>-6.9263000000000005E-2</c:v>
                </c:pt>
                <c:pt idx="13078">
                  <c:v>1.1941299999999999</c:v>
                </c:pt>
                <c:pt idx="13079">
                  <c:v>1.2364999999999999</c:v>
                </c:pt>
                <c:pt idx="13080">
                  <c:v>1.06762</c:v>
                </c:pt>
                <c:pt idx="13081">
                  <c:v>-0.74117200000000005</c:v>
                </c:pt>
                <c:pt idx="13082">
                  <c:v>0.24584</c:v>
                </c:pt>
                <c:pt idx="13083">
                  <c:v>0.894953</c:v>
                </c:pt>
                <c:pt idx="13084">
                  <c:v>-6.3736000000000001E-2</c:v>
                </c:pt>
                <c:pt idx="13085">
                  <c:v>-0.30856800000000001</c:v>
                </c:pt>
                <c:pt idx="13086">
                  <c:v>1.1738599999999999</c:v>
                </c:pt>
                <c:pt idx="13087">
                  <c:v>1.69611</c:v>
                </c:pt>
                <c:pt idx="13088">
                  <c:v>0.67364900000000005</c:v>
                </c:pt>
                <c:pt idx="13089">
                  <c:v>-1.0584</c:v>
                </c:pt>
                <c:pt idx="13090">
                  <c:v>0.76541000000000003</c:v>
                </c:pt>
                <c:pt idx="13091">
                  <c:v>-7.1320000000000003E-3</c:v>
                </c:pt>
                <c:pt idx="13092">
                  <c:v>0.18918099999999999</c:v>
                </c:pt>
                <c:pt idx="13093">
                  <c:v>0.29178599999999999</c:v>
                </c:pt>
                <c:pt idx="13094">
                  <c:v>-0.330621</c:v>
                </c:pt>
                <c:pt idx="13095">
                  <c:v>0.93786499999999995</c:v>
                </c:pt>
                <c:pt idx="13096">
                  <c:v>1.0136700000000001</c:v>
                </c:pt>
                <c:pt idx="13097">
                  <c:v>-1.04271</c:v>
                </c:pt>
                <c:pt idx="13098">
                  <c:v>0.10546999999999999</c:v>
                </c:pt>
                <c:pt idx="13099">
                  <c:v>1.32545</c:v>
                </c:pt>
                <c:pt idx="13100">
                  <c:v>-0.22434599999999999</c:v>
                </c:pt>
                <c:pt idx="13101">
                  <c:v>1.01536</c:v>
                </c:pt>
                <c:pt idx="13102">
                  <c:v>0.68012899999999998</c:v>
                </c:pt>
                <c:pt idx="13103">
                  <c:v>-0.24058299999999999</c:v>
                </c:pt>
                <c:pt idx="13104">
                  <c:v>1.4052199999999999</c:v>
                </c:pt>
                <c:pt idx="13105">
                  <c:v>1.9318599999999999</c:v>
                </c:pt>
                <c:pt idx="13106">
                  <c:v>1.73834</c:v>
                </c:pt>
                <c:pt idx="13107">
                  <c:v>1.8675299999999999</c:v>
                </c:pt>
                <c:pt idx="13108">
                  <c:v>1.47214</c:v>
                </c:pt>
                <c:pt idx="13109">
                  <c:v>1.8385100000000001</c:v>
                </c:pt>
                <c:pt idx="13110">
                  <c:v>0.74760700000000002</c:v>
                </c:pt>
                <c:pt idx="13111">
                  <c:v>-1.10964</c:v>
                </c:pt>
                <c:pt idx="13112">
                  <c:v>2.4956</c:v>
                </c:pt>
                <c:pt idx="13113">
                  <c:v>1.46801</c:v>
                </c:pt>
                <c:pt idx="13114">
                  <c:v>1.2980499999999999</c:v>
                </c:pt>
                <c:pt idx="13115">
                  <c:v>1.2018800000000001</c:v>
                </c:pt>
                <c:pt idx="13116">
                  <c:v>1.54674</c:v>
                </c:pt>
                <c:pt idx="13117">
                  <c:v>1.4323699999999999</c:v>
                </c:pt>
                <c:pt idx="13118">
                  <c:v>-0.24138899999999999</c:v>
                </c:pt>
                <c:pt idx="13119">
                  <c:v>1.8356600000000001</c:v>
                </c:pt>
                <c:pt idx="13120">
                  <c:v>1.24186</c:v>
                </c:pt>
                <c:pt idx="13121">
                  <c:v>1.7210000000000001</c:v>
                </c:pt>
                <c:pt idx="13122">
                  <c:v>1.3495200000000001</c:v>
                </c:pt>
                <c:pt idx="13123">
                  <c:v>-0.24357599999999999</c:v>
                </c:pt>
                <c:pt idx="13124">
                  <c:v>0.79772900000000002</c:v>
                </c:pt>
                <c:pt idx="13125">
                  <c:v>-0.24744099999999999</c:v>
                </c:pt>
                <c:pt idx="13126">
                  <c:v>1.2764</c:v>
                </c:pt>
                <c:pt idx="13127">
                  <c:v>1.38998</c:v>
                </c:pt>
                <c:pt idx="13128">
                  <c:v>1.36958</c:v>
                </c:pt>
                <c:pt idx="13129">
                  <c:v>-0.87014800000000003</c:v>
                </c:pt>
                <c:pt idx="13130">
                  <c:v>0.78297000000000005</c:v>
                </c:pt>
                <c:pt idx="13131">
                  <c:v>0.78297000000000005</c:v>
                </c:pt>
                <c:pt idx="13132">
                  <c:v>1.4233100000000001</c:v>
                </c:pt>
                <c:pt idx="13133">
                  <c:v>0.19418199999999999</c:v>
                </c:pt>
                <c:pt idx="13134">
                  <c:v>-0.88007500000000005</c:v>
                </c:pt>
                <c:pt idx="13135">
                  <c:v>0.60792100000000004</c:v>
                </c:pt>
                <c:pt idx="13136">
                  <c:v>0.336677</c:v>
                </c:pt>
                <c:pt idx="13137">
                  <c:v>0.30729699999999999</c:v>
                </c:pt>
                <c:pt idx="13138">
                  <c:v>0.835426</c:v>
                </c:pt>
                <c:pt idx="13139">
                  <c:v>0.279447</c:v>
                </c:pt>
                <c:pt idx="13140">
                  <c:v>0.37118400000000001</c:v>
                </c:pt>
                <c:pt idx="13141">
                  <c:v>0.88400500000000004</c:v>
                </c:pt>
                <c:pt idx="13142">
                  <c:v>0.25110500000000002</c:v>
                </c:pt>
                <c:pt idx="13143">
                  <c:v>0.15992000000000001</c:v>
                </c:pt>
                <c:pt idx="13144">
                  <c:v>0.103589</c:v>
                </c:pt>
                <c:pt idx="13145">
                  <c:v>1.46984</c:v>
                </c:pt>
                <c:pt idx="13146">
                  <c:v>1.66472</c:v>
                </c:pt>
                <c:pt idx="13147">
                  <c:v>-2.3574299999999999</c:v>
                </c:pt>
                <c:pt idx="13148">
                  <c:v>-0.18836900000000001</c:v>
                </c:pt>
                <c:pt idx="13149">
                  <c:v>0.14329800000000001</c:v>
                </c:pt>
                <c:pt idx="13150">
                  <c:v>1.06027</c:v>
                </c:pt>
                <c:pt idx="13151">
                  <c:v>1.52739</c:v>
                </c:pt>
                <c:pt idx="13152">
                  <c:v>-1.3677699999999999</c:v>
                </c:pt>
                <c:pt idx="13153">
                  <c:v>1.18601</c:v>
                </c:pt>
                <c:pt idx="13154">
                  <c:v>1.8135699999999999</c:v>
                </c:pt>
                <c:pt idx="13155">
                  <c:v>1.0586899999999999</c:v>
                </c:pt>
                <c:pt idx="13156">
                  <c:v>0.30141400000000002</c:v>
                </c:pt>
                <c:pt idx="13157">
                  <c:v>1.3829</c:v>
                </c:pt>
                <c:pt idx="13158">
                  <c:v>-0.40490999999999999</c:v>
                </c:pt>
                <c:pt idx="13159">
                  <c:v>0.54430599999999996</c:v>
                </c:pt>
                <c:pt idx="13160">
                  <c:v>-0.30303200000000002</c:v>
                </c:pt>
                <c:pt idx="13161">
                  <c:v>1.01851</c:v>
                </c:pt>
                <c:pt idx="13162">
                  <c:v>0.79312099999999996</c:v>
                </c:pt>
                <c:pt idx="13163">
                  <c:v>0.64278199999999996</c:v>
                </c:pt>
                <c:pt idx="13164">
                  <c:v>1.82213</c:v>
                </c:pt>
                <c:pt idx="13165">
                  <c:v>-1.17652</c:v>
                </c:pt>
                <c:pt idx="13166">
                  <c:v>0.80009399999999997</c:v>
                </c:pt>
                <c:pt idx="13167">
                  <c:v>0.66045399999999999</c:v>
                </c:pt>
                <c:pt idx="13168">
                  <c:v>-0.153695</c:v>
                </c:pt>
                <c:pt idx="13169">
                  <c:v>-0.403138</c:v>
                </c:pt>
                <c:pt idx="13170">
                  <c:v>0.62009300000000001</c:v>
                </c:pt>
                <c:pt idx="13171">
                  <c:v>-0.41785899999999998</c:v>
                </c:pt>
                <c:pt idx="13172">
                  <c:v>7.4511999999999995E-2</c:v>
                </c:pt>
                <c:pt idx="13173">
                  <c:v>0.47337800000000002</c:v>
                </c:pt>
                <c:pt idx="13174">
                  <c:v>-0.242535</c:v>
                </c:pt>
                <c:pt idx="13175">
                  <c:v>0.84236100000000003</c:v>
                </c:pt>
                <c:pt idx="13176">
                  <c:v>-1.36249</c:v>
                </c:pt>
                <c:pt idx="13177">
                  <c:v>0.27352900000000002</c:v>
                </c:pt>
                <c:pt idx="13178">
                  <c:v>1.7462</c:v>
                </c:pt>
                <c:pt idx="13179">
                  <c:v>1.08969</c:v>
                </c:pt>
                <c:pt idx="13180">
                  <c:v>1.79036</c:v>
                </c:pt>
                <c:pt idx="13181">
                  <c:v>1.05366</c:v>
                </c:pt>
                <c:pt idx="13182">
                  <c:v>0.49800299999999997</c:v>
                </c:pt>
                <c:pt idx="13183">
                  <c:v>0.18645500000000001</c:v>
                </c:pt>
                <c:pt idx="13184">
                  <c:v>-0.93972500000000003</c:v>
                </c:pt>
                <c:pt idx="13185">
                  <c:v>-0.34500500000000001</c:v>
                </c:pt>
                <c:pt idx="13186">
                  <c:v>1.6507799999999999</c:v>
                </c:pt>
                <c:pt idx="13187">
                  <c:v>-6.8265999999999993E-2</c:v>
                </c:pt>
                <c:pt idx="13188">
                  <c:v>1.05799</c:v>
                </c:pt>
                <c:pt idx="13189">
                  <c:v>5.0677E-2</c:v>
                </c:pt>
                <c:pt idx="13190">
                  <c:v>-1.2467200000000001</c:v>
                </c:pt>
                <c:pt idx="13191">
                  <c:v>-0.28282299999999999</c:v>
                </c:pt>
                <c:pt idx="13192">
                  <c:v>1.4248499999999999</c:v>
                </c:pt>
                <c:pt idx="13193">
                  <c:v>0.94347899999999996</c:v>
                </c:pt>
                <c:pt idx="13194">
                  <c:v>0.50511600000000001</c:v>
                </c:pt>
                <c:pt idx="13195">
                  <c:v>-0.483205</c:v>
                </c:pt>
                <c:pt idx="13196">
                  <c:v>0.55676300000000001</c:v>
                </c:pt>
                <c:pt idx="13197">
                  <c:v>-9.0819999999999998E-3</c:v>
                </c:pt>
                <c:pt idx="13198">
                  <c:v>-1.0703100000000001</c:v>
                </c:pt>
                <c:pt idx="13199">
                  <c:v>1.2858499999999999</c:v>
                </c:pt>
                <c:pt idx="13200">
                  <c:v>-0.52709300000000003</c:v>
                </c:pt>
                <c:pt idx="13201">
                  <c:v>0.561141</c:v>
                </c:pt>
                <c:pt idx="13202">
                  <c:v>0.47544399999999998</c:v>
                </c:pt>
                <c:pt idx="13203">
                  <c:v>0.284084</c:v>
                </c:pt>
                <c:pt idx="13204">
                  <c:v>0.45480500000000001</c:v>
                </c:pt>
                <c:pt idx="13205">
                  <c:v>1.6714100000000001</c:v>
                </c:pt>
                <c:pt idx="13206">
                  <c:v>0.95486800000000005</c:v>
                </c:pt>
                <c:pt idx="13207">
                  <c:v>0.89064600000000005</c:v>
                </c:pt>
                <c:pt idx="13208">
                  <c:v>1.1694599999999999</c:v>
                </c:pt>
                <c:pt idx="13209">
                  <c:v>1.36266</c:v>
                </c:pt>
                <c:pt idx="13210">
                  <c:v>1.48532</c:v>
                </c:pt>
                <c:pt idx="13211">
                  <c:v>0.71335199999999999</c:v>
                </c:pt>
                <c:pt idx="13212">
                  <c:v>1.32097</c:v>
                </c:pt>
                <c:pt idx="13213">
                  <c:v>0.933222</c:v>
                </c:pt>
                <c:pt idx="13214">
                  <c:v>1.3443400000000001</c:v>
                </c:pt>
                <c:pt idx="13215">
                  <c:v>1.59213</c:v>
                </c:pt>
                <c:pt idx="13216">
                  <c:v>1.51692</c:v>
                </c:pt>
                <c:pt idx="13217">
                  <c:v>0.602163</c:v>
                </c:pt>
                <c:pt idx="13218">
                  <c:v>-7.4343000000000006E-2</c:v>
                </c:pt>
                <c:pt idx="13219">
                  <c:v>0.640934</c:v>
                </c:pt>
                <c:pt idx="13220">
                  <c:v>0.97532099999999999</c:v>
                </c:pt>
                <c:pt idx="13221">
                  <c:v>0.170987</c:v>
                </c:pt>
                <c:pt idx="13222">
                  <c:v>1.2722899999999999</c:v>
                </c:pt>
                <c:pt idx="13223">
                  <c:v>0.79296500000000003</c:v>
                </c:pt>
                <c:pt idx="13224">
                  <c:v>1.58487</c:v>
                </c:pt>
                <c:pt idx="13225">
                  <c:v>0.75375700000000001</c:v>
                </c:pt>
                <c:pt idx="13226">
                  <c:v>0.211172</c:v>
                </c:pt>
                <c:pt idx="13227">
                  <c:v>0.99119199999999996</c:v>
                </c:pt>
                <c:pt idx="13228">
                  <c:v>1.6168499999999999</c:v>
                </c:pt>
                <c:pt idx="13229">
                  <c:v>-1.07843</c:v>
                </c:pt>
                <c:pt idx="13230">
                  <c:v>1.82497</c:v>
                </c:pt>
                <c:pt idx="13231">
                  <c:v>0.67592200000000002</c:v>
                </c:pt>
                <c:pt idx="13232">
                  <c:v>1.4472799999999999</c:v>
                </c:pt>
                <c:pt idx="13233">
                  <c:v>0.790323</c:v>
                </c:pt>
                <c:pt idx="13234">
                  <c:v>0.78647699999999998</c:v>
                </c:pt>
                <c:pt idx="13235">
                  <c:v>0.50126300000000001</c:v>
                </c:pt>
                <c:pt idx="13236">
                  <c:v>3.1522000000000001E-2</c:v>
                </c:pt>
                <c:pt idx="13237">
                  <c:v>0.164545</c:v>
                </c:pt>
                <c:pt idx="13238">
                  <c:v>0.36157</c:v>
                </c:pt>
                <c:pt idx="13239">
                  <c:v>1.05657</c:v>
                </c:pt>
                <c:pt idx="13240">
                  <c:v>-1.7960199999999999</c:v>
                </c:pt>
                <c:pt idx="13241">
                  <c:v>-1.00658</c:v>
                </c:pt>
                <c:pt idx="13242">
                  <c:v>0.388465</c:v>
                </c:pt>
                <c:pt idx="13243">
                  <c:v>0.842499</c:v>
                </c:pt>
                <c:pt idx="13244">
                  <c:v>0.69609299999999996</c:v>
                </c:pt>
                <c:pt idx="13245">
                  <c:v>0.112405</c:v>
                </c:pt>
                <c:pt idx="13246">
                  <c:v>1.3422700000000001</c:v>
                </c:pt>
                <c:pt idx="13247">
                  <c:v>0.28441</c:v>
                </c:pt>
                <c:pt idx="13248">
                  <c:v>-5.5160000000000001E-3</c:v>
                </c:pt>
                <c:pt idx="13249">
                  <c:v>0.15324499999999999</c:v>
                </c:pt>
                <c:pt idx="13250">
                  <c:v>0.56974199999999997</c:v>
                </c:pt>
                <c:pt idx="13251">
                  <c:v>1.49064</c:v>
                </c:pt>
                <c:pt idx="13252">
                  <c:v>-1.7628999999999999E-2</c:v>
                </c:pt>
                <c:pt idx="13253">
                  <c:v>0.31502000000000002</c:v>
                </c:pt>
                <c:pt idx="13254">
                  <c:v>1.29877</c:v>
                </c:pt>
                <c:pt idx="13255">
                  <c:v>0.59617399999999998</c:v>
                </c:pt>
                <c:pt idx="13256">
                  <c:v>-0.55315899999999996</c:v>
                </c:pt>
                <c:pt idx="13257">
                  <c:v>-0.50200199999999995</c:v>
                </c:pt>
                <c:pt idx="13258">
                  <c:v>0.245339</c:v>
                </c:pt>
                <c:pt idx="13259">
                  <c:v>1.12022</c:v>
                </c:pt>
                <c:pt idx="13260">
                  <c:v>1.74776</c:v>
                </c:pt>
                <c:pt idx="13261">
                  <c:v>-1.45007</c:v>
                </c:pt>
                <c:pt idx="13262">
                  <c:v>0.113645</c:v>
                </c:pt>
                <c:pt idx="13263">
                  <c:v>1.62869</c:v>
                </c:pt>
                <c:pt idx="13264">
                  <c:v>0.302394</c:v>
                </c:pt>
                <c:pt idx="13265">
                  <c:v>-0.28648699999999999</c:v>
                </c:pt>
                <c:pt idx="13266">
                  <c:v>-1.1348100000000001</c:v>
                </c:pt>
                <c:pt idx="13267">
                  <c:v>0.93545699999999998</c:v>
                </c:pt>
                <c:pt idx="13268">
                  <c:v>-0.79995000000000005</c:v>
                </c:pt>
                <c:pt idx="13269">
                  <c:v>0.51054600000000006</c:v>
                </c:pt>
                <c:pt idx="13270">
                  <c:v>-0.27890999999999999</c:v>
                </c:pt>
                <c:pt idx="13271">
                  <c:v>0.14288400000000001</c:v>
                </c:pt>
                <c:pt idx="13272">
                  <c:v>1.3583000000000001</c:v>
                </c:pt>
                <c:pt idx="13273">
                  <c:v>-0.15645400000000001</c:v>
                </c:pt>
                <c:pt idx="13274">
                  <c:v>1.2053199999999999</c:v>
                </c:pt>
                <c:pt idx="13275">
                  <c:v>1.5000800000000001</c:v>
                </c:pt>
                <c:pt idx="13276">
                  <c:v>1.5669999999999999</c:v>
                </c:pt>
                <c:pt idx="13277">
                  <c:v>-0.26449600000000001</c:v>
                </c:pt>
                <c:pt idx="13278">
                  <c:v>1.0077100000000001</c:v>
                </c:pt>
                <c:pt idx="13279">
                  <c:v>1.38656</c:v>
                </c:pt>
                <c:pt idx="13280">
                  <c:v>1.22058</c:v>
                </c:pt>
                <c:pt idx="13281">
                  <c:v>0.81218199999999996</c:v>
                </c:pt>
                <c:pt idx="13282">
                  <c:v>1.4458800000000001</c:v>
                </c:pt>
                <c:pt idx="13283">
                  <c:v>1.94946</c:v>
                </c:pt>
                <c:pt idx="13284">
                  <c:v>1.8208599999999999</c:v>
                </c:pt>
                <c:pt idx="13285">
                  <c:v>1.85324</c:v>
                </c:pt>
                <c:pt idx="13286">
                  <c:v>1.4738199999999999</c:v>
                </c:pt>
                <c:pt idx="13287">
                  <c:v>2.4544899999999998</c:v>
                </c:pt>
                <c:pt idx="13288">
                  <c:v>-8.3979999999999992E-3</c:v>
                </c:pt>
                <c:pt idx="13289">
                  <c:v>1.18235</c:v>
                </c:pt>
                <c:pt idx="13290">
                  <c:v>0.30501800000000001</c:v>
                </c:pt>
                <c:pt idx="13291">
                  <c:v>1.3046599999999999</c:v>
                </c:pt>
                <c:pt idx="13292">
                  <c:v>-0.94612799999999997</c:v>
                </c:pt>
                <c:pt idx="13293">
                  <c:v>-1.4427399999999999</c:v>
                </c:pt>
                <c:pt idx="13294">
                  <c:v>0.48442200000000002</c:v>
                </c:pt>
                <c:pt idx="13295">
                  <c:v>1.20082</c:v>
                </c:pt>
                <c:pt idx="13296">
                  <c:v>-1.4198</c:v>
                </c:pt>
                <c:pt idx="13297">
                  <c:v>0.70609699999999997</c:v>
                </c:pt>
                <c:pt idx="13298">
                  <c:v>-2.1504400000000001</c:v>
                </c:pt>
                <c:pt idx="13299">
                  <c:v>-1.01905</c:v>
                </c:pt>
                <c:pt idx="13300">
                  <c:v>-1.8308500000000001</c:v>
                </c:pt>
                <c:pt idx="13301">
                  <c:v>0.59302600000000005</c:v>
                </c:pt>
                <c:pt idx="13302">
                  <c:v>-1.3807400000000001</c:v>
                </c:pt>
                <c:pt idx="13303">
                  <c:v>9.7229999999999997E-2</c:v>
                </c:pt>
                <c:pt idx="13304">
                  <c:v>-1.2737400000000001</c:v>
                </c:pt>
                <c:pt idx="13305">
                  <c:v>-0.15142600000000001</c:v>
                </c:pt>
                <c:pt idx="13306">
                  <c:v>0.12998199999999999</c:v>
                </c:pt>
                <c:pt idx="13307">
                  <c:v>-0.34461399999999998</c:v>
                </c:pt>
                <c:pt idx="13308">
                  <c:v>-0.53168000000000004</c:v>
                </c:pt>
                <c:pt idx="13309">
                  <c:v>-0.18105199999999999</c:v>
                </c:pt>
                <c:pt idx="13310">
                  <c:v>-1.97437</c:v>
                </c:pt>
                <c:pt idx="13311">
                  <c:v>0.333117</c:v>
                </c:pt>
                <c:pt idx="13312">
                  <c:v>-0.121973</c:v>
                </c:pt>
                <c:pt idx="13313">
                  <c:v>-0.17980699999999999</c:v>
                </c:pt>
                <c:pt idx="13314">
                  <c:v>0.981904</c:v>
                </c:pt>
                <c:pt idx="13315">
                  <c:v>0.41318300000000002</c:v>
                </c:pt>
                <c:pt idx="13316">
                  <c:v>0.47269</c:v>
                </c:pt>
                <c:pt idx="13317">
                  <c:v>1.65465</c:v>
                </c:pt>
                <c:pt idx="13318">
                  <c:v>-1.5270300000000001</c:v>
                </c:pt>
                <c:pt idx="13319">
                  <c:v>-0.35719699999999999</c:v>
                </c:pt>
                <c:pt idx="13320">
                  <c:v>1.81165</c:v>
                </c:pt>
                <c:pt idx="13321">
                  <c:v>0.90219099999999997</c:v>
                </c:pt>
                <c:pt idx="13322">
                  <c:v>9.8004999999999995E-2</c:v>
                </c:pt>
                <c:pt idx="13323">
                  <c:v>1.28877</c:v>
                </c:pt>
                <c:pt idx="13324">
                  <c:v>1.20045</c:v>
                </c:pt>
                <c:pt idx="13325">
                  <c:v>3.7269999999999998E-2</c:v>
                </c:pt>
                <c:pt idx="13326">
                  <c:v>0.63308799999999998</c:v>
                </c:pt>
                <c:pt idx="13327">
                  <c:v>0.77997899999999998</c:v>
                </c:pt>
                <c:pt idx="13328">
                  <c:v>-0.20903099999999999</c:v>
                </c:pt>
                <c:pt idx="13329">
                  <c:v>0.27826400000000001</c:v>
                </c:pt>
                <c:pt idx="13330">
                  <c:v>1.3340799999999999</c:v>
                </c:pt>
                <c:pt idx="13331">
                  <c:v>0.90005599999999997</c:v>
                </c:pt>
                <c:pt idx="13332">
                  <c:v>1.09914</c:v>
                </c:pt>
                <c:pt idx="13333">
                  <c:v>0.766096</c:v>
                </c:pt>
                <c:pt idx="13334">
                  <c:v>1.05461</c:v>
                </c:pt>
                <c:pt idx="13335">
                  <c:v>-1.0083200000000001</c:v>
                </c:pt>
                <c:pt idx="13336">
                  <c:v>-0.69021699999999997</c:v>
                </c:pt>
                <c:pt idx="13337">
                  <c:v>1.0057</c:v>
                </c:pt>
                <c:pt idx="13338">
                  <c:v>1.1609499999999999</c:v>
                </c:pt>
                <c:pt idx="13339">
                  <c:v>0.41210799999999997</c:v>
                </c:pt>
                <c:pt idx="13340">
                  <c:v>0.76380800000000004</c:v>
                </c:pt>
                <c:pt idx="13341">
                  <c:v>1.4773400000000001</c:v>
                </c:pt>
                <c:pt idx="13342">
                  <c:v>-0.41153400000000001</c:v>
                </c:pt>
                <c:pt idx="13343">
                  <c:v>0.54774800000000001</c:v>
                </c:pt>
                <c:pt idx="13344">
                  <c:v>-1.1349E-2</c:v>
                </c:pt>
                <c:pt idx="13345">
                  <c:v>0.61433599999999999</c:v>
                </c:pt>
                <c:pt idx="13346">
                  <c:v>0.35122100000000001</c:v>
                </c:pt>
                <c:pt idx="13347">
                  <c:v>-4.0660000000000002E-3</c:v>
                </c:pt>
                <c:pt idx="13348">
                  <c:v>-0.404418</c:v>
                </c:pt>
                <c:pt idx="13349">
                  <c:v>1.43635</c:v>
                </c:pt>
                <c:pt idx="13350">
                  <c:v>0.32192300000000001</c:v>
                </c:pt>
                <c:pt idx="13351">
                  <c:v>-0.87662099999999998</c:v>
                </c:pt>
                <c:pt idx="13352">
                  <c:v>1.42757</c:v>
                </c:pt>
                <c:pt idx="13353">
                  <c:v>0.80540900000000004</c:v>
                </c:pt>
                <c:pt idx="13354">
                  <c:v>0.605043</c:v>
                </c:pt>
                <c:pt idx="13355">
                  <c:v>0.38114500000000001</c:v>
                </c:pt>
                <c:pt idx="13356">
                  <c:v>0.29602299999999998</c:v>
                </c:pt>
                <c:pt idx="13357">
                  <c:v>1.33954</c:v>
                </c:pt>
                <c:pt idx="13358">
                  <c:v>-0.42924699999999999</c:v>
                </c:pt>
                <c:pt idx="13359">
                  <c:v>-2.14771</c:v>
                </c:pt>
                <c:pt idx="13360">
                  <c:v>0.323187</c:v>
                </c:pt>
                <c:pt idx="13361">
                  <c:v>0.45226499999999997</c:v>
                </c:pt>
                <c:pt idx="13362">
                  <c:v>-0.186999</c:v>
                </c:pt>
                <c:pt idx="13363">
                  <c:v>0.17801900000000001</c:v>
                </c:pt>
                <c:pt idx="13364">
                  <c:v>0.56391800000000003</c:v>
                </c:pt>
                <c:pt idx="13365">
                  <c:v>1.2682899999999999</c:v>
                </c:pt>
                <c:pt idx="13366">
                  <c:v>0.50460899999999997</c:v>
                </c:pt>
                <c:pt idx="13367">
                  <c:v>0.28906900000000002</c:v>
                </c:pt>
                <c:pt idx="13368">
                  <c:v>0.32562099999999999</c:v>
                </c:pt>
                <c:pt idx="13369">
                  <c:v>7.9245999999999997E-2</c:v>
                </c:pt>
                <c:pt idx="13370">
                  <c:v>-0.44525199999999998</c:v>
                </c:pt>
                <c:pt idx="13371">
                  <c:v>-0.54252400000000001</c:v>
                </c:pt>
                <c:pt idx="13372">
                  <c:v>1.3308500000000001</c:v>
                </c:pt>
                <c:pt idx="13373">
                  <c:v>7.0543999999999996E-2</c:v>
                </c:pt>
                <c:pt idx="13374">
                  <c:v>0.63348199999999999</c:v>
                </c:pt>
                <c:pt idx="13375">
                  <c:v>-0.88442200000000004</c:v>
                </c:pt>
                <c:pt idx="13376">
                  <c:v>0.418074</c:v>
                </c:pt>
                <c:pt idx="13377">
                  <c:v>1.04779</c:v>
                </c:pt>
                <c:pt idx="13378">
                  <c:v>1.0363599999999999</c:v>
                </c:pt>
                <c:pt idx="13379">
                  <c:v>-0.43295600000000001</c:v>
                </c:pt>
                <c:pt idx="13380">
                  <c:v>-1.1352800000000001</c:v>
                </c:pt>
                <c:pt idx="13381">
                  <c:v>-3.1981999999999997E-2</c:v>
                </c:pt>
                <c:pt idx="13382">
                  <c:v>0.35055799999999998</c:v>
                </c:pt>
                <c:pt idx="13383">
                  <c:v>-0.527339</c:v>
                </c:pt>
                <c:pt idx="13384">
                  <c:v>-0.30699399999999999</c:v>
                </c:pt>
                <c:pt idx="13385">
                  <c:v>-0.112763</c:v>
                </c:pt>
                <c:pt idx="13386">
                  <c:v>-0.39785100000000001</c:v>
                </c:pt>
                <c:pt idx="13387">
                  <c:v>0.45789400000000002</c:v>
                </c:pt>
                <c:pt idx="13388">
                  <c:v>-0.94098400000000004</c:v>
                </c:pt>
                <c:pt idx="13389">
                  <c:v>0.62839900000000004</c:v>
                </c:pt>
                <c:pt idx="13390">
                  <c:v>0.82005799999999995</c:v>
                </c:pt>
                <c:pt idx="13391">
                  <c:v>-0.43595899999999999</c:v>
                </c:pt>
                <c:pt idx="13392">
                  <c:v>0.96398099999999998</c:v>
                </c:pt>
                <c:pt idx="13393">
                  <c:v>-1.0208900000000001</c:v>
                </c:pt>
                <c:pt idx="13394">
                  <c:v>-0.169354</c:v>
                </c:pt>
                <c:pt idx="13395">
                  <c:v>-0.71297600000000005</c:v>
                </c:pt>
                <c:pt idx="13396">
                  <c:v>-0.197073</c:v>
                </c:pt>
                <c:pt idx="13397">
                  <c:v>-0.66634199999999999</c:v>
                </c:pt>
                <c:pt idx="13398">
                  <c:v>-2.274E-3</c:v>
                </c:pt>
                <c:pt idx="13399">
                  <c:v>0.59879599999999999</c:v>
                </c:pt>
                <c:pt idx="13400">
                  <c:v>-0.96317399999999997</c:v>
                </c:pt>
                <c:pt idx="13401">
                  <c:v>-1.0976699999999999</c:v>
                </c:pt>
                <c:pt idx="13402">
                  <c:v>0.562917</c:v>
                </c:pt>
                <c:pt idx="13403">
                  <c:v>-0.15704799999999999</c:v>
                </c:pt>
                <c:pt idx="13404">
                  <c:v>-0.61849600000000005</c:v>
                </c:pt>
                <c:pt idx="13405">
                  <c:v>1.43123</c:v>
                </c:pt>
                <c:pt idx="13406">
                  <c:v>-0.73392299999999999</c:v>
                </c:pt>
                <c:pt idx="13407">
                  <c:v>-0.191996</c:v>
                </c:pt>
                <c:pt idx="13408">
                  <c:v>1.6166700000000001</c:v>
                </c:pt>
                <c:pt idx="13409">
                  <c:v>-0.55772900000000003</c:v>
                </c:pt>
                <c:pt idx="13410">
                  <c:v>-0.10191</c:v>
                </c:pt>
                <c:pt idx="13411">
                  <c:v>-0.92152999999999996</c:v>
                </c:pt>
                <c:pt idx="13412">
                  <c:v>-0.66433900000000001</c:v>
                </c:pt>
                <c:pt idx="13413">
                  <c:v>-1.0169900000000001</c:v>
                </c:pt>
                <c:pt idx="13414">
                  <c:v>-0.98630700000000004</c:v>
                </c:pt>
                <c:pt idx="13415">
                  <c:v>0.27728399999999997</c:v>
                </c:pt>
                <c:pt idx="13416">
                  <c:v>-1.4022399999999999</c:v>
                </c:pt>
                <c:pt idx="13417">
                  <c:v>-1.19296</c:v>
                </c:pt>
                <c:pt idx="13418">
                  <c:v>-0.60187400000000002</c:v>
                </c:pt>
                <c:pt idx="13419">
                  <c:v>-1.5056799999999999</c:v>
                </c:pt>
                <c:pt idx="13420">
                  <c:v>-0.54112400000000005</c:v>
                </c:pt>
                <c:pt idx="13421">
                  <c:v>2.2897000000000001E-2</c:v>
                </c:pt>
                <c:pt idx="13422">
                  <c:v>-0.85126400000000002</c:v>
                </c:pt>
                <c:pt idx="13423">
                  <c:v>-0.64077200000000001</c:v>
                </c:pt>
                <c:pt idx="13424">
                  <c:v>-0.88878000000000001</c:v>
                </c:pt>
                <c:pt idx="13425">
                  <c:v>-1.1596299999999999</c:v>
                </c:pt>
                <c:pt idx="13426">
                  <c:v>-0.240704</c:v>
                </c:pt>
                <c:pt idx="13427">
                  <c:v>-9.2244999999999994E-2</c:v>
                </c:pt>
                <c:pt idx="13428">
                  <c:v>-0.67479</c:v>
                </c:pt>
                <c:pt idx="13429">
                  <c:v>-0.28925000000000001</c:v>
                </c:pt>
                <c:pt idx="13430">
                  <c:v>-0.857039</c:v>
                </c:pt>
                <c:pt idx="13431">
                  <c:v>-0.58950899999999995</c:v>
                </c:pt>
                <c:pt idx="13432">
                  <c:v>-0.62246100000000004</c:v>
                </c:pt>
                <c:pt idx="13433">
                  <c:v>2.8253E-2</c:v>
                </c:pt>
                <c:pt idx="13434">
                  <c:v>-1.14429</c:v>
                </c:pt>
                <c:pt idx="13435">
                  <c:v>-0.83898899999999998</c:v>
                </c:pt>
                <c:pt idx="13436">
                  <c:v>0.19850200000000001</c:v>
                </c:pt>
              </c:numCache>
            </c:numRef>
          </c:xVal>
          <c:yVal>
            <c:numRef>
              <c:f>'jun-jul18'!$E$2:$E$13438</c:f>
              <c:numCache>
                <c:formatCode>General</c:formatCode>
                <c:ptCount val="13437"/>
                <c:pt idx="0">
                  <c:v>0.380216</c:v>
                </c:pt>
                <c:pt idx="1">
                  <c:v>-1.2587999999999999</c:v>
                </c:pt>
                <c:pt idx="2">
                  <c:v>-1.2587999999999999</c:v>
                </c:pt>
                <c:pt idx="3">
                  <c:v>-0.47603200000000001</c:v>
                </c:pt>
                <c:pt idx="4">
                  <c:v>0.88677300000000003</c:v>
                </c:pt>
                <c:pt idx="5">
                  <c:v>1.1635599999999999</c:v>
                </c:pt>
                <c:pt idx="6">
                  <c:v>-1.0738399999999999</c:v>
                </c:pt>
                <c:pt idx="7">
                  <c:v>1.5479400000000001</c:v>
                </c:pt>
                <c:pt idx="8">
                  <c:v>1.1206199999999999</c:v>
                </c:pt>
                <c:pt idx="9">
                  <c:v>1.0999099999999999</c:v>
                </c:pt>
                <c:pt idx="10">
                  <c:v>-0.65240500000000001</c:v>
                </c:pt>
                <c:pt idx="11">
                  <c:v>0.46167599999999998</c:v>
                </c:pt>
                <c:pt idx="12">
                  <c:v>0.68473700000000004</c:v>
                </c:pt>
                <c:pt idx="13">
                  <c:v>1.5479400000000001</c:v>
                </c:pt>
                <c:pt idx="14">
                  <c:v>0.72073799999999999</c:v>
                </c:pt>
                <c:pt idx="15">
                  <c:v>1.1576299999999999</c:v>
                </c:pt>
                <c:pt idx="16">
                  <c:v>1.1192</c:v>
                </c:pt>
                <c:pt idx="17">
                  <c:v>-0.58284100000000005</c:v>
                </c:pt>
                <c:pt idx="18">
                  <c:v>1.2787500000000001</c:v>
                </c:pt>
                <c:pt idx="19">
                  <c:v>0.93505000000000005</c:v>
                </c:pt>
                <c:pt idx="20">
                  <c:v>0.11858100000000001</c:v>
                </c:pt>
                <c:pt idx="21">
                  <c:v>0.12674299999999999</c:v>
                </c:pt>
                <c:pt idx="22">
                  <c:v>1.1796500000000001</c:v>
                </c:pt>
                <c:pt idx="23">
                  <c:v>0.59721999999999997</c:v>
                </c:pt>
                <c:pt idx="24">
                  <c:v>0.54921500000000001</c:v>
                </c:pt>
                <c:pt idx="25">
                  <c:v>0.584951</c:v>
                </c:pt>
                <c:pt idx="26">
                  <c:v>0.75695500000000004</c:v>
                </c:pt>
                <c:pt idx="27">
                  <c:v>0.15465200000000001</c:v>
                </c:pt>
                <c:pt idx="28">
                  <c:v>0.51300500000000004</c:v>
                </c:pt>
                <c:pt idx="29">
                  <c:v>1.6823900000000001</c:v>
                </c:pt>
                <c:pt idx="30">
                  <c:v>-0.16542399999999999</c:v>
                </c:pt>
                <c:pt idx="31">
                  <c:v>-0.18592600000000001</c:v>
                </c:pt>
                <c:pt idx="32">
                  <c:v>0.30468899999999999</c:v>
                </c:pt>
                <c:pt idx="33">
                  <c:v>0.24827199999999999</c:v>
                </c:pt>
                <c:pt idx="34">
                  <c:v>0.33615499999999998</c:v>
                </c:pt>
                <c:pt idx="35">
                  <c:v>1.2265699999999999</c:v>
                </c:pt>
                <c:pt idx="36">
                  <c:v>-0.18592600000000001</c:v>
                </c:pt>
                <c:pt idx="37">
                  <c:v>0.93590899999999999</c:v>
                </c:pt>
                <c:pt idx="38">
                  <c:v>0.40719100000000003</c:v>
                </c:pt>
                <c:pt idx="39">
                  <c:v>0.584951</c:v>
                </c:pt>
                <c:pt idx="40">
                  <c:v>0.30676500000000001</c:v>
                </c:pt>
                <c:pt idx="41">
                  <c:v>0.51300500000000004</c:v>
                </c:pt>
                <c:pt idx="42">
                  <c:v>1.2861400000000001</c:v>
                </c:pt>
                <c:pt idx="43">
                  <c:v>0.85771699999999995</c:v>
                </c:pt>
                <c:pt idx="44">
                  <c:v>-0.26156699999999999</c:v>
                </c:pt>
                <c:pt idx="45">
                  <c:v>1.0999099999999999</c:v>
                </c:pt>
                <c:pt idx="46">
                  <c:v>0.69231100000000001</c:v>
                </c:pt>
                <c:pt idx="47">
                  <c:v>1.5639700000000001</c:v>
                </c:pt>
                <c:pt idx="48">
                  <c:v>-0.77558000000000005</c:v>
                </c:pt>
                <c:pt idx="49">
                  <c:v>0.84074000000000004</c:v>
                </c:pt>
                <c:pt idx="50">
                  <c:v>1.1384000000000001</c:v>
                </c:pt>
                <c:pt idx="51">
                  <c:v>1.1384000000000001</c:v>
                </c:pt>
                <c:pt idx="52">
                  <c:v>1.5639700000000001</c:v>
                </c:pt>
                <c:pt idx="53">
                  <c:v>0.38652999999999998</c:v>
                </c:pt>
                <c:pt idx="54">
                  <c:v>2.56548</c:v>
                </c:pt>
                <c:pt idx="55">
                  <c:v>0.38652999999999998</c:v>
                </c:pt>
                <c:pt idx="56">
                  <c:v>-0.75510100000000002</c:v>
                </c:pt>
                <c:pt idx="57">
                  <c:v>2.0823800000000001</c:v>
                </c:pt>
                <c:pt idx="58">
                  <c:v>2.56548</c:v>
                </c:pt>
                <c:pt idx="59">
                  <c:v>2.5867800000000001</c:v>
                </c:pt>
                <c:pt idx="60">
                  <c:v>-0.17563000000000001</c:v>
                </c:pt>
                <c:pt idx="61">
                  <c:v>0.38652999999999998</c:v>
                </c:pt>
                <c:pt idx="62">
                  <c:v>-4.1528000000000002E-2</c:v>
                </c:pt>
                <c:pt idx="63">
                  <c:v>0.64763499999999996</c:v>
                </c:pt>
                <c:pt idx="64">
                  <c:v>1.8688800000000001</c:v>
                </c:pt>
                <c:pt idx="65">
                  <c:v>-0.64195500000000005</c:v>
                </c:pt>
                <c:pt idx="66">
                  <c:v>0.31883</c:v>
                </c:pt>
                <c:pt idx="67">
                  <c:v>0.30879499999999999</c:v>
                </c:pt>
                <c:pt idx="68">
                  <c:v>1.4520299999999999</c:v>
                </c:pt>
                <c:pt idx="69">
                  <c:v>3.5</c:v>
                </c:pt>
                <c:pt idx="70">
                  <c:v>1.4363999999999999</c:v>
                </c:pt>
                <c:pt idx="71">
                  <c:v>1.71983</c:v>
                </c:pt>
                <c:pt idx="72">
                  <c:v>0.146623</c:v>
                </c:pt>
                <c:pt idx="73">
                  <c:v>2.7129699999999999</c:v>
                </c:pt>
                <c:pt idx="74">
                  <c:v>1.6237200000000001</c:v>
                </c:pt>
                <c:pt idx="75">
                  <c:v>1.71983</c:v>
                </c:pt>
                <c:pt idx="76">
                  <c:v>1.1604300000000001</c:v>
                </c:pt>
                <c:pt idx="77">
                  <c:v>2.26675</c:v>
                </c:pt>
                <c:pt idx="78">
                  <c:v>1.56454</c:v>
                </c:pt>
                <c:pt idx="79">
                  <c:v>1.44319</c:v>
                </c:pt>
                <c:pt idx="80">
                  <c:v>0.30879499999999999</c:v>
                </c:pt>
                <c:pt idx="81">
                  <c:v>0.111152</c:v>
                </c:pt>
                <c:pt idx="82">
                  <c:v>1.8803399999999999</c:v>
                </c:pt>
                <c:pt idx="83">
                  <c:v>0.74017100000000002</c:v>
                </c:pt>
                <c:pt idx="84">
                  <c:v>0.111152</c:v>
                </c:pt>
                <c:pt idx="85">
                  <c:v>0.74017100000000002</c:v>
                </c:pt>
                <c:pt idx="86">
                  <c:v>0.83273399999999997</c:v>
                </c:pt>
                <c:pt idx="87">
                  <c:v>1.45028</c:v>
                </c:pt>
                <c:pt idx="88">
                  <c:v>1.2643599999999999</c:v>
                </c:pt>
                <c:pt idx="89">
                  <c:v>0.925875</c:v>
                </c:pt>
                <c:pt idx="90">
                  <c:v>0.76227500000000004</c:v>
                </c:pt>
                <c:pt idx="91">
                  <c:v>1.02014</c:v>
                </c:pt>
                <c:pt idx="92">
                  <c:v>1.6893899999999999</c:v>
                </c:pt>
                <c:pt idx="93">
                  <c:v>0.38703199999999999</c:v>
                </c:pt>
                <c:pt idx="94">
                  <c:v>1.09904</c:v>
                </c:pt>
                <c:pt idx="95">
                  <c:v>1.28413</c:v>
                </c:pt>
                <c:pt idx="96">
                  <c:v>1.4069199999999999</c:v>
                </c:pt>
                <c:pt idx="97">
                  <c:v>0.219552</c:v>
                </c:pt>
                <c:pt idx="98">
                  <c:v>1.6024700000000001</c:v>
                </c:pt>
                <c:pt idx="99">
                  <c:v>0.63290999999999997</c:v>
                </c:pt>
                <c:pt idx="100">
                  <c:v>1.1674599999999999</c:v>
                </c:pt>
                <c:pt idx="101">
                  <c:v>-0.68210599999999999</c:v>
                </c:pt>
                <c:pt idx="102">
                  <c:v>-8.5028999999999993E-2</c:v>
                </c:pt>
                <c:pt idx="103">
                  <c:v>1.45028</c:v>
                </c:pt>
                <c:pt idx="104">
                  <c:v>0.23394100000000001</c:v>
                </c:pt>
                <c:pt idx="105">
                  <c:v>0.925875</c:v>
                </c:pt>
                <c:pt idx="106">
                  <c:v>1.3754</c:v>
                </c:pt>
                <c:pt idx="107">
                  <c:v>-7.7660000000000007E-2</c:v>
                </c:pt>
                <c:pt idx="108">
                  <c:v>0.123445</c:v>
                </c:pt>
                <c:pt idx="109">
                  <c:v>1.2130700000000001</c:v>
                </c:pt>
                <c:pt idx="110">
                  <c:v>0.11774800000000001</c:v>
                </c:pt>
                <c:pt idx="111">
                  <c:v>0.35289799999999999</c:v>
                </c:pt>
                <c:pt idx="112">
                  <c:v>0.25730500000000001</c:v>
                </c:pt>
                <c:pt idx="113">
                  <c:v>1.2130700000000001</c:v>
                </c:pt>
                <c:pt idx="114">
                  <c:v>0.35289799999999999</c:v>
                </c:pt>
                <c:pt idx="115">
                  <c:v>0.188637</c:v>
                </c:pt>
                <c:pt idx="116">
                  <c:v>-0.18552099999999999</c:v>
                </c:pt>
                <c:pt idx="117">
                  <c:v>-0.18552099999999999</c:v>
                </c:pt>
                <c:pt idx="118">
                  <c:v>0.11774800000000001</c:v>
                </c:pt>
                <c:pt idx="119">
                  <c:v>0.86446299999999998</c:v>
                </c:pt>
                <c:pt idx="120">
                  <c:v>1.3697900000000001</c:v>
                </c:pt>
                <c:pt idx="121">
                  <c:v>-0.64724599999999999</c:v>
                </c:pt>
                <c:pt idx="122">
                  <c:v>-0.87694000000000005</c:v>
                </c:pt>
                <c:pt idx="123">
                  <c:v>1.7277499999999999</c:v>
                </c:pt>
                <c:pt idx="124">
                  <c:v>0.45017299999999999</c:v>
                </c:pt>
                <c:pt idx="125">
                  <c:v>0.83688700000000005</c:v>
                </c:pt>
                <c:pt idx="126">
                  <c:v>0.45017299999999999</c:v>
                </c:pt>
                <c:pt idx="127">
                  <c:v>-0.90176800000000001</c:v>
                </c:pt>
                <c:pt idx="128">
                  <c:v>-0.66349100000000005</c:v>
                </c:pt>
                <c:pt idx="129">
                  <c:v>-0.57031900000000002</c:v>
                </c:pt>
                <c:pt idx="130">
                  <c:v>-0.66349100000000005</c:v>
                </c:pt>
                <c:pt idx="131">
                  <c:v>-0.27040999999999998</c:v>
                </c:pt>
                <c:pt idx="132">
                  <c:v>1.4674</c:v>
                </c:pt>
                <c:pt idx="133">
                  <c:v>-0.68079800000000001</c:v>
                </c:pt>
                <c:pt idx="134">
                  <c:v>-0.90176800000000001</c:v>
                </c:pt>
                <c:pt idx="135">
                  <c:v>-0.77692399999999995</c:v>
                </c:pt>
                <c:pt idx="136">
                  <c:v>0.35788700000000001</c:v>
                </c:pt>
                <c:pt idx="137">
                  <c:v>0.36322300000000002</c:v>
                </c:pt>
                <c:pt idx="138">
                  <c:v>0.116815</c:v>
                </c:pt>
                <c:pt idx="139">
                  <c:v>-0.86470800000000003</c:v>
                </c:pt>
                <c:pt idx="140">
                  <c:v>-0.462648</c:v>
                </c:pt>
                <c:pt idx="141">
                  <c:v>-2.0868199999999999</c:v>
                </c:pt>
                <c:pt idx="142">
                  <c:v>-0.54581100000000005</c:v>
                </c:pt>
                <c:pt idx="143">
                  <c:v>0.116187</c:v>
                </c:pt>
                <c:pt idx="144">
                  <c:v>-1.0446599999999999</c:v>
                </c:pt>
                <c:pt idx="145">
                  <c:v>0.59668900000000002</c:v>
                </c:pt>
                <c:pt idx="146">
                  <c:v>0.21189</c:v>
                </c:pt>
                <c:pt idx="147">
                  <c:v>0.15274399999999999</c:v>
                </c:pt>
                <c:pt idx="148">
                  <c:v>3.9576E-2</c:v>
                </c:pt>
                <c:pt idx="149">
                  <c:v>-1.0446599999999999</c:v>
                </c:pt>
                <c:pt idx="150">
                  <c:v>-0.13636000000000001</c:v>
                </c:pt>
                <c:pt idx="151">
                  <c:v>2.0479999999999999E-3</c:v>
                </c:pt>
                <c:pt idx="152">
                  <c:v>-1.31443</c:v>
                </c:pt>
                <c:pt idx="153">
                  <c:v>-0.74153000000000002</c:v>
                </c:pt>
                <c:pt idx="154">
                  <c:v>0.15274399999999999</c:v>
                </c:pt>
                <c:pt idx="155">
                  <c:v>-0.13636000000000001</c:v>
                </c:pt>
                <c:pt idx="156">
                  <c:v>-0.60566299999999995</c:v>
                </c:pt>
                <c:pt idx="157">
                  <c:v>-0.900393</c:v>
                </c:pt>
                <c:pt idx="158">
                  <c:v>-1.2375400000000001</c:v>
                </c:pt>
                <c:pt idx="159">
                  <c:v>-1.1301099999999999</c:v>
                </c:pt>
                <c:pt idx="160">
                  <c:v>-1.2375400000000001</c:v>
                </c:pt>
                <c:pt idx="161">
                  <c:v>-0.81258300000000006</c:v>
                </c:pt>
                <c:pt idx="162">
                  <c:v>2.0479999999999999E-3</c:v>
                </c:pt>
                <c:pt idx="163">
                  <c:v>-0.57437800000000006</c:v>
                </c:pt>
                <c:pt idx="164">
                  <c:v>-0.82280900000000001</c:v>
                </c:pt>
                <c:pt idx="165">
                  <c:v>0.28681400000000001</c:v>
                </c:pt>
                <c:pt idx="166">
                  <c:v>-0.45839099999999999</c:v>
                </c:pt>
                <c:pt idx="167">
                  <c:v>-0.80530500000000005</c:v>
                </c:pt>
                <c:pt idx="168">
                  <c:v>-1.0894699999999999</c:v>
                </c:pt>
                <c:pt idx="169">
                  <c:v>-0.64489099999999999</c:v>
                </c:pt>
                <c:pt idx="170">
                  <c:v>-0.32768000000000003</c:v>
                </c:pt>
                <c:pt idx="171">
                  <c:v>-0.95377999999999996</c:v>
                </c:pt>
                <c:pt idx="172">
                  <c:v>-0.795624</c:v>
                </c:pt>
                <c:pt idx="173">
                  <c:v>-1.13693</c:v>
                </c:pt>
                <c:pt idx="174">
                  <c:v>-0.41011199999999998</c:v>
                </c:pt>
                <c:pt idx="175">
                  <c:v>0.101898</c:v>
                </c:pt>
                <c:pt idx="176">
                  <c:v>-8.1469999999999997E-3</c:v>
                </c:pt>
                <c:pt idx="177">
                  <c:v>-0.20481199999999999</c:v>
                </c:pt>
                <c:pt idx="178">
                  <c:v>0.40791500000000003</c:v>
                </c:pt>
                <c:pt idx="179">
                  <c:v>-1.04741</c:v>
                </c:pt>
                <c:pt idx="180">
                  <c:v>-1.0894699999999999</c:v>
                </c:pt>
                <c:pt idx="181">
                  <c:v>0.22403799999999999</c:v>
                </c:pt>
                <c:pt idx="182">
                  <c:v>-0.90988199999999997</c:v>
                </c:pt>
                <c:pt idx="183">
                  <c:v>-0.45839099999999999</c:v>
                </c:pt>
                <c:pt idx="184">
                  <c:v>-0.90911200000000003</c:v>
                </c:pt>
                <c:pt idx="185">
                  <c:v>-1.0894699999999999</c:v>
                </c:pt>
                <c:pt idx="186">
                  <c:v>-1.0458499999999999</c:v>
                </c:pt>
                <c:pt idx="187">
                  <c:v>-1.0315300000000001</c:v>
                </c:pt>
                <c:pt idx="188">
                  <c:v>-1.5770200000000001</c:v>
                </c:pt>
                <c:pt idx="189">
                  <c:v>-1.21644</c:v>
                </c:pt>
                <c:pt idx="190">
                  <c:v>-1.1013299999999999</c:v>
                </c:pt>
                <c:pt idx="191">
                  <c:v>-1.4608099999999999</c:v>
                </c:pt>
                <c:pt idx="192">
                  <c:v>-1.34121</c:v>
                </c:pt>
                <c:pt idx="193">
                  <c:v>-1.56148</c:v>
                </c:pt>
                <c:pt idx="194">
                  <c:v>-1.34121</c:v>
                </c:pt>
                <c:pt idx="195">
                  <c:v>-1.0315300000000001</c:v>
                </c:pt>
                <c:pt idx="196">
                  <c:v>-1.55149</c:v>
                </c:pt>
                <c:pt idx="197">
                  <c:v>-0.27931</c:v>
                </c:pt>
                <c:pt idx="198">
                  <c:v>-0.37307600000000002</c:v>
                </c:pt>
                <c:pt idx="199">
                  <c:v>-0.17283899999999999</c:v>
                </c:pt>
                <c:pt idx="200">
                  <c:v>-0.17283899999999999</c:v>
                </c:pt>
                <c:pt idx="201">
                  <c:v>1.5354300000000001</c:v>
                </c:pt>
                <c:pt idx="202">
                  <c:v>0.81442700000000001</c:v>
                </c:pt>
                <c:pt idx="203">
                  <c:v>-1.6794</c:v>
                </c:pt>
                <c:pt idx="204">
                  <c:v>0.60935399999999995</c:v>
                </c:pt>
                <c:pt idx="205">
                  <c:v>-6.659E-3</c:v>
                </c:pt>
                <c:pt idx="206">
                  <c:v>-0.385079</c:v>
                </c:pt>
                <c:pt idx="207">
                  <c:v>0.60935399999999995</c:v>
                </c:pt>
                <c:pt idx="208">
                  <c:v>0.64562200000000003</c:v>
                </c:pt>
                <c:pt idx="209">
                  <c:v>0.72119299999999997</c:v>
                </c:pt>
                <c:pt idx="210">
                  <c:v>-0.24906300000000001</c:v>
                </c:pt>
                <c:pt idx="211">
                  <c:v>-1.04528</c:v>
                </c:pt>
                <c:pt idx="212">
                  <c:v>0.34499200000000002</c:v>
                </c:pt>
                <c:pt idx="213">
                  <c:v>-0.482603</c:v>
                </c:pt>
                <c:pt idx="214">
                  <c:v>2.7639800000000001</c:v>
                </c:pt>
                <c:pt idx="215">
                  <c:v>-1.10781</c:v>
                </c:pt>
                <c:pt idx="216">
                  <c:v>2.0606300000000002</c:v>
                </c:pt>
                <c:pt idx="217">
                  <c:v>0.17761199999999999</c:v>
                </c:pt>
                <c:pt idx="218">
                  <c:v>0.87312999999999996</c:v>
                </c:pt>
                <c:pt idx="219">
                  <c:v>0.94400899999999999</c:v>
                </c:pt>
                <c:pt idx="220">
                  <c:v>0.60296700000000003</c:v>
                </c:pt>
                <c:pt idx="221">
                  <c:v>1.9444300000000001</c:v>
                </c:pt>
                <c:pt idx="222">
                  <c:v>1.5354300000000001</c:v>
                </c:pt>
                <c:pt idx="223">
                  <c:v>0.991587</c:v>
                </c:pt>
                <c:pt idx="224">
                  <c:v>0.214562</c:v>
                </c:pt>
                <c:pt idx="225">
                  <c:v>1.7353099999999999</c:v>
                </c:pt>
                <c:pt idx="226">
                  <c:v>0.66334300000000002</c:v>
                </c:pt>
                <c:pt idx="227">
                  <c:v>2.9869699999999999</c:v>
                </c:pt>
                <c:pt idx="228">
                  <c:v>1.9444300000000001</c:v>
                </c:pt>
                <c:pt idx="229">
                  <c:v>2.6535500000000001</c:v>
                </c:pt>
                <c:pt idx="230">
                  <c:v>1.6308400000000001</c:v>
                </c:pt>
                <c:pt idx="231">
                  <c:v>0.49471999999999999</c:v>
                </c:pt>
                <c:pt idx="232">
                  <c:v>2.5272299999999999</c:v>
                </c:pt>
                <c:pt idx="233">
                  <c:v>0.49471999999999999</c:v>
                </c:pt>
                <c:pt idx="234">
                  <c:v>0.65040799999999999</c:v>
                </c:pt>
                <c:pt idx="235">
                  <c:v>0.368755</c:v>
                </c:pt>
                <c:pt idx="236">
                  <c:v>-0.41349200000000003</c:v>
                </c:pt>
                <c:pt idx="237">
                  <c:v>0.65040799999999999</c:v>
                </c:pt>
                <c:pt idx="238">
                  <c:v>0.67646700000000004</c:v>
                </c:pt>
                <c:pt idx="239">
                  <c:v>1.5354300000000001</c:v>
                </c:pt>
                <c:pt idx="240">
                  <c:v>1.2468300000000001</c:v>
                </c:pt>
                <c:pt idx="241">
                  <c:v>1.1624000000000001</c:v>
                </c:pt>
                <c:pt idx="242">
                  <c:v>2.9869699999999999</c:v>
                </c:pt>
                <c:pt idx="243">
                  <c:v>0.27794600000000003</c:v>
                </c:pt>
                <c:pt idx="244">
                  <c:v>1.2586299999999999</c:v>
                </c:pt>
                <c:pt idx="245">
                  <c:v>2.9869699999999999</c:v>
                </c:pt>
                <c:pt idx="246">
                  <c:v>0.92839400000000005</c:v>
                </c:pt>
                <c:pt idx="247">
                  <c:v>1.0761499999999999</c:v>
                </c:pt>
                <c:pt idx="248">
                  <c:v>0.89891699999999997</c:v>
                </c:pt>
                <c:pt idx="249">
                  <c:v>0.86206199999999999</c:v>
                </c:pt>
                <c:pt idx="250">
                  <c:v>1.0795999999999999</c:v>
                </c:pt>
                <c:pt idx="251">
                  <c:v>-0.18979499999999999</c:v>
                </c:pt>
                <c:pt idx="252">
                  <c:v>3.3992200000000001</c:v>
                </c:pt>
                <c:pt idx="253">
                  <c:v>0.33230999999999999</c:v>
                </c:pt>
                <c:pt idx="254">
                  <c:v>1.0675399999999999</c:v>
                </c:pt>
                <c:pt idx="255">
                  <c:v>1.06596</c:v>
                </c:pt>
                <c:pt idx="256">
                  <c:v>0.46337899999999999</c:v>
                </c:pt>
                <c:pt idx="257">
                  <c:v>1.6606700000000001</c:v>
                </c:pt>
                <c:pt idx="258">
                  <c:v>2.4593600000000002</c:v>
                </c:pt>
                <c:pt idx="259">
                  <c:v>2.4593600000000002</c:v>
                </c:pt>
                <c:pt idx="260">
                  <c:v>0.86206199999999999</c:v>
                </c:pt>
                <c:pt idx="261">
                  <c:v>2.2407699999999999</c:v>
                </c:pt>
                <c:pt idx="262">
                  <c:v>2.4685299999999999</c:v>
                </c:pt>
                <c:pt idx="263">
                  <c:v>1.4459599999999999</c:v>
                </c:pt>
                <c:pt idx="264">
                  <c:v>0.17849200000000001</c:v>
                </c:pt>
                <c:pt idx="265">
                  <c:v>1.4884200000000001</c:v>
                </c:pt>
                <c:pt idx="266">
                  <c:v>0.17849200000000001</c:v>
                </c:pt>
                <c:pt idx="267">
                  <c:v>2.7005499999999998</c:v>
                </c:pt>
                <c:pt idx="268">
                  <c:v>1.7363599999999999</c:v>
                </c:pt>
                <c:pt idx="269">
                  <c:v>2.2034799999999999</c:v>
                </c:pt>
                <c:pt idx="270">
                  <c:v>1.4517100000000001</c:v>
                </c:pt>
                <c:pt idx="271">
                  <c:v>2.7005499999999998</c:v>
                </c:pt>
                <c:pt idx="272">
                  <c:v>0.978966</c:v>
                </c:pt>
                <c:pt idx="273">
                  <c:v>0.98181399999999996</c:v>
                </c:pt>
                <c:pt idx="274">
                  <c:v>1.5010699999999999</c:v>
                </c:pt>
                <c:pt idx="275">
                  <c:v>0.919983</c:v>
                </c:pt>
                <c:pt idx="276">
                  <c:v>8.6369000000000001E-2</c:v>
                </c:pt>
                <c:pt idx="277">
                  <c:v>2.4593600000000002</c:v>
                </c:pt>
                <c:pt idx="278">
                  <c:v>1.0824400000000001</c:v>
                </c:pt>
                <c:pt idx="279">
                  <c:v>1.0255099999999999</c:v>
                </c:pt>
                <c:pt idx="280">
                  <c:v>1.22664</c:v>
                </c:pt>
                <c:pt idx="281">
                  <c:v>0.23466699999999999</c:v>
                </c:pt>
                <c:pt idx="282">
                  <c:v>0.78137000000000001</c:v>
                </c:pt>
                <c:pt idx="283">
                  <c:v>8.4311999999999998E-2</c:v>
                </c:pt>
                <c:pt idx="284">
                  <c:v>1.0553900000000001</c:v>
                </c:pt>
                <c:pt idx="285">
                  <c:v>1.19363</c:v>
                </c:pt>
                <c:pt idx="286">
                  <c:v>0.40906100000000001</c:v>
                </c:pt>
                <c:pt idx="287">
                  <c:v>1.0143200000000001</c:v>
                </c:pt>
                <c:pt idx="288">
                  <c:v>0.38154199999999999</c:v>
                </c:pt>
                <c:pt idx="289">
                  <c:v>1.0669500000000001</c:v>
                </c:pt>
                <c:pt idx="290">
                  <c:v>0.24415899999999999</c:v>
                </c:pt>
                <c:pt idx="291">
                  <c:v>0.24415899999999999</c:v>
                </c:pt>
                <c:pt idx="292">
                  <c:v>1.4969300000000001</c:v>
                </c:pt>
                <c:pt idx="293">
                  <c:v>1.19363</c:v>
                </c:pt>
                <c:pt idx="294">
                  <c:v>1.34734</c:v>
                </c:pt>
                <c:pt idx="295">
                  <c:v>0.63904700000000003</c:v>
                </c:pt>
                <c:pt idx="296">
                  <c:v>1.25888</c:v>
                </c:pt>
                <c:pt idx="297">
                  <c:v>-0.65240500000000001</c:v>
                </c:pt>
                <c:pt idx="298">
                  <c:v>1.0553900000000001</c:v>
                </c:pt>
                <c:pt idx="299">
                  <c:v>0.219748</c:v>
                </c:pt>
                <c:pt idx="300">
                  <c:v>1.0932999999999999</c:v>
                </c:pt>
                <c:pt idx="301">
                  <c:v>0.152812</c:v>
                </c:pt>
                <c:pt idx="302">
                  <c:v>1.4969300000000001</c:v>
                </c:pt>
                <c:pt idx="303">
                  <c:v>0.80773600000000001</c:v>
                </c:pt>
                <c:pt idx="304">
                  <c:v>1.22664</c:v>
                </c:pt>
                <c:pt idx="305">
                  <c:v>2.7474999999999999E-2</c:v>
                </c:pt>
                <c:pt idx="306">
                  <c:v>0.80773600000000001</c:v>
                </c:pt>
                <c:pt idx="307">
                  <c:v>0.219748</c:v>
                </c:pt>
                <c:pt idx="308">
                  <c:v>0.38154199999999999</c:v>
                </c:pt>
                <c:pt idx="309">
                  <c:v>0.24068999999999999</c:v>
                </c:pt>
                <c:pt idx="310">
                  <c:v>7.1287000000000003E-2</c:v>
                </c:pt>
                <c:pt idx="311">
                  <c:v>0.78137000000000001</c:v>
                </c:pt>
                <c:pt idx="312">
                  <c:v>0.36259200000000003</c:v>
                </c:pt>
                <c:pt idx="313">
                  <c:v>-0.24127899999999999</c:v>
                </c:pt>
                <c:pt idx="314">
                  <c:v>1.4589700000000001</c:v>
                </c:pt>
                <c:pt idx="315">
                  <c:v>1.4969300000000001</c:v>
                </c:pt>
                <c:pt idx="316">
                  <c:v>0.219748</c:v>
                </c:pt>
                <c:pt idx="317">
                  <c:v>0.81459599999999999</c:v>
                </c:pt>
                <c:pt idx="318">
                  <c:v>2.27251</c:v>
                </c:pt>
                <c:pt idx="319">
                  <c:v>-7.3414999999999994E-2</c:v>
                </c:pt>
                <c:pt idx="320">
                  <c:v>0.38511699999999999</c:v>
                </c:pt>
                <c:pt idx="321">
                  <c:v>0.11597499999999999</c:v>
                </c:pt>
                <c:pt idx="322">
                  <c:v>0.219748</c:v>
                </c:pt>
                <c:pt idx="323">
                  <c:v>0.85064099999999998</c:v>
                </c:pt>
                <c:pt idx="324">
                  <c:v>1.17866</c:v>
                </c:pt>
                <c:pt idx="325">
                  <c:v>0.961704</c:v>
                </c:pt>
                <c:pt idx="326">
                  <c:v>0.98650300000000002</c:v>
                </c:pt>
                <c:pt idx="327">
                  <c:v>1.0701099999999999</c:v>
                </c:pt>
                <c:pt idx="328">
                  <c:v>0.61040799999999995</c:v>
                </c:pt>
                <c:pt idx="329">
                  <c:v>1.06793</c:v>
                </c:pt>
                <c:pt idx="330">
                  <c:v>-0.244944</c:v>
                </c:pt>
                <c:pt idx="331">
                  <c:v>1.4911799999999999</c:v>
                </c:pt>
                <c:pt idx="332">
                  <c:v>1.5361800000000001</c:v>
                </c:pt>
                <c:pt idx="333">
                  <c:v>0.80745199999999995</c:v>
                </c:pt>
                <c:pt idx="334">
                  <c:v>1.14337</c:v>
                </c:pt>
                <c:pt idx="335">
                  <c:v>1.14828</c:v>
                </c:pt>
                <c:pt idx="336">
                  <c:v>1.0785499999999999</c:v>
                </c:pt>
                <c:pt idx="337">
                  <c:v>2.07524</c:v>
                </c:pt>
                <c:pt idx="338">
                  <c:v>0.84553500000000004</c:v>
                </c:pt>
                <c:pt idx="339">
                  <c:v>1.04413</c:v>
                </c:pt>
                <c:pt idx="340">
                  <c:v>1.18797</c:v>
                </c:pt>
                <c:pt idx="341">
                  <c:v>1.0701099999999999</c:v>
                </c:pt>
                <c:pt idx="342">
                  <c:v>1.06793</c:v>
                </c:pt>
                <c:pt idx="343">
                  <c:v>1.19919</c:v>
                </c:pt>
                <c:pt idx="344">
                  <c:v>-0.34848099999999999</c:v>
                </c:pt>
                <c:pt idx="345">
                  <c:v>-1.9883999999999999E-2</c:v>
                </c:pt>
                <c:pt idx="346">
                  <c:v>1.4911799999999999</c:v>
                </c:pt>
                <c:pt idx="347">
                  <c:v>1.6053999999999999</c:v>
                </c:pt>
                <c:pt idx="348">
                  <c:v>0.76054900000000003</c:v>
                </c:pt>
                <c:pt idx="349">
                  <c:v>-0.57704699999999998</c:v>
                </c:pt>
                <c:pt idx="350">
                  <c:v>-0.369031</c:v>
                </c:pt>
                <c:pt idx="351">
                  <c:v>-0.773003</c:v>
                </c:pt>
                <c:pt idx="352">
                  <c:v>-0.501525</c:v>
                </c:pt>
                <c:pt idx="353">
                  <c:v>-0.45824999999999999</c:v>
                </c:pt>
                <c:pt idx="354">
                  <c:v>-0.89665600000000001</c:v>
                </c:pt>
                <c:pt idx="355">
                  <c:v>-1.6708000000000001</c:v>
                </c:pt>
                <c:pt idx="356">
                  <c:v>1.58704</c:v>
                </c:pt>
                <c:pt idx="357">
                  <c:v>0.49783699999999997</c:v>
                </c:pt>
                <c:pt idx="358">
                  <c:v>0.77746899999999997</c:v>
                </c:pt>
                <c:pt idx="359">
                  <c:v>-1.1280000000000001E-3</c:v>
                </c:pt>
                <c:pt idx="360">
                  <c:v>1.52511</c:v>
                </c:pt>
                <c:pt idx="361">
                  <c:v>0.183057</c:v>
                </c:pt>
                <c:pt idx="362">
                  <c:v>0.98954299999999995</c:v>
                </c:pt>
                <c:pt idx="363">
                  <c:v>1.2078199999999999</c:v>
                </c:pt>
                <c:pt idx="364">
                  <c:v>-2.1159699999999999</c:v>
                </c:pt>
                <c:pt idx="365">
                  <c:v>1.58704</c:v>
                </c:pt>
                <c:pt idx="366">
                  <c:v>0.31614900000000001</c:v>
                </c:pt>
                <c:pt idx="367">
                  <c:v>1.52511</c:v>
                </c:pt>
                <c:pt idx="368">
                  <c:v>0.365755</c:v>
                </c:pt>
                <c:pt idx="369">
                  <c:v>1.2078199999999999</c:v>
                </c:pt>
                <c:pt idx="370">
                  <c:v>0.87864799999999998</c:v>
                </c:pt>
                <c:pt idx="371">
                  <c:v>1.0211699999999999</c:v>
                </c:pt>
                <c:pt idx="372">
                  <c:v>1.52511</c:v>
                </c:pt>
                <c:pt idx="373">
                  <c:v>0.183057</c:v>
                </c:pt>
                <c:pt idx="374">
                  <c:v>1.58704</c:v>
                </c:pt>
                <c:pt idx="375">
                  <c:v>0.83877500000000005</c:v>
                </c:pt>
                <c:pt idx="376">
                  <c:v>1.63788</c:v>
                </c:pt>
                <c:pt idx="377">
                  <c:v>-0.32014100000000001</c:v>
                </c:pt>
                <c:pt idx="378">
                  <c:v>6.1762999999999998E-2</c:v>
                </c:pt>
                <c:pt idx="379">
                  <c:v>0.823241</c:v>
                </c:pt>
                <c:pt idx="380">
                  <c:v>0.49783699999999997</c:v>
                </c:pt>
                <c:pt idx="381">
                  <c:v>2.00501</c:v>
                </c:pt>
                <c:pt idx="382">
                  <c:v>0.732707</c:v>
                </c:pt>
                <c:pt idx="383">
                  <c:v>0.94518599999999997</c:v>
                </c:pt>
                <c:pt idx="384">
                  <c:v>0.90778300000000001</c:v>
                </c:pt>
                <c:pt idx="385">
                  <c:v>0.97992199999999996</c:v>
                </c:pt>
                <c:pt idx="386">
                  <c:v>1.23967</c:v>
                </c:pt>
                <c:pt idx="387">
                  <c:v>0.93185399999999996</c:v>
                </c:pt>
                <c:pt idx="388">
                  <c:v>0.47775099999999998</c:v>
                </c:pt>
                <c:pt idx="389">
                  <c:v>1.23967</c:v>
                </c:pt>
                <c:pt idx="390">
                  <c:v>1.04067</c:v>
                </c:pt>
                <c:pt idx="391">
                  <c:v>0.87381699999999995</c:v>
                </c:pt>
                <c:pt idx="392">
                  <c:v>5.5742E-2</c:v>
                </c:pt>
                <c:pt idx="393">
                  <c:v>0.99355599999999999</c:v>
                </c:pt>
                <c:pt idx="394">
                  <c:v>0.20089000000000001</c:v>
                </c:pt>
                <c:pt idx="395">
                  <c:v>0.83631100000000003</c:v>
                </c:pt>
                <c:pt idx="396">
                  <c:v>1.50674</c:v>
                </c:pt>
                <c:pt idx="397">
                  <c:v>1.7506699999999999</c:v>
                </c:pt>
                <c:pt idx="398">
                  <c:v>0.65184799999999998</c:v>
                </c:pt>
                <c:pt idx="399">
                  <c:v>3.0322000000000002E-2</c:v>
                </c:pt>
                <c:pt idx="400">
                  <c:v>1.7506699999999999</c:v>
                </c:pt>
                <c:pt idx="401">
                  <c:v>0.87381699999999995</c:v>
                </c:pt>
                <c:pt idx="402">
                  <c:v>0.51947399999999999</c:v>
                </c:pt>
                <c:pt idx="403">
                  <c:v>0.56948600000000005</c:v>
                </c:pt>
                <c:pt idx="404">
                  <c:v>0.732707</c:v>
                </c:pt>
                <c:pt idx="405">
                  <c:v>1.0773900000000001</c:v>
                </c:pt>
                <c:pt idx="406">
                  <c:v>0.90017199999999997</c:v>
                </c:pt>
                <c:pt idx="407">
                  <c:v>1.2614000000000001</c:v>
                </c:pt>
                <c:pt idx="408">
                  <c:v>0.51947399999999999</c:v>
                </c:pt>
                <c:pt idx="409">
                  <c:v>0.38773400000000002</c:v>
                </c:pt>
                <c:pt idx="410">
                  <c:v>0.48909900000000001</c:v>
                </c:pt>
                <c:pt idx="411">
                  <c:v>1.23967</c:v>
                </c:pt>
                <c:pt idx="412">
                  <c:v>1.23967</c:v>
                </c:pt>
                <c:pt idx="413">
                  <c:v>0.65666000000000002</c:v>
                </c:pt>
                <c:pt idx="414">
                  <c:v>0.20089000000000001</c:v>
                </c:pt>
                <c:pt idx="415">
                  <c:v>1.5378799999999999</c:v>
                </c:pt>
                <c:pt idx="416">
                  <c:v>0.92459599999999997</c:v>
                </c:pt>
                <c:pt idx="417">
                  <c:v>1.7506699999999999</c:v>
                </c:pt>
                <c:pt idx="418">
                  <c:v>0.48250999999999999</c:v>
                </c:pt>
                <c:pt idx="419">
                  <c:v>0.99355599999999999</c:v>
                </c:pt>
                <c:pt idx="420">
                  <c:v>0.556172</c:v>
                </c:pt>
                <c:pt idx="421">
                  <c:v>2.3102800000000001</c:v>
                </c:pt>
                <c:pt idx="422">
                  <c:v>1.0236400000000001</c:v>
                </c:pt>
                <c:pt idx="423">
                  <c:v>-0.15326100000000001</c:v>
                </c:pt>
                <c:pt idx="424">
                  <c:v>1.96583</c:v>
                </c:pt>
                <c:pt idx="425">
                  <c:v>-0.42063099999999998</c:v>
                </c:pt>
                <c:pt idx="426">
                  <c:v>1.84291</c:v>
                </c:pt>
                <c:pt idx="427">
                  <c:v>1.0368900000000001</c:v>
                </c:pt>
                <c:pt idx="428">
                  <c:v>1.5211699999999999</c:v>
                </c:pt>
                <c:pt idx="429">
                  <c:v>0.89317599999999997</c:v>
                </c:pt>
                <c:pt idx="430">
                  <c:v>0.72057599999999999</c:v>
                </c:pt>
                <c:pt idx="431">
                  <c:v>8.9021000000000003E-2</c:v>
                </c:pt>
                <c:pt idx="432">
                  <c:v>-0.103586</c:v>
                </c:pt>
                <c:pt idx="433">
                  <c:v>0.73428599999999999</c:v>
                </c:pt>
                <c:pt idx="434">
                  <c:v>1.49722</c:v>
                </c:pt>
                <c:pt idx="435">
                  <c:v>1.5211699999999999</c:v>
                </c:pt>
                <c:pt idx="436">
                  <c:v>1.2889299999999999</c:v>
                </c:pt>
                <c:pt idx="437">
                  <c:v>0.91447100000000003</c:v>
                </c:pt>
                <c:pt idx="438">
                  <c:v>0.73085599999999995</c:v>
                </c:pt>
                <c:pt idx="439">
                  <c:v>0.47073599999999999</c:v>
                </c:pt>
                <c:pt idx="440">
                  <c:v>1.05654</c:v>
                </c:pt>
                <c:pt idx="441">
                  <c:v>0.394843</c:v>
                </c:pt>
                <c:pt idx="442">
                  <c:v>0.91980200000000001</c:v>
                </c:pt>
                <c:pt idx="443">
                  <c:v>1.32413</c:v>
                </c:pt>
                <c:pt idx="444">
                  <c:v>-0.74928600000000001</c:v>
                </c:pt>
                <c:pt idx="445">
                  <c:v>0.65826300000000004</c:v>
                </c:pt>
                <c:pt idx="446">
                  <c:v>0.71296099999999996</c:v>
                </c:pt>
                <c:pt idx="447">
                  <c:v>0.96699900000000005</c:v>
                </c:pt>
                <c:pt idx="448">
                  <c:v>1.4249099999999999</c:v>
                </c:pt>
                <c:pt idx="449">
                  <c:v>0.71367000000000003</c:v>
                </c:pt>
                <c:pt idx="450">
                  <c:v>0.36314099999999999</c:v>
                </c:pt>
                <c:pt idx="451">
                  <c:v>0.91447100000000003</c:v>
                </c:pt>
                <c:pt idx="452">
                  <c:v>0.394843</c:v>
                </c:pt>
                <c:pt idx="453">
                  <c:v>0.38773400000000002</c:v>
                </c:pt>
                <c:pt idx="454">
                  <c:v>1.0660799999999999</c:v>
                </c:pt>
                <c:pt idx="455">
                  <c:v>0.97447399999999995</c:v>
                </c:pt>
                <c:pt idx="456">
                  <c:v>-0.52088000000000001</c:v>
                </c:pt>
                <c:pt idx="457">
                  <c:v>-0.52088000000000001</c:v>
                </c:pt>
                <c:pt idx="458">
                  <c:v>-0.57620099999999996</c:v>
                </c:pt>
                <c:pt idx="459">
                  <c:v>-0.94084999999999996</c:v>
                </c:pt>
                <c:pt idx="460">
                  <c:v>-0.48280899999999999</c:v>
                </c:pt>
                <c:pt idx="461">
                  <c:v>-0.87556400000000001</c:v>
                </c:pt>
                <c:pt idx="462">
                  <c:v>-0.70758500000000002</c:v>
                </c:pt>
                <c:pt idx="463">
                  <c:v>-0.93775399999999998</c:v>
                </c:pt>
                <c:pt idx="464">
                  <c:v>0.37796400000000002</c:v>
                </c:pt>
                <c:pt idx="465">
                  <c:v>0.23399600000000001</c:v>
                </c:pt>
                <c:pt idx="466">
                  <c:v>0.44575199999999998</c:v>
                </c:pt>
                <c:pt idx="467">
                  <c:v>-0.50409700000000002</c:v>
                </c:pt>
                <c:pt idx="468">
                  <c:v>-0.93775399999999998</c:v>
                </c:pt>
                <c:pt idx="469">
                  <c:v>-0.62055199999999999</c:v>
                </c:pt>
                <c:pt idx="470">
                  <c:v>-0.44781900000000002</c:v>
                </c:pt>
                <c:pt idx="471">
                  <c:v>0.16104499999999999</c:v>
                </c:pt>
                <c:pt idx="472">
                  <c:v>1.0726800000000001</c:v>
                </c:pt>
                <c:pt idx="473">
                  <c:v>-0.74117999999999995</c:v>
                </c:pt>
                <c:pt idx="474">
                  <c:v>0.68805799999999995</c:v>
                </c:pt>
                <c:pt idx="475">
                  <c:v>-1.0037700000000001</c:v>
                </c:pt>
                <c:pt idx="476">
                  <c:v>1.0839399999999999</c:v>
                </c:pt>
                <c:pt idx="477">
                  <c:v>1.0726800000000001</c:v>
                </c:pt>
                <c:pt idx="478">
                  <c:v>0.209536</c:v>
                </c:pt>
                <c:pt idx="479">
                  <c:v>0.35788700000000001</c:v>
                </c:pt>
                <c:pt idx="480">
                  <c:v>0.375805</c:v>
                </c:pt>
                <c:pt idx="481">
                  <c:v>-0.71050800000000003</c:v>
                </c:pt>
                <c:pt idx="482">
                  <c:v>-0.74676200000000004</c:v>
                </c:pt>
                <c:pt idx="483">
                  <c:v>-0.73527200000000004</c:v>
                </c:pt>
                <c:pt idx="484">
                  <c:v>-2.7701E-2</c:v>
                </c:pt>
                <c:pt idx="485">
                  <c:v>0.87779099999999999</c:v>
                </c:pt>
                <c:pt idx="486">
                  <c:v>8.8713E-2</c:v>
                </c:pt>
                <c:pt idx="487">
                  <c:v>6.0331000000000003E-2</c:v>
                </c:pt>
                <c:pt idx="488">
                  <c:v>0.60351299999999997</c:v>
                </c:pt>
                <c:pt idx="489">
                  <c:v>0.57771600000000001</c:v>
                </c:pt>
                <c:pt idx="490">
                  <c:v>6.0331000000000003E-2</c:v>
                </c:pt>
                <c:pt idx="491">
                  <c:v>2.2998000000000001E-2</c:v>
                </c:pt>
                <c:pt idx="492">
                  <c:v>-0.69247099999999995</c:v>
                </c:pt>
                <c:pt idx="493">
                  <c:v>6.0331000000000003E-2</c:v>
                </c:pt>
                <c:pt idx="494">
                  <c:v>0.90009799999999995</c:v>
                </c:pt>
                <c:pt idx="495">
                  <c:v>-6.6889000000000004E-2</c:v>
                </c:pt>
                <c:pt idx="496">
                  <c:v>-0.95738599999999996</c:v>
                </c:pt>
                <c:pt idx="497">
                  <c:v>-0.40475800000000001</c:v>
                </c:pt>
                <c:pt idx="498">
                  <c:v>-0.70781499999999997</c:v>
                </c:pt>
                <c:pt idx="499">
                  <c:v>0.29834500000000003</c:v>
                </c:pt>
                <c:pt idx="500">
                  <c:v>-0.95738599999999996</c:v>
                </c:pt>
                <c:pt idx="501">
                  <c:v>0.34318900000000002</c:v>
                </c:pt>
                <c:pt idx="502">
                  <c:v>1.26779</c:v>
                </c:pt>
                <c:pt idx="503">
                  <c:v>-0.189523</c:v>
                </c:pt>
                <c:pt idx="504">
                  <c:v>0.90009799999999995</c:v>
                </c:pt>
                <c:pt idx="505">
                  <c:v>-0.52088000000000001</c:v>
                </c:pt>
                <c:pt idx="506">
                  <c:v>-2.7701E-2</c:v>
                </c:pt>
                <c:pt idx="507">
                  <c:v>0.103837</c:v>
                </c:pt>
                <c:pt idx="508">
                  <c:v>3.7332999999999998E-2</c:v>
                </c:pt>
                <c:pt idx="509">
                  <c:v>2.2998000000000001E-2</c:v>
                </c:pt>
                <c:pt idx="510">
                  <c:v>7.3683999999999999E-2</c:v>
                </c:pt>
                <c:pt idx="511">
                  <c:v>2.5191000000000002E-2</c:v>
                </c:pt>
                <c:pt idx="512">
                  <c:v>-0.42505999999999999</c:v>
                </c:pt>
                <c:pt idx="513">
                  <c:v>-0.99128000000000005</c:v>
                </c:pt>
                <c:pt idx="514">
                  <c:v>-0.49449399999999999</c:v>
                </c:pt>
                <c:pt idx="515">
                  <c:v>-0.53242699999999998</c:v>
                </c:pt>
                <c:pt idx="516">
                  <c:v>0.31087700000000001</c:v>
                </c:pt>
                <c:pt idx="517">
                  <c:v>-0.46368300000000001</c:v>
                </c:pt>
                <c:pt idx="518">
                  <c:v>0.387131</c:v>
                </c:pt>
                <c:pt idx="519">
                  <c:v>-0.54537500000000005</c:v>
                </c:pt>
                <c:pt idx="520">
                  <c:v>-0.817685</c:v>
                </c:pt>
                <c:pt idx="521">
                  <c:v>-0.99128000000000005</c:v>
                </c:pt>
                <c:pt idx="522">
                  <c:v>-1.12161</c:v>
                </c:pt>
                <c:pt idx="523">
                  <c:v>-0.489041</c:v>
                </c:pt>
                <c:pt idx="524">
                  <c:v>-1.0018199999999999</c:v>
                </c:pt>
                <c:pt idx="525">
                  <c:v>-1.01559</c:v>
                </c:pt>
                <c:pt idx="526">
                  <c:v>-0.95917399999999997</c:v>
                </c:pt>
                <c:pt idx="527">
                  <c:v>0.181507</c:v>
                </c:pt>
                <c:pt idx="528">
                  <c:v>0.24926300000000001</c:v>
                </c:pt>
                <c:pt idx="529">
                  <c:v>-0.31138900000000003</c:v>
                </c:pt>
                <c:pt idx="530">
                  <c:v>0.181507</c:v>
                </c:pt>
                <c:pt idx="531">
                  <c:v>0.26290200000000002</c:v>
                </c:pt>
                <c:pt idx="532">
                  <c:v>-5.1660999999999999E-2</c:v>
                </c:pt>
                <c:pt idx="533">
                  <c:v>-0.118641</c:v>
                </c:pt>
                <c:pt idx="534">
                  <c:v>-0.16226399999999999</c:v>
                </c:pt>
                <c:pt idx="535">
                  <c:v>-3.8335000000000001E-2</c:v>
                </c:pt>
                <c:pt idx="536">
                  <c:v>-1.01559</c:v>
                </c:pt>
                <c:pt idx="537">
                  <c:v>-0.93546200000000002</c:v>
                </c:pt>
                <c:pt idx="538">
                  <c:v>-0.75578699999999999</c:v>
                </c:pt>
                <c:pt idx="539">
                  <c:v>0.223861</c:v>
                </c:pt>
                <c:pt idx="540">
                  <c:v>-1.06758</c:v>
                </c:pt>
                <c:pt idx="541">
                  <c:v>-1.01719</c:v>
                </c:pt>
                <c:pt idx="542">
                  <c:v>-1.0142</c:v>
                </c:pt>
                <c:pt idx="543">
                  <c:v>-0.79661000000000004</c:v>
                </c:pt>
                <c:pt idx="544">
                  <c:v>-1.01892</c:v>
                </c:pt>
                <c:pt idx="545">
                  <c:v>-0.79661000000000004</c:v>
                </c:pt>
                <c:pt idx="546">
                  <c:v>-0.40743800000000002</c:v>
                </c:pt>
                <c:pt idx="547">
                  <c:v>-0.65001699999999996</c:v>
                </c:pt>
                <c:pt idx="548">
                  <c:v>-0.50572600000000001</c:v>
                </c:pt>
                <c:pt idx="549">
                  <c:v>-0.91151899999999997</c:v>
                </c:pt>
                <c:pt idx="550">
                  <c:v>-0.125331</c:v>
                </c:pt>
                <c:pt idx="551">
                  <c:v>-0.86001099999999997</c:v>
                </c:pt>
                <c:pt idx="552">
                  <c:v>-0.65001699999999996</c:v>
                </c:pt>
                <c:pt idx="553">
                  <c:v>-0.299703</c:v>
                </c:pt>
                <c:pt idx="554">
                  <c:v>-0.25463599999999997</c:v>
                </c:pt>
                <c:pt idx="555">
                  <c:v>-1.1132599999999999</c:v>
                </c:pt>
                <c:pt idx="556">
                  <c:v>-0.36877500000000002</c:v>
                </c:pt>
                <c:pt idx="557">
                  <c:v>-1.0694900000000001</c:v>
                </c:pt>
                <c:pt idx="558">
                  <c:v>2.0479999999999999E-3</c:v>
                </c:pt>
                <c:pt idx="559">
                  <c:v>-0.86470199999999997</c:v>
                </c:pt>
                <c:pt idx="560">
                  <c:v>-1.15709</c:v>
                </c:pt>
                <c:pt idx="561">
                  <c:v>-0.50416700000000003</c:v>
                </c:pt>
                <c:pt idx="562">
                  <c:v>-0.77083000000000002</c:v>
                </c:pt>
                <c:pt idx="563">
                  <c:v>2.0479999999999999E-3</c:v>
                </c:pt>
                <c:pt idx="564">
                  <c:v>-0.67484</c:v>
                </c:pt>
                <c:pt idx="565">
                  <c:v>-0.56721600000000005</c:v>
                </c:pt>
                <c:pt idx="566">
                  <c:v>-0.78562500000000002</c:v>
                </c:pt>
                <c:pt idx="567">
                  <c:v>-0.63220100000000001</c:v>
                </c:pt>
                <c:pt idx="568">
                  <c:v>-0.88273000000000001</c:v>
                </c:pt>
                <c:pt idx="569">
                  <c:v>-0.93113000000000001</c:v>
                </c:pt>
                <c:pt idx="570">
                  <c:v>-1.1508400000000001</c:v>
                </c:pt>
                <c:pt idx="571">
                  <c:v>-0.121867</c:v>
                </c:pt>
                <c:pt idx="572">
                  <c:v>-0.56721600000000005</c:v>
                </c:pt>
                <c:pt idx="573">
                  <c:v>0.32576899999999998</c:v>
                </c:pt>
                <c:pt idx="574">
                  <c:v>-0.75974399999999997</c:v>
                </c:pt>
                <c:pt idx="575">
                  <c:v>-0.17252300000000001</c:v>
                </c:pt>
                <c:pt idx="576">
                  <c:v>-0.77083000000000002</c:v>
                </c:pt>
                <c:pt idx="577">
                  <c:v>-0.55232599999999998</c:v>
                </c:pt>
                <c:pt idx="578">
                  <c:v>-0.626606</c:v>
                </c:pt>
                <c:pt idx="579">
                  <c:v>-0.77083000000000002</c:v>
                </c:pt>
                <c:pt idx="580">
                  <c:v>-1.15709</c:v>
                </c:pt>
                <c:pt idx="581">
                  <c:v>-0.80024600000000001</c:v>
                </c:pt>
                <c:pt idx="582">
                  <c:v>-0.44276599999999999</c:v>
                </c:pt>
                <c:pt idx="583">
                  <c:v>-0.73436000000000001</c:v>
                </c:pt>
                <c:pt idx="584">
                  <c:v>-0.31492700000000001</c:v>
                </c:pt>
                <c:pt idx="585">
                  <c:v>-0.92546099999999998</c:v>
                </c:pt>
                <c:pt idx="586">
                  <c:v>-1.0982799999999999</c:v>
                </c:pt>
                <c:pt idx="587">
                  <c:v>-0.57277999999999996</c:v>
                </c:pt>
                <c:pt idx="588">
                  <c:v>-0.73436000000000001</c:v>
                </c:pt>
                <c:pt idx="589">
                  <c:v>-0.77083000000000002</c:v>
                </c:pt>
                <c:pt idx="590">
                  <c:v>-0.44276599999999999</c:v>
                </c:pt>
                <c:pt idx="591">
                  <c:v>-1.7201999999999999E-2</c:v>
                </c:pt>
                <c:pt idx="592">
                  <c:v>-0.73428199999999999</c:v>
                </c:pt>
                <c:pt idx="593">
                  <c:v>-0.22148899999999999</c:v>
                </c:pt>
                <c:pt idx="594">
                  <c:v>3.3568000000000001E-2</c:v>
                </c:pt>
                <c:pt idx="595">
                  <c:v>-0.51935900000000002</c:v>
                </c:pt>
                <c:pt idx="596">
                  <c:v>-0.37684000000000001</c:v>
                </c:pt>
                <c:pt idx="597">
                  <c:v>0.50248400000000004</c:v>
                </c:pt>
                <c:pt idx="598">
                  <c:v>0.30968899999999999</c:v>
                </c:pt>
                <c:pt idx="599">
                  <c:v>-0.78389399999999998</c:v>
                </c:pt>
                <c:pt idx="600">
                  <c:v>-7.5496999999999995E-2</c:v>
                </c:pt>
                <c:pt idx="601">
                  <c:v>-1.5229299999999999</c:v>
                </c:pt>
                <c:pt idx="602">
                  <c:v>-0.95839300000000005</c:v>
                </c:pt>
                <c:pt idx="603">
                  <c:v>-1.2863899999999999</c:v>
                </c:pt>
                <c:pt idx="604">
                  <c:v>0.34100900000000001</c:v>
                </c:pt>
                <c:pt idx="605">
                  <c:v>0.459171</c:v>
                </c:pt>
                <c:pt idx="606">
                  <c:v>-0.78269500000000003</c:v>
                </c:pt>
                <c:pt idx="607">
                  <c:v>-0.50225900000000001</c:v>
                </c:pt>
                <c:pt idx="608">
                  <c:v>0.59684400000000004</c:v>
                </c:pt>
                <c:pt idx="609">
                  <c:v>-0.642988</c:v>
                </c:pt>
                <c:pt idx="610">
                  <c:v>0.19880700000000001</c:v>
                </c:pt>
                <c:pt idx="611">
                  <c:v>-3.9711999999999997E-2</c:v>
                </c:pt>
                <c:pt idx="612">
                  <c:v>-0.231407</c:v>
                </c:pt>
                <c:pt idx="613">
                  <c:v>0.459171</c:v>
                </c:pt>
                <c:pt idx="614">
                  <c:v>1.505E-3</c:v>
                </c:pt>
                <c:pt idx="615">
                  <c:v>-1.0645500000000001</c:v>
                </c:pt>
                <c:pt idx="616">
                  <c:v>-2.8600000000000001E-4</c:v>
                </c:pt>
                <c:pt idx="617">
                  <c:v>-0.94286800000000004</c:v>
                </c:pt>
                <c:pt idx="618">
                  <c:v>-0.59193899999999999</c:v>
                </c:pt>
                <c:pt idx="619">
                  <c:v>0.30001100000000003</c:v>
                </c:pt>
                <c:pt idx="620">
                  <c:v>-1.3940300000000001</c:v>
                </c:pt>
                <c:pt idx="621">
                  <c:v>-0.43569200000000002</c:v>
                </c:pt>
                <c:pt idx="622">
                  <c:v>0.30001100000000003</c:v>
                </c:pt>
                <c:pt idx="623">
                  <c:v>-0.55949400000000005</c:v>
                </c:pt>
                <c:pt idx="624">
                  <c:v>-0.47469299999999998</c:v>
                </c:pt>
                <c:pt idx="625">
                  <c:v>-1.21146</c:v>
                </c:pt>
                <c:pt idx="626">
                  <c:v>-0.29154999999999998</c:v>
                </c:pt>
                <c:pt idx="627">
                  <c:v>-0.92850900000000003</c:v>
                </c:pt>
                <c:pt idx="628">
                  <c:v>-0.87727999999999995</c:v>
                </c:pt>
                <c:pt idx="629">
                  <c:v>-1.6415299999999999</c:v>
                </c:pt>
                <c:pt idx="630">
                  <c:v>-0.261542</c:v>
                </c:pt>
                <c:pt idx="631">
                  <c:v>0.410138</c:v>
                </c:pt>
                <c:pt idx="632">
                  <c:v>-0.94809399999999999</c:v>
                </c:pt>
                <c:pt idx="633">
                  <c:v>-0.17730799999999999</c:v>
                </c:pt>
                <c:pt idx="634">
                  <c:v>2.2451400000000001</c:v>
                </c:pt>
                <c:pt idx="635">
                  <c:v>-0.85583200000000004</c:v>
                </c:pt>
                <c:pt idx="636">
                  <c:v>0.29984499999999997</c:v>
                </c:pt>
                <c:pt idx="637">
                  <c:v>-0.145817</c:v>
                </c:pt>
                <c:pt idx="638">
                  <c:v>-0.982707</c:v>
                </c:pt>
                <c:pt idx="639">
                  <c:v>-0.85583200000000004</c:v>
                </c:pt>
                <c:pt idx="640">
                  <c:v>-0.145817</c:v>
                </c:pt>
                <c:pt idx="641">
                  <c:v>0.29984499999999997</c:v>
                </c:pt>
                <c:pt idx="642">
                  <c:v>-0.62285199999999996</c:v>
                </c:pt>
                <c:pt idx="643">
                  <c:v>0.15637000000000001</c:v>
                </c:pt>
                <c:pt idx="644">
                  <c:v>1.7287E-2</c:v>
                </c:pt>
                <c:pt idx="645">
                  <c:v>0.116859</c:v>
                </c:pt>
                <c:pt idx="646">
                  <c:v>-1.5133000000000001</c:v>
                </c:pt>
                <c:pt idx="647">
                  <c:v>-0.37307600000000002</c:v>
                </c:pt>
                <c:pt idx="648">
                  <c:v>-1.54948</c:v>
                </c:pt>
                <c:pt idx="649">
                  <c:v>-0.57535800000000004</c:v>
                </c:pt>
                <c:pt idx="650">
                  <c:v>0.116859</c:v>
                </c:pt>
                <c:pt idx="651">
                  <c:v>-0.17730799999999999</c:v>
                </c:pt>
                <c:pt idx="652">
                  <c:v>-1.2018500000000001</c:v>
                </c:pt>
                <c:pt idx="653">
                  <c:v>-0.47020600000000001</c:v>
                </c:pt>
                <c:pt idx="654">
                  <c:v>-9.4886999999999999E-2</c:v>
                </c:pt>
                <c:pt idx="655">
                  <c:v>-0.46500599999999997</c:v>
                </c:pt>
                <c:pt idx="656">
                  <c:v>-0.62285199999999996</c:v>
                </c:pt>
                <c:pt idx="657">
                  <c:v>-0.314751</c:v>
                </c:pt>
                <c:pt idx="658">
                  <c:v>1.90625</c:v>
                </c:pt>
                <c:pt idx="659">
                  <c:v>0.99943899999999997</c:v>
                </c:pt>
                <c:pt idx="660">
                  <c:v>2.3115899999999998</c:v>
                </c:pt>
                <c:pt idx="661">
                  <c:v>2.3115899999999998</c:v>
                </c:pt>
                <c:pt idx="662">
                  <c:v>2.1937099999999998</c:v>
                </c:pt>
                <c:pt idx="663">
                  <c:v>1.02468</c:v>
                </c:pt>
                <c:pt idx="664">
                  <c:v>0.991587</c:v>
                </c:pt>
                <c:pt idx="665">
                  <c:v>-5.4128999999999997E-2</c:v>
                </c:pt>
                <c:pt idx="666">
                  <c:v>1.98871</c:v>
                </c:pt>
                <c:pt idx="667">
                  <c:v>-9.8912E-2</c:v>
                </c:pt>
                <c:pt idx="668">
                  <c:v>3.5</c:v>
                </c:pt>
                <c:pt idx="669">
                  <c:v>2.0710199999999999</c:v>
                </c:pt>
                <c:pt idx="670">
                  <c:v>0.93157100000000004</c:v>
                </c:pt>
                <c:pt idx="671">
                  <c:v>0.92954400000000004</c:v>
                </c:pt>
                <c:pt idx="672">
                  <c:v>3.08935</c:v>
                </c:pt>
                <c:pt idx="673">
                  <c:v>2.9420600000000001</c:v>
                </c:pt>
                <c:pt idx="674">
                  <c:v>1.2686599999999999</c:v>
                </c:pt>
                <c:pt idx="675">
                  <c:v>1.82962</c:v>
                </c:pt>
                <c:pt idx="676">
                  <c:v>0.66696200000000005</c:v>
                </c:pt>
                <c:pt idx="677">
                  <c:v>1.87896</c:v>
                </c:pt>
                <c:pt idx="678">
                  <c:v>1.36084</c:v>
                </c:pt>
                <c:pt idx="679">
                  <c:v>1.5322800000000001</c:v>
                </c:pt>
                <c:pt idx="680">
                  <c:v>1.5619799999999999</c:v>
                </c:pt>
                <c:pt idx="681">
                  <c:v>0.62243000000000004</c:v>
                </c:pt>
                <c:pt idx="682">
                  <c:v>0.31804500000000002</c:v>
                </c:pt>
                <c:pt idx="683">
                  <c:v>0.72637799999999997</c:v>
                </c:pt>
                <c:pt idx="684">
                  <c:v>0.31804500000000002</c:v>
                </c:pt>
                <c:pt idx="685">
                  <c:v>0.72637799999999997</c:v>
                </c:pt>
                <c:pt idx="686">
                  <c:v>-8.0389000000000002E-2</c:v>
                </c:pt>
                <c:pt idx="687">
                  <c:v>1.1262000000000001</c:v>
                </c:pt>
                <c:pt idx="688">
                  <c:v>-0.69407600000000003</c:v>
                </c:pt>
                <c:pt idx="689">
                  <c:v>0.48317700000000002</c:v>
                </c:pt>
                <c:pt idx="690">
                  <c:v>0.43569200000000002</c:v>
                </c:pt>
                <c:pt idx="691">
                  <c:v>0.12691</c:v>
                </c:pt>
                <c:pt idx="692">
                  <c:v>0.401837</c:v>
                </c:pt>
                <c:pt idx="693">
                  <c:v>-0.23045499999999999</c:v>
                </c:pt>
                <c:pt idx="694">
                  <c:v>1.4884200000000001</c:v>
                </c:pt>
                <c:pt idx="695">
                  <c:v>0.24318999999999999</c:v>
                </c:pt>
                <c:pt idx="696">
                  <c:v>-0.15738199999999999</c:v>
                </c:pt>
                <c:pt idx="697">
                  <c:v>-1.1121700000000001</c:v>
                </c:pt>
                <c:pt idx="698">
                  <c:v>0.52218600000000004</c:v>
                </c:pt>
                <c:pt idx="699">
                  <c:v>0.48317700000000002</c:v>
                </c:pt>
                <c:pt idx="700">
                  <c:v>1.37666</c:v>
                </c:pt>
                <c:pt idx="701">
                  <c:v>1.6400399999999999</c:v>
                </c:pt>
                <c:pt idx="702">
                  <c:v>-0.15876000000000001</c:v>
                </c:pt>
                <c:pt idx="703">
                  <c:v>-0.67810800000000004</c:v>
                </c:pt>
                <c:pt idx="704">
                  <c:v>1.13323</c:v>
                </c:pt>
                <c:pt idx="705">
                  <c:v>-0.33332200000000001</c:v>
                </c:pt>
                <c:pt idx="706">
                  <c:v>0.19470199999999999</c:v>
                </c:pt>
                <c:pt idx="707">
                  <c:v>-0.485568</c:v>
                </c:pt>
                <c:pt idx="708">
                  <c:v>0.50584899999999999</c:v>
                </c:pt>
                <c:pt idx="709">
                  <c:v>1.68994</c:v>
                </c:pt>
                <c:pt idx="710">
                  <c:v>1.65791</c:v>
                </c:pt>
                <c:pt idx="711">
                  <c:v>-0.27026299999999998</c:v>
                </c:pt>
                <c:pt idx="712">
                  <c:v>0.152812</c:v>
                </c:pt>
                <c:pt idx="713">
                  <c:v>1.00962</c:v>
                </c:pt>
                <c:pt idx="714">
                  <c:v>0.19470199999999999</c:v>
                </c:pt>
                <c:pt idx="715">
                  <c:v>0.34969499999999998</c:v>
                </c:pt>
                <c:pt idx="716">
                  <c:v>-0.93246700000000005</c:v>
                </c:pt>
                <c:pt idx="717">
                  <c:v>1.3990000000000001E-2</c:v>
                </c:pt>
                <c:pt idx="718">
                  <c:v>1.1622399999999999</c:v>
                </c:pt>
                <c:pt idx="719">
                  <c:v>1.26224</c:v>
                </c:pt>
                <c:pt idx="720">
                  <c:v>1.06029</c:v>
                </c:pt>
                <c:pt idx="721">
                  <c:v>7.0871000000000003E-2</c:v>
                </c:pt>
                <c:pt idx="722">
                  <c:v>0.31187100000000001</c:v>
                </c:pt>
                <c:pt idx="723">
                  <c:v>-0.210757</c:v>
                </c:pt>
                <c:pt idx="724">
                  <c:v>1.98169</c:v>
                </c:pt>
                <c:pt idx="725">
                  <c:v>0.472439</c:v>
                </c:pt>
                <c:pt idx="726">
                  <c:v>-5.398E-2</c:v>
                </c:pt>
                <c:pt idx="727">
                  <c:v>2.0856599999999998</c:v>
                </c:pt>
                <c:pt idx="728">
                  <c:v>1.3470500000000001</c:v>
                </c:pt>
                <c:pt idx="729">
                  <c:v>0.32045000000000001</c:v>
                </c:pt>
                <c:pt idx="730">
                  <c:v>0.66938600000000004</c:v>
                </c:pt>
                <c:pt idx="731">
                  <c:v>0.32466</c:v>
                </c:pt>
                <c:pt idx="732">
                  <c:v>-2.0385E-2</c:v>
                </c:pt>
                <c:pt idx="733">
                  <c:v>0.77928200000000003</c:v>
                </c:pt>
                <c:pt idx="734">
                  <c:v>-0.41552800000000001</c:v>
                </c:pt>
                <c:pt idx="735">
                  <c:v>-0.68948900000000002</c:v>
                </c:pt>
                <c:pt idx="736">
                  <c:v>0.95310099999999998</c:v>
                </c:pt>
                <c:pt idx="737">
                  <c:v>-0.40191700000000002</c:v>
                </c:pt>
                <c:pt idx="738">
                  <c:v>0.32045000000000001</c:v>
                </c:pt>
                <c:pt idx="739">
                  <c:v>-1.1283399999999999</c:v>
                </c:pt>
                <c:pt idx="740">
                  <c:v>0.98260199999999998</c:v>
                </c:pt>
                <c:pt idx="741">
                  <c:v>-0.14569299999999999</c:v>
                </c:pt>
                <c:pt idx="742">
                  <c:v>-0.21577499999999999</c:v>
                </c:pt>
                <c:pt idx="743">
                  <c:v>-1.1283399999999999</c:v>
                </c:pt>
                <c:pt idx="744">
                  <c:v>0.52801100000000001</c:v>
                </c:pt>
                <c:pt idx="745">
                  <c:v>3.1489999999999999E-3</c:v>
                </c:pt>
                <c:pt idx="746">
                  <c:v>0.76012500000000005</c:v>
                </c:pt>
                <c:pt idx="747">
                  <c:v>9.8416000000000003E-2</c:v>
                </c:pt>
                <c:pt idx="748">
                  <c:v>0.66938600000000004</c:v>
                </c:pt>
                <c:pt idx="749">
                  <c:v>-0.62682000000000004</c:v>
                </c:pt>
                <c:pt idx="750">
                  <c:v>-0.21577499999999999</c:v>
                </c:pt>
                <c:pt idx="751">
                  <c:v>-0.30575200000000002</c:v>
                </c:pt>
                <c:pt idx="752">
                  <c:v>0.325936</c:v>
                </c:pt>
                <c:pt idx="753">
                  <c:v>-0.45286700000000002</c:v>
                </c:pt>
                <c:pt idx="754">
                  <c:v>0.32045000000000001</c:v>
                </c:pt>
                <c:pt idx="755">
                  <c:v>-0.62682000000000004</c:v>
                </c:pt>
                <c:pt idx="756">
                  <c:v>1.3470500000000001</c:v>
                </c:pt>
                <c:pt idx="757">
                  <c:v>-0.28073799999999999</c:v>
                </c:pt>
                <c:pt idx="758">
                  <c:v>-0.28073799999999999</c:v>
                </c:pt>
                <c:pt idx="759">
                  <c:v>1.4110199999999999</c:v>
                </c:pt>
                <c:pt idx="760">
                  <c:v>-0.26622400000000002</c:v>
                </c:pt>
                <c:pt idx="761">
                  <c:v>-2.0385E-2</c:v>
                </c:pt>
                <c:pt idx="762">
                  <c:v>0.60344600000000004</c:v>
                </c:pt>
                <c:pt idx="763">
                  <c:v>0.77217899999999995</c:v>
                </c:pt>
                <c:pt idx="764">
                  <c:v>-0.27444000000000002</c:v>
                </c:pt>
                <c:pt idx="765">
                  <c:v>-0.28073799999999999</c:v>
                </c:pt>
                <c:pt idx="766">
                  <c:v>0.58224900000000002</c:v>
                </c:pt>
                <c:pt idx="767">
                  <c:v>-8.294E-2</c:v>
                </c:pt>
                <c:pt idx="768">
                  <c:v>-0.75409599999999999</c:v>
                </c:pt>
                <c:pt idx="769">
                  <c:v>0.77217899999999995</c:v>
                </c:pt>
                <c:pt idx="770">
                  <c:v>-0.14766399999999999</c:v>
                </c:pt>
                <c:pt idx="771">
                  <c:v>0.23130600000000001</c:v>
                </c:pt>
                <c:pt idx="772">
                  <c:v>0.73372599999999999</c:v>
                </c:pt>
                <c:pt idx="773">
                  <c:v>-0.75495400000000001</c:v>
                </c:pt>
                <c:pt idx="774">
                  <c:v>-0.32957500000000001</c:v>
                </c:pt>
                <c:pt idx="775">
                  <c:v>-0.324071</c:v>
                </c:pt>
                <c:pt idx="776">
                  <c:v>-0.325345</c:v>
                </c:pt>
                <c:pt idx="777">
                  <c:v>-0.28073799999999999</c:v>
                </c:pt>
                <c:pt idx="778">
                  <c:v>0.64269699999999996</c:v>
                </c:pt>
                <c:pt idx="779">
                  <c:v>0.56542599999999998</c:v>
                </c:pt>
                <c:pt idx="780">
                  <c:v>0.85204000000000002</c:v>
                </c:pt>
                <c:pt idx="781">
                  <c:v>0.17124900000000001</c:v>
                </c:pt>
                <c:pt idx="782">
                  <c:v>-1.01936</c:v>
                </c:pt>
                <c:pt idx="783">
                  <c:v>-0.60446200000000005</c:v>
                </c:pt>
                <c:pt idx="784">
                  <c:v>-0.197462</c:v>
                </c:pt>
                <c:pt idx="785">
                  <c:v>-0.138875</c:v>
                </c:pt>
                <c:pt idx="786">
                  <c:v>-0.197462</c:v>
                </c:pt>
                <c:pt idx="787">
                  <c:v>-0.73750199999999999</c:v>
                </c:pt>
                <c:pt idx="788">
                  <c:v>-0.197462</c:v>
                </c:pt>
                <c:pt idx="789">
                  <c:v>-0.570685</c:v>
                </c:pt>
                <c:pt idx="790">
                  <c:v>-1.3074300000000001</c:v>
                </c:pt>
                <c:pt idx="791">
                  <c:v>-1.4027000000000001</c:v>
                </c:pt>
                <c:pt idx="792">
                  <c:v>-0.96104400000000001</c:v>
                </c:pt>
                <c:pt idx="793">
                  <c:v>-0.61724800000000002</c:v>
                </c:pt>
                <c:pt idx="794">
                  <c:v>-0.40509699999999998</c:v>
                </c:pt>
                <c:pt idx="795">
                  <c:v>-1.0036799999999999</c:v>
                </c:pt>
                <c:pt idx="796">
                  <c:v>-0.60314299999999998</c:v>
                </c:pt>
                <c:pt idx="797">
                  <c:v>-1.0036799999999999</c:v>
                </c:pt>
                <c:pt idx="798">
                  <c:v>-0.71536599999999995</c:v>
                </c:pt>
                <c:pt idx="799">
                  <c:v>-1.1292500000000001</c:v>
                </c:pt>
                <c:pt idx="800">
                  <c:v>-0.25870100000000001</c:v>
                </c:pt>
                <c:pt idx="801">
                  <c:v>-0.84309000000000001</c:v>
                </c:pt>
                <c:pt idx="802">
                  <c:v>-1.7423500000000001</c:v>
                </c:pt>
                <c:pt idx="803">
                  <c:v>-0.92608900000000005</c:v>
                </c:pt>
                <c:pt idx="804">
                  <c:v>0.58757999999999999</c:v>
                </c:pt>
                <c:pt idx="805">
                  <c:v>-3.2372999999999999E-2</c:v>
                </c:pt>
                <c:pt idx="806">
                  <c:v>-0.202208</c:v>
                </c:pt>
                <c:pt idx="807">
                  <c:v>0.387681</c:v>
                </c:pt>
                <c:pt idx="808">
                  <c:v>-0.26214999999999999</c:v>
                </c:pt>
                <c:pt idx="809">
                  <c:v>2.6603000000000002E-2</c:v>
                </c:pt>
                <c:pt idx="810">
                  <c:v>-0.441471</c:v>
                </c:pt>
                <c:pt idx="811">
                  <c:v>-0.77634800000000004</c:v>
                </c:pt>
                <c:pt idx="812">
                  <c:v>-0.76330500000000001</c:v>
                </c:pt>
                <c:pt idx="813">
                  <c:v>2.1021000000000001E-2</c:v>
                </c:pt>
                <c:pt idx="814">
                  <c:v>-0.76330500000000001</c:v>
                </c:pt>
                <c:pt idx="815">
                  <c:v>0.387681</c:v>
                </c:pt>
                <c:pt idx="816">
                  <c:v>0.118489</c:v>
                </c:pt>
                <c:pt idx="817">
                  <c:v>-0.75346100000000005</c:v>
                </c:pt>
                <c:pt idx="818">
                  <c:v>0.18127799999999999</c:v>
                </c:pt>
                <c:pt idx="819">
                  <c:v>0.43044300000000002</c:v>
                </c:pt>
                <c:pt idx="820">
                  <c:v>0.118489</c:v>
                </c:pt>
                <c:pt idx="821">
                  <c:v>-0.47088099999999999</c:v>
                </c:pt>
                <c:pt idx="822">
                  <c:v>-0.54324700000000004</c:v>
                </c:pt>
                <c:pt idx="823">
                  <c:v>0.54140999999999995</c:v>
                </c:pt>
                <c:pt idx="824">
                  <c:v>-0.32833000000000001</c:v>
                </c:pt>
                <c:pt idx="825">
                  <c:v>0.31898900000000002</c:v>
                </c:pt>
                <c:pt idx="826">
                  <c:v>0.50021700000000002</c:v>
                </c:pt>
                <c:pt idx="827">
                  <c:v>0.14901</c:v>
                </c:pt>
                <c:pt idx="828">
                  <c:v>0.15187600000000001</c:v>
                </c:pt>
                <c:pt idx="829">
                  <c:v>-0.32122899999999999</c:v>
                </c:pt>
                <c:pt idx="830">
                  <c:v>-8.1128000000000006E-2</c:v>
                </c:pt>
                <c:pt idx="831">
                  <c:v>0.298987</c:v>
                </c:pt>
                <c:pt idx="832">
                  <c:v>0.69620199999999999</c:v>
                </c:pt>
                <c:pt idx="833">
                  <c:v>-0.73186799999999996</c:v>
                </c:pt>
                <c:pt idx="834">
                  <c:v>-4.863E-2</c:v>
                </c:pt>
                <c:pt idx="835">
                  <c:v>0.36485200000000001</c:v>
                </c:pt>
                <c:pt idx="836">
                  <c:v>0.69620199999999999</c:v>
                </c:pt>
                <c:pt idx="837">
                  <c:v>0.66006699999999996</c:v>
                </c:pt>
                <c:pt idx="838">
                  <c:v>-0.16278400000000001</c:v>
                </c:pt>
                <c:pt idx="839">
                  <c:v>-0.37169400000000002</c:v>
                </c:pt>
                <c:pt idx="840">
                  <c:v>0.19342000000000001</c:v>
                </c:pt>
                <c:pt idx="841">
                  <c:v>0.46163100000000001</c:v>
                </c:pt>
                <c:pt idx="842">
                  <c:v>0.317548</c:v>
                </c:pt>
                <c:pt idx="843">
                  <c:v>-0.73186799999999996</c:v>
                </c:pt>
                <c:pt idx="844">
                  <c:v>0.18512200000000001</c:v>
                </c:pt>
                <c:pt idx="845">
                  <c:v>1.52929</c:v>
                </c:pt>
                <c:pt idx="846">
                  <c:v>0.70986300000000002</c:v>
                </c:pt>
                <c:pt idx="847">
                  <c:v>-0.155862</c:v>
                </c:pt>
                <c:pt idx="848">
                  <c:v>0.19198399999999999</c:v>
                </c:pt>
                <c:pt idx="849">
                  <c:v>0.21812500000000001</c:v>
                </c:pt>
                <c:pt idx="850">
                  <c:v>0.61074399999999995</c:v>
                </c:pt>
                <c:pt idx="851">
                  <c:v>-0.56852000000000003</c:v>
                </c:pt>
                <c:pt idx="852">
                  <c:v>-0.114804</c:v>
                </c:pt>
                <c:pt idx="853">
                  <c:v>-0.37169400000000002</c:v>
                </c:pt>
                <c:pt idx="854">
                  <c:v>-0.14426700000000001</c:v>
                </c:pt>
                <c:pt idx="855">
                  <c:v>0.40846300000000002</c:v>
                </c:pt>
                <c:pt idx="856">
                  <c:v>0.864012</c:v>
                </c:pt>
                <c:pt idx="857">
                  <c:v>-0.14426700000000001</c:v>
                </c:pt>
                <c:pt idx="858">
                  <c:v>1.04375</c:v>
                </c:pt>
                <c:pt idx="859">
                  <c:v>0.81450800000000001</c:v>
                </c:pt>
                <c:pt idx="860">
                  <c:v>0.66006699999999996</c:v>
                </c:pt>
                <c:pt idx="861">
                  <c:v>-0.88492099999999996</c:v>
                </c:pt>
                <c:pt idx="862">
                  <c:v>-0.423898</c:v>
                </c:pt>
                <c:pt idx="863">
                  <c:v>1.4531700000000001</c:v>
                </c:pt>
                <c:pt idx="864">
                  <c:v>2.6540999999999999E-2</c:v>
                </c:pt>
                <c:pt idx="865">
                  <c:v>-0.44394800000000001</c:v>
                </c:pt>
                <c:pt idx="866">
                  <c:v>-0.70851200000000003</c:v>
                </c:pt>
                <c:pt idx="867">
                  <c:v>0.49770199999999998</c:v>
                </c:pt>
                <c:pt idx="868">
                  <c:v>0.70152400000000004</c:v>
                </c:pt>
                <c:pt idx="869">
                  <c:v>1.5125999999999999</c:v>
                </c:pt>
                <c:pt idx="870">
                  <c:v>-0.31372299999999997</c:v>
                </c:pt>
                <c:pt idx="871">
                  <c:v>-0.14715400000000001</c:v>
                </c:pt>
                <c:pt idx="872">
                  <c:v>-0.15080499999999999</c:v>
                </c:pt>
                <c:pt idx="873">
                  <c:v>-0.49803799999999998</c:v>
                </c:pt>
                <c:pt idx="874">
                  <c:v>-0.90426899999999999</c:v>
                </c:pt>
                <c:pt idx="875">
                  <c:v>0.49770199999999998</c:v>
                </c:pt>
                <c:pt idx="876">
                  <c:v>0.46455000000000002</c:v>
                </c:pt>
                <c:pt idx="877">
                  <c:v>0.63775000000000004</c:v>
                </c:pt>
                <c:pt idx="878">
                  <c:v>-3.3584000000000003E-2</c:v>
                </c:pt>
                <c:pt idx="879">
                  <c:v>0.61493799999999998</c:v>
                </c:pt>
                <c:pt idx="880">
                  <c:v>-1.2208399999999999</c:v>
                </c:pt>
                <c:pt idx="881">
                  <c:v>-0.88492099999999996</c:v>
                </c:pt>
                <c:pt idx="882">
                  <c:v>4.7788999999999998E-2</c:v>
                </c:pt>
                <c:pt idx="883">
                  <c:v>-1.30063</c:v>
                </c:pt>
                <c:pt idx="884">
                  <c:v>4.7788999999999998E-2</c:v>
                </c:pt>
                <c:pt idx="885">
                  <c:v>-0.15080499999999999</c:v>
                </c:pt>
                <c:pt idx="886">
                  <c:v>-0.862846</c:v>
                </c:pt>
                <c:pt idx="887">
                  <c:v>0.59918499999999997</c:v>
                </c:pt>
                <c:pt idx="888">
                  <c:v>1.5125999999999999</c:v>
                </c:pt>
                <c:pt idx="889">
                  <c:v>-0.301873</c:v>
                </c:pt>
                <c:pt idx="890">
                  <c:v>-0.88492099999999996</c:v>
                </c:pt>
                <c:pt idx="891">
                  <c:v>0.86339699999999997</c:v>
                </c:pt>
                <c:pt idx="892">
                  <c:v>2.6540999999999999E-2</c:v>
                </c:pt>
                <c:pt idx="893">
                  <c:v>-0.96042799999999995</c:v>
                </c:pt>
                <c:pt idx="894">
                  <c:v>-3.3584000000000003E-2</c:v>
                </c:pt>
                <c:pt idx="895">
                  <c:v>-1.1694599999999999</c:v>
                </c:pt>
                <c:pt idx="896">
                  <c:v>-0.359537</c:v>
                </c:pt>
                <c:pt idx="897">
                  <c:v>-0.91554999999999997</c:v>
                </c:pt>
                <c:pt idx="898">
                  <c:v>-0.81150299999999997</c:v>
                </c:pt>
                <c:pt idx="899">
                  <c:v>-0.39416099999999998</c:v>
                </c:pt>
                <c:pt idx="900">
                  <c:v>4.0023999999999997E-2</c:v>
                </c:pt>
                <c:pt idx="901">
                  <c:v>4.0023999999999997E-2</c:v>
                </c:pt>
                <c:pt idx="902">
                  <c:v>-9.2554999999999998E-2</c:v>
                </c:pt>
                <c:pt idx="903">
                  <c:v>-0.96735899999999997</c:v>
                </c:pt>
                <c:pt idx="904">
                  <c:v>-0.97611300000000001</c:v>
                </c:pt>
                <c:pt idx="905">
                  <c:v>-0.34146199999999999</c:v>
                </c:pt>
                <c:pt idx="906">
                  <c:v>-0.91554999999999997</c:v>
                </c:pt>
                <c:pt idx="907">
                  <c:v>-0.97611300000000001</c:v>
                </c:pt>
                <c:pt idx="908">
                  <c:v>-1.1133900000000001</c:v>
                </c:pt>
                <c:pt idx="909">
                  <c:v>-0.78932899999999995</c:v>
                </c:pt>
                <c:pt idx="910">
                  <c:v>-0.98856500000000003</c:v>
                </c:pt>
                <c:pt idx="911">
                  <c:v>-0.78932899999999995</c:v>
                </c:pt>
                <c:pt idx="912">
                  <c:v>-0.70521400000000001</c:v>
                </c:pt>
                <c:pt idx="913">
                  <c:v>0.85575100000000004</c:v>
                </c:pt>
                <c:pt idx="914">
                  <c:v>-1.01407</c:v>
                </c:pt>
                <c:pt idx="915">
                  <c:v>0.73929900000000004</c:v>
                </c:pt>
                <c:pt idx="916">
                  <c:v>-0.82837099999999997</c:v>
                </c:pt>
                <c:pt idx="917">
                  <c:v>-0.53862900000000002</c:v>
                </c:pt>
                <c:pt idx="918">
                  <c:v>-0.78276599999999996</c:v>
                </c:pt>
                <c:pt idx="919">
                  <c:v>-0.89683100000000004</c:v>
                </c:pt>
                <c:pt idx="920">
                  <c:v>-0.62431999999999999</c:v>
                </c:pt>
                <c:pt idx="921">
                  <c:v>-1.1935500000000001</c:v>
                </c:pt>
                <c:pt idx="922">
                  <c:v>-8.9027999999999996E-2</c:v>
                </c:pt>
                <c:pt idx="923">
                  <c:v>-1.21957</c:v>
                </c:pt>
                <c:pt idx="924">
                  <c:v>-1.2465999999999999</c:v>
                </c:pt>
                <c:pt idx="925">
                  <c:v>-0.26245800000000002</c:v>
                </c:pt>
                <c:pt idx="926">
                  <c:v>-0.87675899999999996</c:v>
                </c:pt>
                <c:pt idx="927">
                  <c:v>-0.68808800000000003</c:v>
                </c:pt>
                <c:pt idx="928">
                  <c:v>-0.92943900000000002</c:v>
                </c:pt>
                <c:pt idx="929">
                  <c:v>-2.8299000000000001E-2</c:v>
                </c:pt>
                <c:pt idx="930">
                  <c:v>-0.87675899999999996</c:v>
                </c:pt>
                <c:pt idx="931">
                  <c:v>0.27417799999999998</c:v>
                </c:pt>
                <c:pt idx="932">
                  <c:v>-1.13331</c:v>
                </c:pt>
                <c:pt idx="933">
                  <c:v>-0.55453300000000005</c:v>
                </c:pt>
                <c:pt idx="934">
                  <c:v>-1.22424</c:v>
                </c:pt>
                <c:pt idx="935">
                  <c:v>-1.02769</c:v>
                </c:pt>
                <c:pt idx="936">
                  <c:v>-0.76624000000000003</c:v>
                </c:pt>
                <c:pt idx="937">
                  <c:v>-1.24048</c:v>
                </c:pt>
                <c:pt idx="938">
                  <c:v>-0.583588</c:v>
                </c:pt>
                <c:pt idx="939">
                  <c:v>-0.357209</c:v>
                </c:pt>
                <c:pt idx="940">
                  <c:v>-0.89420900000000003</c:v>
                </c:pt>
                <c:pt idx="941">
                  <c:v>-0.74263900000000005</c:v>
                </c:pt>
                <c:pt idx="942">
                  <c:v>-1.24048</c:v>
                </c:pt>
                <c:pt idx="943">
                  <c:v>-0.357209</c:v>
                </c:pt>
                <c:pt idx="944">
                  <c:v>-0.68808800000000003</c:v>
                </c:pt>
                <c:pt idx="945">
                  <c:v>-0.83767199999999997</c:v>
                </c:pt>
                <c:pt idx="946">
                  <c:v>-0.89420900000000003</c:v>
                </c:pt>
                <c:pt idx="947">
                  <c:v>-0.85727200000000003</c:v>
                </c:pt>
                <c:pt idx="948">
                  <c:v>-1.18807</c:v>
                </c:pt>
                <c:pt idx="949">
                  <c:v>0.22229099999999999</c:v>
                </c:pt>
                <c:pt idx="950">
                  <c:v>0.16370000000000001</c:v>
                </c:pt>
                <c:pt idx="951">
                  <c:v>1.8190999999999999E-2</c:v>
                </c:pt>
                <c:pt idx="952">
                  <c:v>-0.84169799999999995</c:v>
                </c:pt>
                <c:pt idx="953">
                  <c:v>-0.97195799999999999</c:v>
                </c:pt>
                <c:pt idx="954">
                  <c:v>-0.66365499999999999</c:v>
                </c:pt>
                <c:pt idx="955">
                  <c:v>-0.27643499999999999</c:v>
                </c:pt>
                <c:pt idx="956">
                  <c:v>-0.48535800000000001</c:v>
                </c:pt>
                <c:pt idx="957">
                  <c:v>-0.61810699999999996</c:v>
                </c:pt>
                <c:pt idx="958">
                  <c:v>-0.32051600000000002</c:v>
                </c:pt>
                <c:pt idx="959">
                  <c:v>-0.91500899999999996</c:v>
                </c:pt>
                <c:pt idx="960">
                  <c:v>-0.39381500000000003</c:v>
                </c:pt>
                <c:pt idx="961">
                  <c:v>0.83847099999999997</c:v>
                </c:pt>
                <c:pt idx="962">
                  <c:v>-0.14594699999999999</c:v>
                </c:pt>
                <c:pt idx="963">
                  <c:v>-0.39408700000000002</c:v>
                </c:pt>
                <c:pt idx="964">
                  <c:v>-0.71748299999999998</c:v>
                </c:pt>
                <c:pt idx="965">
                  <c:v>-0.35731299999999999</c:v>
                </c:pt>
                <c:pt idx="966">
                  <c:v>-1.08863</c:v>
                </c:pt>
                <c:pt idx="967">
                  <c:v>-0.584816</c:v>
                </c:pt>
                <c:pt idx="968">
                  <c:v>0.12959799999999999</c:v>
                </c:pt>
                <c:pt idx="969">
                  <c:v>-0.50769500000000001</c:v>
                </c:pt>
                <c:pt idx="970">
                  <c:v>-0.41101399999999999</c:v>
                </c:pt>
                <c:pt idx="971">
                  <c:v>-0.39408700000000002</c:v>
                </c:pt>
                <c:pt idx="972">
                  <c:v>-0.92097399999999996</c:v>
                </c:pt>
                <c:pt idx="973">
                  <c:v>-0.60203700000000004</c:v>
                </c:pt>
                <c:pt idx="974">
                  <c:v>-0.61810699999999996</c:v>
                </c:pt>
                <c:pt idx="975">
                  <c:v>8.3654000000000006E-2</c:v>
                </c:pt>
                <c:pt idx="976">
                  <c:v>-4.7109999999999999E-2</c:v>
                </c:pt>
                <c:pt idx="977">
                  <c:v>-0.54002799999999995</c:v>
                </c:pt>
                <c:pt idx="978">
                  <c:v>-0.78610100000000005</c:v>
                </c:pt>
                <c:pt idx="979">
                  <c:v>-0.53274299999999997</c:v>
                </c:pt>
                <c:pt idx="980">
                  <c:v>1.4491E-2</c:v>
                </c:pt>
                <c:pt idx="981">
                  <c:v>-0.16062899999999999</c:v>
                </c:pt>
                <c:pt idx="982">
                  <c:v>-0.71748299999999998</c:v>
                </c:pt>
                <c:pt idx="983">
                  <c:v>8.3654000000000006E-2</c:v>
                </c:pt>
                <c:pt idx="984">
                  <c:v>-0.13875499999999999</c:v>
                </c:pt>
                <c:pt idx="985">
                  <c:v>1.23102</c:v>
                </c:pt>
                <c:pt idx="986">
                  <c:v>-0.779416</c:v>
                </c:pt>
                <c:pt idx="987">
                  <c:v>0.61689499999999997</c:v>
                </c:pt>
                <c:pt idx="988">
                  <c:v>0.85328300000000001</c:v>
                </c:pt>
                <c:pt idx="989">
                  <c:v>0.17326</c:v>
                </c:pt>
                <c:pt idx="990">
                  <c:v>-0.231407</c:v>
                </c:pt>
                <c:pt idx="991">
                  <c:v>-0.229911</c:v>
                </c:pt>
                <c:pt idx="992">
                  <c:v>0.13611599999999999</c:v>
                </c:pt>
                <c:pt idx="993">
                  <c:v>-0.359153</c:v>
                </c:pt>
                <c:pt idx="994">
                  <c:v>0.78453099999999998</c:v>
                </c:pt>
                <c:pt idx="995">
                  <c:v>0.25080400000000003</c:v>
                </c:pt>
                <c:pt idx="996">
                  <c:v>-0.44423200000000002</c:v>
                </c:pt>
                <c:pt idx="997">
                  <c:v>0.78453099999999998</c:v>
                </c:pt>
                <c:pt idx="998">
                  <c:v>0.17475599999999999</c:v>
                </c:pt>
                <c:pt idx="999">
                  <c:v>0.43763200000000002</c:v>
                </c:pt>
                <c:pt idx="1000">
                  <c:v>-0.37339699999999998</c:v>
                </c:pt>
                <c:pt idx="1001">
                  <c:v>0.40383599999999997</c:v>
                </c:pt>
                <c:pt idx="1002">
                  <c:v>-3.3842999999999998E-2</c:v>
                </c:pt>
                <c:pt idx="1003">
                  <c:v>0.45188800000000001</c:v>
                </c:pt>
                <c:pt idx="1004">
                  <c:v>0.40553699999999998</c:v>
                </c:pt>
                <c:pt idx="1005">
                  <c:v>-8.6774000000000004E-2</c:v>
                </c:pt>
                <c:pt idx="1006">
                  <c:v>0.43763200000000002</c:v>
                </c:pt>
                <c:pt idx="1007">
                  <c:v>-0.64433399999999996</c:v>
                </c:pt>
                <c:pt idx="1008">
                  <c:v>-0.79189500000000002</c:v>
                </c:pt>
                <c:pt idx="1009">
                  <c:v>-0.55640999999999996</c:v>
                </c:pt>
                <c:pt idx="1010">
                  <c:v>-0.89266100000000004</c:v>
                </c:pt>
                <c:pt idx="1011">
                  <c:v>-0.352182</c:v>
                </c:pt>
                <c:pt idx="1012">
                  <c:v>-0.22525600000000001</c:v>
                </c:pt>
                <c:pt idx="1013">
                  <c:v>-1.3658600000000001</c:v>
                </c:pt>
                <c:pt idx="1014">
                  <c:v>-0.80398700000000001</c:v>
                </c:pt>
                <c:pt idx="1015">
                  <c:v>-0.89266100000000004</c:v>
                </c:pt>
                <c:pt idx="1016">
                  <c:v>-1.50092</c:v>
                </c:pt>
                <c:pt idx="1017">
                  <c:v>0.51089099999999998</c:v>
                </c:pt>
                <c:pt idx="1018">
                  <c:v>3.7962000000000003E-2</c:v>
                </c:pt>
                <c:pt idx="1019">
                  <c:v>0.50808799999999998</c:v>
                </c:pt>
                <c:pt idx="1020">
                  <c:v>0.56743699999999997</c:v>
                </c:pt>
                <c:pt idx="1021">
                  <c:v>0.81511</c:v>
                </c:pt>
                <c:pt idx="1022">
                  <c:v>0.32508700000000001</c:v>
                </c:pt>
                <c:pt idx="1023">
                  <c:v>0.89565600000000001</c:v>
                </c:pt>
                <c:pt idx="1024">
                  <c:v>-0.21274299999999999</c:v>
                </c:pt>
                <c:pt idx="1025">
                  <c:v>4.7662000000000003E-2</c:v>
                </c:pt>
                <c:pt idx="1026">
                  <c:v>0.31923600000000002</c:v>
                </c:pt>
                <c:pt idx="1027">
                  <c:v>-0.56894900000000004</c:v>
                </c:pt>
                <c:pt idx="1028">
                  <c:v>-0.89266100000000004</c:v>
                </c:pt>
                <c:pt idx="1029">
                  <c:v>-0.35796</c:v>
                </c:pt>
                <c:pt idx="1030">
                  <c:v>0.51089099999999998</c:v>
                </c:pt>
                <c:pt idx="1031">
                  <c:v>0.609927</c:v>
                </c:pt>
                <c:pt idx="1032">
                  <c:v>-0.19128000000000001</c:v>
                </c:pt>
                <c:pt idx="1033">
                  <c:v>0.29390699999999997</c:v>
                </c:pt>
                <c:pt idx="1034">
                  <c:v>-0.83112699999999995</c:v>
                </c:pt>
                <c:pt idx="1035">
                  <c:v>-0.89131000000000005</c:v>
                </c:pt>
                <c:pt idx="1036">
                  <c:v>-0.19128000000000001</c:v>
                </c:pt>
                <c:pt idx="1037">
                  <c:v>0.40067000000000003</c:v>
                </c:pt>
                <c:pt idx="1038">
                  <c:v>0.13627</c:v>
                </c:pt>
                <c:pt idx="1039">
                  <c:v>0.56923400000000002</c:v>
                </c:pt>
                <c:pt idx="1040">
                  <c:v>0.34544000000000002</c:v>
                </c:pt>
                <c:pt idx="1041">
                  <c:v>-0.334899</c:v>
                </c:pt>
                <c:pt idx="1042">
                  <c:v>4.7662000000000003E-2</c:v>
                </c:pt>
                <c:pt idx="1043">
                  <c:v>-0.89131000000000005</c:v>
                </c:pt>
                <c:pt idx="1044">
                  <c:v>-0.22525600000000001</c:v>
                </c:pt>
                <c:pt idx="1045">
                  <c:v>-1.2989599999999999</c:v>
                </c:pt>
                <c:pt idx="1046">
                  <c:v>-0.74793699999999996</c:v>
                </c:pt>
                <c:pt idx="1047">
                  <c:v>0.36789500000000003</c:v>
                </c:pt>
                <c:pt idx="1048">
                  <c:v>0.79138799999999998</c:v>
                </c:pt>
                <c:pt idx="1049">
                  <c:v>0.164933</c:v>
                </c:pt>
                <c:pt idx="1050">
                  <c:v>1.61053</c:v>
                </c:pt>
                <c:pt idx="1051">
                  <c:v>8.8500000000000004E-4</c:v>
                </c:pt>
                <c:pt idx="1052">
                  <c:v>-3.8847E-2</c:v>
                </c:pt>
                <c:pt idx="1053">
                  <c:v>0.85028400000000004</c:v>
                </c:pt>
                <c:pt idx="1054">
                  <c:v>0.54758700000000005</c:v>
                </c:pt>
                <c:pt idx="1055">
                  <c:v>-1.01031</c:v>
                </c:pt>
                <c:pt idx="1056">
                  <c:v>1.7505599999999999</c:v>
                </c:pt>
                <c:pt idx="1057">
                  <c:v>-0.92807300000000004</c:v>
                </c:pt>
                <c:pt idx="1058">
                  <c:v>1.60307</c:v>
                </c:pt>
                <c:pt idx="1059">
                  <c:v>-0.77559100000000003</c:v>
                </c:pt>
                <c:pt idx="1060">
                  <c:v>1.0841499999999999</c:v>
                </c:pt>
                <c:pt idx="1061">
                  <c:v>2.3530899999999999</c:v>
                </c:pt>
                <c:pt idx="1062">
                  <c:v>-1.9123000000000001E-2</c:v>
                </c:pt>
                <c:pt idx="1063">
                  <c:v>0.36789500000000003</c:v>
                </c:pt>
                <c:pt idx="1064">
                  <c:v>1.17516</c:v>
                </c:pt>
                <c:pt idx="1065">
                  <c:v>0.523675</c:v>
                </c:pt>
                <c:pt idx="1066">
                  <c:v>0.164933</c:v>
                </c:pt>
                <c:pt idx="1067">
                  <c:v>0.16555800000000001</c:v>
                </c:pt>
                <c:pt idx="1068">
                  <c:v>0.81618900000000005</c:v>
                </c:pt>
                <c:pt idx="1069">
                  <c:v>1.0471699999999999</c:v>
                </c:pt>
                <c:pt idx="1070">
                  <c:v>1.1307700000000001</c:v>
                </c:pt>
                <c:pt idx="1071">
                  <c:v>1.24234</c:v>
                </c:pt>
                <c:pt idx="1072">
                  <c:v>0.18602399999999999</c:v>
                </c:pt>
                <c:pt idx="1073">
                  <c:v>-2.5079999999999998E-3</c:v>
                </c:pt>
                <c:pt idx="1074">
                  <c:v>0.81618900000000005</c:v>
                </c:pt>
                <c:pt idx="1075">
                  <c:v>0.78402700000000003</c:v>
                </c:pt>
                <c:pt idx="1076">
                  <c:v>1.5408500000000001</c:v>
                </c:pt>
                <c:pt idx="1077">
                  <c:v>1.08847</c:v>
                </c:pt>
                <c:pt idx="1078">
                  <c:v>0.13486699999999999</c:v>
                </c:pt>
                <c:pt idx="1079">
                  <c:v>0.55211200000000005</c:v>
                </c:pt>
                <c:pt idx="1080">
                  <c:v>1.8162799999999999</c:v>
                </c:pt>
                <c:pt idx="1081">
                  <c:v>0.84904299999999999</c:v>
                </c:pt>
                <c:pt idx="1082">
                  <c:v>2.1194500000000001</c:v>
                </c:pt>
                <c:pt idx="1083">
                  <c:v>0.422317</c:v>
                </c:pt>
                <c:pt idx="1084">
                  <c:v>0.90044199999999996</c:v>
                </c:pt>
                <c:pt idx="1085">
                  <c:v>-2.5847199999999999</c:v>
                </c:pt>
                <c:pt idx="1086">
                  <c:v>-1.2623800000000001</c:v>
                </c:pt>
                <c:pt idx="1087">
                  <c:v>0.96923999999999999</c:v>
                </c:pt>
                <c:pt idx="1088">
                  <c:v>1.08847</c:v>
                </c:pt>
                <c:pt idx="1089">
                  <c:v>2.6012E-2</c:v>
                </c:pt>
                <c:pt idx="1090">
                  <c:v>0.62323600000000001</c:v>
                </c:pt>
                <c:pt idx="1091">
                  <c:v>0.44448300000000002</c:v>
                </c:pt>
                <c:pt idx="1092">
                  <c:v>0.422317</c:v>
                </c:pt>
                <c:pt idx="1093">
                  <c:v>1.9396899999999999</c:v>
                </c:pt>
                <c:pt idx="1094">
                  <c:v>0.422317</c:v>
                </c:pt>
                <c:pt idx="1095">
                  <c:v>0.13486699999999999</c:v>
                </c:pt>
                <c:pt idx="1096">
                  <c:v>1.16032</c:v>
                </c:pt>
                <c:pt idx="1097">
                  <c:v>1.61053</c:v>
                </c:pt>
                <c:pt idx="1098">
                  <c:v>-1.19252</c:v>
                </c:pt>
                <c:pt idx="1099">
                  <c:v>1.18604</c:v>
                </c:pt>
                <c:pt idx="1100">
                  <c:v>-0.634239</c:v>
                </c:pt>
                <c:pt idx="1101">
                  <c:v>-0.31211699999999998</c:v>
                </c:pt>
                <c:pt idx="1102">
                  <c:v>0.78322499999999995</c:v>
                </c:pt>
                <c:pt idx="1103">
                  <c:v>1.3473200000000001</c:v>
                </c:pt>
                <c:pt idx="1104">
                  <c:v>0.238619</c:v>
                </c:pt>
                <c:pt idx="1105">
                  <c:v>1.5427500000000001</c:v>
                </c:pt>
                <c:pt idx="1106">
                  <c:v>-1.01092</c:v>
                </c:pt>
                <c:pt idx="1107">
                  <c:v>0.73691200000000001</c:v>
                </c:pt>
                <c:pt idx="1108">
                  <c:v>-0.120199</c:v>
                </c:pt>
                <c:pt idx="1109">
                  <c:v>-0.789408</c:v>
                </c:pt>
                <c:pt idx="1110">
                  <c:v>-0.12889</c:v>
                </c:pt>
                <c:pt idx="1111">
                  <c:v>1.2695000000000001</c:v>
                </c:pt>
                <c:pt idx="1112">
                  <c:v>0.87025399999999997</c:v>
                </c:pt>
                <c:pt idx="1113">
                  <c:v>1.2524999999999999</c:v>
                </c:pt>
                <c:pt idx="1114">
                  <c:v>0.38680999999999999</c:v>
                </c:pt>
                <c:pt idx="1115">
                  <c:v>0.75459500000000002</c:v>
                </c:pt>
                <c:pt idx="1116">
                  <c:v>1.3501799999999999</c:v>
                </c:pt>
                <c:pt idx="1117">
                  <c:v>0.72137600000000002</c:v>
                </c:pt>
                <c:pt idx="1118">
                  <c:v>0.96331199999999995</c:v>
                </c:pt>
                <c:pt idx="1119">
                  <c:v>1.1563600000000001</c:v>
                </c:pt>
                <c:pt idx="1120">
                  <c:v>1.3501799999999999</c:v>
                </c:pt>
                <c:pt idx="1121">
                  <c:v>1.5720400000000001</c:v>
                </c:pt>
                <c:pt idx="1122">
                  <c:v>-0.55184699999999998</c:v>
                </c:pt>
                <c:pt idx="1123">
                  <c:v>0.81870600000000004</c:v>
                </c:pt>
                <c:pt idx="1124">
                  <c:v>1.26888</c:v>
                </c:pt>
                <c:pt idx="1125">
                  <c:v>-0.34093600000000002</c:v>
                </c:pt>
                <c:pt idx="1126">
                  <c:v>0.68633599999999995</c:v>
                </c:pt>
                <c:pt idx="1127">
                  <c:v>0.42321199999999998</c:v>
                </c:pt>
                <c:pt idx="1128">
                  <c:v>0.42277799999999999</c:v>
                </c:pt>
                <c:pt idx="1129">
                  <c:v>0.42321199999999998</c:v>
                </c:pt>
                <c:pt idx="1130">
                  <c:v>-0.23427300000000001</c:v>
                </c:pt>
                <c:pt idx="1131">
                  <c:v>0.94572999999999996</c:v>
                </c:pt>
                <c:pt idx="1132">
                  <c:v>1.1324700000000001</c:v>
                </c:pt>
                <c:pt idx="1133">
                  <c:v>0.72137600000000002</c:v>
                </c:pt>
                <c:pt idx="1134">
                  <c:v>0.37299700000000002</c:v>
                </c:pt>
                <c:pt idx="1135">
                  <c:v>0.81870600000000004</c:v>
                </c:pt>
                <c:pt idx="1136">
                  <c:v>0.83402100000000001</c:v>
                </c:pt>
                <c:pt idx="1137">
                  <c:v>1.0897399999999999</c:v>
                </c:pt>
                <c:pt idx="1138">
                  <c:v>1.33795</c:v>
                </c:pt>
                <c:pt idx="1139">
                  <c:v>1.1090199999999999</c:v>
                </c:pt>
                <c:pt idx="1140">
                  <c:v>-0.52409700000000004</c:v>
                </c:pt>
                <c:pt idx="1141">
                  <c:v>1.33795</c:v>
                </c:pt>
                <c:pt idx="1142">
                  <c:v>0.83332099999999998</c:v>
                </c:pt>
                <c:pt idx="1143">
                  <c:v>1.26888</c:v>
                </c:pt>
                <c:pt idx="1144">
                  <c:v>0.83891800000000005</c:v>
                </c:pt>
                <c:pt idx="1145">
                  <c:v>1.62019</c:v>
                </c:pt>
                <c:pt idx="1146">
                  <c:v>0.88374399999999997</c:v>
                </c:pt>
                <c:pt idx="1147">
                  <c:v>0.92290799999999995</c:v>
                </c:pt>
                <c:pt idx="1148">
                  <c:v>3.3341000000000003E-2</c:v>
                </c:pt>
                <c:pt idx="1149">
                  <c:v>-1.3752E-2</c:v>
                </c:pt>
                <c:pt idx="1150">
                  <c:v>0.59601800000000005</c:v>
                </c:pt>
                <c:pt idx="1151">
                  <c:v>0.89680499999999996</c:v>
                </c:pt>
                <c:pt idx="1152">
                  <c:v>0.27066200000000001</c:v>
                </c:pt>
                <c:pt idx="1153">
                  <c:v>0.474132</c:v>
                </c:pt>
                <c:pt idx="1154">
                  <c:v>1.3764099999999999</c:v>
                </c:pt>
                <c:pt idx="1155">
                  <c:v>1.3764099999999999</c:v>
                </c:pt>
                <c:pt idx="1156">
                  <c:v>0.22340199999999999</c:v>
                </c:pt>
                <c:pt idx="1157">
                  <c:v>-0.14804300000000001</c:v>
                </c:pt>
                <c:pt idx="1158">
                  <c:v>0.97888699999999995</c:v>
                </c:pt>
                <c:pt idx="1159">
                  <c:v>0.67832199999999998</c:v>
                </c:pt>
                <c:pt idx="1160">
                  <c:v>0.74713300000000005</c:v>
                </c:pt>
                <c:pt idx="1161">
                  <c:v>1.4665699999999999</c:v>
                </c:pt>
                <c:pt idx="1162">
                  <c:v>-0.171043</c:v>
                </c:pt>
                <c:pt idx="1163">
                  <c:v>-0.759467</c:v>
                </c:pt>
                <c:pt idx="1164">
                  <c:v>1.2556</c:v>
                </c:pt>
                <c:pt idx="1165">
                  <c:v>-0.15607799999999999</c:v>
                </c:pt>
                <c:pt idx="1166">
                  <c:v>0.13031000000000001</c:v>
                </c:pt>
                <c:pt idx="1167">
                  <c:v>-0.85270999999999997</c:v>
                </c:pt>
                <c:pt idx="1168">
                  <c:v>0.39957799999999999</c:v>
                </c:pt>
                <c:pt idx="1169">
                  <c:v>0.89770799999999995</c:v>
                </c:pt>
                <c:pt idx="1170">
                  <c:v>1.1015999999999999</c:v>
                </c:pt>
                <c:pt idx="1171">
                  <c:v>-0.122584</c:v>
                </c:pt>
                <c:pt idx="1172">
                  <c:v>0.829071</c:v>
                </c:pt>
                <c:pt idx="1173">
                  <c:v>-0.68301500000000004</c:v>
                </c:pt>
                <c:pt idx="1174">
                  <c:v>-0.759467</c:v>
                </c:pt>
                <c:pt idx="1175">
                  <c:v>-5.9811999999999997E-2</c:v>
                </c:pt>
                <c:pt idx="1176">
                  <c:v>-0.122584</c:v>
                </c:pt>
                <c:pt idx="1177">
                  <c:v>-0.75023399999999996</c:v>
                </c:pt>
                <c:pt idx="1178">
                  <c:v>-2.3401000000000002E-2</c:v>
                </c:pt>
                <c:pt idx="1179">
                  <c:v>0.39016699999999999</c:v>
                </c:pt>
                <c:pt idx="1180">
                  <c:v>0.794713</c:v>
                </c:pt>
                <c:pt idx="1181">
                  <c:v>0.794713</c:v>
                </c:pt>
                <c:pt idx="1182">
                  <c:v>0.767903</c:v>
                </c:pt>
                <c:pt idx="1183">
                  <c:v>0.767903</c:v>
                </c:pt>
                <c:pt idx="1184">
                  <c:v>8.0934000000000006E-2</c:v>
                </c:pt>
                <c:pt idx="1185">
                  <c:v>-0.83359399999999995</c:v>
                </c:pt>
                <c:pt idx="1186">
                  <c:v>0.36780000000000002</c:v>
                </c:pt>
                <c:pt idx="1187">
                  <c:v>-6.5412999999999999E-2</c:v>
                </c:pt>
                <c:pt idx="1188">
                  <c:v>0.24002999999999999</c:v>
                </c:pt>
                <c:pt idx="1189">
                  <c:v>-1.0399799999999999</c:v>
                </c:pt>
                <c:pt idx="1190">
                  <c:v>0.20923800000000001</c:v>
                </c:pt>
                <c:pt idx="1191">
                  <c:v>0.29661700000000002</c:v>
                </c:pt>
                <c:pt idx="1192">
                  <c:v>-0.60435300000000003</c:v>
                </c:pt>
                <c:pt idx="1193">
                  <c:v>-0.523644</c:v>
                </c:pt>
                <c:pt idx="1194">
                  <c:v>2.0501999999999999E-2</c:v>
                </c:pt>
                <c:pt idx="1195">
                  <c:v>0.181895</c:v>
                </c:pt>
                <c:pt idx="1196">
                  <c:v>-0.48203499999999999</c:v>
                </c:pt>
                <c:pt idx="1197">
                  <c:v>0.65286500000000003</c:v>
                </c:pt>
                <c:pt idx="1198">
                  <c:v>-0.16741</c:v>
                </c:pt>
                <c:pt idx="1199">
                  <c:v>3.8183000000000002E-2</c:v>
                </c:pt>
                <c:pt idx="1200">
                  <c:v>0.149257</c:v>
                </c:pt>
                <c:pt idx="1201">
                  <c:v>0.60659799999999997</c:v>
                </c:pt>
                <c:pt idx="1202">
                  <c:v>0.78092899999999998</c:v>
                </c:pt>
                <c:pt idx="1203">
                  <c:v>-0.523644</c:v>
                </c:pt>
                <c:pt idx="1204">
                  <c:v>-0.33975100000000003</c:v>
                </c:pt>
                <c:pt idx="1205">
                  <c:v>-0.19898099999999999</c:v>
                </c:pt>
                <c:pt idx="1206">
                  <c:v>-1.0399799999999999</c:v>
                </c:pt>
                <c:pt idx="1207">
                  <c:v>2.0501999999999999E-2</c:v>
                </c:pt>
                <c:pt idx="1208">
                  <c:v>0.183975</c:v>
                </c:pt>
                <c:pt idx="1209">
                  <c:v>2.0501999999999999E-2</c:v>
                </c:pt>
                <c:pt idx="1210">
                  <c:v>0.28379799999999999</c:v>
                </c:pt>
                <c:pt idx="1211">
                  <c:v>0.68825099999999995</c:v>
                </c:pt>
                <c:pt idx="1212">
                  <c:v>-0.21718100000000001</c:v>
                </c:pt>
                <c:pt idx="1213">
                  <c:v>-0.92605499999999996</c:v>
                </c:pt>
                <c:pt idx="1214">
                  <c:v>0.26507799999999998</c:v>
                </c:pt>
                <c:pt idx="1215">
                  <c:v>0.37728299999999998</c:v>
                </c:pt>
                <c:pt idx="1216">
                  <c:v>0.37104199999999998</c:v>
                </c:pt>
                <c:pt idx="1217">
                  <c:v>-0.73989799999999994</c:v>
                </c:pt>
                <c:pt idx="1218">
                  <c:v>0.49524800000000002</c:v>
                </c:pt>
                <c:pt idx="1219">
                  <c:v>-0.73989799999999994</c:v>
                </c:pt>
                <c:pt idx="1220">
                  <c:v>0.26507799999999998</c:v>
                </c:pt>
                <c:pt idx="1221">
                  <c:v>-0.89540500000000001</c:v>
                </c:pt>
                <c:pt idx="1222">
                  <c:v>-0.18310399999999999</c:v>
                </c:pt>
                <c:pt idx="1223">
                  <c:v>-0.193271</c:v>
                </c:pt>
                <c:pt idx="1224">
                  <c:v>0.37104199999999998</c:v>
                </c:pt>
                <c:pt idx="1225">
                  <c:v>-0.48679699999999998</c:v>
                </c:pt>
                <c:pt idx="1226">
                  <c:v>-0.48679699999999998</c:v>
                </c:pt>
                <c:pt idx="1227">
                  <c:v>-0.55139899999999997</c:v>
                </c:pt>
                <c:pt idx="1228">
                  <c:v>-0.21718100000000001</c:v>
                </c:pt>
                <c:pt idx="1229">
                  <c:v>-0.91734199999999999</c:v>
                </c:pt>
                <c:pt idx="1230">
                  <c:v>0.12554899999999999</c:v>
                </c:pt>
                <c:pt idx="1231">
                  <c:v>6.0164000000000002E-2</c:v>
                </c:pt>
                <c:pt idx="1232">
                  <c:v>-0.89878899999999995</c:v>
                </c:pt>
                <c:pt idx="1233">
                  <c:v>0.20428399999999999</c:v>
                </c:pt>
                <c:pt idx="1234">
                  <c:v>6.5345E-2</c:v>
                </c:pt>
                <c:pt idx="1235">
                  <c:v>1.2119E-2</c:v>
                </c:pt>
                <c:pt idx="1236">
                  <c:v>-0.67262</c:v>
                </c:pt>
                <c:pt idx="1237">
                  <c:v>-0.41850199999999999</c:v>
                </c:pt>
                <c:pt idx="1238">
                  <c:v>-0.92605499999999996</c:v>
                </c:pt>
                <c:pt idx="1239">
                  <c:v>-0.58252000000000004</c:v>
                </c:pt>
                <c:pt idx="1240">
                  <c:v>0.12554899999999999</c:v>
                </c:pt>
                <c:pt idx="1241">
                  <c:v>-0.74709300000000001</c:v>
                </c:pt>
                <c:pt idx="1242">
                  <c:v>0.46665499999999999</c:v>
                </c:pt>
                <c:pt idx="1243">
                  <c:v>-1.1737</c:v>
                </c:pt>
                <c:pt idx="1244">
                  <c:v>-0.559226</c:v>
                </c:pt>
                <c:pt idx="1245">
                  <c:v>0.68512399999999996</c:v>
                </c:pt>
                <c:pt idx="1246">
                  <c:v>0.37104199999999998</c:v>
                </c:pt>
                <c:pt idx="1247">
                  <c:v>4.3934000000000001E-2</c:v>
                </c:pt>
                <c:pt idx="1248">
                  <c:v>0.37104199999999998</c:v>
                </c:pt>
                <c:pt idx="1249">
                  <c:v>4.3934000000000001E-2</c:v>
                </c:pt>
                <c:pt idx="1250">
                  <c:v>-0.222359</c:v>
                </c:pt>
                <c:pt idx="1251">
                  <c:v>-0.21395400000000001</c:v>
                </c:pt>
                <c:pt idx="1252">
                  <c:v>-0.61763900000000005</c:v>
                </c:pt>
                <c:pt idx="1253">
                  <c:v>-0.61763900000000005</c:v>
                </c:pt>
                <c:pt idx="1254">
                  <c:v>-0.53161099999999994</c:v>
                </c:pt>
                <c:pt idx="1255">
                  <c:v>-0.28492499999999998</c:v>
                </c:pt>
                <c:pt idx="1256">
                  <c:v>-0.23782500000000001</c:v>
                </c:pt>
                <c:pt idx="1257">
                  <c:v>-5.8346000000000002E-2</c:v>
                </c:pt>
                <c:pt idx="1258">
                  <c:v>-6.4534999999999995E-2</c:v>
                </c:pt>
                <c:pt idx="1259">
                  <c:v>9.1295000000000001E-2</c:v>
                </c:pt>
                <c:pt idx="1260">
                  <c:v>-0.45233899999999999</c:v>
                </c:pt>
                <c:pt idx="1261">
                  <c:v>-0.87379899999999999</c:v>
                </c:pt>
                <c:pt idx="1262">
                  <c:v>9.1295000000000001E-2</c:v>
                </c:pt>
                <c:pt idx="1263">
                  <c:v>-0.64037900000000003</c:v>
                </c:pt>
                <c:pt idx="1264">
                  <c:v>9.5051999999999998E-2</c:v>
                </c:pt>
                <c:pt idx="1265">
                  <c:v>-0.55396699999999999</c:v>
                </c:pt>
                <c:pt idx="1266">
                  <c:v>-0.81732000000000005</c:v>
                </c:pt>
                <c:pt idx="1267">
                  <c:v>-0.31631900000000002</c:v>
                </c:pt>
                <c:pt idx="1268">
                  <c:v>-0.70333599999999996</c:v>
                </c:pt>
                <c:pt idx="1269">
                  <c:v>-1.1893499999999999</c:v>
                </c:pt>
                <c:pt idx="1270">
                  <c:v>-0.41064699999999998</c:v>
                </c:pt>
                <c:pt idx="1271">
                  <c:v>-0.45233899999999999</c:v>
                </c:pt>
                <c:pt idx="1272">
                  <c:v>-0.76690000000000003</c:v>
                </c:pt>
                <c:pt idx="1273">
                  <c:v>-0.76690000000000003</c:v>
                </c:pt>
                <c:pt idx="1274">
                  <c:v>-0.45157900000000001</c:v>
                </c:pt>
                <c:pt idx="1275">
                  <c:v>-0.31631900000000002</c:v>
                </c:pt>
                <c:pt idx="1276">
                  <c:v>-0.84026699999999999</c:v>
                </c:pt>
                <c:pt idx="1277">
                  <c:v>-0.44807599999999997</c:v>
                </c:pt>
                <c:pt idx="1278">
                  <c:v>-0.114804</c:v>
                </c:pt>
                <c:pt idx="1279">
                  <c:v>0.57218000000000002</c:v>
                </c:pt>
                <c:pt idx="1280">
                  <c:v>-5.9041999999999997E-2</c:v>
                </c:pt>
                <c:pt idx="1281">
                  <c:v>0.56149300000000002</c:v>
                </c:pt>
                <c:pt idx="1282">
                  <c:v>0.24715699999999999</c:v>
                </c:pt>
                <c:pt idx="1283">
                  <c:v>-1.5558799999999999</c:v>
                </c:pt>
                <c:pt idx="1284">
                  <c:v>0.13136999999999999</c:v>
                </c:pt>
                <c:pt idx="1285">
                  <c:v>-0.27900199999999997</c:v>
                </c:pt>
                <c:pt idx="1286">
                  <c:v>-0.27900199999999997</c:v>
                </c:pt>
                <c:pt idx="1287">
                  <c:v>-0.44807599999999997</c:v>
                </c:pt>
                <c:pt idx="1288">
                  <c:v>0.43254599999999999</c:v>
                </c:pt>
                <c:pt idx="1289">
                  <c:v>-0.60673900000000003</c:v>
                </c:pt>
                <c:pt idx="1290">
                  <c:v>-0.122499</c:v>
                </c:pt>
                <c:pt idx="1291">
                  <c:v>-1.5558799999999999</c:v>
                </c:pt>
                <c:pt idx="1292">
                  <c:v>0.65868000000000004</c:v>
                </c:pt>
                <c:pt idx="1293">
                  <c:v>0.43254599999999999</c:v>
                </c:pt>
                <c:pt idx="1294">
                  <c:v>0.18432299999999999</c:v>
                </c:pt>
                <c:pt idx="1295">
                  <c:v>-0.38364300000000001</c:v>
                </c:pt>
                <c:pt idx="1296">
                  <c:v>0.114936</c:v>
                </c:pt>
                <c:pt idx="1297">
                  <c:v>-0.15235599999999999</c:v>
                </c:pt>
                <c:pt idx="1298">
                  <c:v>0.37899300000000002</c:v>
                </c:pt>
                <c:pt idx="1299">
                  <c:v>0.279059</c:v>
                </c:pt>
                <c:pt idx="1300">
                  <c:v>-1.0409900000000001</c:v>
                </c:pt>
                <c:pt idx="1301">
                  <c:v>-1.5558799999999999</c:v>
                </c:pt>
                <c:pt idx="1302">
                  <c:v>-1.23611</c:v>
                </c:pt>
                <c:pt idx="1303">
                  <c:v>5.2054000000000003E-2</c:v>
                </c:pt>
                <c:pt idx="1304">
                  <c:v>-0.36963299999999999</c:v>
                </c:pt>
                <c:pt idx="1305">
                  <c:v>0.14566000000000001</c:v>
                </c:pt>
                <c:pt idx="1306">
                  <c:v>0.96727200000000002</c:v>
                </c:pt>
                <c:pt idx="1307">
                  <c:v>0.850163</c:v>
                </c:pt>
                <c:pt idx="1308">
                  <c:v>0.72977800000000004</c:v>
                </c:pt>
                <c:pt idx="1309">
                  <c:v>0.17611099999999999</c:v>
                </c:pt>
                <c:pt idx="1310">
                  <c:v>-0.36388900000000002</c:v>
                </c:pt>
                <c:pt idx="1311">
                  <c:v>-0.36275600000000002</c:v>
                </c:pt>
                <c:pt idx="1312">
                  <c:v>0.25333499999999998</c:v>
                </c:pt>
                <c:pt idx="1313">
                  <c:v>1.09859</c:v>
                </c:pt>
                <c:pt idx="1314">
                  <c:v>0.64090100000000005</c:v>
                </c:pt>
                <c:pt idx="1315">
                  <c:v>0.57218000000000002</c:v>
                </c:pt>
                <c:pt idx="1316">
                  <c:v>-0.111678</c:v>
                </c:pt>
                <c:pt idx="1317">
                  <c:v>-0.562249</c:v>
                </c:pt>
                <c:pt idx="1318">
                  <c:v>1.2023699999999999</c:v>
                </c:pt>
                <c:pt idx="1319">
                  <c:v>0.77681599999999995</c:v>
                </c:pt>
                <c:pt idx="1320">
                  <c:v>0.77466999999999997</c:v>
                </c:pt>
                <c:pt idx="1321">
                  <c:v>1.0706500000000001</c:v>
                </c:pt>
                <c:pt idx="1322">
                  <c:v>1.0706500000000001</c:v>
                </c:pt>
                <c:pt idx="1323">
                  <c:v>3.7750000000000001E-3</c:v>
                </c:pt>
                <c:pt idx="1324">
                  <c:v>1.0140499999999999</c:v>
                </c:pt>
                <c:pt idx="1325">
                  <c:v>0.77519899999999997</c:v>
                </c:pt>
                <c:pt idx="1326">
                  <c:v>-0.122491</c:v>
                </c:pt>
                <c:pt idx="1327">
                  <c:v>0.20708399999999999</c:v>
                </c:pt>
                <c:pt idx="1328">
                  <c:v>0.689357</c:v>
                </c:pt>
                <c:pt idx="1329">
                  <c:v>0.92208100000000004</c:v>
                </c:pt>
                <c:pt idx="1330">
                  <c:v>0.77519899999999997</c:v>
                </c:pt>
                <c:pt idx="1331">
                  <c:v>-0.183116</c:v>
                </c:pt>
                <c:pt idx="1332">
                  <c:v>0.94389699999999999</c:v>
                </c:pt>
                <c:pt idx="1333">
                  <c:v>1.09859</c:v>
                </c:pt>
                <c:pt idx="1334">
                  <c:v>-0.111678</c:v>
                </c:pt>
                <c:pt idx="1335">
                  <c:v>0.18018799999999999</c:v>
                </c:pt>
                <c:pt idx="1336">
                  <c:v>0.69579400000000002</c:v>
                </c:pt>
                <c:pt idx="1337">
                  <c:v>0.53838399999999997</c:v>
                </c:pt>
                <c:pt idx="1338">
                  <c:v>0.64801699999999995</c:v>
                </c:pt>
                <c:pt idx="1339">
                  <c:v>0.357875</c:v>
                </c:pt>
                <c:pt idx="1340">
                  <c:v>1.3032900000000001</c:v>
                </c:pt>
                <c:pt idx="1341">
                  <c:v>8.8155999999999998E-2</c:v>
                </c:pt>
                <c:pt idx="1342">
                  <c:v>0.102144</c:v>
                </c:pt>
                <c:pt idx="1343">
                  <c:v>1.8856999999999999E-2</c:v>
                </c:pt>
                <c:pt idx="1344">
                  <c:v>0.13080700000000001</c:v>
                </c:pt>
                <c:pt idx="1345">
                  <c:v>-0.241012</c:v>
                </c:pt>
                <c:pt idx="1346">
                  <c:v>0.78639800000000004</c:v>
                </c:pt>
                <c:pt idx="1347">
                  <c:v>1.02661</c:v>
                </c:pt>
                <c:pt idx="1348">
                  <c:v>-0.13595299999999999</c:v>
                </c:pt>
                <c:pt idx="1349">
                  <c:v>0.271291</c:v>
                </c:pt>
                <c:pt idx="1350">
                  <c:v>0.60736000000000001</c:v>
                </c:pt>
                <c:pt idx="1351">
                  <c:v>5.5786000000000002E-2</c:v>
                </c:pt>
                <c:pt idx="1352">
                  <c:v>0.64801699999999995</c:v>
                </c:pt>
                <c:pt idx="1353">
                  <c:v>0.46807100000000001</c:v>
                </c:pt>
                <c:pt idx="1354">
                  <c:v>0.19553999999999999</c:v>
                </c:pt>
                <c:pt idx="1355">
                  <c:v>-6.6299999999999996E-4</c:v>
                </c:pt>
                <c:pt idx="1356">
                  <c:v>-0.451706</c:v>
                </c:pt>
                <c:pt idx="1357">
                  <c:v>0.103977</c:v>
                </c:pt>
                <c:pt idx="1358">
                  <c:v>-0.451706</c:v>
                </c:pt>
                <c:pt idx="1359">
                  <c:v>4.7461999999999997E-2</c:v>
                </c:pt>
                <c:pt idx="1360">
                  <c:v>-0.42988300000000002</c:v>
                </c:pt>
                <c:pt idx="1361">
                  <c:v>0.62114499999999995</c:v>
                </c:pt>
                <c:pt idx="1362">
                  <c:v>0.54246899999999998</c:v>
                </c:pt>
                <c:pt idx="1363">
                  <c:v>-0.35848799999999997</c:v>
                </c:pt>
                <c:pt idx="1364">
                  <c:v>5.5752999999999997E-2</c:v>
                </c:pt>
                <c:pt idx="1365">
                  <c:v>-6.6299999999999996E-4</c:v>
                </c:pt>
                <c:pt idx="1366">
                  <c:v>0.40267199999999997</c:v>
                </c:pt>
                <c:pt idx="1367">
                  <c:v>-0.24534800000000001</c:v>
                </c:pt>
                <c:pt idx="1368">
                  <c:v>0.66761199999999998</c:v>
                </c:pt>
                <c:pt idx="1369">
                  <c:v>-0.60020099999999998</c:v>
                </c:pt>
                <c:pt idx="1370">
                  <c:v>0.25053999999999998</c:v>
                </c:pt>
                <c:pt idx="1371">
                  <c:v>0.51785999999999999</c:v>
                </c:pt>
                <c:pt idx="1372">
                  <c:v>0.441025</c:v>
                </c:pt>
                <c:pt idx="1373">
                  <c:v>5.3520999999999999E-2</c:v>
                </c:pt>
                <c:pt idx="1374">
                  <c:v>0.35703299999999999</c:v>
                </c:pt>
                <c:pt idx="1375">
                  <c:v>0.56558900000000001</c:v>
                </c:pt>
                <c:pt idx="1376">
                  <c:v>0.77551700000000001</c:v>
                </c:pt>
                <c:pt idx="1377">
                  <c:v>0.249254</c:v>
                </c:pt>
                <c:pt idx="1378">
                  <c:v>0.441025</c:v>
                </c:pt>
                <c:pt idx="1379">
                  <c:v>-0.26464199999999999</c:v>
                </c:pt>
                <c:pt idx="1380">
                  <c:v>0.12135799999999999</c:v>
                </c:pt>
                <c:pt idx="1381">
                  <c:v>0.56370299999999995</c:v>
                </c:pt>
                <c:pt idx="1382">
                  <c:v>1.14011</c:v>
                </c:pt>
                <c:pt idx="1383">
                  <c:v>-0.265069</c:v>
                </c:pt>
                <c:pt idx="1384">
                  <c:v>0.56370299999999995</c:v>
                </c:pt>
                <c:pt idx="1385">
                  <c:v>-0.54657699999999998</c:v>
                </c:pt>
                <c:pt idx="1386">
                  <c:v>6.4371999999999999E-2</c:v>
                </c:pt>
                <c:pt idx="1387">
                  <c:v>8.3862999999999993E-2</c:v>
                </c:pt>
                <c:pt idx="1388">
                  <c:v>0.67033399999999999</c:v>
                </c:pt>
                <c:pt idx="1389">
                  <c:v>-0.460231</c:v>
                </c:pt>
                <c:pt idx="1390">
                  <c:v>-0.460231</c:v>
                </c:pt>
                <c:pt idx="1391">
                  <c:v>-0.55229499999999998</c:v>
                </c:pt>
                <c:pt idx="1392">
                  <c:v>1.2744E-2</c:v>
                </c:pt>
                <c:pt idx="1393">
                  <c:v>-0.115707</c:v>
                </c:pt>
                <c:pt idx="1394">
                  <c:v>-0.41954900000000001</c:v>
                </c:pt>
                <c:pt idx="1395">
                  <c:v>-4.7109999999999999E-2</c:v>
                </c:pt>
                <c:pt idx="1396">
                  <c:v>-0.34439999999999998</c:v>
                </c:pt>
                <c:pt idx="1397">
                  <c:v>-0.50319499999999995</c:v>
                </c:pt>
                <c:pt idx="1398">
                  <c:v>0.329258</c:v>
                </c:pt>
                <c:pt idx="1399">
                  <c:v>-0.44341799999999998</c:v>
                </c:pt>
                <c:pt idx="1400">
                  <c:v>-0.81950000000000001</c:v>
                </c:pt>
                <c:pt idx="1401">
                  <c:v>-8.8511000000000006E-2</c:v>
                </c:pt>
                <c:pt idx="1402">
                  <c:v>-0.62962399999999996</c:v>
                </c:pt>
                <c:pt idx="1403">
                  <c:v>-0.115707</c:v>
                </c:pt>
                <c:pt idx="1404">
                  <c:v>-0.81950000000000001</c:v>
                </c:pt>
                <c:pt idx="1405">
                  <c:v>-0.64606300000000005</c:v>
                </c:pt>
                <c:pt idx="1406">
                  <c:v>0.36575600000000003</c:v>
                </c:pt>
                <c:pt idx="1407">
                  <c:v>0.238589</c:v>
                </c:pt>
                <c:pt idx="1408">
                  <c:v>4.1598000000000003E-2</c:v>
                </c:pt>
                <c:pt idx="1409">
                  <c:v>0.59486000000000006</c:v>
                </c:pt>
                <c:pt idx="1410">
                  <c:v>0.48094700000000001</c:v>
                </c:pt>
                <c:pt idx="1411">
                  <c:v>0.36610900000000002</c:v>
                </c:pt>
                <c:pt idx="1412">
                  <c:v>-0.17423</c:v>
                </c:pt>
                <c:pt idx="1413">
                  <c:v>-0.32955899999999999</c:v>
                </c:pt>
                <c:pt idx="1414">
                  <c:v>0.16472400000000001</c:v>
                </c:pt>
                <c:pt idx="1415">
                  <c:v>0.38405699999999998</c:v>
                </c:pt>
                <c:pt idx="1416">
                  <c:v>0.97703600000000002</c:v>
                </c:pt>
                <c:pt idx="1417">
                  <c:v>0.27339200000000002</c:v>
                </c:pt>
                <c:pt idx="1418">
                  <c:v>0.25533400000000001</c:v>
                </c:pt>
                <c:pt idx="1419">
                  <c:v>0.86643599999999998</c:v>
                </c:pt>
                <c:pt idx="1420">
                  <c:v>0.212785</c:v>
                </c:pt>
                <c:pt idx="1421">
                  <c:v>0.66630999999999996</c:v>
                </c:pt>
                <c:pt idx="1422">
                  <c:v>0.27339200000000002</c:v>
                </c:pt>
                <c:pt idx="1423">
                  <c:v>0.27339200000000002</c:v>
                </c:pt>
                <c:pt idx="1424">
                  <c:v>-0.33927600000000002</c:v>
                </c:pt>
                <c:pt idx="1425">
                  <c:v>0.40383599999999997</c:v>
                </c:pt>
                <c:pt idx="1426">
                  <c:v>0.38645699999999999</c:v>
                </c:pt>
                <c:pt idx="1427">
                  <c:v>0.76868499999999995</c:v>
                </c:pt>
                <c:pt idx="1428">
                  <c:v>1.3915299999999999</c:v>
                </c:pt>
                <c:pt idx="1429">
                  <c:v>0.189386</c:v>
                </c:pt>
                <c:pt idx="1430">
                  <c:v>0.99097000000000002</c:v>
                </c:pt>
                <c:pt idx="1431">
                  <c:v>-7.8414999999999999E-2</c:v>
                </c:pt>
                <c:pt idx="1432">
                  <c:v>0.89735900000000002</c:v>
                </c:pt>
                <c:pt idx="1433">
                  <c:v>0.96648699999999999</c:v>
                </c:pt>
                <c:pt idx="1434">
                  <c:v>0.48744399999999999</c:v>
                </c:pt>
                <c:pt idx="1435">
                  <c:v>1.06288</c:v>
                </c:pt>
                <c:pt idx="1436">
                  <c:v>1.0483199999999999</c:v>
                </c:pt>
                <c:pt idx="1437">
                  <c:v>0.57900799999999997</c:v>
                </c:pt>
                <c:pt idx="1438">
                  <c:v>0.73492100000000005</c:v>
                </c:pt>
                <c:pt idx="1439">
                  <c:v>0.49622500000000003</c:v>
                </c:pt>
                <c:pt idx="1440">
                  <c:v>0.17292299999999999</c:v>
                </c:pt>
                <c:pt idx="1441">
                  <c:v>1.28339</c:v>
                </c:pt>
                <c:pt idx="1442">
                  <c:v>1.06288</c:v>
                </c:pt>
                <c:pt idx="1443">
                  <c:v>0.82228800000000002</c:v>
                </c:pt>
                <c:pt idx="1444">
                  <c:v>0.52914499999999998</c:v>
                </c:pt>
                <c:pt idx="1445">
                  <c:v>0.89735900000000002</c:v>
                </c:pt>
                <c:pt idx="1446">
                  <c:v>1.06732</c:v>
                </c:pt>
                <c:pt idx="1447">
                  <c:v>0.88528700000000005</c:v>
                </c:pt>
                <c:pt idx="1448">
                  <c:v>1.0342800000000001</c:v>
                </c:pt>
                <c:pt idx="1449">
                  <c:v>0.52732100000000004</c:v>
                </c:pt>
                <c:pt idx="1450">
                  <c:v>0.931558</c:v>
                </c:pt>
                <c:pt idx="1451">
                  <c:v>0.79344400000000004</c:v>
                </c:pt>
                <c:pt idx="1452">
                  <c:v>0.52914499999999998</c:v>
                </c:pt>
                <c:pt idx="1453">
                  <c:v>0.845163</c:v>
                </c:pt>
                <c:pt idx="1454">
                  <c:v>-0.16930100000000001</c:v>
                </c:pt>
                <c:pt idx="1455">
                  <c:v>0.79344400000000004</c:v>
                </c:pt>
                <c:pt idx="1456">
                  <c:v>-0.20021700000000001</c:v>
                </c:pt>
                <c:pt idx="1457">
                  <c:v>0.46157399999999998</c:v>
                </c:pt>
                <c:pt idx="1458">
                  <c:v>0.55940800000000002</c:v>
                </c:pt>
                <c:pt idx="1459">
                  <c:v>1.00017</c:v>
                </c:pt>
                <c:pt idx="1460">
                  <c:v>0.31889899999999999</c:v>
                </c:pt>
                <c:pt idx="1461">
                  <c:v>-0.17374300000000001</c:v>
                </c:pt>
                <c:pt idx="1462">
                  <c:v>0.639428</c:v>
                </c:pt>
                <c:pt idx="1463">
                  <c:v>0.40379100000000001</c:v>
                </c:pt>
                <c:pt idx="1464">
                  <c:v>1.22908</c:v>
                </c:pt>
                <c:pt idx="1465">
                  <c:v>0.73009800000000002</c:v>
                </c:pt>
                <c:pt idx="1466">
                  <c:v>-0.17374300000000001</c:v>
                </c:pt>
                <c:pt idx="1467">
                  <c:v>0.72181499999999998</c:v>
                </c:pt>
                <c:pt idx="1468">
                  <c:v>-0.413184</c:v>
                </c:pt>
                <c:pt idx="1469">
                  <c:v>1.18279</c:v>
                </c:pt>
                <c:pt idx="1470">
                  <c:v>1.2601100000000001</c:v>
                </c:pt>
                <c:pt idx="1471">
                  <c:v>-0.241568</c:v>
                </c:pt>
                <c:pt idx="1472">
                  <c:v>1.05783</c:v>
                </c:pt>
                <c:pt idx="1473">
                  <c:v>0.639428</c:v>
                </c:pt>
                <c:pt idx="1474">
                  <c:v>-0.17374300000000001</c:v>
                </c:pt>
                <c:pt idx="1475">
                  <c:v>1.0841499999999999</c:v>
                </c:pt>
                <c:pt idx="1476">
                  <c:v>1.2266699999999999</c:v>
                </c:pt>
                <c:pt idx="1477">
                  <c:v>1.03779</c:v>
                </c:pt>
                <c:pt idx="1478">
                  <c:v>0.97761900000000002</c:v>
                </c:pt>
                <c:pt idx="1479">
                  <c:v>1.2601100000000001</c:v>
                </c:pt>
                <c:pt idx="1480">
                  <c:v>0.795516</c:v>
                </c:pt>
                <c:pt idx="1481">
                  <c:v>-0.38521300000000003</c:v>
                </c:pt>
                <c:pt idx="1482">
                  <c:v>0.35741499999999998</c:v>
                </c:pt>
                <c:pt idx="1483">
                  <c:v>0.53644899999999995</c:v>
                </c:pt>
                <c:pt idx="1484">
                  <c:v>0.94749300000000003</c:v>
                </c:pt>
                <c:pt idx="1485">
                  <c:v>0.76684799999999997</c:v>
                </c:pt>
                <c:pt idx="1486">
                  <c:v>0.35741499999999998</c:v>
                </c:pt>
                <c:pt idx="1487">
                  <c:v>1.2266699999999999</c:v>
                </c:pt>
                <c:pt idx="1488">
                  <c:v>-0.38521300000000003</c:v>
                </c:pt>
                <c:pt idx="1489">
                  <c:v>-0.17374300000000001</c:v>
                </c:pt>
                <c:pt idx="1490">
                  <c:v>0.639428</c:v>
                </c:pt>
                <c:pt idx="1491">
                  <c:v>1.50102</c:v>
                </c:pt>
                <c:pt idx="1492">
                  <c:v>0.70806400000000003</c:v>
                </c:pt>
                <c:pt idx="1493">
                  <c:v>1.6260300000000001</c:v>
                </c:pt>
                <c:pt idx="1494">
                  <c:v>-0.27482699999999999</c:v>
                </c:pt>
                <c:pt idx="1495">
                  <c:v>-0.81888099999999997</c:v>
                </c:pt>
                <c:pt idx="1496">
                  <c:v>0.71406899999999995</c:v>
                </c:pt>
                <c:pt idx="1497">
                  <c:v>2.1402800000000002</c:v>
                </c:pt>
                <c:pt idx="1498">
                  <c:v>-5.8434E-2</c:v>
                </c:pt>
                <c:pt idx="1499">
                  <c:v>0.76638499999999998</c:v>
                </c:pt>
                <c:pt idx="1500">
                  <c:v>0.87138599999999999</c:v>
                </c:pt>
                <c:pt idx="1501">
                  <c:v>0.30404399999999998</c:v>
                </c:pt>
                <c:pt idx="1502">
                  <c:v>0.66556199999999999</c:v>
                </c:pt>
                <c:pt idx="1503">
                  <c:v>0.30891200000000002</c:v>
                </c:pt>
                <c:pt idx="1504">
                  <c:v>1.0482199999999999</c:v>
                </c:pt>
                <c:pt idx="1505">
                  <c:v>0.88909199999999999</c:v>
                </c:pt>
                <c:pt idx="1506">
                  <c:v>-0.27482699999999999</c:v>
                </c:pt>
                <c:pt idx="1507">
                  <c:v>0.71327700000000005</c:v>
                </c:pt>
                <c:pt idx="1508">
                  <c:v>1.5804499999999999</c:v>
                </c:pt>
                <c:pt idx="1509">
                  <c:v>0.62323600000000001</c:v>
                </c:pt>
                <c:pt idx="1510">
                  <c:v>1.39215</c:v>
                </c:pt>
                <c:pt idx="1511">
                  <c:v>1.4452700000000001</c:v>
                </c:pt>
                <c:pt idx="1512">
                  <c:v>-5.8434E-2</c:v>
                </c:pt>
                <c:pt idx="1513">
                  <c:v>0.85540499999999997</c:v>
                </c:pt>
                <c:pt idx="1514">
                  <c:v>0.451573</c:v>
                </c:pt>
                <c:pt idx="1515">
                  <c:v>0.58571600000000001</c:v>
                </c:pt>
                <c:pt idx="1516">
                  <c:v>1.72462</c:v>
                </c:pt>
                <c:pt idx="1517">
                  <c:v>-0.44507000000000002</c:v>
                </c:pt>
                <c:pt idx="1518">
                  <c:v>1.2017599999999999</c:v>
                </c:pt>
                <c:pt idx="1519">
                  <c:v>1.5804499999999999</c:v>
                </c:pt>
                <c:pt idx="1520">
                  <c:v>1.72462</c:v>
                </c:pt>
                <c:pt idx="1521">
                  <c:v>-0.53188299999999999</c:v>
                </c:pt>
                <c:pt idx="1522">
                  <c:v>-0.320965</c:v>
                </c:pt>
                <c:pt idx="1523">
                  <c:v>-0.86448800000000003</c:v>
                </c:pt>
                <c:pt idx="1524">
                  <c:v>-0.41555199999999998</c:v>
                </c:pt>
                <c:pt idx="1525">
                  <c:v>-1.0320499999999999</c:v>
                </c:pt>
                <c:pt idx="1526">
                  <c:v>-1.2250799999999999</c:v>
                </c:pt>
                <c:pt idx="1527">
                  <c:v>-0.38751999999999998</c:v>
                </c:pt>
                <c:pt idx="1528">
                  <c:v>-0.155915</c:v>
                </c:pt>
                <c:pt idx="1529">
                  <c:v>-9.8433999999999994E-2</c:v>
                </c:pt>
                <c:pt idx="1530">
                  <c:v>-0.320965</c:v>
                </c:pt>
                <c:pt idx="1531">
                  <c:v>-0.41128900000000002</c:v>
                </c:pt>
                <c:pt idx="1532">
                  <c:v>-0.34015099999999998</c:v>
                </c:pt>
                <c:pt idx="1533">
                  <c:v>-0.634239</c:v>
                </c:pt>
                <c:pt idx="1534">
                  <c:v>0.48082799999999998</c:v>
                </c:pt>
                <c:pt idx="1535">
                  <c:v>-0.50919300000000001</c:v>
                </c:pt>
                <c:pt idx="1536">
                  <c:v>-2.71184</c:v>
                </c:pt>
                <c:pt idx="1537">
                  <c:v>-0.53188299999999999</c:v>
                </c:pt>
                <c:pt idx="1538">
                  <c:v>0.13006300000000001</c:v>
                </c:pt>
                <c:pt idx="1539">
                  <c:v>-0.56108000000000002</c:v>
                </c:pt>
                <c:pt idx="1540">
                  <c:v>-1.70251</c:v>
                </c:pt>
                <c:pt idx="1541">
                  <c:v>-1.1214200000000001</c:v>
                </c:pt>
                <c:pt idx="1542">
                  <c:v>0.193712</c:v>
                </c:pt>
                <c:pt idx="1543">
                  <c:v>-0.36176599999999998</c:v>
                </c:pt>
                <c:pt idx="1544">
                  <c:v>0.14575099999999999</c:v>
                </c:pt>
                <c:pt idx="1545">
                  <c:v>0.723831</c:v>
                </c:pt>
                <c:pt idx="1546">
                  <c:v>1.2866200000000001</c:v>
                </c:pt>
                <c:pt idx="1547">
                  <c:v>-0.341503</c:v>
                </c:pt>
                <c:pt idx="1548">
                  <c:v>1.2866200000000001</c:v>
                </c:pt>
                <c:pt idx="1549">
                  <c:v>-0.169597</c:v>
                </c:pt>
                <c:pt idx="1550">
                  <c:v>-5.7394000000000001E-2</c:v>
                </c:pt>
                <c:pt idx="1551">
                  <c:v>1.27582</c:v>
                </c:pt>
                <c:pt idx="1552">
                  <c:v>-5.7394000000000001E-2</c:v>
                </c:pt>
                <c:pt idx="1553">
                  <c:v>0.39627299999999999</c:v>
                </c:pt>
                <c:pt idx="1554">
                  <c:v>-0.222218</c:v>
                </c:pt>
                <c:pt idx="1555">
                  <c:v>-0.22705400000000001</c:v>
                </c:pt>
                <c:pt idx="1556">
                  <c:v>8.9538999999999994E-2</c:v>
                </c:pt>
                <c:pt idx="1557">
                  <c:v>-0.22705400000000001</c:v>
                </c:pt>
                <c:pt idx="1558">
                  <c:v>-0.10849499999999999</c:v>
                </c:pt>
                <c:pt idx="1559">
                  <c:v>0.54186199999999995</c:v>
                </c:pt>
                <c:pt idx="1560">
                  <c:v>0.61014800000000002</c:v>
                </c:pt>
                <c:pt idx="1561">
                  <c:v>-0.32156499999999999</c:v>
                </c:pt>
                <c:pt idx="1562">
                  <c:v>0.226743</c:v>
                </c:pt>
                <c:pt idx="1563">
                  <c:v>-0.41590700000000003</c:v>
                </c:pt>
                <c:pt idx="1564">
                  <c:v>-0.471327</c:v>
                </c:pt>
                <c:pt idx="1565">
                  <c:v>-0.40929399999999999</c:v>
                </c:pt>
                <c:pt idx="1566">
                  <c:v>0.22912199999999999</c:v>
                </c:pt>
                <c:pt idx="1567">
                  <c:v>-0.17699400000000001</c:v>
                </c:pt>
                <c:pt idx="1568">
                  <c:v>-0.55729300000000004</c:v>
                </c:pt>
                <c:pt idx="1569">
                  <c:v>-9.7859999999999996E-3</c:v>
                </c:pt>
                <c:pt idx="1570">
                  <c:v>-0.71369700000000003</c:v>
                </c:pt>
                <c:pt idx="1571">
                  <c:v>0.193712</c:v>
                </c:pt>
                <c:pt idx="1572">
                  <c:v>0.35059000000000001</c:v>
                </c:pt>
                <c:pt idx="1573">
                  <c:v>0.36862699999999998</c:v>
                </c:pt>
                <c:pt idx="1574">
                  <c:v>0.60299899999999995</c:v>
                </c:pt>
                <c:pt idx="1575">
                  <c:v>1.0933299999999999</c:v>
                </c:pt>
                <c:pt idx="1576">
                  <c:v>1.6073599999999999</c:v>
                </c:pt>
                <c:pt idx="1577">
                  <c:v>0.61601700000000004</c:v>
                </c:pt>
                <c:pt idx="1578">
                  <c:v>0.34946199999999999</c:v>
                </c:pt>
                <c:pt idx="1579">
                  <c:v>0.71943199999999996</c:v>
                </c:pt>
                <c:pt idx="1580">
                  <c:v>0.53264199999999995</c:v>
                </c:pt>
                <c:pt idx="1581">
                  <c:v>1.6073599999999999</c:v>
                </c:pt>
                <c:pt idx="1582">
                  <c:v>0.25085299999999999</c:v>
                </c:pt>
                <c:pt idx="1583">
                  <c:v>0.19531999999999999</c:v>
                </c:pt>
                <c:pt idx="1584">
                  <c:v>1.7779799999999999</c:v>
                </c:pt>
                <c:pt idx="1585">
                  <c:v>0.33602799999999999</c:v>
                </c:pt>
                <c:pt idx="1586">
                  <c:v>9.2017000000000002E-2</c:v>
                </c:pt>
                <c:pt idx="1587">
                  <c:v>1.6073599999999999</c:v>
                </c:pt>
                <c:pt idx="1588">
                  <c:v>0.40478500000000001</c:v>
                </c:pt>
                <c:pt idx="1589">
                  <c:v>0.60299899999999995</c:v>
                </c:pt>
                <c:pt idx="1590">
                  <c:v>-0.363371</c:v>
                </c:pt>
                <c:pt idx="1591">
                  <c:v>4.4762999999999997E-2</c:v>
                </c:pt>
                <c:pt idx="1592">
                  <c:v>0.56081899999999996</c:v>
                </c:pt>
                <c:pt idx="1593">
                  <c:v>1.1245799999999999</c:v>
                </c:pt>
                <c:pt idx="1594">
                  <c:v>-0.40767300000000001</c:v>
                </c:pt>
                <c:pt idx="1595">
                  <c:v>-5.3457999999999999E-2</c:v>
                </c:pt>
                <c:pt idx="1596">
                  <c:v>0.35464200000000001</c:v>
                </c:pt>
                <c:pt idx="1597">
                  <c:v>0.91574</c:v>
                </c:pt>
                <c:pt idx="1598">
                  <c:v>-0.87333300000000003</c:v>
                </c:pt>
                <c:pt idx="1599">
                  <c:v>-0.27316699999999999</c:v>
                </c:pt>
                <c:pt idx="1600">
                  <c:v>1.1522300000000001</c:v>
                </c:pt>
                <c:pt idx="1601">
                  <c:v>1.5432900000000001</c:v>
                </c:pt>
                <c:pt idx="1602">
                  <c:v>1.3952800000000001</c:v>
                </c:pt>
                <c:pt idx="1603">
                  <c:v>1.3493299999999999</c:v>
                </c:pt>
                <c:pt idx="1604">
                  <c:v>1.0414600000000001</c:v>
                </c:pt>
                <c:pt idx="1605">
                  <c:v>-9.2213000000000003E-2</c:v>
                </c:pt>
                <c:pt idx="1606">
                  <c:v>1.36432</c:v>
                </c:pt>
                <c:pt idx="1607">
                  <c:v>1.23258</c:v>
                </c:pt>
                <c:pt idx="1608">
                  <c:v>1.2601599999999999</c:v>
                </c:pt>
                <c:pt idx="1609">
                  <c:v>1.2601599999999999</c:v>
                </c:pt>
                <c:pt idx="1610">
                  <c:v>0.63111899999999999</c:v>
                </c:pt>
                <c:pt idx="1611">
                  <c:v>1.3493299999999999</c:v>
                </c:pt>
                <c:pt idx="1612">
                  <c:v>1.23258</c:v>
                </c:pt>
                <c:pt idx="1613">
                  <c:v>-0.130328</c:v>
                </c:pt>
                <c:pt idx="1614">
                  <c:v>0.886521</c:v>
                </c:pt>
                <c:pt idx="1615">
                  <c:v>1.7989999999999999E-2</c:v>
                </c:pt>
                <c:pt idx="1616">
                  <c:v>4.6898000000000002E-2</c:v>
                </c:pt>
                <c:pt idx="1617">
                  <c:v>0.86513099999999998</c:v>
                </c:pt>
                <c:pt idx="1618">
                  <c:v>1.3493299999999999</c:v>
                </c:pt>
                <c:pt idx="1619">
                  <c:v>1.2601599999999999</c:v>
                </c:pt>
                <c:pt idx="1620">
                  <c:v>-0.331569</c:v>
                </c:pt>
                <c:pt idx="1621">
                  <c:v>0.254195</c:v>
                </c:pt>
                <c:pt idx="1622">
                  <c:v>-0.247282</c:v>
                </c:pt>
                <c:pt idx="1623">
                  <c:v>8.3983000000000002E-2</c:v>
                </c:pt>
                <c:pt idx="1624">
                  <c:v>0.53848399999999996</c:v>
                </c:pt>
                <c:pt idx="1625">
                  <c:v>0.18990299999999999</c:v>
                </c:pt>
                <c:pt idx="1626">
                  <c:v>0.39907500000000001</c:v>
                </c:pt>
                <c:pt idx="1627">
                  <c:v>1.1807799999999999</c:v>
                </c:pt>
                <c:pt idx="1628">
                  <c:v>0.60709800000000003</c:v>
                </c:pt>
                <c:pt idx="1629">
                  <c:v>-0.25487700000000002</c:v>
                </c:pt>
                <c:pt idx="1630">
                  <c:v>0.44431799999999999</c:v>
                </c:pt>
                <c:pt idx="1631">
                  <c:v>0.84786799999999996</c:v>
                </c:pt>
                <c:pt idx="1632">
                  <c:v>0.254195</c:v>
                </c:pt>
                <c:pt idx="1633">
                  <c:v>0.49316500000000002</c:v>
                </c:pt>
                <c:pt idx="1634">
                  <c:v>0.213753</c:v>
                </c:pt>
                <c:pt idx="1635">
                  <c:v>0.49316500000000002</c:v>
                </c:pt>
                <c:pt idx="1636">
                  <c:v>1.3386400000000001</c:v>
                </c:pt>
                <c:pt idx="1637">
                  <c:v>-1.7323000000000002E-2</c:v>
                </c:pt>
                <c:pt idx="1638">
                  <c:v>0.23106199999999999</c:v>
                </c:pt>
                <c:pt idx="1639">
                  <c:v>0.59679499999999996</c:v>
                </c:pt>
                <c:pt idx="1640">
                  <c:v>-0.61994800000000005</c:v>
                </c:pt>
                <c:pt idx="1641">
                  <c:v>0.39456599999999997</c:v>
                </c:pt>
                <c:pt idx="1642">
                  <c:v>0.39456599999999997</c:v>
                </c:pt>
                <c:pt idx="1643">
                  <c:v>-0.61994800000000005</c:v>
                </c:pt>
                <c:pt idx="1644">
                  <c:v>-0.61994800000000005</c:v>
                </c:pt>
                <c:pt idx="1645">
                  <c:v>1.55111</c:v>
                </c:pt>
                <c:pt idx="1646">
                  <c:v>-0.84257899999999997</c:v>
                </c:pt>
                <c:pt idx="1647">
                  <c:v>0.39312399999999997</c:v>
                </c:pt>
                <c:pt idx="1648">
                  <c:v>0.212392</c:v>
                </c:pt>
                <c:pt idx="1649">
                  <c:v>0.69357899999999995</c:v>
                </c:pt>
                <c:pt idx="1650">
                  <c:v>0.33197500000000002</c:v>
                </c:pt>
                <c:pt idx="1651">
                  <c:v>1.0350200000000001</c:v>
                </c:pt>
                <c:pt idx="1652">
                  <c:v>0.76781900000000003</c:v>
                </c:pt>
                <c:pt idx="1653">
                  <c:v>0.304815</c:v>
                </c:pt>
                <c:pt idx="1654">
                  <c:v>-0.90671999999999997</c:v>
                </c:pt>
                <c:pt idx="1655">
                  <c:v>-0.97021500000000005</c:v>
                </c:pt>
                <c:pt idx="1656">
                  <c:v>1.55111</c:v>
                </c:pt>
                <c:pt idx="1657">
                  <c:v>0.76781900000000003</c:v>
                </c:pt>
                <c:pt idx="1658">
                  <c:v>0.36810199999999998</c:v>
                </c:pt>
                <c:pt idx="1659">
                  <c:v>-2.2100900000000001</c:v>
                </c:pt>
                <c:pt idx="1660">
                  <c:v>0.317112</c:v>
                </c:pt>
                <c:pt idx="1661">
                  <c:v>0.59329699999999996</c:v>
                </c:pt>
                <c:pt idx="1662">
                  <c:v>0.94251799999999997</c:v>
                </c:pt>
                <c:pt idx="1663">
                  <c:v>0.17382800000000001</c:v>
                </c:pt>
                <c:pt idx="1664">
                  <c:v>0.33197500000000002</c:v>
                </c:pt>
                <c:pt idx="1665">
                  <c:v>1.0509200000000001</c:v>
                </c:pt>
                <c:pt idx="1666">
                  <c:v>-0.94776400000000005</c:v>
                </c:pt>
                <c:pt idx="1667">
                  <c:v>-0.106888</c:v>
                </c:pt>
                <c:pt idx="1668">
                  <c:v>-0.52621200000000001</c:v>
                </c:pt>
                <c:pt idx="1669">
                  <c:v>-0.62658899999999995</c:v>
                </c:pt>
                <c:pt idx="1670">
                  <c:v>-0.87327500000000002</c:v>
                </c:pt>
                <c:pt idx="1671">
                  <c:v>-0.106888</c:v>
                </c:pt>
                <c:pt idx="1672">
                  <c:v>-0.26744699999999999</c:v>
                </c:pt>
                <c:pt idx="1673">
                  <c:v>-0.62341500000000005</c:v>
                </c:pt>
                <c:pt idx="1674">
                  <c:v>-6.3535999999999995E-2</c:v>
                </c:pt>
                <c:pt idx="1675">
                  <c:v>0.113667</c:v>
                </c:pt>
                <c:pt idx="1676">
                  <c:v>-0.13982900000000001</c:v>
                </c:pt>
                <c:pt idx="1677">
                  <c:v>-0.656636</c:v>
                </c:pt>
                <c:pt idx="1678">
                  <c:v>0.94251799999999997</c:v>
                </c:pt>
                <c:pt idx="1679">
                  <c:v>0.13391700000000001</c:v>
                </c:pt>
                <c:pt idx="1680">
                  <c:v>-0.79493499999999995</c:v>
                </c:pt>
                <c:pt idx="1681">
                  <c:v>-0.44114700000000001</c:v>
                </c:pt>
                <c:pt idx="1682">
                  <c:v>-0.62341500000000005</c:v>
                </c:pt>
                <c:pt idx="1683">
                  <c:v>-0.55316900000000002</c:v>
                </c:pt>
                <c:pt idx="1684">
                  <c:v>-0.87327500000000002</c:v>
                </c:pt>
                <c:pt idx="1685">
                  <c:v>-0.139324</c:v>
                </c:pt>
                <c:pt idx="1686">
                  <c:v>-0.45165899999999998</c:v>
                </c:pt>
                <c:pt idx="1687">
                  <c:v>-1.3863700000000001</c:v>
                </c:pt>
                <c:pt idx="1688">
                  <c:v>-1.1018E-2</c:v>
                </c:pt>
                <c:pt idx="1689">
                  <c:v>-1.1177900000000001</c:v>
                </c:pt>
                <c:pt idx="1690">
                  <c:v>-1.8499300000000001</c:v>
                </c:pt>
                <c:pt idx="1691">
                  <c:v>0.17923800000000001</c:v>
                </c:pt>
                <c:pt idx="1692">
                  <c:v>0.202567</c:v>
                </c:pt>
                <c:pt idx="1693">
                  <c:v>-0.127919</c:v>
                </c:pt>
                <c:pt idx="1694">
                  <c:v>0.190106</c:v>
                </c:pt>
                <c:pt idx="1695">
                  <c:v>-1.0799099999999999</c:v>
                </c:pt>
                <c:pt idx="1696">
                  <c:v>-0.78292499999999998</c:v>
                </c:pt>
                <c:pt idx="1697">
                  <c:v>-0.47335500000000003</c:v>
                </c:pt>
                <c:pt idx="1698">
                  <c:v>-0.64807099999999995</c:v>
                </c:pt>
                <c:pt idx="1699">
                  <c:v>0.45560699999999998</c:v>
                </c:pt>
                <c:pt idx="1700">
                  <c:v>2.1756000000000001E-2</c:v>
                </c:pt>
                <c:pt idx="1701">
                  <c:v>-0.68519300000000005</c:v>
                </c:pt>
                <c:pt idx="1702">
                  <c:v>5.1757999999999998E-2</c:v>
                </c:pt>
                <c:pt idx="1703">
                  <c:v>0.53289600000000004</c:v>
                </c:pt>
                <c:pt idx="1704">
                  <c:v>-0.127919</c:v>
                </c:pt>
                <c:pt idx="1705">
                  <c:v>0.45560699999999998</c:v>
                </c:pt>
                <c:pt idx="1706">
                  <c:v>0.31794899999999998</c:v>
                </c:pt>
                <c:pt idx="1707">
                  <c:v>-0.57986800000000005</c:v>
                </c:pt>
                <c:pt idx="1708">
                  <c:v>0.41372999999999999</c:v>
                </c:pt>
                <c:pt idx="1709">
                  <c:v>-1.0799099999999999</c:v>
                </c:pt>
                <c:pt idx="1710">
                  <c:v>-0.26922299999999999</c:v>
                </c:pt>
                <c:pt idx="1711">
                  <c:v>0.579403</c:v>
                </c:pt>
                <c:pt idx="1712">
                  <c:v>0.50538000000000005</c:v>
                </c:pt>
                <c:pt idx="1713">
                  <c:v>0.131517</c:v>
                </c:pt>
                <c:pt idx="1714">
                  <c:v>-1.0137100000000001</c:v>
                </c:pt>
                <c:pt idx="1715">
                  <c:v>0.21202299999999999</c:v>
                </c:pt>
                <c:pt idx="1716">
                  <c:v>-0.44489499999999998</c:v>
                </c:pt>
                <c:pt idx="1717">
                  <c:v>0.15715699999999999</c:v>
                </c:pt>
                <c:pt idx="1718">
                  <c:v>4.4507999999999999E-2</c:v>
                </c:pt>
                <c:pt idx="1719">
                  <c:v>0.597831</c:v>
                </c:pt>
                <c:pt idx="1720">
                  <c:v>-0.32316600000000001</c:v>
                </c:pt>
                <c:pt idx="1721">
                  <c:v>-0.44834299999999999</c:v>
                </c:pt>
                <c:pt idx="1722">
                  <c:v>-9.8469999999999999E-3</c:v>
                </c:pt>
                <c:pt idx="1723">
                  <c:v>-0.97057700000000002</c:v>
                </c:pt>
                <c:pt idx="1724">
                  <c:v>-0.172288</c:v>
                </c:pt>
                <c:pt idx="1725">
                  <c:v>-0.65934499999999996</c:v>
                </c:pt>
                <c:pt idx="1726">
                  <c:v>-0.44929599999999997</c:v>
                </c:pt>
                <c:pt idx="1727">
                  <c:v>-0.142954</c:v>
                </c:pt>
                <c:pt idx="1728">
                  <c:v>0.597831</c:v>
                </c:pt>
                <c:pt idx="1729">
                  <c:v>-0.44459900000000002</c:v>
                </c:pt>
                <c:pt idx="1730">
                  <c:v>0.45541300000000001</c:v>
                </c:pt>
                <c:pt idx="1731">
                  <c:v>-0.62853499999999995</c:v>
                </c:pt>
                <c:pt idx="1732">
                  <c:v>-1.1711800000000001</c:v>
                </c:pt>
                <c:pt idx="1733">
                  <c:v>-1.55036</c:v>
                </c:pt>
                <c:pt idx="1734">
                  <c:v>-0.45082499999999998</c:v>
                </c:pt>
                <c:pt idx="1735">
                  <c:v>0.15715699999999999</c:v>
                </c:pt>
                <c:pt idx="1736">
                  <c:v>1.6975000000000001E-2</c:v>
                </c:pt>
                <c:pt idx="1737">
                  <c:v>0.74714400000000003</c:v>
                </c:pt>
                <c:pt idx="1738">
                  <c:v>-0.172288</c:v>
                </c:pt>
                <c:pt idx="1739">
                  <c:v>-4.3964000000000003E-2</c:v>
                </c:pt>
                <c:pt idx="1740">
                  <c:v>-9.8469999999999999E-3</c:v>
                </c:pt>
                <c:pt idx="1741">
                  <c:v>-0.93083400000000005</c:v>
                </c:pt>
                <c:pt idx="1742">
                  <c:v>-9.8469999999999999E-3</c:v>
                </c:pt>
                <c:pt idx="1743">
                  <c:v>-1.0774600000000001</c:v>
                </c:pt>
                <c:pt idx="1744">
                  <c:v>-0.350966</c:v>
                </c:pt>
                <c:pt idx="1745">
                  <c:v>-0.93374500000000005</c:v>
                </c:pt>
                <c:pt idx="1746">
                  <c:v>-0.64807099999999995</c:v>
                </c:pt>
                <c:pt idx="1747">
                  <c:v>-1.1938000000000001E-2</c:v>
                </c:pt>
                <c:pt idx="1748">
                  <c:v>-0.80952999999999997</c:v>
                </c:pt>
                <c:pt idx="1749">
                  <c:v>-1.5977999999999999E-2</c:v>
                </c:pt>
                <c:pt idx="1750">
                  <c:v>-0.92411699999999997</c:v>
                </c:pt>
                <c:pt idx="1751">
                  <c:v>-0.142954</c:v>
                </c:pt>
                <c:pt idx="1752">
                  <c:v>-1.9852399999999999</c:v>
                </c:pt>
                <c:pt idx="1753">
                  <c:v>0.77365200000000001</c:v>
                </c:pt>
                <c:pt idx="1754">
                  <c:v>-1.0270699999999999</c:v>
                </c:pt>
                <c:pt idx="1755">
                  <c:v>-1.05609</c:v>
                </c:pt>
                <c:pt idx="1756">
                  <c:v>-1.0609900000000001</c:v>
                </c:pt>
                <c:pt idx="1757">
                  <c:v>-0.61023300000000003</c:v>
                </c:pt>
                <c:pt idx="1758">
                  <c:v>-0.282997</c:v>
                </c:pt>
                <c:pt idx="1759">
                  <c:v>9.5427999999999999E-2</c:v>
                </c:pt>
                <c:pt idx="1760">
                  <c:v>0.77365200000000001</c:v>
                </c:pt>
                <c:pt idx="1761">
                  <c:v>-0.282997</c:v>
                </c:pt>
                <c:pt idx="1762">
                  <c:v>-1.4628000000000001</c:v>
                </c:pt>
                <c:pt idx="1763">
                  <c:v>-0.55491800000000002</c:v>
                </c:pt>
                <c:pt idx="1764">
                  <c:v>-0.52707300000000001</c:v>
                </c:pt>
                <c:pt idx="1765">
                  <c:v>-0.97713799999999995</c:v>
                </c:pt>
                <c:pt idx="1766">
                  <c:v>-1.7740899999999999</c:v>
                </c:pt>
                <c:pt idx="1767">
                  <c:v>-0.69907200000000003</c:v>
                </c:pt>
                <c:pt idx="1768">
                  <c:v>-0.54667500000000002</c:v>
                </c:pt>
                <c:pt idx="1769">
                  <c:v>-0.8165</c:v>
                </c:pt>
                <c:pt idx="1770">
                  <c:v>-0.48661300000000002</c:v>
                </c:pt>
                <c:pt idx="1771">
                  <c:v>-0.75370000000000004</c:v>
                </c:pt>
                <c:pt idx="1772">
                  <c:v>-0.48661300000000002</c:v>
                </c:pt>
                <c:pt idx="1773">
                  <c:v>-1.0785100000000001</c:v>
                </c:pt>
                <c:pt idx="1774">
                  <c:v>-2.0861200000000002</c:v>
                </c:pt>
                <c:pt idx="1775">
                  <c:v>-0.55284999999999995</c:v>
                </c:pt>
                <c:pt idx="1776">
                  <c:v>-0.61023300000000003</c:v>
                </c:pt>
                <c:pt idx="1777">
                  <c:v>0.77365200000000001</c:v>
                </c:pt>
                <c:pt idx="1778">
                  <c:v>-1.20187</c:v>
                </c:pt>
                <c:pt idx="1779">
                  <c:v>0.94750599999999996</c:v>
                </c:pt>
                <c:pt idx="1780">
                  <c:v>0.83609</c:v>
                </c:pt>
                <c:pt idx="1781">
                  <c:v>0.170538</c:v>
                </c:pt>
                <c:pt idx="1782">
                  <c:v>-0.78750299999999995</c:v>
                </c:pt>
                <c:pt idx="1783">
                  <c:v>0.39848099999999997</c:v>
                </c:pt>
                <c:pt idx="1784">
                  <c:v>0.47910199999999997</c:v>
                </c:pt>
                <c:pt idx="1785">
                  <c:v>0.69359099999999996</c:v>
                </c:pt>
                <c:pt idx="1786">
                  <c:v>0.27142500000000003</c:v>
                </c:pt>
                <c:pt idx="1787">
                  <c:v>0.66861899999999996</c:v>
                </c:pt>
                <c:pt idx="1788">
                  <c:v>6.6239999999999997E-3</c:v>
                </c:pt>
                <c:pt idx="1789">
                  <c:v>-0.35289199999999998</c:v>
                </c:pt>
                <c:pt idx="1790">
                  <c:v>0.14070299999999999</c:v>
                </c:pt>
                <c:pt idx="1791">
                  <c:v>0.27142500000000003</c:v>
                </c:pt>
                <c:pt idx="1792">
                  <c:v>0.87787999999999999</c:v>
                </c:pt>
                <c:pt idx="1793">
                  <c:v>-0.65953600000000001</c:v>
                </c:pt>
                <c:pt idx="1794">
                  <c:v>-0.30547200000000002</c:v>
                </c:pt>
                <c:pt idx="1795">
                  <c:v>-0.40662999999999999</c:v>
                </c:pt>
                <c:pt idx="1796">
                  <c:v>-0.87934500000000004</c:v>
                </c:pt>
                <c:pt idx="1797">
                  <c:v>0.46907500000000002</c:v>
                </c:pt>
                <c:pt idx="1798">
                  <c:v>-0.47668300000000002</c:v>
                </c:pt>
                <c:pt idx="1799">
                  <c:v>0.16203500000000001</c:v>
                </c:pt>
                <c:pt idx="1800">
                  <c:v>-1.1203000000000001</c:v>
                </c:pt>
                <c:pt idx="1801">
                  <c:v>-0.32539800000000002</c:v>
                </c:pt>
                <c:pt idx="1802">
                  <c:v>0.46907500000000002</c:v>
                </c:pt>
                <c:pt idx="1803">
                  <c:v>0.92296699999999998</c:v>
                </c:pt>
                <c:pt idx="1804">
                  <c:v>0.66861899999999996</c:v>
                </c:pt>
                <c:pt idx="1805">
                  <c:v>-0.31579499999999999</c:v>
                </c:pt>
                <c:pt idx="1806">
                  <c:v>0.43018600000000001</c:v>
                </c:pt>
                <c:pt idx="1807">
                  <c:v>6.4519000000000007E-2</c:v>
                </c:pt>
                <c:pt idx="1808">
                  <c:v>-0.82156300000000004</c:v>
                </c:pt>
                <c:pt idx="1809">
                  <c:v>-0.76769200000000004</c:v>
                </c:pt>
                <c:pt idx="1810">
                  <c:v>-0.47668300000000002</c:v>
                </c:pt>
                <c:pt idx="1811">
                  <c:v>0.25699899999999998</c:v>
                </c:pt>
                <c:pt idx="1812">
                  <c:v>0.23708099999999999</c:v>
                </c:pt>
                <c:pt idx="1813">
                  <c:v>-3.9249999999999997E-3</c:v>
                </c:pt>
                <c:pt idx="1814">
                  <c:v>-0.41456399999999999</c:v>
                </c:pt>
                <c:pt idx="1815">
                  <c:v>0.181501</c:v>
                </c:pt>
                <c:pt idx="1816">
                  <c:v>-0.60219400000000001</c:v>
                </c:pt>
                <c:pt idx="1817">
                  <c:v>-0.44929999999999998</c:v>
                </c:pt>
                <c:pt idx="1818">
                  <c:v>-3.2985E-2</c:v>
                </c:pt>
                <c:pt idx="1819">
                  <c:v>0.215867</c:v>
                </c:pt>
                <c:pt idx="1820">
                  <c:v>0.239732</c:v>
                </c:pt>
                <c:pt idx="1821">
                  <c:v>1.12595</c:v>
                </c:pt>
                <c:pt idx="1822">
                  <c:v>0.65745100000000001</c:v>
                </c:pt>
                <c:pt idx="1823">
                  <c:v>-0.249472</c:v>
                </c:pt>
                <c:pt idx="1824">
                  <c:v>-0.52977200000000002</c:v>
                </c:pt>
                <c:pt idx="1825">
                  <c:v>0.81817899999999999</c:v>
                </c:pt>
                <c:pt idx="1826">
                  <c:v>-0.341362</c:v>
                </c:pt>
                <c:pt idx="1827">
                  <c:v>-0.130106</c:v>
                </c:pt>
                <c:pt idx="1828">
                  <c:v>-3.8330999999999997E-2</c:v>
                </c:pt>
                <c:pt idx="1829">
                  <c:v>0.383434</c:v>
                </c:pt>
                <c:pt idx="1830">
                  <c:v>-0.19984199999999999</c:v>
                </c:pt>
                <c:pt idx="1831">
                  <c:v>-0.41456399999999999</c:v>
                </c:pt>
                <c:pt idx="1832">
                  <c:v>-0.36238799999999999</c:v>
                </c:pt>
                <c:pt idx="1833">
                  <c:v>-0.83060599999999996</c:v>
                </c:pt>
                <c:pt idx="1834">
                  <c:v>-0.50670300000000001</c:v>
                </c:pt>
                <c:pt idx="1835">
                  <c:v>0.145007</c:v>
                </c:pt>
                <c:pt idx="1836">
                  <c:v>-1.0256700000000001</c:v>
                </c:pt>
                <c:pt idx="1837">
                  <c:v>0.57544099999999998</c:v>
                </c:pt>
                <c:pt idx="1838">
                  <c:v>4.7406999999999998E-2</c:v>
                </c:pt>
                <c:pt idx="1839">
                  <c:v>-0.56221500000000002</c:v>
                </c:pt>
                <c:pt idx="1840">
                  <c:v>0.95779999999999998</c:v>
                </c:pt>
                <c:pt idx="1841">
                  <c:v>0.97113099999999997</c:v>
                </c:pt>
                <c:pt idx="1842">
                  <c:v>1.0793900000000001</c:v>
                </c:pt>
                <c:pt idx="1843">
                  <c:v>1.5311600000000001</c:v>
                </c:pt>
                <c:pt idx="1844">
                  <c:v>0.68774900000000005</c:v>
                </c:pt>
                <c:pt idx="1845">
                  <c:v>-0.36275600000000002</c:v>
                </c:pt>
                <c:pt idx="1846">
                  <c:v>0.48738199999999998</c:v>
                </c:pt>
                <c:pt idx="1847">
                  <c:v>0.13450300000000001</c:v>
                </c:pt>
                <c:pt idx="1848">
                  <c:v>0.95779999999999998</c:v>
                </c:pt>
                <c:pt idx="1849">
                  <c:v>1.6729799999999999</c:v>
                </c:pt>
                <c:pt idx="1850">
                  <c:v>-0.97304299999999999</c:v>
                </c:pt>
                <c:pt idx="1851">
                  <c:v>0.100577</c:v>
                </c:pt>
                <c:pt idx="1852">
                  <c:v>1.54593</c:v>
                </c:pt>
                <c:pt idx="1853">
                  <c:v>0.93426100000000001</c:v>
                </c:pt>
                <c:pt idx="1854">
                  <c:v>1.5311600000000001</c:v>
                </c:pt>
                <c:pt idx="1855">
                  <c:v>-0.10624400000000001</c:v>
                </c:pt>
                <c:pt idx="1856">
                  <c:v>-0.77212099999999995</c:v>
                </c:pt>
                <c:pt idx="1857">
                  <c:v>0.50251699999999999</c:v>
                </c:pt>
                <c:pt idx="1858">
                  <c:v>1.24671</c:v>
                </c:pt>
                <c:pt idx="1859">
                  <c:v>1.1201399999999999</c:v>
                </c:pt>
                <c:pt idx="1860">
                  <c:v>1.24671</c:v>
                </c:pt>
                <c:pt idx="1861">
                  <c:v>6.9459999999999994E-2</c:v>
                </c:pt>
                <c:pt idx="1862">
                  <c:v>-0.22443299999999999</c:v>
                </c:pt>
                <c:pt idx="1863">
                  <c:v>-0.24346899999999999</c:v>
                </c:pt>
                <c:pt idx="1864">
                  <c:v>1.6115600000000001</c:v>
                </c:pt>
                <c:pt idx="1865">
                  <c:v>0.63666500000000004</c:v>
                </c:pt>
                <c:pt idx="1866">
                  <c:v>1.0793900000000001</c:v>
                </c:pt>
                <c:pt idx="1867">
                  <c:v>0.31962000000000002</c:v>
                </c:pt>
                <c:pt idx="1868">
                  <c:v>1.6729799999999999</c:v>
                </c:pt>
                <c:pt idx="1869">
                  <c:v>6.9459999999999994E-2</c:v>
                </c:pt>
                <c:pt idx="1870">
                  <c:v>0.151231</c:v>
                </c:pt>
                <c:pt idx="1871">
                  <c:v>1.2894000000000001</c:v>
                </c:pt>
                <c:pt idx="1872">
                  <c:v>0.63666500000000004</c:v>
                </c:pt>
                <c:pt idx="1873">
                  <c:v>-0.48846000000000001</c:v>
                </c:pt>
                <c:pt idx="1874">
                  <c:v>0.97113099999999997</c:v>
                </c:pt>
                <c:pt idx="1875">
                  <c:v>0.321521</c:v>
                </c:pt>
                <c:pt idx="1876">
                  <c:v>0.54536700000000005</c:v>
                </c:pt>
                <c:pt idx="1877">
                  <c:v>1.2424599999999999</c:v>
                </c:pt>
                <c:pt idx="1878">
                  <c:v>0.66463700000000003</c:v>
                </c:pt>
                <c:pt idx="1879">
                  <c:v>-0.38172499999999998</c:v>
                </c:pt>
                <c:pt idx="1880">
                  <c:v>-1.179E-2</c:v>
                </c:pt>
                <c:pt idx="1881">
                  <c:v>0.20217399999999999</c:v>
                </c:pt>
                <c:pt idx="1882">
                  <c:v>1.2424599999999999</c:v>
                </c:pt>
                <c:pt idx="1883">
                  <c:v>0.67638200000000004</c:v>
                </c:pt>
                <c:pt idx="1884">
                  <c:v>0.56713199999999997</c:v>
                </c:pt>
                <c:pt idx="1885">
                  <c:v>-4.0196000000000003E-2</c:v>
                </c:pt>
                <c:pt idx="1886">
                  <c:v>0.85348100000000005</c:v>
                </c:pt>
                <c:pt idx="1887">
                  <c:v>1.44336</c:v>
                </c:pt>
                <c:pt idx="1888">
                  <c:v>0.56422300000000003</c:v>
                </c:pt>
                <c:pt idx="1889">
                  <c:v>5.1666999999999998E-2</c:v>
                </c:pt>
                <c:pt idx="1890">
                  <c:v>0.67638200000000004</c:v>
                </c:pt>
                <c:pt idx="1891">
                  <c:v>1.30593</c:v>
                </c:pt>
                <c:pt idx="1892">
                  <c:v>1.0793900000000001</c:v>
                </c:pt>
                <c:pt idx="1893">
                  <c:v>0.29919699999999999</c:v>
                </c:pt>
                <c:pt idx="1894">
                  <c:v>0.68302499999999999</c:v>
                </c:pt>
                <c:pt idx="1895">
                  <c:v>0.81041600000000003</c:v>
                </c:pt>
                <c:pt idx="1896">
                  <c:v>-0.12200900000000001</c:v>
                </c:pt>
                <c:pt idx="1897">
                  <c:v>-0.85860800000000004</c:v>
                </c:pt>
                <c:pt idx="1898">
                  <c:v>0.59926699999999999</c:v>
                </c:pt>
                <c:pt idx="1899">
                  <c:v>-4.0196000000000003E-2</c:v>
                </c:pt>
                <c:pt idx="1900">
                  <c:v>0.20217399999999999</c:v>
                </c:pt>
                <c:pt idx="1901">
                  <c:v>1.1397999999999999</c:v>
                </c:pt>
                <c:pt idx="1902">
                  <c:v>-0.48946699999999999</c:v>
                </c:pt>
                <c:pt idx="1903">
                  <c:v>-0.34823799999999999</c:v>
                </c:pt>
                <c:pt idx="1904">
                  <c:v>-0.80556000000000005</c:v>
                </c:pt>
                <c:pt idx="1905">
                  <c:v>-9.9354999999999999E-2</c:v>
                </c:pt>
                <c:pt idx="1906">
                  <c:v>-0.25523000000000001</c:v>
                </c:pt>
                <c:pt idx="1907">
                  <c:v>-0.104404</c:v>
                </c:pt>
                <c:pt idx="1908">
                  <c:v>-0.53191900000000003</c:v>
                </c:pt>
                <c:pt idx="1909">
                  <c:v>-0.50678599999999996</c:v>
                </c:pt>
                <c:pt idx="1910">
                  <c:v>-0.63248599999999999</c:v>
                </c:pt>
                <c:pt idx="1911">
                  <c:v>-0.41775699999999999</c:v>
                </c:pt>
                <c:pt idx="1912">
                  <c:v>-0.58188200000000001</c:v>
                </c:pt>
                <c:pt idx="1913">
                  <c:v>0.38007999999999997</c:v>
                </c:pt>
                <c:pt idx="1914">
                  <c:v>0.38007999999999997</c:v>
                </c:pt>
                <c:pt idx="1915">
                  <c:v>-0.77423399999999998</c:v>
                </c:pt>
                <c:pt idx="1916">
                  <c:v>-0.27628599999999998</c:v>
                </c:pt>
                <c:pt idx="1917">
                  <c:v>0.28897</c:v>
                </c:pt>
                <c:pt idx="1918">
                  <c:v>-2.0349999999999999E-3</c:v>
                </c:pt>
                <c:pt idx="1919">
                  <c:v>0.240814</c:v>
                </c:pt>
                <c:pt idx="1920">
                  <c:v>-0.104404</c:v>
                </c:pt>
                <c:pt idx="1921">
                  <c:v>-0.25765700000000002</c:v>
                </c:pt>
                <c:pt idx="1922">
                  <c:v>-0.51043000000000005</c:v>
                </c:pt>
                <c:pt idx="1923">
                  <c:v>-0.83081199999999999</c:v>
                </c:pt>
                <c:pt idx="1924">
                  <c:v>9.7127000000000005E-2</c:v>
                </c:pt>
                <c:pt idx="1925">
                  <c:v>-0.34823799999999999</c:v>
                </c:pt>
                <c:pt idx="1926">
                  <c:v>2.8722000000000001E-2</c:v>
                </c:pt>
                <c:pt idx="1927">
                  <c:v>0.12695000000000001</c:v>
                </c:pt>
                <c:pt idx="1928">
                  <c:v>-0.54936300000000005</c:v>
                </c:pt>
                <c:pt idx="1929">
                  <c:v>-1.1888099999999999</c:v>
                </c:pt>
                <c:pt idx="1930">
                  <c:v>-0.34618700000000002</c:v>
                </c:pt>
                <c:pt idx="1931">
                  <c:v>-0.71320399999999995</c:v>
                </c:pt>
                <c:pt idx="1932">
                  <c:v>0.14485999999999999</c:v>
                </c:pt>
                <c:pt idx="1933">
                  <c:v>-0.94281800000000004</c:v>
                </c:pt>
                <c:pt idx="1934">
                  <c:v>-0.71116999999999997</c:v>
                </c:pt>
                <c:pt idx="1935">
                  <c:v>0.21307000000000001</c:v>
                </c:pt>
                <c:pt idx="1936">
                  <c:v>0.28897</c:v>
                </c:pt>
                <c:pt idx="1937">
                  <c:v>-0.20092499999999999</c:v>
                </c:pt>
                <c:pt idx="1938">
                  <c:v>0.21307000000000001</c:v>
                </c:pt>
                <c:pt idx="1939">
                  <c:v>0.27872200000000003</c:v>
                </c:pt>
                <c:pt idx="1940">
                  <c:v>-0.71320399999999995</c:v>
                </c:pt>
                <c:pt idx="1941">
                  <c:v>0.40141300000000002</c:v>
                </c:pt>
                <c:pt idx="1942">
                  <c:v>0.40141300000000002</c:v>
                </c:pt>
                <c:pt idx="1943">
                  <c:v>-0.28770600000000002</c:v>
                </c:pt>
                <c:pt idx="1944">
                  <c:v>0.27872200000000003</c:v>
                </c:pt>
                <c:pt idx="1945">
                  <c:v>-0.57331900000000002</c:v>
                </c:pt>
                <c:pt idx="1946">
                  <c:v>0.16806099999999999</c:v>
                </c:pt>
                <c:pt idx="1947">
                  <c:v>0.72334799999999999</c:v>
                </c:pt>
                <c:pt idx="1948">
                  <c:v>-0.18678800000000001</c:v>
                </c:pt>
                <c:pt idx="1949">
                  <c:v>-0.42577199999999998</c:v>
                </c:pt>
                <c:pt idx="1950">
                  <c:v>0.33499400000000001</c:v>
                </c:pt>
                <c:pt idx="1951">
                  <c:v>0.43561699999999998</c:v>
                </c:pt>
                <c:pt idx="1952">
                  <c:v>-7.6452999999999993E-2</c:v>
                </c:pt>
                <c:pt idx="1953">
                  <c:v>-0.57621299999999998</c:v>
                </c:pt>
                <c:pt idx="1954">
                  <c:v>0.51714000000000004</c:v>
                </c:pt>
                <c:pt idx="1955">
                  <c:v>-0.75672099999999998</c:v>
                </c:pt>
                <c:pt idx="1956">
                  <c:v>0.477576</c:v>
                </c:pt>
                <c:pt idx="1957">
                  <c:v>-0.36950499999999997</c:v>
                </c:pt>
                <c:pt idx="1958">
                  <c:v>0.15620100000000001</c:v>
                </c:pt>
                <c:pt idx="1959">
                  <c:v>-0.31565799999999999</c:v>
                </c:pt>
                <c:pt idx="1960">
                  <c:v>-0.36950499999999997</c:v>
                </c:pt>
                <c:pt idx="1961">
                  <c:v>0.60580599999999996</c:v>
                </c:pt>
                <c:pt idx="1962">
                  <c:v>-0.110753</c:v>
                </c:pt>
                <c:pt idx="1963">
                  <c:v>-0.115981</c:v>
                </c:pt>
                <c:pt idx="1964">
                  <c:v>0.50153199999999998</c:v>
                </c:pt>
                <c:pt idx="1965">
                  <c:v>4.9357999999999999E-2</c:v>
                </c:pt>
                <c:pt idx="1966">
                  <c:v>-0.36950499999999997</c:v>
                </c:pt>
                <c:pt idx="1967">
                  <c:v>-0.704017</c:v>
                </c:pt>
                <c:pt idx="1968">
                  <c:v>-0.43498900000000001</c:v>
                </c:pt>
                <c:pt idx="1969">
                  <c:v>-0.48042000000000001</c:v>
                </c:pt>
                <c:pt idx="1970">
                  <c:v>-0.211204</c:v>
                </c:pt>
                <c:pt idx="1971">
                  <c:v>-0.30471399999999998</c:v>
                </c:pt>
                <c:pt idx="1972">
                  <c:v>0.34982600000000003</c:v>
                </c:pt>
                <c:pt idx="1973">
                  <c:v>3.9378000000000003E-2</c:v>
                </c:pt>
                <c:pt idx="1974">
                  <c:v>0.48739700000000002</c:v>
                </c:pt>
                <c:pt idx="1975">
                  <c:v>0.27011099999999999</c:v>
                </c:pt>
                <c:pt idx="1976">
                  <c:v>0.29715599999999998</c:v>
                </c:pt>
                <c:pt idx="1977">
                  <c:v>-3.7118999999999999E-2</c:v>
                </c:pt>
                <c:pt idx="1978">
                  <c:v>-0.200374</c:v>
                </c:pt>
                <c:pt idx="1979">
                  <c:v>-0.23291300000000001</c:v>
                </c:pt>
                <c:pt idx="1980">
                  <c:v>0.63572499999999998</c:v>
                </c:pt>
                <c:pt idx="1981">
                  <c:v>7.1043999999999996E-2</c:v>
                </c:pt>
                <c:pt idx="1982">
                  <c:v>-1.01532</c:v>
                </c:pt>
                <c:pt idx="1983">
                  <c:v>0.29433900000000002</c:v>
                </c:pt>
                <c:pt idx="1984">
                  <c:v>0.48852200000000001</c:v>
                </c:pt>
                <c:pt idx="1985">
                  <c:v>7.3522000000000004E-2</c:v>
                </c:pt>
                <c:pt idx="1986">
                  <c:v>-0.105707</c:v>
                </c:pt>
                <c:pt idx="1987">
                  <c:v>0.16418199999999999</c:v>
                </c:pt>
                <c:pt idx="1988">
                  <c:v>-7.0445999999999995E-2</c:v>
                </c:pt>
                <c:pt idx="1989">
                  <c:v>-0.33523500000000001</c:v>
                </c:pt>
                <c:pt idx="1990">
                  <c:v>-0.105707</c:v>
                </c:pt>
                <c:pt idx="1991">
                  <c:v>0.45291199999999998</c:v>
                </c:pt>
                <c:pt idx="1992">
                  <c:v>-0.98220200000000002</c:v>
                </c:pt>
                <c:pt idx="1993">
                  <c:v>2.8582E-2</c:v>
                </c:pt>
                <c:pt idx="1994">
                  <c:v>0.41574100000000003</c:v>
                </c:pt>
                <c:pt idx="1995">
                  <c:v>-0.32825599999999999</c:v>
                </c:pt>
                <c:pt idx="1996">
                  <c:v>7.0785000000000001E-2</c:v>
                </c:pt>
                <c:pt idx="1997">
                  <c:v>2.8582E-2</c:v>
                </c:pt>
                <c:pt idx="1998">
                  <c:v>0.11613999999999999</c:v>
                </c:pt>
                <c:pt idx="1999">
                  <c:v>0.45291199999999998</c:v>
                </c:pt>
                <c:pt idx="2000">
                  <c:v>0.25342799999999999</c:v>
                </c:pt>
                <c:pt idx="2001">
                  <c:v>0.54974900000000004</c:v>
                </c:pt>
                <c:pt idx="2002">
                  <c:v>-0.119773</c:v>
                </c:pt>
                <c:pt idx="2003">
                  <c:v>2.5288999999999999E-2</c:v>
                </c:pt>
                <c:pt idx="2004">
                  <c:v>0.14408799999999999</c:v>
                </c:pt>
                <c:pt idx="2005">
                  <c:v>0.14408799999999999</c:v>
                </c:pt>
                <c:pt idx="2006">
                  <c:v>-0.119963</c:v>
                </c:pt>
                <c:pt idx="2007">
                  <c:v>0.41089199999999998</c:v>
                </c:pt>
                <c:pt idx="2008">
                  <c:v>-7.7483999999999997E-2</c:v>
                </c:pt>
                <c:pt idx="2009">
                  <c:v>0.16428400000000001</c:v>
                </c:pt>
                <c:pt idx="2010">
                  <c:v>0.377193</c:v>
                </c:pt>
                <c:pt idx="2011">
                  <c:v>0.33105600000000002</c:v>
                </c:pt>
                <c:pt idx="2012">
                  <c:v>-0.41203400000000001</c:v>
                </c:pt>
                <c:pt idx="2013">
                  <c:v>-0.43089499999999997</c:v>
                </c:pt>
                <c:pt idx="2014">
                  <c:v>0.25470799999999999</c:v>
                </c:pt>
                <c:pt idx="2015">
                  <c:v>0.33105600000000002</c:v>
                </c:pt>
                <c:pt idx="2016">
                  <c:v>0.41089199999999998</c:v>
                </c:pt>
                <c:pt idx="2017">
                  <c:v>-0.40480100000000002</c:v>
                </c:pt>
                <c:pt idx="2018">
                  <c:v>0.26361299999999999</c:v>
                </c:pt>
                <c:pt idx="2019">
                  <c:v>0.23289599999999999</c:v>
                </c:pt>
                <c:pt idx="2020">
                  <c:v>-4.2757999999999997E-2</c:v>
                </c:pt>
                <c:pt idx="2021">
                  <c:v>-1.0215799999999999</c:v>
                </c:pt>
                <c:pt idx="2022">
                  <c:v>0.27121899999999999</c:v>
                </c:pt>
                <c:pt idx="2023">
                  <c:v>-1.4742500000000001</c:v>
                </c:pt>
                <c:pt idx="2024">
                  <c:v>0.18890399999999999</c:v>
                </c:pt>
                <c:pt idx="2025">
                  <c:v>0.129833</c:v>
                </c:pt>
                <c:pt idx="2026">
                  <c:v>-1.4742500000000001</c:v>
                </c:pt>
                <c:pt idx="2027">
                  <c:v>-1.1125100000000001</c:v>
                </c:pt>
                <c:pt idx="2028">
                  <c:v>0.25157499999999999</c:v>
                </c:pt>
                <c:pt idx="2029">
                  <c:v>0.129833</c:v>
                </c:pt>
                <c:pt idx="2030">
                  <c:v>0.32353399999999999</c:v>
                </c:pt>
                <c:pt idx="2031">
                  <c:v>-0.19306400000000001</c:v>
                </c:pt>
                <c:pt idx="2032">
                  <c:v>0.32353399999999999</c:v>
                </c:pt>
                <c:pt idx="2033">
                  <c:v>-0.51542299999999996</c:v>
                </c:pt>
                <c:pt idx="2034">
                  <c:v>-0.35037099999999999</c:v>
                </c:pt>
                <c:pt idx="2035">
                  <c:v>0.499359</c:v>
                </c:pt>
                <c:pt idx="2036">
                  <c:v>-0.4032</c:v>
                </c:pt>
                <c:pt idx="2037">
                  <c:v>-1.11046</c:v>
                </c:pt>
                <c:pt idx="2038">
                  <c:v>0.190385</c:v>
                </c:pt>
                <c:pt idx="2039">
                  <c:v>-0.56296900000000005</c:v>
                </c:pt>
                <c:pt idx="2040">
                  <c:v>-0.25718099999999999</c:v>
                </c:pt>
                <c:pt idx="2041">
                  <c:v>-0.36667</c:v>
                </c:pt>
                <c:pt idx="2042">
                  <c:v>-3.1632E-2</c:v>
                </c:pt>
                <c:pt idx="2043">
                  <c:v>-1.0819E-2</c:v>
                </c:pt>
                <c:pt idx="2044">
                  <c:v>0.499359</c:v>
                </c:pt>
                <c:pt idx="2045">
                  <c:v>0.72738800000000003</c:v>
                </c:pt>
                <c:pt idx="2046">
                  <c:v>-0.825739</c:v>
                </c:pt>
                <c:pt idx="2047">
                  <c:v>-0.29498400000000002</c:v>
                </c:pt>
                <c:pt idx="2048">
                  <c:v>0.57372100000000004</c:v>
                </c:pt>
                <c:pt idx="2049">
                  <c:v>-0.76039500000000004</c:v>
                </c:pt>
                <c:pt idx="2050">
                  <c:v>-1.0883</c:v>
                </c:pt>
                <c:pt idx="2051">
                  <c:v>0.35736499999999999</c:v>
                </c:pt>
                <c:pt idx="2052">
                  <c:v>-0.99346999999999996</c:v>
                </c:pt>
                <c:pt idx="2053">
                  <c:v>0.12152</c:v>
                </c:pt>
                <c:pt idx="2054">
                  <c:v>-0.804616</c:v>
                </c:pt>
                <c:pt idx="2055">
                  <c:v>-0.51542299999999996</c:v>
                </c:pt>
                <c:pt idx="2056">
                  <c:v>0.48944700000000002</c:v>
                </c:pt>
                <c:pt idx="2057">
                  <c:v>0.10283299999999999</c:v>
                </c:pt>
                <c:pt idx="2058">
                  <c:v>-0.25718099999999999</c:v>
                </c:pt>
                <c:pt idx="2059">
                  <c:v>0.10283299999999999</c:v>
                </c:pt>
                <c:pt idx="2060">
                  <c:v>0.824716</c:v>
                </c:pt>
                <c:pt idx="2061">
                  <c:v>0.78649199999999997</c:v>
                </c:pt>
                <c:pt idx="2062">
                  <c:v>1.0365500000000001</c:v>
                </c:pt>
                <c:pt idx="2063">
                  <c:v>0.16966800000000001</c:v>
                </c:pt>
                <c:pt idx="2064">
                  <c:v>9.4437999999999994E-2</c:v>
                </c:pt>
                <c:pt idx="2065">
                  <c:v>0.63917800000000002</c:v>
                </c:pt>
                <c:pt idx="2066">
                  <c:v>1.0652699999999999</c:v>
                </c:pt>
                <c:pt idx="2067">
                  <c:v>-0.83904000000000001</c:v>
                </c:pt>
                <c:pt idx="2068">
                  <c:v>0.495116</c:v>
                </c:pt>
                <c:pt idx="2069">
                  <c:v>0.44778299999999999</c:v>
                </c:pt>
                <c:pt idx="2070">
                  <c:v>-0.91068800000000005</c:v>
                </c:pt>
                <c:pt idx="2071">
                  <c:v>0.53181299999999998</c:v>
                </c:pt>
                <c:pt idx="2072">
                  <c:v>0.36862699999999998</c:v>
                </c:pt>
                <c:pt idx="2073">
                  <c:v>1.1533800000000001</c:v>
                </c:pt>
                <c:pt idx="2074">
                  <c:v>0.221551</c:v>
                </c:pt>
                <c:pt idx="2075">
                  <c:v>3.1071000000000001E-2</c:v>
                </c:pt>
                <c:pt idx="2076">
                  <c:v>0.81054700000000002</c:v>
                </c:pt>
                <c:pt idx="2077">
                  <c:v>-0.27526299999999998</c:v>
                </c:pt>
                <c:pt idx="2078">
                  <c:v>-0.83904000000000001</c:v>
                </c:pt>
                <c:pt idx="2079">
                  <c:v>0.54765600000000003</c:v>
                </c:pt>
                <c:pt idx="2080">
                  <c:v>1.37767</c:v>
                </c:pt>
                <c:pt idx="2081">
                  <c:v>0.99606499999999998</c:v>
                </c:pt>
                <c:pt idx="2082">
                  <c:v>1.1415200000000001</c:v>
                </c:pt>
                <c:pt idx="2083">
                  <c:v>0.60627799999999998</c:v>
                </c:pt>
                <c:pt idx="2084">
                  <c:v>0.78649199999999997</c:v>
                </c:pt>
                <c:pt idx="2085">
                  <c:v>0.36375600000000002</c:v>
                </c:pt>
                <c:pt idx="2086">
                  <c:v>1.3532900000000001</c:v>
                </c:pt>
                <c:pt idx="2087">
                  <c:v>5.2019999999999997E-2</c:v>
                </c:pt>
                <c:pt idx="2088">
                  <c:v>1.96333</c:v>
                </c:pt>
                <c:pt idx="2089">
                  <c:v>0.50751000000000002</c:v>
                </c:pt>
                <c:pt idx="2090">
                  <c:v>1.35667</c:v>
                </c:pt>
                <c:pt idx="2091">
                  <c:v>0.28091500000000003</c:v>
                </c:pt>
                <c:pt idx="2092">
                  <c:v>6.3224000000000002E-2</c:v>
                </c:pt>
                <c:pt idx="2093">
                  <c:v>0.55971700000000002</c:v>
                </c:pt>
                <c:pt idx="2094">
                  <c:v>0.87165000000000004</c:v>
                </c:pt>
                <c:pt idx="2095">
                  <c:v>0.49756499999999998</c:v>
                </c:pt>
                <c:pt idx="2096">
                  <c:v>1.29514</c:v>
                </c:pt>
                <c:pt idx="2097">
                  <c:v>1.3003499999999999</c:v>
                </c:pt>
                <c:pt idx="2098">
                  <c:v>1.47082</c:v>
                </c:pt>
                <c:pt idx="2099">
                  <c:v>1.08833</c:v>
                </c:pt>
                <c:pt idx="2100">
                  <c:v>0.87165000000000004</c:v>
                </c:pt>
                <c:pt idx="2101">
                  <c:v>0.29894100000000001</c:v>
                </c:pt>
                <c:pt idx="2102">
                  <c:v>0.15876799999999999</c:v>
                </c:pt>
                <c:pt idx="2103">
                  <c:v>-0.106041</c:v>
                </c:pt>
                <c:pt idx="2104">
                  <c:v>0.49756499999999998</c:v>
                </c:pt>
                <c:pt idx="2105">
                  <c:v>0.19494800000000001</c:v>
                </c:pt>
                <c:pt idx="2106">
                  <c:v>1.8527</c:v>
                </c:pt>
                <c:pt idx="2107">
                  <c:v>0.84878200000000004</c:v>
                </c:pt>
                <c:pt idx="2108">
                  <c:v>1.41872</c:v>
                </c:pt>
                <c:pt idx="2109">
                  <c:v>1.41872</c:v>
                </c:pt>
                <c:pt idx="2110">
                  <c:v>1.29514</c:v>
                </c:pt>
                <c:pt idx="2111">
                  <c:v>0.48561199999999999</c:v>
                </c:pt>
                <c:pt idx="2112">
                  <c:v>0.55971700000000002</c:v>
                </c:pt>
                <c:pt idx="2113">
                  <c:v>1.3003499999999999</c:v>
                </c:pt>
                <c:pt idx="2114">
                  <c:v>1.15204</c:v>
                </c:pt>
                <c:pt idx="2115">
                  <c:v>-9.0735999999999997E-2</c:v>
                </c:pt>
                <c:pt idx="2116">
                  <c:v>-0.27316699999999999</c:v>
                </c:pt>
                <c:pt idx="2117">
                  <c:v>0.73800100000000002</c:v>
                </c:pt>
                <c:pt idx="2118">
                  <c:v>-0.45090799999999998</c:v>
                </c:pt>
                <c:pt idx="2119">
                  <c:v>1.54338</c:v>
                </c:pt>
                <c:pt idx="2120">
                  <c:v>0.73435499999999998</c:v>
                </c:pt>
                <c:pt idx="2121">
                  <c:v>0.64707599999999998</c:v>
                </c:pt>
                <c:pt idx="2122">
                  <c:v>0.56593000000000004</c:v>
                </c:pt>
                <c:pt idx="2123">
                  <c:v>-2.4486000000000001E-2</c:v>
                </c:pt>
                <c:pt idx="2124">
                  <c:v>3.1008999999999998E-2</c:v>
                </c:pt>
                <c:pt idx="2125">
                  <c:v>1.20953</c:v>
                </c:pt>
                <c:pt idx="2126">
                  <c:v>0.27622799999999997</c:v>
                </c:pt>
                <c:pt idx="2127">
                  <c:v>-0.116358</c:v>
                </c:pt>
                <c:pt idx="2128">
                  <c:v>0.32309100000000002</c:v>
                </c:pt>
                <c:pt idx="2129">
                  <c:v>1.54338</c:v>
                </c:pt>
                <c:pt idx="2130">
                  <c:v>-0.25417899999999999</c:v>
                </c:pt>
                <c:pt idx="2131">
                  <c:v>-0.45090799999999998</c:v>
                </c:pt>
                <c:pt idx="2132">
                  <c:v>0.79696299999999998</c:v>
                </c:pt>
                <c:pt idx="2133">
                  <c:v>0.111252</c:v>
                </c:pt>
                <c:pt idx="2134">
                  <c:v>0.27622799999999997</c:v>
                </c:pt>
                <c:pt idx="2135">
                  <c:v>1.54338</c:v>
                </c:pt>
                <c:pt idx="2136">
                  <c:v>0.93239399999999995</c:v>
                </c:pt>
                <c:pt idx="2137">
                  <c:v>0.93239399999999995</c:v>
                </c:pt>
                <c:pt idx="2138">
                  <c:v>1.18486</c:v>
                </c:pt>
                <c:pt idx="2139">
                  <c:v>0.16351099999999999</c:v>
                </c:pt>
                <c:pt idx="2140">
                  <c:v>1.19615</c:v>
                </c:pt>
                <c:pt idx="2141">
                  <c:v>-0.25417899999999999</c:v>
                </c:pt>
                <c:pt idx="2142">
                  <c:v>0.81244499999999997</c:v>
                </c:pt>
                <c:pt idx="2143">
                  <c:v>0.82076000000000005</c:v>
                </c:pt>
                <c:pt idx="2144">
                  <c:v>0.41186299999999998</c:v>
                </c:pt>
                <c:pt idx="2145">
                  <c:v>0.83375299999999997</c:v>
                </c:pt>
                <c:pt idx="2146">
                  <c:v>1.3598600000000001</c:v>
                </c:pt>
                <c:pt idx="2147">
                  <c:v>-0.72830899999999998</c:v>
                </c:pt>
                <c:pt idx="2148">
                  <c:v>0.72341599999999995</c:v>
                </c:pt>
                <c:pt idx="2149">
                  <c:v>0.40400199999999997</c:v>
                </c:pt>
                <c:pt idx="2150">
                  <c:v>0.19393299999999999</c:v>
                </c:pt>
                <c:pt idx="2151">
                  <c:v>0.61937699999999996</c:v>
                </c:pt>
                <c:pt idx="2152">
                  <c:v>0.43429800000000002</c:v>
                </c:pt>
                <c:pt idx="2153">
                  <c:v>-0.16481199999999999</c:v>
                </c:pt>
                <c:pt idx="2154">
                  <c:v>0.61625399999999997</c:v>
                </c:pt>
                <c:pt idx="2155">
                  <c:v>0.74656199999999995</c:v>
                </c:pt>
                <c:pt idx="2156">
                  <c:v>1.43283</c:v>
                </c:pt>
                <c:pt idx="2157">
                  <c:v>0.29863400000000001</c:v>
                </c:pt>
                <c:pt idx="2158">
                  <c:v>0.13636100000000001</c:v>
                </c:pt>
                <c:pt idx="2159">
                  <c:v>0.437699</c:v>
                </c:pt>
                <c:pt idx="2160">
                  <c:v>0.427846</c:v>
                </c:pt>
                <c:pt idx="2161">
                  <c:v>0.29863400000000001</c:v>
                </c:pt>
                <c:pt idx="2162">
                  <c:v>0.76533899999999999</c:v>
                </c:pt>
                <c:pt idx="2163">
                  <c:v>0.22926099999999999</c:v>
                </c:pt>
                <c:pt idx="2164">
                  <c:v>0.304815</c:v>
                </c:pt>
                <c:pt idx="2165">
                  <c:v>0.43984400000000001</c:v>
                </c:pt>
                <c:pt idx="2166">
                  <c:v>0.22261400000000001</c:v>
                </c:pt>
                <c:pt idx="2167">
                  <c:v>-4.0731000000000003E-2</c:v>
                </c:pt>
                <c:pt idx="2168">
                  <c:v>-4.0731000000000003E-2</c:v>
                </c:pt>
                <c:pt idx="2169">
                  <c:v>0.37289699999999998</c:v>
                </c:pt>
                <c:pt idx="2170">
                  <c:v>1.1601699999999999</c:v>
                </c:pt>
                <c:pt idx="2171">
                  <c:v>-5.6819000000000001E-2</c:v>
                </c:pt>
                <c:pt idx="2172">
                  <c:v>-0.29665900000000001</c:v>
                </c:pt>
                <c:pt idx="2173">
                  <c:v>-0.39992299999999997</c:v>
                </c:pt>
                <c:pt idx="2174">
                  <c:v>0.79802499999999998</c:v>
                </c:pt>
                <c:pt idx="2175">
                  <c:v>-0.29665900000000001</c:v>
                </c:pt>
                <c:pt idx="2176">
                  <c:v>1.40845</c:v>
                </c:pt>
                <c:pt idx="2177">
                  <c:v>0.59356100000000001</c:v>
                </c:pt>
                <c:pt idx="2178">
                  <c:v>-0.41638900000000001</c:v>
                </c:pt>
                <c:pt idx="2179">
                  <c:v>1.25874</c:v>
                </c:pt>
                <c:pt idx="2180">
                  <c:v>0.65097300000000002</c:v>
                </c:pt>
                <c:pt idx="2181">
                  <c:v>1.1601699999999999</c:v>
                </c:pt>
                <c:pt idx="2182">
                  <c:v>-5.6819000000000001E-2</c:v>
                </c:pt>
                <c:pt idx="2183">
                  <c:v>-0.41638900000000001</c:v>
                </c:pt>
                <c:pt idx="2184">
                  <c:v>1.25874</c:v>
                </c:pt>
                <c:pt idx="2185">
                  <c:v>0.53149199999999996</c:v>
                </c:pt>
                <c:pt idx="2186">
                  <c:v>0.61841999999999997</c:v>
                </c:pt>
                <c:pt idx="2187">
                  <c:v>0.21360000000000001</c:v>
                </c:pt>
                <c:pt idx="2188">
                  <c:v>-0.400474</c:v>
                </c:pt>
                <c:pt idx="2189">
                  <c:v>-0.32812400000000003</c:v>
                </c:pt>
                <c:pt idx="2190">
                  <c:v>-0.95183600000000002</c:v>
                </c:pt>
                <c:pt idx="2191">
                  <c:v>-0.44025199999999998</c:v>
                </c:pt>
                <c:pt idx="2192">
                  <c:v>6.3940000000000004E-3</c:v>
                </c:pt>
                <c:pt idx="2193">
                  <c:v>0.89709300000000003</c:v>
                </c:pt>
                <c:pt idx="2194">
                  <c:v>2.578E-3</c:v>
                </c:pt>
                <c:pt idx="2195">
                  <c:v>-0.81240299999999999</c:v>
                </c:pt>
                <c:pt idx="2196">
                  <c:v>1.0844499999999999</c:v>
                </c:pt>
                <c:pt idx="2197">
                  <c:v>0.48459200000000002</c:v>
                </c:pt>
                <c:pt idx="2198">
                  <c:v>-0.285049</c:v>
                </c:pt>
                <c:pt idx="2199">
                  <c:v>1.3219000000000001</c:v>
                </c:pt>
                <c:pt idx="2200">
                  <c:v>-0.311305</c:v>
                </c:pt>
                <c:pt idx="2201">
                  <c:v>-0.28281099999999998</c:v>
                </c:pt>
                <c:pt idx="2202">
                  <c:v>-0.29618</c:v>
                </c:pt>
                <c:pt idx="2203">
                  <c:v>0.79802499999999998</c:v>
                </c:pt>
                <c:pt idx="2204">
                  <c:v>1.0844499999999999</c:v>
                </c:pt>
                <c:pt idx="2205">
                  <c:v>0.863178</c:v>
                </c:pt>
                <c:pt idx="2206">
                  <c:v>0.91168700000000003</c:v>
                </c:pt>
                <c:pt idx="2207">
                  <c:v>0.29984699999999997</c:v>
                </c:pt>
                <c:pt idx="2208">
                  <c:v>0.846974</c:v>
                </c:pt>
                <c:pt idx="2209">
                  <c:v>1.2744200000000001</c:v>
                </c:pt>
                <c:pt idx="2210">
                  <c:v>0.79802499999999998</c:v>
                </c:pt>
                <c:pt idx="2211">
                  <c:v>0.89709300000000003</c:v>
                </c:pt>
                <c:pt idx="2212">
                  <c:v>0.25181100000000001</c:v>
                </c:pt>
                <c:pt idx="2213">
                  <c:v>-0.20830099999999999</c:v>
                </c:pt>
                <c:pt idx="2214">
                  <c:v>0.41134199999999999</c:v>
                </c:pt>
                <c:pt idx="2215">
                  <c:v>-0.20505399999999999</c:v>
                </c:pt>
                <c:pt idx="2216">
                  <c:v>-0.48591600000000001</c:v>
                </c:pt>
                <c:pt idx="2217">
                  <c:v>-0.67316799999999999</c:v>
                </c:pt>
                <c:pt idx="2218">
                  <c:v>0.53149199999999996</c:v>
                </c:pt>
                <c:pt idx="2219">
                  <c:v>-0.34420299999999998</c:v>
                </c:pt>
                <c:pt idx="2220">
                  <c:v>-0.400474</c:v>
                </c:pt>
                <c:pt idx="2221">
                  <c:v>0.22592400000000001</c:v>
                </c:pt>
                <c:pt idx="2222">
                  <c:v>0.57239799999999996</c:v>
                </c:pt>
                <c:pt idx="2223">
                  <c:v>0.194885</c:v>
                </c:pt>
                <c:pt idx="2224">
                  <c:v>0.70256200000000002</c:v>
                </c:pt>
                <c:pt idx="2225">
                  <c:v>7.5138999999999997E-2</c:v>
                </c:pt>
                <c:pt idx="2226">
                  <c:v>0.55222800000000005</c:v>
                </c:pt>
                <c:pt idx="2227">
                  <c:v>0.14170199999999999</c:v>
                </c:pt>
                <c:pt idx="2228">
                  <c:v>-0.68396999999999997</c:v>
                </c:pt>
                <c:pt idx="2229">
                  <c:v>-0.17194499999999999</c:v>
                </c:pt>
                <c:pt idx="2230">
                  <c:v>-0.66493599999999997</c:v>
                </c:pt>
                <c:pt idx="2231">
                  <c:v>-0.14956700000000001</c:v>
                </c:pt>
                <c:pt idx="2232">
                  <c:v>-1.4671000000000001</c:v>
                </c:pt>
                <c:pt idx="2233">
                  <c:v>-0.73774700000000004</c:v>
                </c:pt>
                <c:pt idx="2234">
                  <c:v>0.194885</c:v>
                </c:pt>
                <c:pt idx="2235">
                  <c:v>0.383938</c:v>
                </c:pt>
                <c:pt idx="2236">
                  <c:v>0.33398299999999997</c:v>
                </c:pt>
                <c:pt idx="2237">
                  <c:v>0.21587799999999999</c:v>
                </c:pt>
                <c:pt idx="2238">
                  <c:v>-0.73774700000000004</c:v>
                </c:pt>
                <c:pt idx="2239">
                  <c:v>-1.4922200000000001</c:v>
                </c:pt>
                <c:pt idx="2240">
                  <c:v>-0.60794300000000001</c:v>
                </c:pt>
                <c:pt idx="2241">
                  <c:v>0.34079799999999999</c:v>
                </c:pt>
                <c:pt idx="2242">
                  <c:v>0.20238</c:v>
                </c:pt>
                <c:pt idx="2243">
                  <c:v>8.2906999999999995E-2</c:v>
                </c:pt>
                <c:pt idx="2244">
                  <c:v>-0.31546400000000002</c:v>
                </c:pt>
                <c:pt idx="2245">
                  <c:v>-0.18095700000000001</c:v>
                </c:pt>
                <c:pt idx="2246">
                  <c:v>0.194885</c:v>
                </c:pt>
                <c:pt idx="2247">
                  <c:v>-0.68105499999999997</c:v>
                </c:pt>
                <c:pt idx="2248">
                  <c:v>-0.25282700000000002</c:v>
                </c:pt>
                <c:pt idx="2249">
                  <c:v>-3.1548E-2</c:v>
                </c:pt>
                <c:pt idx="2250">
                  <c:v>-1.8968100000000001</c:v>
                </c:pt>
                <c:pt idx="2251">
                  <c:v>0.82210700000000003</c:v>
                </c:pt>
                <c:pt idx="2252">
                  <c:v>-0.48801499999999998</c:v>
                </c:pt>
                <c:pt idx="2253">
                  <c:v>-0.110498</c:v>
                </c:pt>
                <c:pt idx="2254">
                  <c:v>0.28284799999999999</c:v>
                </c:pt>
                <c:pt idx="2255">
                  <c:v>1.3645700000000001</c:v>
                </c:pt>
                <c:pt idx="2256">
                  <c:v>0.31612699999999999</c:v>
                </c:pt>
                <c:pt idx="2257">
                  <c:v>0.107687</c:v>
                </c:pt>
                <c:pt idx="2258">
                  <c:v>0.89110400000000001</c:v>
                </c:pt>
                <c:pt idx="2259">
                  <c:v>0.38242100000000001</c:v>
                </c:pt>
                <c:pt idx="2260">
                  <c:v>-0.267791</c:v>
                </c:pt>
                <c:pt idx="2261">
                  <c:v>-1.0082000000000001E-2</c:v>
                </c:pt>
                <c:pt idx="2262">
                  <c:v>-0.78862100000000002</c:v>
                </c:pt>
                <c:pt idx="2263">
                  <c:v>0.38242100000000001</c:v>
                </c:pt>
                <c:pt idx="2264">
                  <c:v>0.35212399999999999</c:v>
                </c:pt>
                <c:pt idx="2265">
                  <c:v>0.33768999999999999</c:v>
                </c:pt>
                <c:pt idx="2266">
                  <c:v>-0.58587999999999996</c:v>
                </c:pt>
                <c:pt idx="2267">
                  <c:v>-1.0082000000000001E-2</c:v>
                </c:pt>
                <c:pt idx="2268">
                  <c:v>-0.58587999999999996</c:v>
                </c:pt>
                <c:pt idx="2269">
                  <c:v>0.45490700000000001</c:v>
                </c:pt>
                <c:pt idx="2270">
                  <c:v>0.20785100000000001</c:v>
                </c:pt>
                <c:pt idx="2271">
                  <c:v>0.79749499999999995</c:v>
                </c:pt>
                <c:pt idx="2272">
                  <c:v>-7.1667999999999996E-2</c:v>
                </c:pt>
                <c:pt idx="2273">
                  <c:v>-0.39261099999999999</c:v>
                </c:pt>
                <c:pt idx="2274">
                  <c:v>0.63836099999999996</c:v>
                </c:pt>
                <c:pt idx="2275">
                  <c:v>-0.534717</c:v>
                </c:pt>
                <c:pt idx="2276">
                  <c:v>-0.62559399999999998</c:v>
                </c:pt>
                <c:pt idx="2277">
                  <c:v>9.3432000000000001E-2</c:v>
                </c:pt>
                <c:pt idx="2278">
                  <c:v>-0.972661</c:v>
                </c:pt>
                <c:pt idx="2279">
                  <c:v>0.384324</c:v>
                </c:pt>
                <c:pt idx="2280">
                  <c:v>0.32781700000000003</c:v>
                </c:pt>
                <c:pt idx="2281">
                  <c:v>-1.10562</c:v>
                </c:pt>
                <c:pt idx="2282">
                  <c:v>-1.10562</c:v>
                </c:pt>
                <c:pt idx="2283">
                  <c:v>0.82763699999999996</c:v>
                </c:pt>
                <c:pt idx="2284">
                  <c:v>0.26503199999999999</c:v>
                </c:pt>
                <c:pt idx="2285">
                  <c:v>-0.93558600000000003</c:v>
                </c:pt>
                <c:pt idx="2286">
                  <c:v>0.91876999999999998</c:v>
                </c:pt>
                <c:pt idx="2287">
                  <c:v>-0.43885000000000002</c:v>
                </c:pt>
                <c:pt idx="2288">
                  <c:v>0.85211599999999998</c:v>
                </c:pt>
                <c:pt idx="2289">
                  <c:v>1.08405</c:v>
                </c:pt>
                <c:pt idx="2290">
                  <c:v>-1.0839700000000001</c:v>
                </c:pt>
                <c:pt idx="2291">
                  <c:v>-0.30000900000000003</c:v>
                </c:pt>
                <c:pt idx="2292">
                  <c:v>1.0485899999999999</c:v>
                </c:pt>
                <c:pt idx="2293">
                  <c:v>0.16206100000000001</c:v>
                </c:pt>
                <c:pt idx="2294">
                  <c:v>-7.0098999999999995E-2</c:v>
                </c:pt>
                <c:pt idx="2295">
                  <c:v>-1.0839700000000001</c:v>
                </c:pt>
                <c:pt idx="2296">
                  <c:v>-0.25017200000000001</c:v>
                </c:pt>
                <c:pt idx="2297">
                  <c:v>0.34079399999999999</c:v>
                </c:pt>
                <c:pt idx="2298">
                  <c:v>-0.36726999999999999</c:v>
                </c:pt>
                <c:pt idx="2299">
                  <c:v>0.283854</c:v>
                </c:pt>
                <c:pt idx="2300">
                  <c:v>0.61453999999999998</c:v>
                </c:pt>
                <c:pt idx="2301">
                  <c:v>0.23633299999999999</c:v>
                </c:pt>
                <c:pt idx="2302">
                  <c:v>-1.0839700000000001</c:v>
                </c:pt>
                <c:pt idx="2303">
                  <c:v>7.0860999999999993E-2</c:v>
                </c:pt>
                <c:pt idx="2304">
                  <c:v>-0.62831199999999998</c:v>
                </c:pt>
                <c:pt idx="2305">
                  <c:v>-0.60950599999999999</c:v>
                </c:pt>
                <c:pt idx="2306">
                  <c:v>0.81367500000000004</c:v>
                </c:pt>
                <c:pt idx="2307">
                  <c:v>0.90075499999999997</c:v>
                </c:pt>
                <c:pt idx="2308">
                  <c:v>0.56455999999999995</c:v>
                </c:pt>
                <c:pt idx="2309">
                  <c:v>-0.30133300000000002</c:v>
                </c:pt>
                <c:pt idx="2310">
                  <c:v>1.0872999999999999</c:v>
                </c:pt>
                <c:pt idx="2311">
                  <c:v>0.499691</c:v>
                </c:pt>
                <c:pt idx="2312">
                  <c:v>0.97586799999999996</c:v>
                </c:pt>
                <c:pt idx="2313">
                  <c:v>0.60217799999999999</c:v>
                </c:pt>
                <c:pt idx="2314">
                  <c:v>1.2152700000000001</c:v>
                </c:pt>
                <c:pt idx="2315">
                  <c:v>0.13664999999999999</c:v>
                </c:pt>
                <c:pt idx="2316">
                  <c:v>0.98099199999999998</c:v>
                </c:pt>
                <c:pt idx="2317">
                  <c:v>0.11852600000000001</c:v>
                </c:pt>
                <c:pt idx="2318">
                  <c:v>1.5288E-2</c:v>
                </c:pt>
                <c:pt idx="2319">
                  <c:v>1.1430400000000001</c:v>
                </c:pt>
                <c:pt idx="2320">
                  <c:v>0.60217799999999999</c:v>
                </c:pt>
                <c:pt idx="2321">
                  <c:v>1.11463</c:v>
                </c:pt>
                <c:pt idx="2322">
                  <c:v>0.35796</c:v>
                </c:pt>
                <c:pt idx="2323">
                  <c:v>-0.30133300000000002</c:v>
                </c:pt>
                <c:pt idx="2324">
                  <c:v>2.0124</c:v>
                </c:pt>
                <c:pt idx="2325">
                  <c:v>0.48464000000000002</c:v>
                </c:pt>
                <c:pt idx="2326">
                  <c:v>1.16429</c:v>
                </c:pt>
                <c:pt idx="2327">
                  <c:v>0.47639599999999999</c:v>
                </c:pt>
                <c:pt idx="2328">
                  <c:v>1.12595</c:v>
                </c:pt>
                <c:pt idx="2329">
                  <c:v>-3.2230000000000002E-2</c:v>
                </c:pt>
                <c:pt idx="2330">
                  <c:v>1.3133300000000001</c:v>
                </c:pt>
                <c:pt idx="2331">
                  <c:v>0.31397000000000003</c:v>
                </c:pt>
                <c:pt idx="2332">
                  <c:v>-0.30133300000000002</c:v>
                </c:pt>
                <c:pt idx="2333">
                  <c:v>0.53702300000000003</c:v>
                </c:pt>
                <c:pt idx="2334">
                  <c:v>1.7292400000000001</c:v>
                </c:pt>
                <c:pt idx="2335">
                  <c:v>0.90075499999999997</c:v>
                </c:pt>
                <c:pt idx="2336">
                  <c:v>9.1964000000000004E-2</c:v>
                </c:pt>
                <c:pt idx="2337">
                  <c:v>0.68491500000000005</c:v>
                </c:pt>
                <c:pt idx="2338">
                  <c:v>0.81367500000000004</c:v>
                </c:pt>
                <c:pt idx="2339">
                  <c:v>0.51117800000000002</c:v>
                </c:pt>
                <c:pt idx="2340">
                  <c:v>-0.40734100000000001</c:v>
                </c:pt>
                <c:pt idx="2341">
                  <c:v>-0.26917000000000002</c:v>
                </c:pt>
                <c:pt idx="2342">
                  <c:v>0.75864699999999996</c:v>
                </c:pt>
                <c:pt idx="2343">
                  <c:v>1.5445599999999999</c:v>
                </c:pt>
                <c:pt idx="2344">
                  <c:v>0.22362399999999999</c:v>
                </c:pt>
                <c:pt idx="2345">
                  <c:v>1.9205300000000001</c:v>
                </c:pt>
                <c:pt idx="2346">
                  <c:v>0.136654</c:v>
                </c:pt>
                <c:pt idx="2347">
                  <c:v>0.103297</c:v>
                </c:pt>
                <c:pt idx="2348">
                  <c:v>-7.5813000000000005E-2</c:v>
                </c:pt>
                <c:pt idx="2349">
                  <c:v>-8.2461999999999994E-2</c:v>
                </c:pt>
                <c:pt idx="2350">
                  <c:v>-0.212646</c:v>
                </c:pt>
                <c:pt idx="2351">
                  <c:v>0.12842300000000001</c:v>
                </c:pt>
                <c:pt idx="2352">
                  <c:v>1.9205300000000001</c:v>
                </c:pt>
                <c:pt idx="2353">
                  <c:v>0.136654</c:v>
                </c:pt>
                <c:pt idx="2354">
                  <c:v>0.35260599999999998</c:v>
                </c:pt>
                <c:pt idx="2355">
                  <c:v>-8.2461999999999994E-2</c:v>
                </c:pt>
                <c:pt idx="2356">
                  <c:v>-0.16151699999999999</c:v>
                </c:pt>
                <c:pt idx="2357">
                  <c:v>-3.5506000000000003E-2</c:v>
                </c:pt>
                <c:pt idx="2358">
                  <c:v>1.6811</c:v>
                </c:pt>
                <c:pt idx="2359">
                  <c:v>-4.372E-3</c:v>
                </c:pt>
                <c:pt idx="2360">
                  <c:v>-0.83911800000000003</c:v>
                </c:pt>
                <c:pt idx="2361">
                  <c:v>0.109898</c:v>
                </c:pt>
                <c:pt idx="2362">
                  <c:v>1.37967</c:v>
                </c:pt>
                <c:pt idx="2363">
                  <c:v>-0.119076</c:v>
                </c:pt>
                <c:pt idx="2364">
                  <c:v>1.08754</c:v>
                </c:pt>
                <c:pt idx="2365">
                  <c:v>0.56809900000000002</c:v>
                </c:pt>
                <c:pt idx="2366">
                  <c:v>-0.11864</c:v>
                </c:pt>
                <c:pt idx="2367">
                  <c:v>-0.64693299999999998</c:v>
                </c:pt>
                <c:pt idx="2368">
                  <c:v>-0.27458900000000003</c:v>
                </c:pt>
                <c:pt idx="2369">
                  <c:v>-0.50257799999999997</c:v>
                </c:pt>
                <c:pt idx="2370">
                  <c:v>-0.50803500000000001</c:v>
                </c:pt>
                <c:pt idx="2371">
                  <c:v>-1.635</c:v>
                </c:pt>
                <c:pt idx="2372">
                  <c:v>-0.16497700000000001</c:v>
                </c:pt>
                <c:pt idx="2373">
                  <c:v>1.2957099999999999</c:v>
                </c:pt>
                <c:pt idx="2374">
                  <c:v>-0.28386499999999998</c:v>
                </c:pt>
                <c:pt idx="2375">
                  <c:v>-0.82007099999999999</c:v>
                </c:pt>
                <c:pt idx="2376">
                  <c:v>-0.13189200000000001</c:v>
                </c:pt>
                <c:pt idx="2377">
                  <c:v>-0.277752</c:v>
                </c:pt>
                <c:pt idx="2378">
                  <c:v>-0.17504600000000001</c:v>
                </c:pt>
                <c:pt idx="2379">
                  <c:v>1.20729</c:v>
                </c:pt>
                <c:pt idx="2380">
                  <c:v>-0.53586</c:v>
                </c:pt>
                <c:pt idx="2381">
                  <c:v>-0.82885799999999998</c:v>
                </c:pt>
                <c:pt idx="2382">
                  <c:v>-0.50257799999999997</c:v>
                </c:pt>
                <c:pt idx="2383">
                  <c:v>-0.86568199999999995</c:v>
                </c:pt>
                <c:pt idx="2384">
                  <c:v>-0.56228800000000001</c:v>
                </c:pt>
                <c:pt idx="2385">
                  <c:v>-5.8827999999999998E-2</c:v>
                </c:pt>
                <c:pt idx="2386">
                  <c:v>-0.50257799999999997</c:v>
                </c:pt>
                <c:pt idx="2387">
                  <c:v>-0.88688900000000004</c:v>
                </c:pt>
                <c:pt idx="2388">
                  <c:v>-0.82007099999999999</c:v>
                </c:pt>
                <c:pt idx="2389">
                  <c:v>-0.31059100000000001</c:v>
                </c:pt>
                <c:pt idx="2390">
                  <c:v>-0.28386499999999998</c:v>
                </c:pt>
                <c:pt idx="2391">
                  <c:v>-0.13189200000000001</c:v>
                </c:pt>
                <c:pt idx="2392">
                  <c:v>-1.54152</c:v>
                </c:pt>
                <c:pt idx="2393">
                  <c:v>-0.22115299999999999</c:v>
                </c:pt>
                <c:pt idx="2394">
                  <c:v>-0.54978700000000003</c:v>
                </c:pt>
                <c:pt idx="2395">
                  <c:v>-0.66490800000000005</c:v>
                </c:pt>
                <c:pt idx="2396">
                  <c:v>-0.30448599999999998</c:v>
                </c:pt>
                <c:pt idx="2397">
                  <c:v>-0.130463</c:v>
                </c:pt>
                <c:pt idx="2398">
                  <c:v>-0.212169</c:v>
                </c:pt>
                <c:pt idx="2399">
                  <c:v>-0.12200900000000001</c:v>
                </c:pt>
                <c:pt idx="2400">
                  <c:v>-0.25826700000000002</c:v>
                </c:pt>
                <c:pt idx="2401">
                  <c:v>-0.98203499999999999</c:v>
                </c:pt>
                <c:pt idx="2402">
                  <c:v>-0.25826700000000002</c:v>
                </c:pt>
                <c:pt idx="2403">
                  <c:v>-0.40246300000000002</c:v>
                </c:pt>
                <c:pt idx="2404">
                  <c:v>0.12948000000000001</c:v>
                </c:pt>
                <c:pt idx="2405">
                  <c:v>0.321521</c:v>
                </c:pt>
                <c:pt idx="2406">
                  <c:v>0.321521</c:v>
                </c:pt>
                <c:pt idx="2407">
                  <c:v>0.26844400000000002</c:v>
                </c:pt>
                <c:pt idx="2408">
                  <c:v>-0.72185699999999997</c:v>
                </c:pt>
                <c:pt idx="2409">
                  <c:v>-0.30448599999999998</c:v>
                </c:pt>
                <c:pt idx="2410">
                  <c:v>-0.89205100000000004</c:v>
                </c:pt>
                <c:pt idx="2411">
                  <c:v>-0.130463</c:v>
                </c:pt>
                <c:pt idx="2412">
                  <c:v>-0.53730500000000003</c:v>
                </c:pt>
                <c:pt idx="2413">
                  <c:v>-0.72195699999999996</c:v>
                </c:pt>
                <c:pt idx="2414">
                  <c:v>-0.74579600000000001</c:v>
                </c:pt>
                <c:pt idx="2415">
                  <c:v>-0.212169</c:v>
                </c:pt>
                <c:pt idx="2416">
                  <c:v>-1.21723</c:v>
                </c:pt>
                <c:pt idx="2417">
                  <c:v>-0.53730500000000003</c:v>
                </c:pt>
                <c:pt idx="2418">
                  <c:v>-0.53289600000000004</c:v>
                </c:pt>
                <c:pt idx="2419">
                  <c:v>0.170514</c:v>
                </c:pt>
                <c:pt idx="2420">
                  <c:v>0.38007999999999997</c:v>
                </c:pt>
                <c:pt idx="2421">
                  <c:v>0.65696299999999996</c:v>
                </c:pt>
                <c:pt idx="2422">
                  <c:v>-0.62875099999999995</c:v>
                </c:pt>
                <c:pt idx="2423">
                  <c:v>0.454955</c:v>
                </c:pt>
                <c:pt idx="2424">
                  <c:v>-0.98203499999999999</c:v>
                </c:pt>
                <c:pt idx="2425">
                  <c:v>-0.46195799999999998</c:v>
                </c:pt>
                <c:pt idx="2426">
                  <c:v>-0.45609899999999998</c:v>
                </c:pt>
                <c:pt idx="2427">
                  <c:v>0.24964900000000001</c:v>
                </c:pt>
                <c:pt idx="2428">
                  <c:v>-0.80655299999999996</c:v>
                </c:pt>
                <c:pt idx="2429">
                  <c:v>-0.84462999999999999</c:v>
                </c:pt>
                <c:pt idx="2430">
                  <c:v>-0.35659200000000002</c:v>
                </c:pt>
                <c:pt idx="2431">
                  <c:v>-0.33384900000000001</c:v>
                </c:pt>
                <c:pt idx="2432">
                  <c:v>-0.463839</c:v>
                </c:pt>
                <c:pt idx="2433">
                  <c:v>-0.39345799999999997</c:v>
                </c:pt>
                <c:pt idx="2434">
                  <c:v>0.16685800000000001</c:v>
                </c:pt>
                <c:pt idx="2435">
                  <c:v>-2.6766000000000002E-2</c:v>
                </c:pt>
                <c:pt idx="2436">
                  <c:v>-0.80655299999999996</c:v>
                </c:pt>
                <c:pt idx="2437">
                  <c:v>-0.27193200000000001</c:v>
                </c:pt>
                <c:pt idx="2438">
                  <c:v>-0.33676899999999999</c:v>
                </c:pt>
                <c:pt idx="2439">
                  <c:v>-0.33384900000000001</c:v>
                </c:pt>
                <c:pt idx="2440">
                  <c:v>-0.706978</c:v>
                </c:pt>
                <c:pt idx="2441">
                  <c:v>-1.1280399999999999</c:v>
                </c:pt>
                <c:pt idx="2442">
                  <c:v>-0.94826500000000002</c:v>
                </c:pt>
                <c:pt idx="2443">
                  <c:v>-0.59364600000000001</c:v>
                </c:pt>
                <c:pt idx="2444">
                  <c:v>-1.3958200000000001</c:v>
                </c:pt>
                <c:pt idx="2445">
                  <c:v>-0.40792099999999998</c:v>
                </c:pt>
                <c:pt idx="2446">
                  <c:v>-1.34016</c:v>
                </c:pt>
                <c:pt idx="2447">
                  <c:v>-0.10796600000000001</c:v>
                </c:pt>
                <c:pt idx="2448">
                  <c:v>-1.34016</c:v>
                </c:pt>
                <c:pt idx="2449">
                  <c:v>-0.73800600000000005</c:v>
                </c:pt>
                <c:pt idx="2450">
                  <c:v>-0.65647599999999995</c:v>
                </c:pt>
                <c:pt idx="2451">
                  <c:v>2.0642000000000001E-2</c:v>
                </c:pt>
                <c:pt idx="2452">
                  <c:v>-0.79045399999999999</c:v>
                </c:pt>
                <c:pt idx="2453">
                  <c:v>-0.18371799999999999</c:v>
                </c:pt>
                <c:pt idx="2454">
                  <c:v>-0.402057</c:v>
                </c:pt>
                <c:pt idx="2455">
                  <c:v>-0.22064400000000001</c:v>
                </c:pt>
                <c:pt idx="2456">
                  <c:v>-0.203066</c:v>
                </c:pt>
                <c:pt idx="2457">
                  <c:v>-0.203066</c:v>
                </c:pt>
                <c:pt idx="2458">
                  <c:v>0.28172399999999997</c:v>
                </c:pt>
                <c:pt idx="2459">
                  <c:v>-0.118881</c:v>
                </c:pt>
                <c:pt idx="2460">
                  <c:v>-0.401864</c:v>
                </c:pt>
                <c:pt idx="2461">
                  <c:v>-0.64020100000000002</c:v>
                </c:pt>
                <c:pt idx="2462">
                  <c:v>0.55817399999999995</c:v>
                </c:pt>
                <c:pt idx="2463">
                  <c:v>0.221943</c:v>
                </c:pt>
                <c:pt idx="2464">
                  <c:v>-0.74095999999999995</c:v>
                </c:pt>
                <c:pt idx="2465">
                  <c:v>-0.20092499999999999</c:v>
                </c:pt>
                <c:pt idx="2466">
                  <c:v>-0.64020100000000002</c:v>
                </c:pt>
                <c:pt idx="2467">
                  <c:v>-0.90341300000000002</c:v>
                </c:pt>
                <c:pt idx="2468">
                  <c:v>0.244672</c:v>
                </c:pt>
                <c:pt idx="2469">
                  <c:v>-1.0608299999999999</c:v>
                </c:pt>
                <c:pt idx="2470">
                  <c:v>0.32415699999999997</c:v>
                </c:pt>
                <c:pt idx="2471">
                  <c:v>-0.37914599999999998</c:v>
                </c:pt>
                <c:pt idx="2472">
                  <c:v>-0.68901699999999999</c:v>
                </c:pt>
                <c:pt idx="2473">
                  <c:v>5.7609E-2</c:v>
                </c:pt>
                <c:pt idx="2474">
                  <c:v>0.31361600000000001</c:v>
                </c:pt>
                <c:pt idx="2475">
                  <c:v>0.31361600000000001</c:v>
                </c:pt>
                <c:pt idx="2476">
                  <c:v>-3.2502999999999997E-2</c:v>
                </c:pt>
                <c:pt idx="2477">
                  <c:v>1.25559</c:v>
                </c:pt>
                <c:pt idx="2478">
                  <c:v>-0.28975299999999998</c:v>
                </c:pt>
                <c:pt idx="2479">
                  <c:v>-0.22115499999999999</c:v>
                </c:pt>
                <c:pt idx="2480">
                  <c:v>-0.44207299999999999</c:v>
                </c:pt>
                <c:pt idx="2481">
                  <c:v>0.19842899999999999</c:v>
                </c:pt>
                <c:pt idx="2482">
                  <c:v>0.43561699999999998</c:v>
                </c:pt>
                <c:pt idx="2483">
                  <c:v>0.32415699999999997</c:v>
                </c:pt>
                <c:pt idx="2484">
                  <c:v>0.17496300000000001</c:v>
                </c:pt>
                <c:pt idx="2485">
                  <c:v>-0.51543499999999998</c:v>
                </c:pt>
                <c:pt idx="2486">
                  <c:v>1.13002</c:v>
                </c:pt>
                <c:pt idx="2487">
                  <c:v>-0.156503</c:v>
                </c:pt>
                <c:pt idx="2488">
                  <c:v>0.29981600000000003</c:v>
                </c:pt>
                <c:pt idx="2489">
                  <c:v>0.24088399999999999</c:v>
                </c:pt>
                <c:pt idx="2490">
                  <c:v>-0.37824400000000002</c:v>
                </c:pt>
                <c:pt idx="2491">
                  <c:v>0.24088399999999999</c:v>
                </c:pt>
                <c:pt idx="2492">
                  <c:v>0.26179000000000002</c:v>
                </c:pt>
                <c:pt idx="2493">
                  <c:v>-0.458702</c:v>
                </c:pt>
                <c:pt idx="2494">
                  <c:v>-0.156503</c:v>
                </c:pt>
                <c:pt idx="2495">
                  <c:v>-0.38467099999999999</c:v>
                </c:pt>
                <c:pt idx="2496">
                  <c:v>-0.92147599999999996</c:v>
                </c:pt>
                <c:pt idx="2497">
                  <c:v>0.38895000000000002</c:v>
                </c:pt>
                <c:pt idx="2498">
                  <c:v>0.48739700000000002</c:v>
                </c:pt>
                <c:pt idx="2499">
                  <c:v>1.13428</c:v>
                </c:pt>
                <c:pt idx="2500">
                  <c:v>-0.64727299999999999</c:v>
                </c:pt>
                <c:pt idx="2501">
                  <c:v>-0.33876200000000001</c:v>
                </c:pt>
                <c:pt idx="2502">
                  <c:v>-6.4432000000000003E-2</c:v>
                </c:pt>
                <c:pt idx="2503">
                  <c:v>-0.42469299999999999</c:v>
                </c:pt>
                <c:pt idx="2504">
                  <c:v>0.45291199999999998</c:v>
                </c:pt>
                <c:pt idx="2505">
                  <c:v>0.231157</c:v>
                </c:pt>
                <c:pt idx="2506">
                  <c:v>-0.53559299999999999</c:v>
                </c:pt>
                <c:pt idx="2507">
                  <c:v>-0.43389899999999998</c:v>
                </c:pt>
                <c:pt idx="2508">
                  <c:v>-0.75823799999999997</c:v>
                </c:pt>
                <c:pt idx="2509">
                  <c:v>-0.44173299999999999</c:v>
                </c:pt>
                <c:pt idx="2510">
                  <c:v>-0.121175</c:v>
                </c:pt>
                <c:pt idx="2511">
                  <c:v>-0.24598200000000001</c:v>
                </c:pt>
                <c:pt idx="2512">
                  <c:v>-5.4325999999999999E-2</c:v>
                </c:pt>
                <c:pt idx="2513">
                  <c:v>-0.67219200000000001</c:v>
                </c:pt>
                <c:pt idx="2514">
                  <c:v>0.178788</c:v>
                </c:pt>
                <c:pt idx="2515">
                  <c:v>-0.43903599999999998</c:v>
                </c:pt>
                <c:pt idx="2516">
                  <c:v>-0.39200200000000002</c:v>
                </c:pt>
                <c:pt idx="2517">
                  <c:v>0.41852</c:v>
                </c:pt>
                <c:pt idx="2518">
                  <c:v>0.13943700000000001</c:v>
                </c:pt>
                <c:pt idx="2519">
                  <c:v>5.1090000000000003E-2</c:v>
                </c:pt>
                <c:pt idx="2520">
                  <c:v>-0.39431100000000002</c:v>
                </c:pt>
                <c:pt idx="2521">
                  <c:v>-0.64727299999999999</c:v>
                </c:pt>
                <c:pt idx="2522">
                  <c:v>-0.32893099999999997</c:v>
                </c:pt>
                <c:pt idx="2523">
                  <c:v>0.59925899999999999</c:v>
                </c:pt>
                <c:pt idx="2524">
                  <c:v>0.25350400000000001</c:v>
                </c:pt>
                <c:pt idx="2525">
                  <c:v>-5.4325999999999999E-2</c:v>
                </c:pt>
                <c:pt idx="2526">
                  <c:v>-0.26869900000000002</c:v>
                </c:pt>
                <c:pt idx="2527">
                  <c:v>-5.9800000000000001E-4</c:v>
                </c:pt>
                <c:pt idx="2528">
                  <c:v>0.43195499999999998</c:v>
                </c:pt>
                <c:pt idx="2529">
                  <c:v>-0.102394</c:v>
                </c:pt>
                <c:pt idx="2530">
                  <c:v>0.137686</c:v>
                </c:pt>
                <c:pt idx="2531">
                  <c:v>-0.11436499999999999</c:v>
                </c:pt>
                <c:pt idx="2532">
                  <c:v>-0.73171600000000003</c:v>
                </c:pt>
                <c:pt idx="2533">
                  <c:v>-0.13619500000000001</c:v>
                </c:pt>
                <c:pt idx="2534">
                  <c:v>-0.302153</c:v>
                </c:pt>
                <c:pt idx="2535">
                  <c:v>-0.129972</c:v>
                </c:pt>
                <c:pt idx="2536">
                  <c:v>-0.58352899999999996</c:v>
                </c:pt>
                <c:pt idx="2537">
                  <c:v>8.5052000000000003E-2</c:v>
                </c:pt>
                <c:pt idx="2538">
                  <c:v>-0.102394</c:v>
                </c:pt>
                <c:pt idx="2539">
                  <c:v>-0.64773800000000004</c:v>
                </c:pt>
                <c:pt idx="2540">
                  <c:v>-0.73593600000000003</c:v>
                </c:pt>
                <c:pt idx="2541">
                  <c:v>0.30999599999999999</c:v>
                </c:pt>
                <c:pt idx="2542">
                  <c:v>-0.30734800000000001</c:v>
                </c:pt>
                <c:pt idx="2543">
                  <c:v>7.1760000000000001E-3</c:v>
                </c:pt>
                <c:pt idx="2544">
                  <c:v>8.1759999999999992E-3</c:v>
                </c:pt>
                <c:pt idx="2545">
                  <c:v>-0.25255699999999998</c:v>
                </c:pt>
                <c:pt idx="2546">
                  <c:v>-0.76729199999999997</c:v>
                </c:pt>
                <c:pt idx="2547">
                  <c:v>-0.81420000000000003</c:v>
                </c:pt>
                <c:pt idx="2548">
                  <c:v>-0.24165600000000001</c:v>
                </c:pt>
                <c:pt idx="2549">
                  <c:v>-0.31620300000000001</c:v>
                </c:pt>
                <c:pt idx="2550">
                  <c:v>0.249807</c:v>
                </c:pt>
                <c:pt idx="2551">
                  <c:v>-0.98271299999999995</c:v>
                </c:pt>
                <c:pt idx="2552">
                  <c:v>0.16572700000000001</c:v>
                </c:pt>
                <c:pt idx="2553">
                  <c:v>0.29106300000000002</c:v>
                </c:pt>
                <c:pt idx="2554">
                  <c:v>-1.1422699999999999</c:v>
                </c:pt>
                <c:pt idx="2555">
                  <c:v>-0.25255699999999998</c:v>
                </c:pt>
                <c:pt idx="2556">
                  <c:v>-4.5255999999999998E-2</c:v>
                </c:pt>
                <c:pt idx="2557">
                  <c:v>-0.24165600000000001</c:v>
                </c:pt>
                <c:pt idx="2558">
                  <c:v>-1.1110500000000001</c:v>
                </c:pt>
                <c:pt idx="2559">
                  <c:v>-0.25255699999999998</c:v>
                </c:pt>
                <c:pt idx="2560">
                  <c:v>-0.64513500000000001</c:v>
                </c:pt>
                <c:pt idx="2561">
                  <c:v>-0.20153699999999999</c:v>
                </c:pt>
                <c:pt idx="2562">
                  <c:v>-1.44398</c:v>
                </c:pt>
                <c:pt idx="2563">
                  <c:v>-0.25006699999999998</c:v>
                </c:pt>
                <c:pt idx="2564">
                  <c:v>-1.0125299999999999</c:v>
                </c:pt>
                <c:pt idx="2565">
                  <c:v>-0.75489499999999998</c:v>
                </c:pt>
                <c:pt idx="2566">
                  <c:v>-0.90660099999999999</c:v>
                </c:pt>
                <c:pt idx="2567">
                  <c:v>0.50763800000000003</c:v>
                </c:pt>
                <c:pt idx="2568">
                  <c:v>-0.98271299999999995</c:v>
                </c:pt>
                <c:pt idx="2569">
                  <c:v>8.1759999999999992E-3</c:v>
                </c:pt>
                <c:pt idx="2570">
                  <c:v>-0.20966000000000001</c:v>
                </c:pt>
                <c:pt idx="2571">
                  <c:v>-0.96564899999999998</c:v>
                </c:pt>
                <c:pt idx="2572">
                  <c:v>0.16631399999999999</c:v>
                </c:pt>
                <c:pt idx="2573">
                  <c:v>-0.29519200000000001</c:v>
                </c:pt>
                <c:pt idx="2574">
                  <c:v>-7.1398000000000003E-2</c:v>
                </c:pt>
                <c:pt idx="2575">
                  <c:v>-0.36837599999999998</c:v>
                </c:pt>
                <c:pt idx="2576">
                  <c:v>-0.67080600000000001</c:v>
                </c:pt>
                <c:pt idx="2577">
                  <c:v>-1.04244</c:v>
                </c:pt>
                <c:pt idx="2578">
                  <c:v>0.38272</c:v>
                </c:pt>
                <c:pt idx="2579">
                  <c:v>0.50859699999999997</c:v>
                </c:pt>
                <c:pt idx="2580">
                  <c:v>-0.68386800000000003</c:v>
                </c:pt>
                <c:pt idx="2581">
                  <c:v>-1.31433</c:v>
                </c:pt>
                <c:pt idx="2582">
                  <c:v>-0.94533699999999998</c:v>
                </c:pt>
                <c:pt idx="2583">
                  <c:v>0.17418400000000001</c:v>
                </c:pt>
                <c:pt idx="2584">
                  <c:v>-0.28178999999999998</c:v>
                </c:pt>
                <c:pt idx="2585">
                  <c:v>-0.67080600000000001</c:v>
                </c:pt>
                <c:pt idx="2586">
                  <c:v>1.0376300000000001</c:v>
                </c:pt>
                <c:pt idx="2587">
                  <c:v>-0.17301800000000001</c:v>
                </c:pt>
                <c:pt idx="2588">
                  <c:v>0.237812</c:v>
                </c:pt>
                <c:pt idx="2589">
                  <c:v>0.38272</c:v>
                </c:pt>
                <c:pt idx="2590">
                  <c:v>-0.44489200000000001</c:v>
                </c:pt>
                <c:pt idx="2591">
                  <c:v>-5.2781000000000002E-2</c:v>
                </c:pt>
                <c:pt idx="2592">
                  <c:v>0.23973</c:v>
                </c:pt>
                <c:pt idx="2593">
                  <c:v>-0.38306299999999999</c:v>
                </c:pt>
                <c:pt idx="2594">
                  <c:v>0.38272</c:v>
                </c:pt>
                <c:pt idx="2595">
                  <c:v>-2.3677E-2</c:v>
                </c:pt>
                <c:pt idx="2596">
                  <c:v>-0.72410399999999997</c:v>
                </c:pt>
                <c:pt idx="2597">
                  <c:v>-4.8620999999999998E-2</c:v>
                </c:pt>
                <c:pt idx="2598">
                  <c:v>-0.54039999999999999</c:v>
                </c:pt>
                <c:pt idx="2599">
                  <c:v>0.27473700000000001</c:v>
                </c:pt>
                <c:pt idx="2600">
                  <c:v>0.40117700000000001</c:v>
                </c:pt>
                <c:pt idx="2601">
                  <c:v>1.2373700000000001</c:v>
                </c:pt>
                <c:pt idx="2602">
                  <c:v>0.36674000000000001</c:v>
                </c:pt>
                <c:pt idx="2603">
                  <c:v>0.73155599999999998</c:v>
                </c:pt>
                <c:pt idx="2604">
                  <c:v>9.4414999999999999E-2</c:v>
                </c:pt>
                <c:pt idx="2605">
                  <c:v>-9.4927999999999998E-2</c:v>
                </c:pt>
                <c:pt idx="2606">
                  <c:v>-0.14752999999999999</c:v>
                </c:pt>
                <c:pt idx="2607">
                  <c:v>0.63668000000000002</c:v>
                </c:pt>
                <c:pt idx="2608">
                  <c:v>0.63524700000000001</c:v>
                </c:pt>
                <c:pt idx="2609">
                  <c:v>-9.4927999999999998E-2</c:v>
                </c:pt>
                <c:pt idx="2610">
                  <c:v>1.68171</c:v>
                </c:pt>
                <c:pt idx="2611">
                  <c:v>0.63668000000000002</c:v>
                </c:pt>
                <c:pt idx="2612">
                  <c:v>0.58796099999999996</c:v>
                </c:pt>
                <c:pt idx="2613">
                  <c:v>0.879992</c:v>
                </c:pt>
                <c:pt idx="2614">
                  <c:v>-0.13676199999999999</c:v>
                </c:pt>
                <c:pt idx="2615">
                  <c:v>0.17182500000000001</c:v>
                </c:pt>
                <c:pt idx="2616">
                  <c:v>0.85424299999999997</c:v>
                </c:pt>
                <c:pt idx="2617">
                  <c:v>1.1399999999999999</c:v>
                </c:pt>
                <c:pt idx="2618">
                  <c:v>0.58391800000000005</c:v>
                </c:pt>
                <c:pt idx="2619">
                  <c:v>0.99948599999999999</c:v>
                </c:pt>
                <c:pt idx="2620">
                  <c:v>1.20427</c:v>
                </c:pt>
                <c:pt idx="2621">
                  <c:v>0.67690399999999995</c:v>
                </c:pt>
                <c:pt idx="2622">
                  <c:v>0.991116</c:v>
                </c:pt>
                <c:pt idx="2623">
                  <c:v>0.78974699999999998</c:v>
                </c:pt>
                <c:pt idx="2624">
                  <c:v>-0.11601300000000001</c:v>
                </c:pt>
                <c:pt idx="2625">
                  <c:v>0.75699399999999994</c:v>
                </c:pt>
                <c:pt idx="2626">
                  <c:v>0.46179900000000002</c:v>
                </c:pt>
                <c:pt idx="2627">
                  <c:v>-6.7304000000000003E-2</c:v>
                </c:pt>
                <c:pt idx="2628">
                  <c:v>1.03912</c:v>
                </c:pt>
                <c:pt idx="2629">
                  <c:v>0.86241500000000004</c:v>
                </c:pt>
                <c:pt idx="2630">
                  <c:v>0.83845800000000004</c:v>
                </c:pt>
                <c:pt idx="2631">
                  <c:v>1.51702</c:v>
                </c:pt>
                <c:pt idx="2632">
                  <c:v>1.01885</c:v>
                </c:pt>
                <c:pt idx="2633">
                  <c:v>0.991116</c:v>
                </c:pt>
                <c:pt idx="2634">
                  <c:v>0.53681400000000001</c:v>
                </c:pt>
                <c:pt idx="2635">
                  <c:v>1.3719600000000001</c:v>
                </c:pt>
                <c:pt idx="2636">
                  <c:v>1.3719600000000001</c:v>
                </c:pt>
                <c:pt idx="2637">
                  <c:v>0.95415799999999995</c:v>
                </c:pt>
                <c:pt idx="2638">
                  <c:v>0.78974699999999998</c:v>
                </c:pt>
                <c:pt idx="2639">
                  <c:v>0.48159600000000002</c:v>
                </c:pt>
                <c:pt idx="2640">
                  <c:v>0.74068999999999996</c:v>
                </c:pt>
                <c:pt idx="2641">
                  <c:v>0.46179900000000002</c:v>
                </c:pt>
                <c:pt idx="2642">
                  <c:v>0.82371300000000003</c:v>
                </c:pt>
                <c:pt idx="2643">
                  <c:v>1.20427</c:v>
                </c:pt>
                <c:pt idx="2644">
                  <c:v>0.75699399999999994</c:v>
                </c:pt>
                <c:pt idx="2645">
                  <c:v>1.03912</c:v>
                </c:pt>
                <c:pt idx="2646">
                  <c:v>1.50099</c:v>
                </c:pt>
                <c:pt idx="2647">
                  <c:v>0.48037299999999999</c:v>
                </c:pt>
                <c:pt idx="2648">
                  <c:v>1.0117799999999999</c:v>
                </c:pt>
                <c:pt idx="2649">
                  <c:v>1.0117799999999999</c:v>
                </c:pt>
                <c:pt idx="2650">
                  <c:v>0.216116</c:v>
                </c:pt>
                <c:pt idx="2651">
                  <c:v>-0.31969700000000001</c:v>
                </c:pt>
                <c:pt idx="2652">
                  <c:v>0.85467099999999996</c:v>
                </c:pt>
                <c:pt idx="2653">
                  <c:v>0.81418500000000005</c:v>
                </c:pt>
                <c:pt idx="2654">
                  <c:v>0.76165400000000005</c:v>
                </c:pt>
                <c:pt idx="2655">
                  <c:v>1.0585</c:v>
                </c:pt>
                <c:pt idx="2656">
                  <c:v>0.878633</c:v>
                </c:pt>
                <c:pt idx="2657">
                  <c:v>0.163911</c:v>
                </c:pt>
                <c:pt idx="2658">
                  <c:v>1.43283</c:v>
                </c:pt>
                <c:pt idx="2659">
                  <c:v>0.69242099999999995</c:v>
                </c:pt>
                <c:pt idx="2660">
                  <c:v>0.59620899999999999</c:v>
                </c:pt>
                <c:pt idx="2661">
                  <c:v>0.69242099999999995</c:v>
                </c:pt>
                <c:pt idx="2662">
                  <c:v>0.76585700000000001</c:v>
                </c:pt>
                <c:pt idx="2663">
                  <c:v>0.321716</c:v>
                </c:pt>
                <c:pt idx="2664">
                  <c:v>1.0072300000000001</c:v>
                </c:pt>
                <c:pt idx="2665">
                  <c:v>1.1978599999999999</c:v>
                </c:pt>
                <c:pt idx="2666">
                  <c:v>1.0072300000000001</c:v>
                </c:pt>
                <c:pt idx="2667">
                  <c:v>0.41389199999999998</c:v>
                </c:pt>
                <c:pt idx="2668">
                  <c:v>0.321716</c:v>
                </c:pt>
                <c:pt idx="2669">
                  <c:v>1.3522099999999999</c:v>
                </c:pt>
                <c:pt idx="2670">
                  <c:v>4.4201999999999998E-2</c:v>
                </c:pt>
                <c:pt idx="2671">
                  <c:v>0.37980999999999998</c:v>
                </c:pt>
                <c:pt idx="2672">
                  <c:v>0.42419899999999999</c:v>
                </c:pt>
                <c:pt idx="2673">
                  <c:v>0.789802</c:v>
                </c:pt>
                <c:pt idx="2674">
                  <c:v>0.15298500000000001</c:v>
                </c:pt>
                <c:pt idx="2675">
                  <c:v>1.0756999999999999E-2</c:v>
                </c:pt>
                <c:pt idx="2676">
                  <c:v>0.42419899999999999</c:v>
                </c:pt>
                <c:pt idx="2677">
                  <c:v>-7.5522000000000006E-2</c:v>
                </c:pt>
                <c:pt idx="2678">
                  <c:v>-8.7775000000000006E-2</c:v>
                </c:pt>
                <c:pt idx="2679">
                  <c:v>0.70545199999999997</c:v>
                </c:pt>
                <c:pt idx="2680">
                  <c:v>-0.86031299999999999</c:v>
                </c:pt>
                <c:pt idx="2681">
                  <c:v>7.3407E-2</c:v>
                </c:pt>
                <c:pt idx="2682">
                  <c:v>0.75802800000000004</c:v>
                </c:pt>
                <c:pt idx="2683">
                  <c:v>-7.2056999999999996E-2</c:v>
                </c:pt>
                <c:pt idx="2684">
                  <c:v>-1.9502699999999999</c:v>
                </c:pt>
                <c:pt idx="2685">
                  <c:v>-0.311305</c:v>
                </c:pt>
                <c:pt idx="2686">
                  <c:v>-0.46643400000000002</c:v>
                </c:pt>
                <c:pt idx="2687">
                  <c:v>0.15343699999999999</c:v>
                </c:pt>
                <c:pt idx="2688">
                  <c:v>-0.52686699999999997</c:v>
                </c:pt>
                <c:pt idx="2689">
                  <c:v>2.1969400000000001</c:v>
                </c:pt>
                <c:pt idx="2690">
                  <c:v>-0.34435700000000002</c:v>
                </c:pt>
                <c:pt idx="2691">
                  <c:v>0.73639600000000005</c:v>
                </c:pt>
                <c:pt idx="2692">
                  <c:v>0.86647099999999999</c:v>
                </c:pt>
                <c:pt idx="2693">
                  <c:v>1.5120499999999999</c:v>
                </c:pt>
                <c:pt idx="2694">
                  <c:v>0.15343699999999999</c:v>
                </c:pt>
                <c:pt idx="2695">
                  <c:v>-7.2056999999999996E-2</c:v>
                </c:pt>
                <c:pt idx="2696">
                  <c:v>-2.2160600000000001</c:v>
                </c:pt>
                <c:pt idx="2697">
                  <c:v>0.32789000000000001</c:v>
                </c:pt>
                <c:pt idx="2698">
                  <c:v>-0.52686699999999997</c:v>
                </c:pt>
                <c:pt idx="2699">
                  <c:v>1.32314</c:v>
                </c:pt>
                <c:pt idx="2700">
                  <c:v>0.93642000000000003</c:v>
                </c:pt>
                <c:pt idx="2701">
                  <c:v>1.8334699999999999</c:v>
                </c:pt>
                <c:pt idx="2702">
                  <c:v>1.54044</c:v>
                </c:pt>
                <c:pt idx="2703">
                  <c:v>-1.2511399999999999</c:v>
                </c:pt>
                <c:pt idx="2704">
                  <c:v>0.19906499999999999</c:v>
                </c:pt>
                <c:pt idx="2705">
                  <c:v>-0.180727</c:v>
                </c:pt>
                <c:pt idx="2706">
                  <c:v>0.24471300000000001</c:v>
                </c:pt>
                <c:pt idx="2707">
                  <c:v>1.8003999999999999E-2</c:v>
                </c:pt>
                <c:pt idx="2708">
                  <c:v>-0.72060400000000002</c:v>
                </c:pt>
                <c:pt idx="2709">
                  <c:v>0.49372500000000002</c:v>
                </c:pt>
                <c:pt idx="2710">
                  <c:v>0.39488699999999999</c:v>
                </c:pt>
                <c:pt idx="2711">
                  <c:v>7.2440000000000004E-2</c:v>
                </c:pt>
                <c:pt idx="2712">
                  <c:v>0.63199399999999994</c:v>
                </c:pt>
                <c:pt idx="2713">
                  <c:v>0.49372500000000002</c:v>
                </c:pt>
                <c:pt idx="2714">
                  <c:v>-0.13034899999999999</c:v>
                </c:pt>
                <c:pt idx="2715">
                  <c:v>0.32170599999999999</c:v>
                </c:pt>
                <c:pt idx="2716">
                  <c:v>1.32039</c:v>
                </c:pt>
                <c:pt idx="2717">
                  <c:v>-0.917103</c:v>
                </c:pt>
                <c:pt idx="2718">
                  <c:v>-8.0393000000000006E-2</c:v>
                </c:pt>
                <c:pt idx="2719">
                  <c:v>-0.65089900000000001</c:v>
                </c:pt>
                <c:pt idx="2720">
                  <c:v>-0.247831</c:v>
                </c:pt>
                <c:pt idx="2721">
                  <c:v>-0.46686800000000001</c:v>
                </c:pt>
                <c:pt idx="2722">
                  <c:v>7.2440000000000004E-2</c:v>
                </c:pt>
                <c:pt idx="2723">
                  <c:v>0.49372500000000002</c:v>
                </c:pt>
                <c:pt idx="2724">
                  <c:v>0.49372500000000002</c:v>
                </c:pt>
                <c:pt idx="2725">
                  <c:v>-0.32048900000000002</c:v>
                </c:pt>
                <c:pt idx="2726">
                  <c:v>0.61542799999999998</c:v>
                </c:pt>
                <c:pt idx="2727">
                  <c:v>0.53501699999999996</c:v>
                </c:pt>
                <c:pt idx="2728">
                  <c:v>-0.78669800000000001</c:v>
                </c:pt>
                <c:pt idx="2729">
                  <c:v>1.07043</c:v>
                </c:pt>
                <c:pt idx="2730">
                  <c:v>1.1007199999999999</c:v>
                </c:pt>
                <c:pt idx="2731">
                  <c:v>1.3156600000000001</c:v>
                </c:pt>
                <c:pt idx="2732">
                  <c:v>0.883575</c:v>
                </c:pt>
                <c:pt idx="2733">
                  <c:v>0.59961600000000004</c:v>
                </c:pt>
                <c:pt idx="2734">
                  <c:v>0.238598</c:v>
                </c:pt>
                <c:pt idx="2735">
                  <c:v>0.238598</c:v>
                </c:pt>
                <c:pt idx="2736">
                  <c:v>1.1007199999999999</c:v>
                </c:pt>
                <c:pt idx="2737">
                  <c:v>0.28906999999999999</c:v>
                </c:pt>
                <c:pt idx="2738">
                  <c:v>1.00244</c:v>
                </c:pt>
                <c:pt idx="2739">
                  <c:v>0.99721400000000004</c:v>
                </c:pt>
                <c:pt idx="2740">
                  <c:v>-0.424618</c:v>
                </c:pt>
                <c:pt idx="2741">
                  <c:v>-4.6877000000000002E-2</c:v>
                </c:pt>
                <c:pt idx="2742">
                  <c:v>-0.40435500000000002</c:v>
                </c:pt>
                <c:pt idx="2743">
                  <c:v>-0.419709</c:v>
                </c:pt>
                <c:pt idx="2744">
                  <c:v>0.58339600000000003</c:v>
                </c:pt>
                <c:pt idx="2745">
                  <c:v>0.50419099999999994</c:v>
                </c:pt>
                <c:pt idx="2746">
                  <c:v>0.68044499999999997</c:v>
                </c:pt>
                <c:pt idx="2747">
                  <c:v>0.80495099999999997</c:v>
                </c:pt>
                <c:pt idx="2748">
                  <c:v>1.23258</c:v>
                </c:pt>
                <c:pt idx="2749">
                  <c:v>-5.3841E-2</c:v>
                </c:pt>
                <c:pt idx="2750">
                  <c:v>0.66784500000000002</c:v>
                </c:pt>
                <c:pt idx="2751">
                  <c:v>1.32161</c:v>
                </c:pt>
                <c:pt idx="2752">
                  <c:v>-0.31617499999999998</c:v>
                </c:pt>
                <c:pt idx="2753">
                  <c:v>1.05172</c:v>
                </c:pt>
                <c:pt idx="2754">
                  <c:v>6.3253000000000004E-2</c:v>
                </c:pt>
                <c:pt idx="2755">
                  <c:v>0.53178599999999998</c:v>
                </c:pt>
                <c:pt idx="2756">
                  <c:v>0.56514299999999995</c:v>
                </c:pt>
                <c:pt idx="2757">
                  <c:v>0.26619700000000002</c:v>
                </c:pt>
                <c:pt idx="2758">
                  <c:v>-0.239541</c:v>
                </c:pt>
                <c:pt idx="2759">
                  <c:v>-0.17732000000000001</c:v>
                </c:pt>
                <c:pt idx="2760">
                  <c:v>1.27521</c:v>
                </c:pt>
                <c:pt idx="2761">
                  <c:v>0.53178599999999998</c:v>
                </c:pt>
                <c:pt idx="2762">
                  <c:v>1.3646799999999999</c:v>
                </c:pt>
                <c:pt idx="2763">
                  <c:v>1.05172</c:v>
                </c:pt>
                <c:pt idx="2764">
                  <c:v>0.56055500000000003</c:v>
                </c:pt>
                <c:pt idx="2765">
                  <c:v>6.3253000000000004E-2</c:v>
                </c:pt>
                <c:pt idx="2766">
                  <c:v>0.418881</c:v>
                </c:pt>
                <c:pt idx="2767">
                  <c:v>0.54964100000000005</c:v>
                </c:pt>
                <c:pt idx="2768">
                  <c:v>9.3450000000000005E-2</c:v>
                </c:pt>
                <c:pt idx="2769">
                  <c:v>-5.8717999999999999E-2</c:v>
                </c:pt>
                <c:pt idx="2770">
                  <c:v>0.56979500000000005</c:v>
                </c:pt>
                <c:pt idx="2771">
                  <c:v>1.1591100000000001</c:v>
                </c:pt>
                <c:pt idx="2772">
                  <c:v>0.97392400000000001</c:v>
                </c:pt>
                <c:pt idx="2773">
                  <c:v>-0.52318500000000001</c:v>
                </c:pt>
                <c:pt idx="2774">
                  <c:v>-0.52318500000000001</c:v>
                </c:pt>
                <c:pt idx="2775">
                  <c:v>0.17303399999999999</c:v>
                </c:pt>
                <c:pt idx="2776">
                  <c:v>0.37855</c:v>
                </c:pt>
                <c:pt idx="2777">
                  <c:v>-8.6375999999999994E-2</c:v>
                </c:pt>
                <c:pt idx="2778">
                  <c:v>0.108126</c:v>
                </c:pt>
                <c:pt idx="2779">
                  <c:v>-0.39838899999999999</c:v>
                </c:pt>
                <c:pt idx="2780">
                  <c:v>0.17385200000000001</c:v>
                </c:pt>
                <c:pt idx="2781">
                  <c:v>0.27399600000000002</c:v>
                </c:pt>
                <c:pt idx="2782">
                  <c:v>0.97392400000000001</c:v>
                </c:pt>
                <c:pt idx="2783">
                  <c:v>0.15593199999999999</c:v>
                </c:pt>
                <c:pt idx="2784">
                  <c:v>-0.22525200000000001</c:v>
                </c:pt>
                <c:pt idx="2785">
                  <c:v>-1.93343</c:v>
                </c:pt>
                <c:pt idx="2786">
                  <c:v>-1.93343</c:v>
                </c:pt>
                <c:pt idx="2787">
                  <c:v>0.108126</c:v>
                </c:pt>
                <c:pt idx="2788">
                  <c:v>0.261297</c:v>
                </c:pt>
                <c:pt idx="2789">
                  <c:v>1.3757200000000001</c:v>
                </c:pt>
                <c:pt idx="2790">
                  <c:v>-8.1379000000000007E-2</c:v>
                </c:pt>
                <c:pt idx="2791">
                  <c:v>-0.55936399999999997</c:v>
                </c:pt>
                <c:pt idx="2792">
                  <c:v>0.97167099999999995</c:v>
                </c:pt>
                <c:pt idx="2793">
                  <c:v>0.85460800000000003</c:v>
                </c:pt>
                <c:pt idx="2794">
                  <c:v>0.58112399999999997</c:v>
                </c:pt>
                <c:pt idx="2795">
                  <c:v>-0.616977</c:v>
                </c:pt>
                <c:pt idx="2796">
                  <c:v>-9.9265000000000006E-2</c:v>
                </c:pt>
                <c:pt idx="2797">
                  <c:v>-0.35453899999999999</c:v>
                </c:pt>
                <c:pt idx="2798">
                  <c:v>-1.9383999999999998E-2</c:v>
                </c:pt>
                <c:pt idx="2799">
                  <c:v>1.0362199999999999</c:v>
                </c:pt>
                <c:pt idx="2800">
                  <c:v>0.38911499999999999</c:v>
                </c:pt>
                <c:pt idx="2801">
                  <c:v>0.47720299999999999</c:v>
                </c:pt>
                <c:pt idx="2802">
                  <c:v>1.1788799999999999</c:v>
                </c:pt>
                <c:pt idx="2803">
                  <c:v>0.67474100000000004</c:v>
                </c:pt>
                <c:pt idx="2804">
                  <c:v>0.134575</c:v>
                </c:pt>
                <c:pt idx="2805">
                  <c:v>1.15154</c:v>
                </c:pt>
                <c:pt idx="2806">
                  <c:v>0.93185399999999996</c:v>
                </c:pt>
                <c:pt idx="2807">
                  <c:v>0.47400999999999999</c:v>
                </c:pt>
                <c:pt idx="2808">
                  <c:v>0.395098</c:v>
                </c:pt>
                <c:pt idx="2809">
                  <c:v>-0.60160999999999998</c:v>
                </c:pt>
                <c:pt idx="2810">
                  <c:v>0.97167099999999995</c:v>
                </c:pt>
                <c:pt idx="2811">
                  <c:v>1.3212900000000001</c:v>
                </c:pt>
                <c:pt idx="2812">
                  <c:v>-9.6490999999999993E-2</c:v>
                </c:pt>
                <c:pt idx="2813">
                  <c:v>0.134575</c:v>
                </c:pt>
                <c:pt idx="2814">
                  <c:v>0.27737600000000001</c:v>
                </c:pt>
                <c:pt idx="2815">
                  <c:v>0.48688999999999999</c:v>
                </c:pt>
                <c:pt idx="2816">
                  <c:v>1.15154</c:v>
                </c:pt>
                <c:pt idx="2817">
                  <c:v>0.75082800000000005</c:v>
                </c:pt>
                <c:pt idx="2818">
                  <c:v>0.38134400000000002</c:v>
                </c:pt>
                <c:pt idx="2819">
                  <c:v>0.87037100000000001</c:v>
                </c:pt>
                <c:pt idx="2820">
                  <c:v>9.4238000000000002E-2</c:v>
                </c:pt>
                <c:pt idx="2821">
                  <c:v>-0.490004</c:v>
                </c:pt>
                <c:pt idx="2822">
                  <c:v>0.66818699999999998</c:v>
                </c:pt>
                <c:pt idx="2823">
                  <c:v>-0.30105500000000002</c:v>
                </c:pt>
                <c:pt idx="2824">
                  <c:v>0.93644099999999997</c:v>
                </c:pt>
                <c:pt idx="2825">
                  <c:v>0.56087600000000004</c:v>
                </c:pt>
                <c:pt idx="2826">
                  <c:v>-0.30105500000000002</c:v>
                </c:pt>
                <c:pt idx="2827">
                  <c:v>0.97390100000000002</c:v>
                </c:pt>
                <c:pt idx="2828">
                  <c:v>-1.3669</c:v>
                </c:pt>
                <c:pt idx="2829">
                  <c:v>-0.169375</c:v>
                </c:pt>
                <c:pt idx="2830">
                  <c:v>1.1021399999999999</c:v>
                </c:pt>
                <c:pt idx="2831">
                  <c:v>-1.22167</c:v>
                </c:pt>
                <c:pt idx="2832">
                  <c:v>0.40116499999999999</c:v>
                </c:pt>
                <c:pt idx="2833">
                  <c:v>-1.54152</c:v>
                </c:pt>
                <c:pt idx="2834">
                  <c:v>-0.30105500000000002</c:v>
                </c:pt>
                <c:pt idx="2835">
                  <c:v>-7.6207999999999998E-2</c:v>
                </c:pt>
                <c:pt idx="2836">
                  <c:v>0.58994000000000002</c:v>
                </c:pt>
                <c:pt idx="2837">
                  <c:v>5.1096000000000003E-2</c:v>
                </c:pt>
                <c:pt idx="2838">
                  <c:v>1.8221499999999999</c:v>
                </c:pt>
                <c:pt idx="2839">
                  <c:v>5.1096000000000003E-2</c:v>
                </c:pt>
                <c:pt idx="2840">
                  <c:v>2.1693899999999999</c:v>
                </c:pt>
                <c:pt idx="2841">
                  <c:v>1.03318</c:v>
                </c:pt>
                <c:pt idx="2842">
                  <c:v>0.27737600000000001</c:v>
                </c:pt>
                <c:pt idx="2843">
                  <c:v>0.58087900000000003</c:v>
                </c:pt>
                <c:pt idx="2844">
                  <c:v>0.77915199999999996</c:v>
                </c:pt>
                <c:pt idx="2845">
                  <c:v>-0.30105500000000002</c:v>
                </c:pt>
                <c:pt idx="2846">
                  <c:v>0.93644099999999997</c:v>
                </c:pt>
                <c:pt idx="2847">
                  <c:v>0.78364299999999998</c:v>
                </c:pt>
                <c:pt idx="2848">
                  <c:v>0.87037100000000001</c:v>
                </c:pt>
                <c:pt idx="2849">
                  <c:v>0.38134400000000002</c:v>
                </c:pt>
                <c:pt idx="2850">
                  <c:v>-0.71832200000000002</c:v>
                </c:pt>
                <c:pt idx="2851">
                  <c:v>0.108929</c:v>
                </c:pt>
                <c:pt idx="2852">
                  <c:v>0.30658800000000003</c:v>
                </c:pt>
                <c:pt idx="2853">
                  <c:v>-0.47833599999999998</c:v>
                </c:pt>
                <c:pt idx="2854">
                  <c:v>-0.74728499999999998</c:v>
                </c:pt>
                <c:pt idx="2855">
                  <c:v>0.56087600000000004</c:v>
                </c:pt>
                <c:pt idx="2856">
                  <c:v>-0.49974499999999999</c:v>
                </c:pt>
                <c:pt idx="2857">
                  <c:v>-0.309863</c:v>
                </c:pt>
                <c:pt idx="2858">
                  <c:v>0.42153800000000002</c:v>
                </c:pt>
                <c:pt idx="2859">
                  <c:v>0.117298</c:v>
                </c:pt>
                <c:pt idx="2860">
                  <c:v>-0.43705899999999998</c:v>
                </c:pt>
                <c:pt idx="2861">
                  <c:v>-0.44474900000000001</c:v>
                </c:pt>
                <c:pt idx="2862">
                  <c:v>-0.40864800000000001</c:v>
                </c:pt>
                <c:pt idx="2863">
                  <c:v>-0.280254</c:v>
                </c:pt>
                <c:pt idx="2864">
                  <c:v>-0.101398</c:v>
                </c:pt>
                <c:pt idx="2865">
                  <c:v>-0.77159</c:v>
                </c:pt>
                <c:pt idx="2866">
                  <c:v>-0.71832200000000002</c:v>
                </c:pt>
                <c:pt idx="2867">
                  <c:v>1.09091</c:v>
                </c:pt>
                <c:pt idx="2868">
                  <c:v>0.50028499999999998</c:v>
                </c:pt>
                <c:pt idx="2869">
                  <c:v>-0.146008</c:v>
                </c:pt>
                <c:pt idx="2870">
                  <c:v>0.35174</c:v>
                </c:pt>
                <c:pt idx="2871">
                  <c:v>0.29152099999999997</c:v>
                </c:pt>
                <c:pt idx="2872">
                  <c:v>0.28193099999999999</c:v>
                </c:pt>
                <c:pt idx="2873">
                  <c:v>0.108929</c:v>
                </c:pt>
                <c:pt idx="2874">
                  <c:v>0.90513999999999994</c:v>
                </c:pt>
                <c:pt idx="2875">
                  <c:v>0.545736</c:v>
                </c:pt>
                <c:pt idx="2876">
                  <c:v>-0.33044299999999999</c:v>
                </c:pt>
                <c:pt idx="2877">
                  <c:v>0.42153800000000002</c:v>
                </c:pt>
                <c:pt idx="2878">
                  <c:v>0.82772800000000002</c:v>
                </c:pt>
                <c:pt idx="2879">
                  <c:v>0.545736</c:v>
                </c:pt>
                <c:pt idx="2880">
                  <c:v>0.79497499999999999</c:v>
                </c:pt>
                <c:pt idx="2881">
                  <c:v>-6.7406999999999995E-2</c:v>
                </c:pt>
                <c:pt idx="2882">
                  <c:v>-7.9955999999999999E-2</c:v>
                </c:pt>
                <c:pt idx="2883">
                  <c:v>-0.566326</c:v>
                </c:pt>
                <c:pt idx="2884">
                  <c:v>0.322544</c:v>
                </c:pt>
                <c:pt idx="2885">
                  <c:v>-0.16996</c:v>
                </c:pt>
                <c:pt idx="2886">
                  <c:v>0.43477300000000002</c:v>
                </c:pt>
                <c:pt idx="2887">
                  <c:v>0.86894700000000002</c:v>
                </c:pt>
                <c:pt idx="2888">
                  <c:v>-7.9955999999999999E-2</c:v>
                </c:pt>
                <c:pt idx="2889">
                  <c:v>0.692689</c:v>
                </c:pt>
                <c:pt idx="2890">
                  <c:v>0.55049400000000004</c:v>
                </c:pt>
                <c:pt idx="2891">
                  <c:v>-0.32489899999999999</c:v>
                </c:pt>
                <c:pt idx="2892">
                  <c:v>-0.230684</c:v>
                </c:pt>
                <c:pt idx="2893">
                  <c:v>0.26338800000000001</c:v>
                </c:pt>
                <c:pt idx="2894">
                  <c:v>-0.18299199999999999</c:v>
                </c:pt>
                <c:pt idx="2895">
                  <c:v>-0.16996</c:v>
                </c:pt>
                <c:pt idx="2896">
                  <c:v>0.13691400000000001</c:v>
                </c:pt>
                <c:pt idx="2897">
                  <c:v>0.648339</c:v>
                </c:pt>
                <c:pt idx="2898">
                  <c:v>1.1287100000000001</c:v>
                </c:pt>
                <c:pt idx="2899">
                  <c:v>1.8129999999999999E-3</c:v>
                </c:pt>
                <c:pt idx="2900">
                  <c:v>-0.45609899999999998</c:v>
                </c:pt>
                <c:pt idx="2901">
                  <c:v>0.28215499999999999</c:v>
                </c:pt>
                <c:pt idx="2902">
                  <c:v>1.8129999999999999E-3</c:v>
                </c:pt>
                <c:pt idx="2903">
                  <c:v>-0.566326</c:v>
                </c:pt>
                <c:pt idx="2904">
                  <c:v>0.32520399999999999</c:v>
                </c:pt>
                <c:pt idx="2905">
                  <c:v>0.86894700000000002</c:v>
                </c:pt>
                <c:pt idx="2906">
                  <c:v>0.16536899999999999</c:v>
                </c:pt>
                <c:pt idx="2907">
                  <c:v>0.79720500000000005</c:v>
                </c:pt>
                <c:pt idx="2908">
                  <c:v>-8.2604999999999998E-2</c:v>
                </c:pt>
                <c:pt idx="2909">
                  <c:v>0.75161</c:v>
                </c:pt>
                <c:pt idx="2910">
                  <c:v>0.17532600000000001</c:v>
                </c:pt>
                <c:pt idx="2911">
                  <c:v>0.58565500000000004</c:v>
                </c:pt>
                <c:pt idx="2912">
                  <c:v>0.69073300000000004</c:v>
                </c:pt>
                <c:pt idx="2913">
                  <c:v>0.47535899999999998</c:v>
                </c:pt>
                <c:pt idx="2914">
                  <c:v>-0.71260699999999999</c:v>
                </c:pt>
                <c:pt idx="2915">
                  <c:v>-9.5823000000000005E-2</c:v>
                </c:pt>
                <c:pt idx="2916">
                  <c:v>0.17294499999999999</c:v>
                </c:pt>
                <c:pt idx="2917">
                  <c:v>0.93342599999999998</c:v>
                </c:pt>
                <c:pt idx="2918">
                  <c:v>-7.7121999999999996E-2</c:v>
                </c:pt>
                <c:pt idx="2919">
                  <c:v>1.1005199999999999</c:v>
                </c:pt>
                <c:pt idx="2920">
                  <c:v>0.41576800000000003</c:v>
                </c:pt>
                <c:pt idx="2921">
                  <c:v>0.316274</c:v>
                </c:pt>
                <c:pt idx="2922">
                  <c:v>0.38096200000000002</c:v>
                </c:pt>
                <c:pt idx="2923">
                  <c:v>-0.312392</c:v>
                </c:pt>
                <c:pt idx="2924">
                  <c:v>0.79720500000000005</c:v>
                </c:pt>
                <c:pt idx="2925">
                  <c:v>-9.5823000000000005E-2</c:v>
                </c:pt>
                <c:pt idx="2926">
                  <c:v>-4.7275999999999999E-2</c:v>
                </c:pt>
                <c:pt idx="2927">
                  <c:v>0.58565500000000004</c:v>
                </c:pt>
                <c:pt idx="2928">
                  <c:v>-6.2233999999999998E-2</c:v>
                </c:pt>
                <c:pt idx="2929">
                  <c:v>-0.86343599999999998</c:v>
                </c:pt>
                <c:pt idx="2930">
                  <c:v>0.75161</c:v>
                </c:pt>
                <c:pt idx="2931">
                  <c:v>0.58565500000000004</c:v>
                </c:pt>
                <c:pt idx="2932">
                  <c:v>0.31389400000000001</c:v>
                </c:pt>
                <c:pt idx="2933">
                  <c:v>0.67576700000000001</c:v>
                </c:pt>
                <c:pt idx="2934">
                  <c:v>0.58670199999999995</c:v>
                </c:pt>
                <c:pt idx="2935">
                  <c:v>0.66751899999999997</c:v>
                </c:pt>
                <c:pt idx="2936">
                  <c:v>0.156918</c:v>
                </c:pt>
                <c:pt idx="2937">
                  <c:v>-0.17846300000000001</c:v>
                </c:pt>
                <c:pt idx="2938">
                  <c:v>0.278333</c:v>
                </c:pt>
                <c:pt idx="2939">
                  <c:v>0.307475</c:v>
                </c:pt>
                <c:pt idx="2940">
                  <c:v>0.83287100000000003</c:v>
                </c:pt>
                <c:pt idx="2941">
                  <c:v>0.76727100000000004</c:v>
                </c:pt>
                <c:pt idx="2942">
                  <c:v>0.23163600000000001</c:v>
                </c:pt>
                <c:pt idx="2943">
                  <c:v>0.194191</c:v>
                </c:pt>
                <c:pt idx="2944">
                  <c:v>0.19412499999999999</c:v>
                </c:pt>
                <c:pt idx="2945">
                  <c:v>3.6393000000000002E-2</c:v>
                </c:pt>
                <c:pt idx="2946">
                  <c:v>0.20557600000000001</c:v>
                </c:pt>
                <c:pt idx="2947">
                  <c:v>9.8597000000000004E-2</c:v>
                </c:pt>
                <c:pt idx="2948">
                  <c:v>-0.39268999999999998</c:v>
                </c:pt>
                <c:pt idx="2949">
                  <c:v>0.76727100000000004</c:v>
                </c:pt>
                <c:pt idx="2950">
                  <c:v>-9.5823000000000005E-2</c:v>
                </c:pt>
                <c:pt idx="2951">
                  <c:v>0.20557600000000001</c:v>
                </c:pt>
                <c:pt idx="2952">
                  <c:v>0.46159299999999998</c:v>
                </c:pt>
                <c:pt idx="2953">
                  <c:v>9.8597000000000004E-2</c:v>
                </c:pt>
                <c:pt idx="2954">
                  <c:v>0.83287100000000003</c:v>
                </c:pt>
                <c:pt idx="2955">
                  <c:v>0.46965800000000002</c:v>
                </c:pt>
                <c:pt idx="2956">
                  <c:v>-1.2248E-2</c:v>
                </c:pt>
                <c:pt idx="2957">
                  <c:v>0.46159299999999998</c:v>
                </c:pt>
                <c:pt idx="2958">
                  <c:v>0.83287100000000003</c:v>
                </c:pt>
                <c:pt idx="2959">
                  <c:v>0.194191</c:v>
                </c:pt>
                <c:pt idx="2960">
                  <c:v>0.50253199999999998</c:v>
                </c:pt>
                <c:pt idx="2961">
                  <c:v>-0.29709000000000002</c:v>
                </c:pt>
                <c:pt idx="2962">
                  <c:v>-0.38957999999999998</c:v>
                </c:pt>
                <c:pt idx="2963">
                  <c:v>1.30437</c:v>
                </c:pt>
                <c:pt idx="2964">
                  <c:v>0.40362799999999999</c:v>
                </c:pt>
                <c:pt idx="2965">
                  <c:v>-0.132322</c:v>
                </c:pt>
                <c:pt idx="2966">
                  <c:v>0.17189299999999999</c:v>
                </c:pt>
                <c:pt idx="2967">
                  <c:v>0.187449</c:v>
                </c:pt>
                <c:pt idx="2968">
                  <c:v>-0.96714599999999995</c:v>
                </c:pt>
                <c:pt idx="2969">
                  <c:v>-0.66118500000000002</c:v>
                </c:pt>
                <c:pt idx="2970">
                  <c:v>-0.132322</c:v>
                </c:pt>
                <c:pt idx="2971">
                  <c:v>0.209595</c:v>
                </c:pt>
                <c:pt idx="2972">
                  <c:v>1.5079100000000001</c:v>
                </c:pt>
                <c:pt idx="2973">
                  <c:v>7.7010999999999996E-2</c:v>
                </c:pt>
                <c:pt idx="2974">
                  <c:v>0.14883199999999999</c:v>
                </c:pt>
                <c:pt idx="2975">
                  <c:v>0.260631</c:v>
                </c:pt>
                <c:pt idx="2976">
                  <c:v>0.236209</c:v>
                </c:pt>
                <c:pt idx="2977">
                  <c:v>0.93420499999999995</c:v>
                </c:pt>
                <c:pt idx="2978">
                  <c:v>0.68148500000000001</c:v>
                </c:pt>
                <c:pt idx="2979">
                  <c:v>-0.33478999999999998</c:v>
                </c:pt>
                <c:pt idx="2980">
                  <c:v>1.30437</c:v>
                </c:pt>
                <c:pt idx="2981">
                  <c:v>0.53693100000000005</c:v>
                </c:pt>
                <c:pt idx="2982">
                  <c:v>-0.33478999999999998</c:v>
                </c:pt>
                <c:pt idx="2983">
                  <c:v>0.820017</c:v>
                </c:pt>
                <c:pt idx="2984">
                  <c:v>-0.25367800000000001</c:v>
                </c:pt>
                <c:pt idx="2985">
                  <c:v>0.68148500000000001</c:v>
                </c:pt>
                <c:pt idx="2986">
                  <c:v>1.30437</c:v>
                </c:pt>
                <c:pt idx="2987">
                  <c:v>-0.66118500000000002</c:v>
                </c:pt>
                <c:pt idx="2988">
                  <c:v>8.9856000000000005E-2</c:v>
                </c:pt>
                <c:pt idx="2989">
                  <c:v>0.85744500000000001</c:v>
                </c:pt>
                <c:pt idx="2990">
                  <c:v>-6.4432000000000003E-2</c:v>
                </c:pt>
                <c:pt idx="2991">
                  <c:v>0.53693100000000005</c:v>
                </c:pt>
                <c:pt idx="2992">
                  <c:v>-0.38957999999999998</c:v>
                </c:pt>
                <c:pt idx="2993">
                  <c:v>0.187449</c:v>
                </c:pt>
                <c:pt idx="2994">
                  <c:v>0.68148500000000001</c:v>
                </c:pt>
                <c:pt idx="2995">
                  <c:v>0.92028200000000004</c:v>
                </c:pt>
                <c:pt idx="2996">
                  <c:v>-0.53526099999999999</c:v>
                </c:pt>
                <c:pt idx="2997">
                  <c:v>0.380436</c:v>
                </c:pt>
                <c:pt idx="2998">
                  <c:v>-1.6042799999999999</c:v>
                </c:pt>
                <c:pt idx="2999">
                  <c:v>0.79814600000000002</c:v>
                </c:pt>
                <c:pt idx="3000">
                  <c:v>9.7001000000000004E-2</c:v>
                </c:pt>
                <c:pt idx="3001">
                  <c:v>-0.19753399999999999</c:v>
                </c:pt>
                <c:pt idx="3002">
                  <c:v>0.220414</c:v>
                </c:pt>
                <c:pt idx="3003">
                  <c:v>-0.25723699999999999</c:v>
                </c:pt>
                <c:pt idx="3004">
                  <c:v>-0.66391900000000004</c:v>
                </c:pt>
                <c:pt idx="3005">
                  <c:v>-0.84458999999999995</c:v>
                </c:pt>
                <c:pt idx="3006">
                  <c:v>-0.39233899999999999</c:v>
                </c:pt>
                <c:pt idx="3007">
                  <c:v>-0.51327</c:v>
                </c:pt>
                <c:pt idx="3008">
                  <c:v>-0.92017499999999997</c:v>
                </c:pt>
                <c:pt idx="3009">
                  <c:v>-6.9273000000000001E-2</c:v>
                </c:pt>
                <c:pt idx="3010">
                  <c:v>-0.769872</c:v>
                </c:pt>
                <c:pt idx="3011">
                  <c:v>-0.14769599999999999</c:v>
                </c:pt>
                <c:pt idx="3012">
                  <c:v>-0.102394</c:v>
                </c:pt>
                <c:pt idx="3013">
                  <c:v>0.79814600000000002</c:v>
                </c:pt>
                <c:pt idx="3014">
                  <c:v>-0.13569300000000001</c:v>
                </c:pt>
                <c:pt idx="3015">
                  <c:v>-0.123414</c:v>
                </c:pt>
                <c:pt idx="3016">
                  <c:v>-2.3943300000000001</c:v>
                </c:pt>
                <c:pt idx="3017">
                  <c:v>-1.6042799999999999</c:v>
                </c:pt>
                <c:pt idx="3018">
                  <c:v>-0.467777</c:v>
                </c:pt>
                <c:pt idx="3019">
                  <c:v>-0.13351299999999999</c:v>
                </c:pt>
                <c:pt idx="3020">
                  <c:v>-0.94913199999999998</c:v>
                </c:pt>
                <c:pt idx="3021">
                  <c:v>-0.49235699999999999</c:v>
                </c:pt>
                <c:pt idx="3022">
                  <c:v>-0.66006299999999996</c:v>
                </c:pt>
                <c:pt idx="3023">
                  <c:v>0.99901399999999996</c:v>
                </c:pt>
                <c:pt idx="3024">
                  <c:v>0.186307</c:v>
                </c:pt>
                <c:pt idx="3025">
                  <c:v>1.0869800000000001</c:v>
                </c:pt>
                <c:pt idx="3026">
                  <c:v>0.946851</c:v>
                </c:pt>
                <c:pt idx="3027">
                  <c:v>-0.307618</c:v>
                </c:pt>
                <c:pt idx="3028">
                  <c:v>0.59412100000000001</c:v>
                </c:pt>
                <c:pt idx="3029">
                  <c:v>-3.5423000000000003E-2</c:v>
                </c:pt>
                <c:pt idx="3030">
                  <c:v>1.1292899999999999</c:v>
                </c:pt>
                <c:pt idx="3031">
                  <c:v>-0.26475199999999999</c:v>
                </c:pt>
                <c:pt idx="3032">
                  <c:v>0.105036</c:v>
                </c:pt>
                <c:pt idx="3033">
                  <c:v>-0.33136100000000002</c:v>
                </c:pt>
                <c:pt idx="3034">
                  <c:v>-0.182065</c:v>
                </c:pt>
                <c:pt idx="3035">
                  <c:v>0.37784299999999998</c:v>
                </c:pt>
                <c:pt idx="3036">
                  <c:v>-0.21481800000000001</c:v>
                </c:pt>
                <c:pt idx="3037">
                  <c:v>-0.307618</c:v>
                </c:pt>
                <c:pt idx="3038">
                  <c:v>-0.26475199999999999</c:v>
                </c:pt>
                <c:pt idx="3039">
                  <c:v>0.15035000000000001</c:v>
                </c:pt>
                <c:pt idx="3040">
                  <c:v>-0.182065</c:v>
                </c:pt>
                <c:pt idx="3041">
                  <c:v>0.43204199999999998</c:v>
                </c:pt>
                <c:pt idx="3042">
                  <c:v>-0.33136100000000002</c:v>
                </c:pt>
                <c:pt idx="3043">
                  <c:v>0.42870000000000003</c:v>
                </c:pt>
                <c:pt idx="3044">
                  <c:v>-0.58038699999999999</c:v>
                </c:pt>
                <c:pt idx="3045">
                  <c:v>0.23596900000000001</c:v>
                </c:pt>
                <c:pt idx="3046">
                  <c:v>0.35444999999999999</c:v>
                </c:pt>
                <c:pt idx="3047">
                  <c:v>0.381768</c:v>
                </c:pt>
                <c:pt idx="3048">
                  <c:v>-0.25106400000000001</c:v>
                </c:pt>
                <c:pt idx="3049">
                  <c:v>0.46458500000000003</c:v>
                </c:pt>
                <c:pt idx="3050">
                  <c:v>1.5986E-2</c:v>
                </c:pt>
                <c:pt idx="3051">
                  <c:v>0.34185199999999999</c:v>
                </c:pt>
                <c:pt idx="3052">
                  <c:v>-0.98148400000000002</c:v>
                </c:pt>
                <c:pt idx="3053">
                  <c:v>0.77152299999999996</c:v>
                </c:pt>
                <c:pt idx="3054">
                  <c:v>7.5727000000000003E-2</c:v>
                </c:pt>
                <c:pt idx="3055">
                  <c:v>-0.80920899999999996</c:v>
                </c:pt>
                <c:pt idx="3056">
                  <c:v>0.56489</c:v>
                </c:pt>
                <c:pt idx="3057">
                  <c:v>0.34185199999999999</c:v>
                </c:pt>
                <c:pt idx="3058">
                  <c:v>0.31677300000000003</c:v>
                </c:pt>
                <c:pt idx="3059">
                  <c:v>0.77152299999999996</c:v>
                </c:pt>
                <c:pt idx="3060">
                  <c:v>-0.98148400000000002</c:v>
                </c:pt>
                <c:pt idx="3061">
                  <c:v>0.70721500000000004</c:v>
                </c:pt>
                <c:pt idx="3062">
                  <c:v>-0.26102999999999998</c:v>
                </c:pt>
                <c:pt idx="3063">
                  <c:v>0.374224</c:v>
                </c:pt>
                <c:pt idx="3064">
                  <c:v>-0.28553699999999999</c:v>
                </c:pt>
                <c:pt idx="3065">
                  <c:v>0.34185199999999999</c:v>
                </c:pt>
                <c:pt idx="3066">
                  <c:v>-0.118909</c:v>
                </c:pt>
                <c:pt idx="3067">
                  <c:v>-0.18733900000000001</c:v>
                </c:pt>
                <c:pt idx="3068">
                  <c:v>-0.16929</c:v>
                </c:pt>
                <c:pt idx="3069">
                  <c:v>8.0091999999999997E-2</c:v>
                </c:pt>
                <c:pt idx="3070">
                  <c:v>0.44021199999999999</c:v>
                </c:pt>
                <c:pt idx="3071">
                  <c:v>0.247034</c:v>
                </c:pt>
                <c:pt idx="3072">
                  <c:v>-1.16072</c:v>
                </c:pt>
                <c:pt idx="3073">
                  <c:v>-0.39965099999999998</c:v>
                </c:pt>
                <c:pt idx="3074">
                  <c:v>0.25412499999999999</c:v>
                </c:pt>
                <c:pt idx="3075">
                  <c:v>0.30993100000000001</c:v>
                </c:pt>
                <c:pt idx="3076">
                  <c:v>0.99901399999999996</c:v>
                </c:pt>
                <c:pt idx="3077">
                  <c:v>-0.70722200000000002</c:v>
                </c:pt>
                <c:pt idx="3078">
                  <c:v>0.99901399999999996</c:v>
                </c:pt>
                <c:pt idx="3079">
                  <c:v>-1.1421600000000001</c:v>
                </c:pt>
                <c:pt idx="3080">
                  <c:v>-6.5505999999999995E-2</c:v>
                </c:pt>
                <c:pt idx="3081">
                  <c:v>8.0091999999999997E-2</c:v>
                </c:pt>
                <c:pt idx="3082">
                  <c:v>0.99901399999999996</c:v>
                </c:pt>
                <c:pt idx="3083">
                  <c:v>0.57419799999999999</c:v>
                </c:pt>
                <c:pt idx="3084">
                  <c:v>8.0091999999999997E-2</c:v>
                </c:pt>
                <c:pt idx="3085">
                  <c:v>0.440081</c:v>
                </c:pt>
                <c:pt idx="3086">
                  <c:v>0.69524900000000001</c:v>
                </c:pt>
                <c:pt idx="3087">
                  <c:v>0.35808699999999999</c:v>
                </c:pt>
                <c:pt idx="3088">
                  <c:v>4.4419999999999998E-3</c:v>
                </c:pt>
                <c:pt idx="3089">
                  <c:v>0.42877100000000001</c:v>
                </c:pt>
                <c:pt idx="3090">
                  <c:v>4.8323999999999999E-2</c:v>
                </c:pt>
                <c:pt idx="3091">
                  <c:v>0.62199899999999997</c:v>
                </c:pt>
                <c:pt idx="3092">
                  <c:v>0.74221000000000004</c:v>
                </c:pt>
                <c:pt idx="3093">
                  <c:v>0.47748400000000002</c:v>
                </c:pt>
                <c:pt idx="3094">
                  <c:v>0.234128</c:v>
                </c:pt>
                <c:pt idx="3095">
                  <c:v>0.64237200000000005</c:v>
                </c:pt>
                <c:pt idx="3096">
                  <c:v>0.27550400000000003</c:v>
                </c:pt>
                <c:pt idx="3097">
                  <c:v>5.8650000000000004E-3</c:v>
                </c:pt>
                <c:pt idx="3098">
                  <c:v>0.91882600000000003</c:v>
                </c:pt>
                <c:pt idx="3099">
                  <c:v>0.48141600000000001</c:v>
                </c:pt>
                <c:pt idx="3100">
                  <c:v>0.23558899999999999</c:v>
                </c:pt>
                <c:pt idx="3101">
                  <c:v>0.63524700000000001</c:v>
                </c:pt>
                <c:pt idx="3102">
                  <c:v>1.2633700000000001</c:v>
                </c:pt>
                <c:pt idx="3103">
                  <c:v>0.499641</c:v>
                </c:pt>
                <c:pt idx="3104">
                  <c:v>-0.25462299999999999</c:v>
                </c:pt>
                <c:pt idx="3105">
                  <c:v>1.0512300000000001</c:v>
                </c:pt>
                <c:pt idx="3106">
                  <c:v>0.85937300000000005</c:v>
                </c:pt>
                <c:pt idx="3107">
                  <c:v>0.91882600000000003</c:v>
                </c:pt>
                <c:pt idx="3108">
                  <c:v>0.440081</c:v>
                </c:pt>
                <c:pt idx="3109">
                  <c:v>0.499641</c:v>
                </c:pt>
                <c:pt idx="3110">
                  <c:v>0.94919399999999998</c:v>
                </c:pt>
                <c:pt idx="3111">
                  <c:v>0.677593</c:v>
                </c:pt>
                <c:pt idx="3112">
                  <c:v>0.44670900000000002</c:v>
                </c:pt>
                <c:pt idx="3113">
                  <c:v>0.68755200000000005</c:v>
                </c:pt>
                <c:pt idx="3114">
                  <c:v>1.4597199999999999</c:v>
                </c:pt>
                <c:pt idx="3115">
                  <c:v>0.29010399999999997</c:v>
                </c:pt>
                <c:pt idx="3116">
                  <c:v>0.109766</c:v>
                </c:pt>
                <c:pt idx="3117">
                  <c:v>0.51005400000000001</c:v>
                </c:pt>
                <c:pt idx="3118">
                  <c:v>0.109766</c:v>
                </c:pt>
                <c:pt idx="3119">
                  <c:v>0.71155199999999996</c:v>
                </c:pt>
                <c:pt idx="3120">
                  <c:v>0.95713000000000004</c:v>
                </c:pt>
                <c:pt idx="3121">
                  <c:v>0.55537800000000004</c:v>
                </c:pt>
                <c:pt idx="3122">
                  <c:v>1.3208800000000001</c:v>
                </c:pt>
                <c:pt idx="3123">
                  <c:v>1.04664</c:v>
                </c:pt>
                <c:pt idx="3124">
                  <c:v>9.1352000000000003E-2</c:v>
                </c:pt>
                <c:pt idx="3125">
                  <c:v>0.52440200000000003</c:v>
                </c:pt>
                <c:pt idx="3126">
                  <c:v>0.26766400000000001</c:v>
                </c:pt>
                <c:pt idx="3127">
                  <c:v>1.3550599999999999</c:v>
                </c:pt>
                <c:pt idx="3128">
                  <c:v>1.76387</c:v>
                </c:pt>
                <c:pt idx="3129">
                  <c:v>0.237372</c:v>
                </c:pt>
                <c:pt idx="3130">
                  <c:v>0.36602000000000001</c:v>
                </c:pt>
                <c:pt idx="3131">
                  <c:v>0.783524</c:v>
                </c:pt>
                <c:pt idx="3132">
                  <c:v>1.8526199999999999</c:v>
                </c:pt>
                <c:pt idx="3133">
                  <c:v>1.04664</c:v>
                </c:pt>
                <c:pt idx="3134">
                  <c:v>0.81629600000000002</c:v>
                </c:pt>
                <c:pt idx="3135">
                  <c:v>0.51005400000000001</c:v>
                </c:pt>
                <c:pt idx="3136">
                  <c:v>1.10544</c:v>
                </c:pt>
                <c:pt idx="3137">
                  <c:v>0.741587</c:v>
                </c:pt>
                <c:pt idx="3138">
                  <c:v>1.10544</c:v>
                </c:pt>
                <c:pt idx="3139">
                  <c:v>0.112944</c:v>
                </c:pt>
                <c:pt idx="3140">
                  <c:v>0.53339899999999996</c:v>
                </c:pt>
                <c:pt idx="3141">
                  <c:v>1.48584</c:v>
                </c:pt>
                <c:pt idx="3142">
                  <c:v>1.8526199999999999</c:v>
                </c:pt>
                <c:pt idx="3143">
                  <c:v>0.812697</c:v>
                </c:pt>
                <c:pt idx="3144">
                  <c:v>0.20325499999999999</c:v>
                </c:pt>
                <c:pt idx="3145">
                  <c:v>0.349935</c:v>
                </c:pt>
                <c:pt idx="3146">
                  <c:v>0.437857</c:v>
                </c:pt>
                <c:pt idx="3147">
                  <c:v>0.97392299999999998</c:v>
                </c:pt>
                <c:pt idx="3148">
                  <c:v>-0.128052</c:v>
                </c:pt>
                <c:pt idx="3149">
                  <c:v>8.0960000000000008E-3</c:v>
                </c:pt>
                <c:pt idx="3150">
                  <c:v>1.0189299999999999</c:v>
                </c:pt>
                <c:pt idx="3151">
                  <c:v>0.51750799999999997</c:v>
                </c:pt>
                <c:pt idx="3152">
                  <c:v>0.60649900000000001</c:v>
                </c:pt>
                <c:pt idx="3153">
                  <c:v>1.05149</c:v>
                </c:pt>
                <c:pt idx="3154">
                  <c:v>0.20325499999999999</c:v>
                </c:pt>
                <c:pt idx="3155">
                  <c:v>0.437857</c:v>
                </c:pt>
                <c:pt idx="3156">
                  <c:v>0.78932100000000005</c:v>
                </c:pt>
                <c:pt idx="3157">
                  <c:v>0.209786</c:v>
                </c:pt>
                <c:pt idx="3158">
                  <c:v>0.14130000000000001</c:v>
                </c:pt>
                <c:pt idx="3159">
                  <c:v>0.30821300000000001</c:v>
                </c:pt>
                <c:pt idx="3160">
                  <c:v>0.209786</c:v>
                </c:pt>
                <c:pt idx="3161">
                  <c:v>0.30821300000000001</c:v>
                </c:pt>
                <c:pt idx="3162">
                  <c:v>-0.64276299999999997</c:v>
                </c:pt>
                <c:pt idx="3163">
                  <c:v>1.0083899999999999</c:v>
                </c:pt>
                <c:pt idx="3164">
                  <c:v>1.0189299999999999</c:v>
                </c:pt>
                <c:pt idx="3165">
                  <c:v>-5.1448000000000001E-2</c:v>
                </c:pt>
                <c:pt idx="3166">
                  <c:v>-0.86706899999999998</c:v>
                </c:pt>
                <c:pt idx="3167">
                  <c:v>0.31117899999999998</c:v>
                </c:pt>
                <c:pt idx="3168">
                  <c:v>0.24774399999999999</c:v>
                </c:pt>
                <c:pt idx="3169">
                  <c:v>0.13661000000000001</c:v>
                </c:pt>
                <c:pt idx="3170">
                  <c:v>0.84725399999999995</c:v>
                </c:pt>
                <c:pt idx="3171">
                  <c:v>0.437857</c:v>
                </c:pt>
                <c:pt idx="3172">
                  <c:v>-0.86031299999999999</c:v>
                </c:pt>
                <c:pt idx="3173">
                  <c:v>0.119518</c:v>
                </c:pt>
                <c:pt idx="3174">
                  <c:v>0.522594</c:v>
                </c:pt>
                <c:pt idx="3175">
                  <c:v>0.13186600000000001</c:v>
                </c:pt>
                <c:pt idx="3176">
                  <c:v>6.8259999999999996E-3</c:v>
                </c:pt>
                <c:pt idx="3177">
                  <c:v>0.55135999999999996</c:v>
                </c:pt>
                <c:pt idx="3178">
                  <c:v>1.0645</c:v>
                </c:pt>
                <c:pt idx="3179">
                  <c:v>1.1861999999999999</c:v>
                </c:pt>
                <c:pt idx="3180">
                  <c:v>0.91127499999999995</c:v>
                </c:pt>
                <c:pt idx="3181">
                  <c:v>0.55135999999999996</c:v>
                </c:pt>
                <c:pt idx="3182">
                  <c:v>0.93517399999999995</c:v>
                </c:pt>
                <c:pt idx="3183">
                  <c:v>0.52369399999999999</c:v>
                </c:pt>
                <c:pt idx="3184">
                  <c:v>0.44452599999999998</c:v>
                </c:pt>
                <c:pt idx="3185">
                  <c:v>0.67804500000000001</c:v>
                </c:pt>
                <c:pt idx="3186">
                  <c:v>0.66645699999999997</c:v>
                </c:pt>
                <c:pt idx="3187">
                  <c:v>1.0726</c:v>
                </c:pt>
                <c:pt idx="3188">
                  <c:v>0.66645699999999997</c:v>
                </c:pt>
                <c:pt idx="3189">
                  <c:v>0.72004400000000002</c:v>
                </c:pt>
                <c:pt idx="3190">
                  <c:v>-0.11419799999999999</c:v>
                </c:pt>
                <c:pt idx="3191">
                  <c:v>0.36527700000000002</c:v>
                </c:pt>
                <c:pt idx="3192">
                  <c:v>1.2986500000000001</c:v>
                </c:pt>
                <c:pt idx="3193">
                  <c:v>0.40734300000000001</c:v>
                </c:pt>
                <c:pt idx="3194">
                  <c:v>0.464561</c:v>
                </c:pt>
                <c:pt idx="3195">
                  <c:v>0.89285000000000003</c:v>
                </c:pt>
                <c:pt idx="3196">
                  <c:v>-0.20514399999999999</c:v>
                </c:pt>
                <c:pt idx="3197">
                  <c:v>1.4314499999999999</c:v>
                </c:pt>
                <c:pt idx="3198">
                  <c:v>0.47761100000000001</c:v>
                </c:pt>
                <c:pt idx="3199">
                  <c:v>-1.1571800000000001</c:v>
                </c:pt>
                <c:pt idx="3200">
                  <c:v>1.0068299999999999</c:v>
                </c:pt>
                <c:pt idx="3201">
                  <c:v>0.41471400000000003</c:v>
                </c:pt>
                <c:pt idx="3202">
                  <c:v>-0.89000800000000002</c:v>
                </c:pt>
                <c:pt idx="3203">
                  <c:v>0.39722400000000002</c:v>
                </c:pt>
                <c:pt idx="3204">
                  <c:v>0.80945199999999995</c:v>
                </c:pt>
                <c:pt idx="3205">
                  <c:v>0.26718399999999998</c:v>
                </c:pt>
                <c:pt idx="3206">
                  <c:v>0.26718399999999998</c:v>
                </c:pt>
                <c:pt idx="3207">
                  <c:v>0.97719199999999995</c:v>
                </c:pt>
                <c:pt idx="3208">
                  <c:v>-0.77228300000000005</c:v>
                </c:pt>
                <c:pt idx="3209">
                  <c:v>0.47454800000000003</c:v>
                </c:pt>
                <c:pt idx="3210">
                  <c:v>0.79309700000000005</c:v>
                </c:pt>
                <c:pt idx="3211">
                  <c:v>1.1443099999999999</c:v>
                </c:pt>
                <c:pt idx="3212">
                  <c:v>1.06412</c:v>
                </c:pt>
                <c:pt idx="3213">
                  <c:v>1.121E-3</c:v>
                </c:pt>
                <c:pt idx="3214">
                  <c:v>-2.2050299999999998</c:v>
                </c:pt>
                <c:pt idx="3215">
                  <c:v>0.41950700000000002</c:v>
                </c:pt>
                <c:pt idx="3216">
                  <c:v>-0.16230800000000001</c:v>
                </c:pt>
                <c:pt idx="3217">
                  <c:v>0.91578899999999996</c:v>
                </c:pt>
                <c:pt idx="3218">
                  <c:v>0.77281299999999997</c:v>
                </c:pt>
                <c:pt idx="3219">
                  <c:v>1.1072200000000001</c:v>
                </c:pt>
                <c:pt idx="3220">
                  <c:v>-0.32048900000000002</c:v>
                </c:pt>
                <c:pt idx="3221">
                  <c:v>2.15646</c:v>
                </c:pt>
                <c:pt idx="3222">
                  <c:v>-7.0685999999999999E-2</c:v>
                </c:pt>
                <c:pt idx="3223">
                  <c:v>1.1189</c:v>
                </c:pt>
                <c:pt idx="3224">
                  <c:v>-0.32048900000000002</c:v>
                </c:pt>
                <c:pt idx="3225">
                  <c:v>1.34066</c:v>
                </c:pt>
                <c:pt idx="3226">
                  <c:v>0.470804</c:v>
                </c:pt>
                <c:pt idx="3227">
                  <c:v>8.3690000000000001E-2</c:v>
                </c:pt>
                <c:pt idx="3228">
                  <c:v>-1.2984800000000001</c:v>
                </c:pt>
                <c:pt idx="3229">
                  <c:v>-0.74635700000000005</c:v>
                </c:pt>
                <c:pt idx="3230">
                  <c:v>-1.0224</c:v>
                </c:pt>
                <c:pt idx="3231">
                  <c:v>-1.38158</c:v>
                </c:pt>
                <c:pt idx="3232">
                  <c:v>1.6095699999999999</c:v>
                </c:pt>
                <c:pt idx="3233">
                  <c:v>0.18334800000000001</c:v>
                </c:pt>
                <c:pt idx="3234">
                  <c:v>1.12703</c:v>
                </c:pt>
                <c:pt idx="3235">
                  <c:v>1.9444699999999999</c:v>
                </c:pt>
                <c:pt idx="3236">
                  <c:v>1.121E-3</c:v>
                </c:pt>
                <c:pt idx="3237">
                  <c:v>1.1443099999999999</c:v>
                </c:pt>
                <c:pt idx="3238">
                  <c:v>-5.9705000000000001E-2</c:v>
                </c:pt>
                <c:pt idx="3239">
                  <c:v>1.1189</c:v>
                </c:pt>
                <c:pt idx="3240">
                  <c:v>0.46598400000000001</c:v>
                </c:pt>
                <c:pt idx="3241">
                  <c:v>0.122278</c:v>
                </c:pt>
                <c:pt idx="3242">
                  <c:v>0.47747000000000001</c:v>
                </c:pt>
                <c:pt idx="3243">
                  <c:v>0.54357299999999997</c:v>
                </c:pt>
                <c:pt idx="3244">
                  <c:v>-5.1834999999999999E-2</c:v>
                </c:pt>
                <c:pt idx="3245">
                  <c:v>0.777891</c:v>
                </c:pt>
                <c:pt idx="3246">
                  <c:v>0.23531199999999999</c:v>
                </c:pt>
                <c:pt idx="3247">
                  <c:v>7.5130000000000002E-2</c:v>
                </c:pt>
                <c:pt idx="3248">
                  <c:v>-5.1834999999999999E-2</c:v>
                </c:pt>
                <c:pt idx="3249">
                  <c:v>0.777891</c:v>
                </c:pt>
                <c:pt idx="3250">
                  <c:v>0.777891</c:v>
                </c:pt>
                <c:pt idx="3251">
                  <c:v>1.1189</c:v>
                </c:pt>
                <c:pt idx="3252">
                  <c:v>-0.13889299999999999</c:v>
                </c:pt>
                <c:pt idx="3253">
                  <c:v>0.46737899999999999</c:v>
                </c:pt>
                <c:pt idx="3254">
                  <c:v>7.5130000000000002E-2</c:v>
                </c:pt>
                <c:pt idx="3255">
                  <c:v>-5.2757999999999999E-2</c:v>
                </c:pt>
                <c:pt idx="3256">
                  <c:v>0.42405700000000002</c:v>
                </c:pt>
                <c:pt idx="3257">
                  <c:v>0.74656599999999995</c:v>
                </c:pt>
                <c:pt idx="3258">
                  <c:v>0.23531199999999999</c:v>
                </c:pt>
                <c:pt idx="3259">
                  <c:v>0.43974000000000002</c:v>
                </c:pt>
                <c:pt idx="3260">
                  <c:v>-0.54070200000000002</c:v>
                </c:pt>
                <c:pt idx="3261">
                  <c:v>-0.40292600000000001</c:v>
                </c:pt>
                <c:pt idx="3262">
                  <c:v>0.61643999999999999</c:v>
                </c:pt>
                <c:pt idx="3263">
                  <c:v>0.56352400000000002</c:v>
                </c:pt>
                <c:pt idx="3264">
                  <c:v>-3.9652E-2</c:v>
                </c:pt>
                <c:pt idx="3265">
                  <c:v>0.43974000000000002</c:v>
                </c:pt>
                <c:pt idx="3266">
                  <c:v>0.122278</c:v>
                </c:pt>
                <c:pt idx="3267">
                  <c:v>-0.54070200000000002</c:v>
                </c:pt>
                <c:pt idx="3268">
                  <c:v>-1.0813E-2</c:v>
                </c:pt>
                <c:pt idx="3269">
                  <c:v>6.7658999999999997E-2</c:v>
                </c:pt>
                <c:pt idx="3270">
                  <c:v>0.754216</c:v>
                </c:pt>
                <c:pt idx="3271">
                  <c:v>0.43428899999999998</c:v>
                </c:pt>
                <c:pt idx="3272">
                  <c:v>0.54357299999999997</c:v>
                </c:pt>
                <c:pt idx="3273">
                  <c:v>1.12703</c:v>
                </c:pt>
                <c:pt idx="3274">
                  <c:v>0.81611500000000003</c:v>
                </c:pt>
                <c:pt idx="3275">
                  <c:v>-0.92348600000000003</c:v>
                </c:pt>
                <c:pt idx="3276">
                  <c:v>-0.11806800000000001</c:v>
                </c:pt>
                <c:pt idx="3277">
                  <c:v>-0.40074500000000002</c:v>
                </c:pt>
                <c:pt idx="3278">
                  <c:v>0.89427599999999996</c:v>
                </c:pt>
                <c:pt idx="3279">
                  <c:v>0.67361700000000002</c:v>
                </c:pt>
                <c:pt idx="3280">
                  <c:v>0.67361700000000002</c:v>
                </c:pt>
                <c:pt idx="3281">
                  <c:v>-0.11806800000000001</c:v>
                </c:pt>
                <c:pt idx="3282">
                  <c:v>0.50896699999999995</c:v>
                </c:pt>
                <c:pt idx="3283">
                  <c:v>-0.115102</c:v>
                </c:pt>
                <c:pt idx="3284">
                  <c:v>0.93378799999999995</c:v>
                </c:pt>
                <c:pt idx="3285">
                  <c:v>-1.2354000000000001</c:v>
                </c:pt>
                <c:pt idx="3286">
                  <c:v>-0.77751700000000001</c:v>
                </c:pt>
                <c:pt idx="3287">
                  <c:v>0.45828099999999999</c:v>
                </c:pt>
                <c:pt idx="3288">
                  <c:v>0.56352400000000002</c:v>
                </c:pt>
                <c:pt idx="3289">
                  <c:v>1.14093</c:v>
                </c:pt>
                <c:pt idx="3290">
                  <c:v>0.69712499999999999</c:v>
                </c:pt>
                <c:pt idx="3291">
                  <c:v>0.64602999999999999</c:v>
                </c:pt>
                <c:pt idx="3292">
                  <c:v>1.14093</c:v>
                </c:pt>
                <c:pt idx="3293">
                  <c:v>1.14093</c:v>
                </c:pt>
                <c:pt idx="3294">
                  <c:v>1.14093</c:v>
                </c:pt>
                <c:pt idx="3295">
                  <c:v>-0.54998599999999997</c:v>
                </c:pt>
                <c:pt idx="3296">
                  <c:v>0.26278099999999999</c:v>
                </c:pt>
                <c:pt idx="3297">
                  <c:v>-2.2144E-2</c:v>
                </c:pt>
                <c:pt idx="3298">
                  <c:v>0.89427599999999996</c:v>
                </c:pt>
                <c:pt idx="3299">
                  <c:v>-1.2354000000000001</c:v>
                </c:pt>
                <c:pt idx="3300">
                  <c:v>-3.6403999999999999E-2</c:v>
                </c:pt>
                <c:pt idx="3301">
                  <c:v>0.50896699999999995</c:v>
                </c:pt>
                <c:pt idx="3302">
                  <c:v>1.14093</c:v>
                </c:pt>
                <c:pt idx="3303">
                  <c:v>3.0636E-2</c:v>
                </c:pt>
                <c:pt idx="3304">
                  <c:v>0.37093999999999999</c:v>
                </c:pt>
                <c:pt idx="3305">
                  <c:v>0.32464700000000002</c:v>
                </c:pt>
                <c:pt idx="3306">
                  <c:v>0.32953700000000002</c:v>
                </c:pt>
                <c:pt idx="3307">
                  <c:v>0.44928499999999999</c:v>
                </c:pt>
                <c:pt idx="3308">
                  <c:v>0.62627200000000005</c:v>
                </c:pt>
                <c:pt idx="3309">
                  <c:v>0.78791100000000003</c:v>
                </c:pt>
                <c:pt idx="3310">
                  <c:v>0.13889699999999999</c:v>
                </c:pt>
                <c:pt idx="3311">
                  <c:v>1.46295</c:v>
                </c:pt>
                <c:pt idx="3312">
                  <c:v>1.05783</c:v>
                </c:pt>
                <c:pt idx="3313">
                  <c:v>0.71534900000000001</c:v>
                </c:pt>
                <c:pt idx="3314">
                  <c:v>0.35098000000000001</c:v>
                </c:pt>
                <c:pt idx="3315">
                  <c:v>0.116231</c:v>
                </c:pt>
                <c:pt idx="3316">
                  <c:v>0.186391</c:v>
                </c:pt>
                <c:pt idx="3317">
                  <c:v>0.78517099999999995</c:v>
                </c:pt>
                <c:pt idx="3318">
                  <c:v>0.116231</c:v>
                </c:pt>
                <c:pt idx="3319">
                  <c:v>-5.5184999999999998E-2</c:v>
                </c:pt>
                <c:pt idx="3320">
                  <c:v>1.10538</c:v>
                </c:pt>
                <c:pt idx="3321">
                  <c:v>2.1320000000000001</c:v>
                </c:pt>
                <c:pt idx="3322">
                  <c:v>1.10538</c:v>
                </c:pt>
                <c:pt idx="3323">
                  <c:v>0.86703799999999998</c:v>
                </c:pt>
                <c:pt idx="3324">
                  <c:v>-0.190439</c:v>
                </c:pt>
                <c:pt idx="3325">
                  <c:v>0.71534900000000001</c:v>
                </c:pt>
                <c:pt idx="3326">
                  <c:v>0.73110799999999998</c:v>
                </c:pt>
                <c:pt idx="3327">
                  <c:v>0.57366099999999998</c:v>
                </c:pt>
                <c:pt idx="3328">
                  <c:v>-5.5184999999999998E-2</c:v>
                </c:pt>
                <c:pt idx="3329">
                  <c:v>1.6097900000000001</c:v>
                </c:pt>
                <c:pt idx="3330">
                  <c:v>1.0117</c:v>
                </c:pt>
                <c:pt idx="3331">
                  <c:v>0.76173800000000003</c:v>
                </c:pt>
                <c:pt idx="3332">
                  <c:v>1.0117</c:v>
                </c:pt>
                <c:pt idx="3333">
                  <c:v>2.9891000000000001E-2</c:v>
                </c:pt>
                <c:pt idx="3334">
                  <c:v>0.83064400000000005</c:v>
                </c:pt>
                <c:pt idx="3335">
                  <c:v>0.300041</c:v>
                </c:pt>
                <c:pt idx="3336">
                  <c:v>0.413082</c:v>
                </c:pt>
                <c:pt idx="3337">
                  <c:v>0.55275300000000005</c:v>
                </c:pt>
                <c:pt idx="3338">
                  <c:v>0.413082</c:v>
                </c:pt>
                <c:pt idx="3339">
                  <c:v>1.0117</c:v>
                </c:pt>
                <c:pt idx="3340">
                  <c:v>0.62268999999999997</c:v>
                </c:pt>
                <c:pt idx="3341">
                  <c:v>1.1675199999999999</c:v>
                </c:pt>
                <c:pt idx="3342">
                  <c:v>1.56311</c:v>
                </c:pt>
                <c:pt idx="3343">
                  <c:v>0.411609</c:v>
                </c:pt>
                <c:pt idx="3344">
                  <c:v>1.1675199999999999</c:v>
                </c:pt>
                <c:pt idx="3345">
                  <c:v>1.1044799999999999</c:v>
                </c:pt>
                <c:pt idx="3346">
                  <c:v>1.2063299999999999</c:v>
                </c:pt>
                <c:pt idx="3347">
                  <c:v>-0.186337</c:v>
                </c:pt>
                <c:pt idx="3348">
                  <c:v>1.25044</c:v>
                </c:pt>
                <c:pt idx="3349">
                  <c:v>0.45673200000000003</c:v>
                </c:pt>
                <c:pt idx="3350">
                  <c:v>1.05271</c:v>
                </c:pt>
                <c:pt idx="3351">
                  <c:v>-0.30502400000000002</c:v>
                </c:pt>
                <c:pt idx="3352">
                  <c:v>0.64114599999999999</c:v>
                </c:pt>
                <c:pt idx="3353">
                  <c:v>0.76173800000000003</c:v>
                </c:pt>
                <c:pt idx="3354">
                  <c:v>0.70482699999999998</c:v>
                </c:pt>
                <c:pt idx="3355">
                  <c:v>1.00847</c:v>
                </c:pt>
                <c:pt idx="3356">
                  <c:v>0.52759800000000001</c:v>
                </c:pt>
                <c:pt idx="3357">
                  <c:v>-0.49817</c:v>
                </c:pt>
                <c:pt idx="3358">
                  <c:v>1.2623899999999999</c:v>
                </c:pt>
                <c:pt idx="3359">
                  <c:v>-0.30502400000000002</c:v>
                </c:pt>
                <c:pt idx="3360">
                  <c:v>1.1543000000000001</c:v>
                </c:pt>
                <c:pt idx="3361">
                  <c:v>0.37891599999999998</c:v>
                </c:pt>
                <c:pt idx="3362">
                  <c:v>-0.38130900000000001</c:v>
                </c:pt>
                <c:pt idx="3363">
                  <c:v>-1.1569700000000001</c:v>
                </c:pt>
                <c:pt idx="3364">
                  <c:v>0.58195699999999995</c:v>
                </c:pt>
                <c:pt idx="3365">
                  <c:v>-0.26353399999999999</c:v>
                </c:pt>
                <c:pt idx="3366">
                  <c:v>0.461198</c:v>
                </c:pt>
                <c:pt idx="3367">
                  <c:v>-7.2609999999999994E-2</c:v>
                </c:pt>
                <c:pt idx="3368">
                  <c:v>0.81344399999999994</c:v>
                </c:pt>
                <c:pt idx="3369">
                  <c:v>1.2911999999999999</c:v>
                </c:pt>
                <c:pt idx="3370">
                  <c:v>0.24045800000000001</c:v>
                </c:pt>
                <c:pt idx="3371">
                  <c:v>0.70903700000000003</c:v>
                </c:pt>
                <c:pt idx="3372">
                  <c:v>-0.49817</c:v>
                </c:pt>
                <c:pt idx="3373">
                  <c:v>0.49067</c:v>
                </c:pt>
                <c:pt idx="3374">
                  <c:v>0.59852799999999995</c:v>
                </c:pt>
                <c:pt idx="3375">
                  <c:v>0.59852799999999995</c:v>
                </c:pt>
                <c:pt idx="3376">
                  <c:v>-0.68915300000000002</c:v>
                </c:pt>
                <c:pt idx="3377">
                  <c:v>0.81344399999999994</c:v>
                </c:pt>
                <c:pt idx="3378">
                  <c:v>0.58195699999999995</c:v>
                </c:pt>
                <c:pt idx="3379">
                  <c:v>-0.26353399999999999</c:v>
                </c:pt>
                <c:pt idx="3380">
                  <c:v>-3.3620999999999998E-2</c:v>
                </c:pt>
                <c:pt idx="3381">
                  <c:v>0.86472499999999997</c:v>
                </c:pt>
                <c:pt idx="3382">
                  <c:v>0.46152700000000002</c:v>
                </c:pt>
                <c:pt idx="3383">
                  <c:v>0.37206600000000001</c:v>
                </c:pt>
                <c:pt idx="3384">
                  <c:v>-0.39851500000000001</c:v>
                </c:pt>
                <c:pt idx="3385">
                  <c:v>0.38725900000000002</c:v>
                </c:pt>
                <c:pt idx="3386">
                  <c:v>-0.33651500000000001</c:v>
                </c:pt>
                <c:pt idx="3387">
                  <c:v>-0.194221</c:v>
                </c:pt>
                <c:pt idx="3388">
                  <c:v>1.27793</c:v>
                </c:pt>
                <c:pt idx="3389">
                  <c:v>-0.145232</c:v>
                </c:pt>
                <c:pt idx="3390">
                  <c:v>0.37206600000000001</c:v>
                </c:pt>
                <c:pt idx="3391">
                  <c:v>-0.56849099999999997</c:v>
                </c:pt>
                <c:pt idx="3392">
                  <c:v>0.91329899999999997</c:v>
                </c:pt>
                <c:pt idx="3393">
                  <c:v>0.960727</c:v>
                </c:pt>
                <c:pt idx="3394">
                  <c:v>1.27793</c:v>
                </c:pt>
                <c:pt idx="3395">
                  <c:v>-0.194221</c:v>
                </c:pt>
                <c:pt idx="3396">
                  <c:v>-0.530918</c:v>
                </c:pt>
                <c:pt idx="3397">
                  <c:v>0.85952899999999999</c:v>
                </c:pt>
                <c:pt idx="3398">
                  <c:v>1.0081899999999999</c:v>
                </c:pt>
                <c:pt idx="3399">
                  <c:v>-0.674396</c:v>
                </c:pt>
                <c:pt idx="3400">
                  <c:v>0.66662399999999999</c:v>
                </c:pt>
                <c:pt idx="3401">
                  <c:v>5.4038999999999997E-2</c:v>
                </c:pt>
                <c:pt idx="3402">
                  <c:v>1.0564199999999999</c:v>
                </c:pt>
                <c:pt idx="3403">
                  <c:v>-0.39005899999999999</c:v>
                </c:pt>
                <c:pt idx="3404">
                  <c:v>-0.182307</c:v>
                </c:pt>
                <c:pt idx="3405">
                  <c:v>-0.182307</c:v>
                </c:pt>
                <c:pt idx="3406">
                  <c:v>0.530779</c:v>
                </c:pt>
                <c:pt idx="3407">
                  <c:v>0.823098</c:v>
                </c:pt>
                <c:pt idx="3408">
                  <c:v>-8.8925000000000004E-2</c:v>
                </c:pt>
                <c:pt idx="3409">
                  <c:v>0.68181000000000003</c:v>
                </c:pt>
                <c:pt idx="3410">
                  <c:v>0.62055199999999999</c:v>
                </c:pt>
                <c:pt idx="3411">
                  <c:v>0.23321800000000001</c:v>
                </c:pt>
                <c:pt idx="3412">
                  <c:v>-0.115532</c:v>
                </c:pt>
                <c:pt idx="3413">
                  <c:v>0.66905800000000004</c:v>
                </c:pt>
                <c:pt idx="3414">
                  <c:v>0.94797600000000004</c:v>
                </c:pt>
                <c:pt idx="3415">
                  <c:v>0.25931500000000002</c:v>
                </c:pt>
                <c:pt idx="3416">
                  <c:v>0.76707099999999995</c:v>
                </c:pt>
                <c:pt idx="3417">
                  <c:v>-6.0181999999999999E-2</c:v>
                </c:pt>
                <c:pt idx="3418">
                  <c:v>1.01241</c:v>
                </c:pt>
                <c:pt idx="3419">
                  <c:v>-0.12214700000000001</c:v>
                </c:pt>
                <c:pt idx="3420">
                  <c:v>-0.17369999999999999</c:v>
                </c:pt>
                <c:pt idx="3421">
                  <c:v>0.93248699999999995</c:v>
                </c:pt>
                <c:pt idx="3422">
                  <c:v>0.58014699999999997</c:v>
                </c:pt>
                <c:pt idx="3423">
                  <c:v>0.62055199999999999</c:v>
                </c:pt>
                <c:pt idx="3424">
                  <c:v>1.0378000000000001</c:v>
                </c:pt>
                <c:pt idx="3425">
                  <c:v>0.18190200000000001</c:v>
                </c:pt>
                <c:pt idx="3426">
                  <c:v>5.7860000000000002E-2</c:v>
                </c:pt>
                <c:pt idx="3427">
                  <c:v>0.58680600000000005</c:v>
                </c:pt>
                <c:pt idx="3428">
                  <c:v>0.71206400000000003</c:v>
                </c:pt>
                <c:pt idx="3429">
                  <c:v>0.95432499999999998</c:v>
                </c:pt>
                <c:pt idx="3430">
                  <c:v>0.26688499999999998</c:v>
                </c:pt>
                <c:pt idx="3431">
                  <c:v>0.16412299999999999</c:v>
                </c:pt>
                <c:pt idx="3432">
                  <c:v>5.7860000000000002E-2</c:v>
                </c:pt>
                <c:pt idx="3433">
                  <c:v>-0.35574699999999998</c:v>
                </c:pt>
                <c:pt idx="3434">
                  <c:v>1.3261999999999999E-2</c:v>
                </c:pt>
                <c:pt idx="3435">
                  <c:v>8.6583999999999994E-2</c:v>
                </c:pt>
                <c:pt idx="3436">
                  <c:v>0.216505</c:v>
                </c:pt>
                <c:pt idx="3437">
                  <c:v>-5.1122000000000001E-2</c:v>
                </c:pt>
                <c:pt idx="3438">
                  <c:v>0.58625000000000005</c:v>
                </c:pt>
                <c:pt idx="3439">
                  <c:v>1.3261999999999999E-2</c:v>
                </c:pt>
                <c:pt idx="3440">
                  <c:v>9.1018000000000002E-2</c:v>
                </c:pt>
                <c:pt idx="3441">
                  <c:v>0.59067999999999998</c:v>
                </c:pt>
                <c:pt idx="3442">
                  <c:v>0.18190200000000001</c:v>
                </c:pt>
                <c:pt idx="3443">
                  <c:v>0.14998700000000001</c:v>
                </c:pt>
                <c:pt idx="3444">
                  <c:v>0.55528</c:v>
                </c:pt>
                <c:pt idx="3445">
                  <c:v>9.1018000000000002E-2</c:v>
                </c:pt>
                <c:pt idx="3446">
                  <c:v>4.1554000000000001E-2</c:v>
                </c:pt>
                <c:pt idx="3447">
                  <c:v>0.106197</c:v>
                </c:pt>
                <c:pt idx="3448">
                  <c:v>0.25973099999999999</c:v>
                </c:pt>
                <c:pt idx="3449">
                  <c:v>0.16412299999999999</c:v>
                </c:pt>
                <c:pt idx="3450">
                  <c:v>0.68065500000000001</c:v>
                </c:pt>
                <c:pt idx="3451">
                  <c:v>-0.429869</c:v>
                </c:pt>
                <c:pt idx="3452">
                  <c:v>0.33535500000000001</c:v>
                </c:pt>
                <c:pt idx="3453">
                  <c:v>-0.108027</c:v>
                </c:pt>
                <c:pt idx="3454">
                  <c:v>0.29324600000000001</c:v>
                </c:pt>
                <c:pt idx="3455">
                  <c:v>0.92495400000000005</c:v>
                </c:pt>
                <c:pt idx="3456">
                  <c:v>0.396698</c:v>
                </c:pt>
                <c:pt idx="3457">
                  <c:v>0.16154399999999999</c:v>
                </c:pt>
                <c:pt idx="3458">
                  <c:v>0.57796899999999996</c:v>
                </c:pt>
                <c:pt idx="3459">
                  <c:v>0.71096599999999999</c:v>
                </c:pt>
                <c:pt idx="3460">
                  <c:v>-5.6745999999999998E-2</c:v>
                </c:pt>
                <c:pt idx="3461">
                  <c:v>0.71096599999999999</c:v>
                </c:pt>
                <c:pt idx="3462">
                  <c:v>0.56678300000000004</c:v>
                </c:pt>
                <c:pt idx="3463">
                  <c:v>0.55787699999999996</c:v>
                </c:pt>
                <c:pt idx="3464">
                  <c:v>0.57796899999999996</c:v>
                </c:pt>
                <c:pt idx="3465">
                  <c:v>0.328017</c:v>
                </c:pt>
                <c:pt idx="3466">
                  <c:v>0.47533599999999998</c:v>
                </c:pt>
                <c:pt idx="3467">
                  <c:v>1.0365</c:v>
                </c:pt>
                <c:pt idx="3468">
                  <c:v>0.121346</c:v>
                </c:pt>
                <c:pt idx="3469">
                  <c:v>9.41E-3</c:v>
                </c:pt>
                <c:pt idx="3470">
                  <c:v>0.52364900000000003</c:v>
                </c:pt>
                <c:pt idx="3471">
                  <c:v>-0.108027</c:v>
                </c:pt>
                <c:pt idx="3472">
                  <c:v>0.23643400000000001</c:v>
                </c:pt>
                <c:pt idx="3473">
                  <c:v>0.78440500000000002</c:v>
                </c:pt>
                <c:pt idx="3474">
                  <c:v>0.115602</c:v>
                </c:pt>
                <c:pt idx="3475">
                  <c:v>-3.1310999999999999E-2</c:v>
                </c:pt>
                <c:pt idx="3476">
                  <c:v>0.17071700000000001</c:v>
                </c:pt>
                <c:pt idx="3477">
                  <c:v>0.199632</c:v>
                </c:pt>
                <c:pt idx="3478">
                  <c:v>0.127225</c:v>
                </c:pt>
                <c:pt idx="3479">
                  <c:v>-8.0037999999999998E-2</c:v>
                </c:pt>
                <c:pt idx="3480">
                  <c:v>0.57661200000000001</c:v>
                </c:pt>
                <c:pt idx="3481">
                  <c:v>3.0745000000000001E-2</c:v>
                </c:pt>
                <c:pt idx="3482">
                  <c:v>-0.190856</c:v>
                </c:pt>
                <c:pt idx="3483">
                  <c:v>-8.7812000000000001E-2</c:v>
                </c:pt>
                <c:pt idx="3484">
                  <c:v>8.1335000000000005E-2</c:v>
                </c:pt>
                <c:pt idx="3485">
                  <c:v>-7.2950000000000001E-2</c:v>
                </c:pt>
                <c:pt idx="3486">
                  <c:v>-0.352518</c:v>
                </c:pt>
                <c:pt idx="3487">
                  <c:v>-0.73585999999999996</c:v>
                </c:pt>
                <c:pt idx="3488">
                  <c:v>0.88914000000000004</c:v>
                </c:pt>
                <c:pt idx="3489">
                  <c:v>-3.1310999999999999E-2</c:v>
                </c:pt>
                <c:pt idx="3490">
                  <c:v>-0.49453900000000001</c:v>
                </c:pt>
                <c:pt idx="3491">
                  <c:v>0.820017</c:v>
                </c:pt>
                <c:pt idx="3492">
                  <c:v>-7.2950000000000001E-2</c:v>
                </c:pt>
                <c:pt idx="3493">
                  <c:v>0.38371100000000002</c:v>
                </c:pt>
                <c:pt idx="3494">
                  <c:v>0.27289400000000003</c:v>
                </c:pt>
                <c:pt idx="3495">
                  <c:v>-0.48027900000000001</c:v>
                </c:pt>
                <c:pt idx="3496">
                  <c:v>-0.48027900000000001</c:v>
                </c:pt>
                <c:pt idx="3497">
                  <c:v>0.11590499999999999</c:v>
                </c:pt>
                <c:pt idx="3498">
                  <c:v>-0.12087100000000001</c:v>
                </c:pt>
                <c:pt idx="3499">
                  <c:v>0.13994100000000001</c:v>
                </c:pt>
                <c:pt idx="3500">
                  <c:v>-0.65178700000000001</c:v>
                </c:pt>
                <c:pt idx="3501">
                  <c:v>3.9870999999999997E-2</c:v>
                </c:pt>
                <c:pt idx="3502">
                  <c:v>0.53868400000000005</c:v>
                </c:pt>
                <c:pt idx="3503">
                  <c:v>0.64157500000000001</c:v>
                </c:pt>
                <c:pt idx="3504">
                  <c:v>-1.23577</c:v>
                </c:pt>
                <c:pt idx="3505">
                  <c:v>-0.37440499999999999</c:v>
                </c:pt>
                <c:pt idx="3506">
                  <c:v>3.9870999999999997E-2</c:v>
                </c:pt>
                <c:pt idx="3507">
                  <c:v>-0.42493300000000001</c:v>
                </c:pt>
                <c:pt idx="3508">
                  <c:v>0.66817499999999996</c:v>
                </c:pt>
                <c:pt idx="3509">
                  <c:v>-1.05657</c:v>
                </c:pt>
                <c:pt idx="3510">
                  <c:v>0.75304000000000004</c:v>
                </c:pt>
                <c:pt idx="3511">
                  <c:v>-1.1518E-2</c:v>
                </c:pt>
                <c:pt idx="3512">
                  <c:v>-0.79073499999999997</c:v>
                </c:pt>
                <c:pt idx="3513">
                  <c:v>-1.3541099999999999</c:v>
                </c:pt>
                <c:pt idx="3514">
                  <c:v>-1.3786799999999999</c:v>
                </c:pt>
                <c:pt idx="3515">
                  <c:v>-0.97092000000000001</c:v>
                </c:pt>
                <c:pt idx="3516">
                  <c:v>-0.84506400000000004</c:v>
                </c:pt>
                <c:pt idx="3517">
                  <c:v>0.454766</c:v>
                </c:pt>
                <c:pt idx="3518">
                  <c:v>9.9231E-2</c:v>
                </c:pt>
                <c:pt idx="3519">
                  <c:v>-0.249554</c:v>
                </c:pt>
                <c:pt idx="3520">
                  <c:v>1.4960599999999999</c:v>
                </c:pt>
                <c:pt idx="3521">
                  <c:v>-8.5019999999999998E-2</c:v>
                </c:pt>
                <c:pt idx="3522">
                  <c:v>0.186583</c:v>
                </c:pt>
                <c:pt idx="3523">
                  <c:v>0.84351299999999996</c:v>
                </c:pt>
                <c:pt idx="3524">
                  <c:v>-0.34286899999999998</c:v>
                </c:pt>
                <c:pt idx="3525">
                  <c:v>0.116455</c:v>
                </c:pt>
                <c:pt idx="3526">
                  <c:v>0.88655499999999998</c:v>
                </c:pt>
                <c:pt idx="3527">
                  <c:v>0.186583</c:v>
                </c:pt>
                <c:pt idx="3528">
                  <c:v>0.63206799999999996</c:v>
                </c:pt>
                <c:pt idx="3529">
                  <c:v>9.9231E-2</c:v>
                </c:pt>
                <c:pt idx="3530">
                  <c:v>2.2373000000000001E-2</c:v>
                </c:pt>
                <c:pt idx="3531">
                  <c:v>0.61429500000000004</c:v>
                </c:pt>
                <c:pt idx="3532">
                  <c:v>-0.36792000000000002</c:v>
                </c:pt>
                <c:pt idx="3533">
                  <c:v>0.30416300000000002</c:v>
                </c:pt>
                <c:pt idx="3534">
                  <c:v>1.0597799999999999</c:v>
                </c:pt>
                <c:pt idx="3535">
                  <c:v>1.0901799999999999</c:v>
                </c:pt>
                <c:pt idx="3536">
                  <c:v>1.22984</c:v>
                </c:pt>
                <c:pt idx="3537">
                  <c:v>-0.36792000000000002</c:v>
                </c:pt>
                <c:pt idx="3538">
                  <c:v>0.61429500000000004</c:v>
                </c:pt>
                <c:pt idx="3539">
                  <c:v>0.30416300000000002</c:v>
                </c:pt>
                <c:pt idx="3540">
                  <c:v>0.47781800000000002</c:v>
                </c:pt>
                <c:pt idx="3541">
                  <c:v>0.58197699999999997</c:v>
                </c:pt>
                <c:pt idx="3542">
                  <c:v>-9.894E-2</c:v>
                </c:pt>
                <c:pt idx="3543">
                  <c:v>0.33050099999999999</c:v>
                </c:pt>
                <c:pt idx="3544">
                  <c:v>0.202954</c:v>
                </c:pt>
                <c:pt idx="3545">
                  <c:v>-0.81872400000000001</c:v>
                </c:pt>
                <c:pt idx="3546">
                  <c:v>-2.4740999999999999E-2</c:v>
                </c:pt>
                <c:pt idx="3547">
                  <c:v>-0.57622700000000004</c:v>
                </c:pt>
                <c:pt idx="3548">
                  <c:v>0.26193699999999998</c:v>
                </c:pt>
                <c:pt idx="3549">
                  <c:v>0.65870300000000004</c:v>
                </c:pt>
                <c:pt idx="3550">
                  <c:v>0.33593099999999998</c:v>
                </c:pt>
                <c:pt idx="3551">
                  <c:v>0.48559999999999998</c:v>
                </c:pt>
                <c:pt idx="3552">
                  <c:v>7.26E-3</c:v>
                </c:pt>
                <c:pt idx="3553">
                  <c:v>0.90043700000000004</c:v>
                </c:pt>
                <c:pt idx="3554">
                  <c:v>1.635E-3</c:v>
                </c:pt>
                <c:pt idx="3555">
                  <c:v>0.62014499999999995</c:v>
                </c:pt>
                <c:pt idx="3556">
                  <c:v>0.27226899999999998</c:v>
                </c:pt>
                <c:pt idx="3557">
                  <c:v>0.54702700000000004</c:v>
                </c:pt>
                <c:pt idx="3558">
                  <c:v>0.40867399999999998</c:v>
                </c:pt>
                <c:pt idx="3559">
                  <c:v>-0.303753</c:v>
                </c:pt>
                <c:pt idx="3560">
                  <c:v>1.09602</c:v>
                </c:pt>
                <c:pt idx="3561">
                  <c:v>1.09602</c:v>
                </c:pt>
                <c:pt idx="3562">
                  <c:v>7.26E-3</c:v>
                </c:pt>
                <c:pt idx="3563">
                  <c:v>-0.303753</c:v>
                </c:pt>
                <c:pt idx="3564">
                  <c:v>0.57740400000000003</c:v>
                </c:pt>
                <c:pt idx="3565">
                  <c:v>0.74092899999999995</c:v>
                </c:pt>
                <c:pt idx="3566">
                  <c:v>-1.16429</c:v>
                </c:pt>
                <c:pt idx="3567">
                  <c:v>0.50751999999999997</c:v>
                </c:pt>
                <c:pt idx="3568">
                  <c:v>-3.7053999999999997E-2</c:v>
                </c:pt>
                <c:pt idx="3569">
                  <c:v>0.57740400000000003</c:v>
                </c:pt>
                <c:pt idx="3570">
                  <c:v>-0.36792000000000002</c:v>
                </c:pt>
                <c:pt idx="3571">
                  <c:v>0.40570200000000001</c:v>
                </c:pt>
                <c:pt idx="3572">
                  <c:v>0.57184999999999997</c:v>
                </c:pt>
                <c:pt idx="3573">
                  <c:v>0.48559999999999998</c:v>
                </c:pt>
                <c:pt idx="3574">
                  <c:v>0.13467999999999999</c:v>
                </c:pt>
                <c:pt idx="3575">
                  <c:v>-0.69627600000000001</c:v>
                </c:pt>
                <c:pt idx="3576">
                  <c:v>0.22133700000000001</c:v>
                </c:pt>
                <c:pt idx="3577">
                  <c:v>1.0607500000000001</c:v>
                </c:pt>
                <c:pt idx="3578">
                  <c:v>-8.4960999999999995E-2</c:v>
                </c:pt>
                <c:pt idx="3579">
                  <c:v>0.211033</c:v>
                </c:pt>
                <c:pt idx="3580">
                  <c:v>1.38957</c:v>
                </c:pt>
                <c:pt idx="3581">
                  <c:v>1.5236499999999999</c:v>
                </c:pt>
                <c:pt idx="3582">
                  <c:v>0.118977</c:v>
                </c:pt>
                <c:pt idx="3583">
                  <c:v>0.74595699999999998</c:v>
                </c:pt>
                <c:pt idx="3584">
                  <c:v>0.31448799999999999</c:v>
                </c:pt>
                <c:pt idx="3585">
                  <c:v>8.3853999999999998E-2</c:v>
                </c:pt>
                <c:pt idx="3586">
                  <c:v>0.89976699999999998</c:v>
                </c:pt>
                <c:pt idx="3587">
                  <c:v>0.94889500000000004</c:v>
                </c:pt>
                <c:pt idx="3588">
                  <c:v>0.350802</c:v>
                </c:pt>
                <c:pt idx="3589">
                  <c:v>0.85698799999999997</c:v>
                </c:pt>
                <c:pt idx="3590">
                  <c:v>0.48050700000000002</c:v>
                </c:pt>
                <c:pt idx="3591">
                  <c:v>-8.4960999999999995E-2</c:v>
                </c:pt>
                <c:pt idx="3592">
                  <c:v>-0.159972</c:v>
                </c:pt>
                <c:pt idx="3593">
                  <c:v>1.38957</c:v>
                </c:pt>
                <c:pt idx="3594">
                  <c:v>0.38362600000000002</c:v>
                </c:pt>
                <c:pt idx="3595">
                  <c:v>1.0607500000000001</c:v>
                </c:pt>
                <c:pt idx="3596">
                  <c:v>0.38362600000000002</c:v>
                </c:pt>
                <c:pt idx="3597">
                  <c:v>1.37395</c:v>
                </c:pt>
                <c:pt idx="3598">
                  <c:v>0.64534800000000003</c:v>
                </c:pt>
                <c:pt idx="3599">
                  <c:v>1.13815</c:v>
                </c:pt>
                <c:pt idx="3600">
                  <c:v>0.64668300000000001</c:v>
                </c:pt>
                <c:pt idx="3601">
                  <c:v>0.15637699999999999</c:v>
                </c:pt>
                <c:pt idx="3602">
                  <c:v>0.51252699999999995</c:v>
                </c:pt>
                <c:pt idx="3603">
                  <c:v>0.24548500000000001</c:v>
                </c:pt>
                <c:pt idx="3604">
                  <c:v>-0.32002000000000003</c:v>
                </c:pt>
                <c:pt idx="3605">
                  <c:v>0.31448799999999999</c:v>
                </c:pt>
                <c:pt idx="3606">
                  <c:v>0.696658</c:v>
                </c:pt>
                <c:pt idx="3607">
                  <c:v>-0.32002000000000003</c:v>
                </c:pt>
                <c:pt idx="3608">
                  <c:v>0.88095100000000004</c:v>
                </c:pt>
                <c:pt idx="3609">
                  <c:v>0.64534800000000003</c:v>
                </c:pt>
                <c:pt idx="3610">
                  <c:v>0.29010399999999997</c:v>
                </c:pt>
                <c:pt idx="3611">
                  <c:v>0.12939100000000001</c:v>
                </c:pt>
                <c:pt idx="3612">
                  <c:v>0.58142700000000003</c:v>
                </c:pt>
                <c:pt idx="3613">
                  <c:v>0.95834299999999994</c:v>
                </c:pt>
                <c:pt idx="3614">
                  <c:v>0.71757499999999996</c:v>
                </c:pt>
                <c:pt idx="3615">
                  <c:v>0.59861699999999995</c:v>
                </c:pt>
                <c:pt idx="3616">
                  <c:v>0.85546699999999998</c:v>
                </c:pt>
                <c:pt idx="3617">
                  <c:v>0.241842</c:v>
                </c:pt>
                <c:pt idx="3618">
                  <c:v>0.71757499999999996</c:v>
                </c:pt>
                <c:pt idx="3619">
                  <c:v>0.48710399999999998</c:v>
                </c:pt>
                <c:pt idx="3620">
                  <c:v>0.82362599999999997</c:v>
                </c:pt>
                <c:pt idx="3621">
                  <c:v>0.50855300000000003</c:v>
                </c:pt>
                <c:pt idx="3622">
                  <c:v>0.55388800000000005</c:v>
                </c:pt>
                <c:pt idx="3623">
                  <c:v>0.28173500000000001</c:v>
                </c:pt>
                <c:pt idx="3624">
                  <c:v>0.15087500000000001</c:v>
                </c:pt>
                <c:pt idx="3625">
                  <c:v>0.27790399999999998</c:v>
                </c:pt>
                <c:pt idx="3626">
                  <c:v>0.40196199999999999</c:v>
                </c:pt>
                <c:pt idx="3627">
                  <c:v>0.40196199999999999</c:v>
                </c:pt>
                <c:pt idx="3628">
                  <c:v>0.48710399999999998</c:v>
                </c:pt>
                <c:pt idx="3629">
                  <c:v>0.41712700000000003</c:v>
                </c:pt>
                <c:pt idx="3630">
                  <c:v>0.41712700000000003</c:v>
                </c:pt>
                <c:pt idx="3631">
                  <c:v>0.215084</c:v>
                </c:pt>
                <c:pt idx="3632">
                  <c:v>0.44035800000000003</c:v>
                </c:pt>
                <c:pt idx="3633">
                  <c:v>0.278615</c:v>
                </c:pt>
                <c:pt idx="3634">
                  <c:v>0.93500499999999998</c:v>
                </c:pt>
                <c:pt idx="3635">
                  <c:v>0.243618</c:v>
                </c:pt>
                <c:pt idx="3636">
                  <c:v>0.58721299999999998</c:v>
                </c:pt>
                <c:pt idx="3637">
                  <c:v>-0.15280299999999999</c:v>
                </c:pt>
                <c:pt idx="3638">
                  <c:v>-5.8506000000000002E-2</c:v>
                </c:pt>
                <c:pt idx="3639">
                  <c:v>0.58142700000000003</c:v>
                </c:pt>
                <c:pt idx="3640">
                  <c:v>0.60649900000000001</c:v>
                </c:pt>
                <c:pt idx="3641">
                  <c:v>0.93247500000000005</c:v>
                </c:pt>
                <c:pt idx="3642">
                  <c:v>1.06087</c:v>
                </c:pt>
                <c:pt idx="3643">
                  <c:v>0.60947600000000002</c:v>
                </c:pt>
                <c:pt idx="3644">
                  <c:v>0.57054400000000005</c:v>
                </c:pt>
                <c:pt idx="3645">
                  <c:v>3.1619999999999999E-3</c:v>
                </c:pt>
                <c:pt idx="3646">
                  <c:v>0.36776999999999999</c:v>
                </c:pt>
                <c:pt idx="3647">
                  <c:v>0.25973299999999999</c:v>
                </c:pt>
                <c:pt idx="3648">
                  <c:v>0.193081</c:v>
                </c:pt>
                <c:pt idx="3649">
                  <c:v>-0.15280299999999999</c:v>
                </c:pt>
                <c:pt idx="3650">
                  <c:v>3.9819E-2</c:v>
                </c:pt>
                <c:pt idx="3651">
                  <c:v>9.4719999999999995E-3</c:v>
                </c:pt>
                <c:pt idx="3652">
                  <c:v>-0.138296</c:v>
                </c:pt>
                <c:pt idx="3653">
                  <c:v>-0.15709200000000001</c:v>
                </c:pt>
                <c:pt idx="3654">
                  <c:v>-0.138296</c:v>
                </c:pt>
                <c:pt idx="3655">
                  <c:v>-3.2120000000000003E-2</c:v>
                </c:pt>
                <c:pt idx="3656">
                  <c:v>0.58142700000000003</c:v>
                </c:pt>
                <c:pt idx="3657">
                  <c:v>0.193081</c:v>
                </c:pt>
                <c:pt idx="3658">
                  <c:v>0.57054400000000005</c:v>
                </c:pt>
                <c:pt idx="3659">
                  <c:v>0.117592</c:v>
                </c:pt>
                <c:pt idx="3660">
                  <c:v>-0.18509400000000001</c:v>
                </c:pt>
                <c:pt idx="3661">
                  <c:v>-0.503969</c:v>
                </c:pt>
                <c:pt idx="3662">
                  <c:v>0.75726199999999999</c:v>
                </c:pt>
                <c:pt idx="3663">
                  <c:v>-0.118961</c:v>
                </c:pt>
                <c:pt idx="3664">
                  <c:v>1.16849</c:v>
                </c:pt>
                <c:pt idx="3665">
                  <c:v>-0.14102100000000001</c:v>
                </c:pt>
                <c:pt idx="3666">
                  <c:v>0.43431799999999998</c:v>
                </c:pt>
                <c:pt idx="3667">
                  <c:v>0.48452899999999999</c:v>
                </c:pt>
                <c:pt idx="3668">
                  <c:v>0.68556099999999998</c:v>
                </c:pt>
                <c:pt idx="3669">
                  <c:v>1.0867</c:v>
                </c:pt>
                <c:pt idx="3670">
                  <c:v>0.194082</c:v>
                </c:pt>
                <c:pt idx="3671">
                  <c:v>0.94157400000000002</c:v>
                </c:pt>
                <c:pt idx="3672">
                  <c:v>0.75726199999999999</c:v>
                </c:pt>
                <c:pt idx="3673">
                  <c:v>5.7127999999999998E-2</c:v>
                </c:pt>
                <c:pt idx="3674">
                  <c:v>0.31385299999999999</c:v>
                </c:pt>
                <c:pt idx="3675">
                  <c:v>1.1693899999999999</c:v>
                </c:pt>
                <c:pt idx="3676">
                  <c:v>0.42188199999999998</c:v>
                </c:pt>
                <c:pt idx="3677">
                  <c:v>0.31385299999999999</c:v>
                </c:pt>
                <c:pt idx="3678">
                  <c:v>0.13142000000000001</c:v>
                </c:pt>
                <c:pt idx="3679">
                  <c:v>-0.159803</c:v>
                </c:pt>
                <c:pt idx="3680">
                  <c:v>0.43431799999999998</c:v>
                </c:pt>
                <c:pt idx="3681">
                  <c:v>1.181</c:v>
                </c:pt>
                <c:pt idx="3682">
                  <c:v>0.15665100000000001</c:v>
                </c:pt>
                <c:pt idx="3683">
                  <c:v>-0.18509400000000001</c:v>
                </c:pt>
                <c:pt idx="3684">
                  <c:v>0.752695</c:v>
                </c:pt>
                <c:pt idx="3685">
                  <c:v>0.641038</c:v>
                </c:pt>
                <c:pt idx="3686">
                  <c:v>0.77747100000000002</c:v>
                </c:pt>
                <c:pt idx="3687">
                  <c:v>0.641038</c:v>
                </c:pt>
                <c:pt idx="3688">
                  <c:v>0.77747100000000002</c:v>
                </c:pt>
                <c:pt idx="3689">
                  <c:v>0.78905499999999995</c:v>
                </c:pt>
                <c:pt idx="3690">
                  <c:v>1.0719099999999999</c:v>
                </c:pt>
                <c:pt idx="3691">
                  <c:v>0.27979500000000002</c:v>
                </c:pt>
                <c:pt idx="3692">
                  <c:v>0.27979500000000002</c:v>
                </c:pt>
                <c:pt idx="3693">
                  <c:v>1.0941399999999999</c:v>
                </c:pt>
                <c:pt idx="3694">
                  <c:v>0.29904900000000001</c:v>
                </c:pt>
                <c:pt idx="3695">
                  <c:v>-0.47930400000000001</c:v>
                </c:pt>
                <c:pt idx="3696">
                  <c:v>0.805925</c:v>
                </c:pt>
                <c:pt idx="3697">
                  <c:v>1.0804</c:v>
                </c:pt>
                <c:pt idx="3698">
                  <c:v>0.50306799999999996</c:v>
                </c:pt>
                <c:pt idx="3699">
                  <c:v>0.22133800000000001</c:v>
                </c:pt>
                <c:pt idx="3700">
                  <c:v>1.41405</c:v>
                </c:pt>
                <c:pt idx="3701">
                  <c:v>0.55213800000000002</c:v>
                </c:pt>
                <c:pt idx="3702">
                  <c:v>-0.52311399999999997</c:v>
                </c:pt>
                <c:pt idx="3703">
                  <c:v>1.10595</c:v>
                </c:pt>
                <c:pt idx="3704">
                  <c:v>1.10595</c:v>
                </c:pt>
                <c:pt idx="3705">
                  <c:v>0.55744499999999997</c:v>
                </c:pt>
                <c:pt idx="3706">
                  <c:v>0.196966</c:v>
                </c:pt>
                <c:pt idx="3707">
                  <c:v>0.23571300000000001</c:v>
                </c:pt>
                <c:pt idx="3708">
                  <c:v>-0.103937</c:v>
                </c:pt>
                <c:pt idx="3709">
                  <c:v>-0.17219200000000001</c:v>
                </c:pt>
                <c:pt idx="3710">
                  <c:v>0.83172999999999997</c:v>
                </c:pt>
                <c:pt idx="3711">
                  <c:v>-0.52311399999999997</c:v>
                </c:pt>
                <c:pt idx="3712">
                  <c:v>0.48738999999999999</c:v>
                </c:pt>
                <c:pt idx="3713">
                  <c:v>0.84318400000000004</c:v>
                </c:pt>
                <c:pt idx="3714">
                  <c:v>4.9367000000000001E-2</c:v>
                </c:pt>
                <c:pt idx="3715">
                  <c:v>0.50435300000000005</c:v>
                </c:pt>
                <c:pt idx="3716">
                  <c:v>1.04609</c:v>
                </c:pt>
                <c:pt idx="3717">
                  <c:v>0.97625499999999998</c:v>
                </c:pt>
                <c:pt idx="3718">
                  <c:v>0.50435300000000005</c:v>
                </c:pt>
                <c:pt idx="3719">
                  <c:v>0.387152</c:v>
                </c:pt>
                <c:pt idx="3720">
                  <c:v>0.82293099999999997</c:v>
                </c:pt>
                <c:pt idx="3721">
                  <c:v>0.53324300000000002</c:v>
                </c:pt>
                <c:pt idx="3722">
                  <c:v>0.20144400000000001</c:v>
                </c:pt>
                <c:pt idx="3723">
                  <c:v>0.70813099999999995</c:v>
                </c:pt>
                <c:pt idx="3724">
                  <c:v>0.41194799999999998</c:v>
                </c:pt>
                <c:pt idx="3725">
                  <c:v>-0.88434900000000005</c:v>
                </c:pt>
                <c:pt idx="3726">
                  <c:v>1.41214</c:v>
                </c:pt>
                <c:pt idx="3727">
                  <c:v>-0.58574400000000004</c:v>
                </c:pt>
                <c:pt idx="3728">
                  <c:v>1.25712</c:v>
                </c:pt>
                <c:pt idx="3729">
                  <c:v>-0.22803399999999999</c:v>
                </c:pt>
                <c:pt idx="3730">
                  <c:v>0.45033000000000001</c:v>
                </c:pt>
                <c:pt idx="3731">
                  <c:v>-0.30502800000000002</c:v>
                </c:pt>
                <c:pt idx="3732">
                  <c:v>-1.70628</c:v>
                </c:pt>
                <c:pt idx="3733">
                  <c:v>-0.87758499999999995</c:v>
                </c:pt>
                <c:pt idx="3734">
                  <c:v>-0.62395100000000003</c:v>
                </c:pt>
                <c:pt idx="3735">
                  <c:v>-0.75439500000000004</c:v>
                </c:pt>
                <c:pt idx="3736">
                  <c:v>-7.7268000000000003E-2</c:v>
                </c:pt>
                <c:pt idx="3737">
                  <c:v>-3.2618499999999999</c:v>
                </c:pt>
                <c:pt idx="3738">
                  <c:v>-7.7268000000000003E-2</c:v>
                </c:pt>
                <c:pt idx="3739">
                  <c:v>-0.40272999999999998</c:v>
                </c:pt>
                <c:pt idx="3740">
                  <c:v>0.47279900000000002</c:v>
                </c:pt>
                <c:pt idx="3741">
                  <c:v>0.14854700000000001</c:v>
                </c:pt>
                <c:pt idx="3742">
                  <c:v>0.59841800000000001</c:v>
                </c:pt>
                <c:pt idx="3743">
                  <c:v>-2.6976800000000001</c:v>
                </c:pt>
                <c:pt idx="3744">
                  <c:v>-0.34996699999999997</c:v>
                </c:pt>
                <c:pt idx="3745">
                  <c:v>-0.53892600000000002</c:v>
                </c:pt>
                <c:pt idx="3746">
                  <c:v>-1.70628</c:v>
                </c:pt>
                <c:pt idx="3747">
                  <c:v>-0.262268</c:v>
                </c:pt>
                <c:pt idx="3748">
                  <c:v>0.254052</c:v>
                </c:pt>
                <c:pt idx="3749">
                  <c:v>-0.48173300000000002</c:v>
                </c:pt>
                <c:pt idx="3750">
                  <c:v>1.00451</c:v>
                </c:pt>
                <c:pt idx="3751">
                  <c:v>-0.91463099999999997</c:v>
                </c:pt>
                <c:pt idx="3752">
                  <c:v>1.5267599999999999</c:v>
                </c:pt>
                <c:pt idx="3753">
                  <c:v>-0.56479800000000002</c:v>
                </c:pt>
                <c:pt idx="3754">
                  <c:v>0.92184500000000003</c:v>
                </c:pt>
                <c:pt idx="3755">
                  <c:v>0.28478999999999999</c:v>
                </c:pt>
                <c:pt idx="3756">
                  <c:v>-0.683585</c:v>
                </c:pt>
                <c:pt idx="3757">
                  <c:v>-0.25915700000000003</c:v>
                </c:pt>
                <c:pt idx="3758">
                  <c:v>0.35178999999999999</c:v>
                </c:pt>
                <c:pt idx="3759">
                  <c:v>-0.91463099999999997</c:v>
                </c:pt>
                <c:pt idx="3760">
                  <c:v>0.36033399999999999</c:v>
                </c:pt>
                <c:pt idx="3761">
                  <c:v>-0.55325100000000005</c:v>
                </c:pt>
                <c:pt idx="3762">
                  <c:v>1.5220400000000001</c:v>
                </c:pt>
                <c:pt idx="3763">
                  <c:v>1.7366699999999999</c:v>
                </c:pt>
                <c:pt idx="3764">
                  <c:v>0.35178999999999999</c:v>
                </c:pt>
                <c:pt idx="3765">
                  <c:v>0.88923099999999999</c:v>
                </c:pt>
                <c:pt idx="3766">
                  <c:v>-1.1343099999999999</c:v>
                </c:pt>
                <c:pt idx="3767">
                  <c:v>6.9857000000000002E-2</c:v>
                </c:pt>
                <c:pt idx="3768">
                  <c:v>-0.91463099999999997</c:v>
                </c:pt>
                <c:pt idx="3769">
                  <c:v>0.64005100000000004</c:v>
                </c:pt>
                <c:pt idx="3770">
                  <c:v>-0.27463799999999999</c:v>
                </c:pt>
                <c:pt idx="3771">
                  <c:v>-0.18049599999999999</c:v>
                </c:pt>
                <c:pt idx="3772">
                  <c:v>0.29558000000000001</c:v>
                </c:pt>
                <c:pt idx="3773">
                  <c:v>0.99103399999999997</c:v>
                </c:pt>
                <c:pt idx="3774">
                  <c:v>-0.83081199999999999</c:v>
                </c:pt>
                <c:pt idx="3775">
                  <c:v>0.194328</c:v>
                </c:pt>
                <c:pt idx="3776">
                  <c:v>7.9152E-2</c:v>
                </c:pt>
                <c:pt idx="3777">
                  <c:v>0.30333500000000002</c:v>
                </c:pt>
                <c:pt idx="3778">
                  <c:v>2.0727899999999999</c:v>
                </c:pt>
                <c:pt idx="3779">
                  <c:v>-0.31411499999999998</c:v>
                </c:pt>
                <c:pt idx="3780">
                  <c:v>0.49962299999999998</c:v>
                </c:pt>
                <c:pt idx="3781">
                  <c:v>0.56510099999999996</c:v>
                </c:pt>
                <c:pt idx="3782">
                  <c:v>-0.31411499999999998</c:v>
                </c:pt>
                <c:pt idx="3783">
                  <c:v>1.12398</c:v>
                </c:pt>
                <c:pt idx="3784">
                  <c:v>0.18187600000000001</c:v>
                </c:pt>
                <c:pt idx="3785">
                  <c:v>0.18187600000000001</c:v>
                </c:pt>
                <c:pt idx="3786">
                  <c:v>0.85964200000000002</c:v>
                </c:pt>
                <c:pt idx="3787">
                  <c:v>0.92728200000000005</c:v>
                </c:pt>
                <c:pt idx="3788">
                  <c:v>0.63936800000000005</c:v>
                </c:pt>
                <c:pt idx="3789">
                  <c:v>0.57098499999999996</c:v>
                </c:pt>
                <c:pt idx="3790">
                  <c:v>1.2033199999999999</c:v>
                </c:pt>
                <c:pt idx="3791">
                  <c:v>0.357576</c:v>
                </c:pt>
                <c:pt idx="3792">
                  <c:v>1.0210900000000001</c:v>
                </c:pt>
                <c:pt idx="3793">
                  <c:v>0.79766099999999995</c:v>
                </c:pt>
                <c:pt idx="3794">
                  <c:v>0.97625600000000001</c:v>
                </c:pt>
                <c:pt idx="3795">
                  <c:v>0.45101799999999997</c:v>
                </c:pt>
                <c:pt idx="3796">
                  <c:v>1.1694899999999999</c:v>
                </c:pt>
                <c:pt idx="3797">
                  <c:v>2.0727899999999999</c:v>
                </c:pt>
                <c:pt idx="3798">
                  <c:v>-0.25445299999999998</c:v>
                </c:pt>
                <c:pt idx="3799">
                  <c:v>1.78861</c:v>
                </c:pt>
                <c:pt idx="3800">
                  <c:v>0.29776399999999997</c:v>
                </c:pt>
                <c:pt idx="3801">
                  <c:v>1.12398</c:v>
                </c:pt>
                <c:pt idx="3802">
                  <c:v>0.97625600000000001</c:v>
                </c:pt>
                <c:pt idx="3803">
                  <c:v>6.8970000000000004E-2</c:v>
                </c:pt>
                <c:pt idx="3804">
                  <c:v>0.22631699999999999</c:v>
                </c:pt>
                <c:pt idx="3805">
                  <c:v>1.23926</c:v>
                </c:pt>
                <c:pt idx="3806">
                  <c:v>0.162962</c:v>
                </c:pt>
                <c:pt idx="3807">
                  <c:v>0.48543399999999998</c:v>
                </c:pt>
                <c:pt idx="3808">
                  <c:v>0.95232799999999995</c:v>
                </c:pt>
                <c:pt idx="3809">
                  <c:v>-0.24443500000000001</c:v>
                </c:pt>
                <c:pt idx="3810">
                  <c:v>1.4356199999999999</c:v>
                </c:pt>
                <c:pt idx="3811">
                  <c:v>0.51406399999999997</c:v>
                </c:pt>
                <c:pt idx="3812">
                  <c:v>0.896254</c:v>
                </c:pt>
                <c:pt idx="3813">
                  <c:v>0.89837</c:v>
                </c:pt>
                <c:pt idx="3814">
                  <c:v>1.24126</c:v>
                </c:pt>
                <c:pt idx="3815">
                  <c:v>0.53898599999999997</c:v>
                </c:pt>
                <c:pt idx="3816">
                  <c:v>6.8970000000000004E-2</c:v>
                </c:pt>
                <c:pt idx="3817">
                  <c:v>-0.24443500000000001</c:v>
                </c:pt>
                <c:pt idx="3818">
                  <c:v>0.33760400000000002</c:v>
                </c:pt>
                <c:pt idx="3819">
                  <c:v>0.28703099999999998</c:v>
                </c:pt>
                <c:pt idx="3820">
                  <c:v>-0.55970299999999995</c:v>
                </c:pt>
                <c:pt idx="3821">
                  <c:v>0.89522299999999999</c:v>
                </c:pt>
                <c:pt idx="3822">
                  <c:v>1.6906000000000001</c:v>
                </c:pt>
                <c:pt idx="3823">
                  <c:v>0.46548400000000001</c:v>
                </c:pt>
                <c:pt idx="3824">
                  <c:v>2.0021599999999999</c:v>
                </c:pt>
                <c:pt idx="3825">
                  <c:v>1.1675199999999999</c:v>
                </c:pt>
                <c:pt idx="3826">
                  <c:v>1.6906000000000001</c:v>
                </c:pt>
                <c:pt idx="3827">
                  <c:v>0.95232799999999995</c:v>
                </c:pt>
                <c:pt idx="3828">
                  <c:v>0.28703099999999998</c:v>
                </c:pt>
                <c:pt idx="3829">
                  <c:v>0.89837</c:v>
                </c:pt>
                <c:pt idx="3830">
                  <c:v>0.394953</c:v>
                </c:pt>
                <c:pt idx="3831">
                  <c:v>0.62834699999999999</c:v>
                </c:pt>
                <c:pt idx="3832">
                  <c:v>0.34790300000000002</c:v>
                </c:pt>
                <c:pt idx="3833">
                  <c:v>0.78222199999999997</c:v>
                </c:pt>
                <c:pt idx="3834">
                  <c:v>0.30544100000000002</c:v>
                </c:pt>
                <c:pt idx="3835">
                  <c:v>0.186088</c:v>
                </c:pt>
                <c:pt idx="3836">
                  <c:v>0.52759800000000001</c:v>
                </c:pt>
                <c:pt idx="3837">
                  <c:v>-0.25345200000000001</c:v>
                </c:pt>
                <c:pt idx="3838">
                  <c:v>0.33516499999999999</c:v>
                </c:pt>
                <c:pt idx="3839">
                  <c:v>4.1071000000000003E-2</c:v>
                </c:pt>
                <c:pt idx="3840">
                  <c:v>0.52759800000000001</c:v>
                </c:pt>
                <c:pt idx="3841">
                  <c:v>1.05741</c:v>
                </c:pt>
                <c:pt idx="3842">
                  <c:v>0.71492500000000003</c:v>
                </c:pt>
                <c:pt idx="3843">
                  <c:v>0.41292400000000001</c:v>
                </c:pt>
                <c:pt idx="3844">
                  <c:v>0.294852</c:v>
                </c:pt>
                <c:pt idx="3845">
                  <c:v>1.8831899999999999</c:v>
                </c:pt>
                <c:pt idx="3846">
                  <c:v>0.52759800000000001</c:v>
                </c:pt>
                <c:pt idx="3847">
                  <c:v>1.2689600000000001</c:v>
                </c:pt>
                <c:pt idx="3848">
                  <c:v>1.29054</c:v>
                </c:pt>
                <c:pt idx="3849">
                  <c:v>-0.19372200000000001</c:v>
                </c:pt>
                <c:pt idx="3850">
                  <c:v>3.3299000000000002E-2</c:v>
                </c:pt>
                <c:pt idx="3851">
                  <c:v>-0.31022</c:v>
                </c:pt>
                <c:pt idx="3852">
                  <c:v>-0.24009900000000001</c:v>
                </c:pt>
                <c:pt idx="3853">
                  <c:v>0.227853</c:v>
                </c:pt>
                <c:pt idx="3854">
                  <c:v>0.75925799999999999</c:v>
                </c:pt>
                <c:pt idx="3855">
                  <c:v>0.64016700000000004</c:v>
                </c:pt>
                <c:pt idx="3856">
                  <c:v>0.37842300000000001</c:v>
                </c:pt>
                <c:pt idx="3857">
                  <c:v>-9.6837999999999994E-2</c:v>
                </c:pt>
                <c:pt idx="3858">
                  <c:v>1.3214699999999999</c:v>
                </c:pt>
                <c:pt idx="3859">
                  <c:v>-0.57902900000000002</c:v>
                </c:pt>
                <c:pt idx="3860">
                  <c:v>-4.4086E-2</c:v>
                </c:pt>
                <c:pt idx="3861">
                  <c:v>0.56665699999999997</c:v>
                </c:pt>
                <c:pt idx="3862">
                  <c:v>0.64614000000000005</c:v>
                </c:pt>
                <c:pt idx="3863">
                  <c:v>0.81060500000000002</c:v>
                </c:pt>
                <c:pt idx="3864">
                  <c:v>-0.31022</c:v>
                </c:pt>
                <c:pt idx="3865">
                  <c:v>-4.4086E-2</c:v>
                </c:pt>
                <c:pt idx="3866">
                  <c:v>0.38884200000000002</c:v>
                </c:pt>
                <c:pt idx="3867">
                  <c:v>0.81060500000000002</c:v>
                </c:pt>
                <c:pt idx="3868">
                  <c:v>1.14486</c:v>
                </c:pt>
                <c:pt idx="3869">
                  <c:v>-5.5715000000000001E-2</c:v>
                </c:pt>
                <c:pt idx="3870">
                  <c:v>0.31362200000000001</c:v>
                </c:pt>
                <c:pt idx="3871">
                  <c:v>-0.32507900000000001</c:v>
                </c:pt>
                <c:pt idx="3872">
                  <c:v>0.38339800000000002</c:v>
                </c:pt>
                <c:pt idx="3873">
                  <c:v>-0.86929500000000004</c:v>
                </c:pt>
                <c:pt idx="3874">
                  <c:v>-0.415437</c:v>
                </c:pt>
                <c:pt idx="3875">
                  <c:v>-0.43291299999999999</c:v>
                </c:pt>
                <c:pt idx="3876">
                  <c:v>6.9020999999999999E-2</c:v>
                </c:pt>
                <c:pt idx="3877">
                  <c:v>-5.0639999999999998E-2</c:v>
                </c:pt>
                <c:pt idx="3878">
                  <c:v>0.30125800000000003</c:v>
                </c:pt>
                <c:pt idx="3879">
                  <c:v>-1.00142</c:v>
                </c:pt>
                <c:pt idx="3880">
                  <c:v>3.4514999999999997E-2</c:v>
                </c:pt>
                <c:pt idx="3881">
                  <c:v>0.49205900000000002</c:v>
                </c:pt>
                <c:pt idx="3882">
                  <c:v>-0.49432500000000001</c:v>
                </c:pt>
                <c:pt idx="3883">
                  <c:v>-0.34499299999999999</c:v>
                </c:pt>
                <c:pt idx="3884">
                  <c:v>8.4261000000000003E-2</c:v>
                </c:pt>
                <c:pt idx="3885">
                  <c:v>0.39214700000000002</c:v>
                </c:pt>
                <c:pt idx="3886">
                  <c:v>-0.48600599999999999</c:v>
                </c:pt>
                <c:pt idx="3887">
                  <c:v>0.86654299999999995</c:v>
                </c:pt>
                <c:pt idx="3888">
                  <c:v>-1.58457</c:v>
                </c:pt>
                <c:pt idx="3889">
                  <c:v>-0.465783</c:v>
                </c:pt>
                <c:pt idx="3890">
                  <c:v>-0.21865799999999999</c:v>
                </c:pt>
                <c:pt idx="3891">
                  <c:v>3.4514999999999997E-2</c:v>
                </c:pt>
                <c:pt idx="3892">
                  <c:v>-0.311446</c:v>
                </c:pt>
                <c:pt idx="3893">
                  <c:v>-0.87968800000000003</c:v>
                </c:pt>
                <c:pt idx="3894">
                  <c:v>0.72156699999999996</c:v>
                </c:pt>
                <c:pt idx="3895">
                  <c:v>0.26438699999999998</c:v>
                </c:pt>
                <c:pt idx="3896">
                  <c:v>-0.455341</c:v>
                </c:pt>
                <c:pt idx="3897">
                  <c:v>-0.135156</c:v>
                </c:pt>
                <c:pt idx="3898">
                  <c:v>4.7285000000000001E-2</c:v>
                </c:pt>
                <c:pt idx="3899">
                  <c:v>-0.311446</c:v>
                </c:pt>
                <c:pt idx="3900">
                  <c:v>0.36324099999999998</c:v>
                </c:pt>
                <c:pt idx="3901">
                  <c:v>0.61617599999999995</c:v>
                </c:pt>
                <c:pt idx="3902">
                  <c:v>1.3656200000000001</c:v>
                </c:pt>
                <c:pt idx="3903">
                  <c:v>0.48888300000000001</c:v>
                </c:pt>
                <c:pt idx="3904">
                  <c:v>1.5207299999999999</c:v>
                </c:pt>
                <c:pt idx="3905">
                  <c:v>1.3106199999999999</c:v>
                </c:pt>
                <c:pt idx="3906">
                  <c:v>1.16998</c:v>
                </c:pt>
                <c:pt idx="3907">
                  <c:v>-2.1027000000000001E-2</c:v>
                </c:pt>
                <c:pt idx="3908">
                  <c:v>1.5207299999999999</c:v>
                </c:pt>
                <c:pt idx="3909">
                  <c:v>-0.84499599999999997</c:v>
                </c:pt>
                <c:pt idx="3910">
                  <c:v>1.3106199999999999</c:v>
                </c:pt>
                <c:pt idx="3911">
                  <c:v>0.66714200000000001</c:v>
                </c:pt>
                <c:pt idx="3912">
                  <c:v>1.16998</c:v>
                </c:pt>
                <c:pt idx="3913">
                  <c:v>-0.14171900000000001</c:v>
                </c:pt>
                <c:pt idx="3914">
                  <c:v>0.79688000000000003</c:v>
                </c:pt>
                <c:pt idx="3915">
                  <c:v>1.3935500000000001</c:v>
                </c:pt>
                <c:pt idx="3916">
                  <c:v>0.29440100000000002</c:v>
                </c:pt>
                <c:pt idx="3917">
                  <c:v>2.0093700000000001</c:v>
                </c:pt>
                <c:pt idx="3918">
                  <c:v>1.5540400000000001</c:v>
                </c:pt>
                <c:pt idx="3919">
                  <c:v>1.0277499999999999</c:v>
                </c:pt>
                <c:pt idx="3920">
                  <c:v>-0.599244</c:v>
                </c:pt>
                <c:pt idx="3921">
                  <c:v>-0.14171900000000001</c:v>
                </c:pt>
                <c:pt idx="3922">
                  <c:v>-0.35370200000000002</c:v>
                </c:pt>
                <c:pt idx="3923">
                  <c:v>-0.35370200000000002</c:v>
                </c:pt>
                <c:pt idx="3924">
                  <c:v>-0.22261600000000001</c:v>
                </c:pt>
                <c:pt idx="3925">
                  <c:v>-9.3161999999999995E-2</c:v>
                </c:pt>
                <c:pt idx="3926">
                  <c:v>0.19275400000000001</c:v>
                </c:pt>
                <c:pt idx="3927">
                  <c:v>-0.66084299999999996</c:v>
                </c:pt>
                <c:pt idx="3928">
                  <c:v>-0.22261600000000001</c:v>
                </c:pt>
                <c:pt idx="3929">
                  <c:v>0.59337099999999998</c:v>
                </c:pt>
                <c:pt idx="3930">
                  <c:v>0.13216700000000001</c:v>
                </c:pt>
                <c:pt idx="3931">
                  <c:v>-0.39524900000000002</c:v>
                </c:pt>
                <c:pt idx="3932">
                  <c:v>1.1828399999999999</c:v>
                </c:pt>
                <c:pt idx="3933">
                  <c:v>0.111299</c:v>
                </c:pt>
                <c:pt idx="3934">
                  <c:v>0.67003299999999999</c:v>
                </c:pt>
                <c:pt idx="3935">
                  <c:v>-0.398198</c:v>
                </c:pt>
                <c:pt idx="3936">
                  <c:v>-3.3101999999999999E-2</c:v>
                </c:pt>
                <c:pt idx="3937">
                  <c:v>0.35305799999999998</c:v>
                </c:pt>
                <c:pt idx="3938">
                  <c:v>0.54067699999999996</c:v>
                </c:pt>
                <c:pt idx="3939">
                  <c:v>0.177618</c:v>
                </c:pt>
                <c:pt idx="3940">
                  <c:v>-0.70004599999999995</c:v>
                </c:pt>
                <c:pt idx="3941">
                  <c:v>0.214974</c:v>
                </c:pt>
                <c:pt idx="3942">
                  <c:v>-0.39524900000000002</c:v>
                </c:pt>
                <c:pt idx="3943">
                  <c:v>-0.70004599999999995</c:v>
                </c:pt>
                <c:pt idx="3944">
                  <c:v>-0.63427699999999998</c:v>
                </c:pt>
                <c:pt idx="3945">
                  <c:v>0.77489200000000003</c:v>
                </c:pt>
                <c:pt idx="3946">
                  <c:v>0.79739599999999999</c:v>
                </c:pt>
                <c:pt idx="3947">
                  <c:v>0.59337099999999998</c:v>
                </c:pt>
                <c:pt idx="3948">
                  <c:v>-0.99000699999999997</c:v>
                </c:pt>
                <c:pt idx="3949">
                  <c:v>-0.46438699999999999</c:v>
                </c:pt>
                <c:pt idx="3950">
                  <c:v>0.31578400000000001</c:v>
                </c:pt>
                <c:pt idx="3951">
                  <c:v>-0.29531000000000002</c:v>
                </c:pt>
                <c:pt idx="3952">
                  <c:v>-0.106409</c:v>
                </c:pt>
                <c:pt idx="3953">
                  <c:v>-0.62152700000000005</c:v>
                </c:pt>
                <c:pt idx="3954">
                  <c:v>-0.57033400000000001</c:v>
                </c:pt>
                <c:pt idx="3955">
                  <c:v>0.30054900000000001</c:v>
                </c:pt>
                <c:pt idx="3956">
                  <c:v>-0.39275900000000002</c:v>
                </c:pt>
                <c:pt idx="3957">
                  <c:v>-0.95968600000000004</c:v>
                </c:pt>
                <c:pt idx="3958">
                  <c:v>-0.70216299999999998</c:v>
                </c:pt>
                <c:pt idx="3959">
                  <c:v>-0.19586300000000001</c:v>
                </c:pt>
                <c:pt idx="3960">
                  <c:v>-0.479987</c:v>
                </c:pt>
                <c:pt idx="3961">
                  <c:v>-0.229078</c:v>
                </c:pt>
                <c:pt idx="3962">
                  <c:v>0.428456</c:v>
                </c:pt>
                <c:pt idx="3963">
                  <c:v>-1.0174000000000001</c:v>
                </c:pt>
                <c:pt idx="3964">
                  <c:v>-0.106409</c:v>
                </c:pt>
                <c:pt idx="3965">
                  <c:v>-0.62152700000000005</c:v>
                </c:pt>
                <c:pt idx="3966">
                  <c:v>0.26941900000000002</c:v>
                </c:pt>
                <c:pt idx="3967">
                  <c:v>-0.65722499999999995</c:v>
                </c:pt>
                <c:pt idx="3968">
                  <c:v>-0.67472699999999997</c:v>
                </c:pt>
                <c:pt idx="3969">
                  <c:v>-0.15419099999999999</c:v>
                </c:pt>
                <c:pt idx="3970">
                  <c:v>-0.59588099999999999</c:v>
                </c:pt>
                <c:pt idx="3971">
                  <c:v>-0.57033400000000001</c:v>
                </c:pt>
                <c:pt idx="3972">
                  <c:v>0.31578400000000001</c:v>
                </c:pt>
                <c:pt idx="3973">
                  <c:v>0.209899</c:v>
                </c:pt>
                <c:pt idx="3974">
                  <c:v>-0.57033400000000001</c:v>
                </c:pt>
                <c:pt idx="3975">
                  <c:v>-1.1962299999999999</c:v>
                </c:pt>
                <c:pt idx="3976">
                  <c:v>-0.32608599999999999</c:v>
                </c:pt>
                <c:pt idx="3977">
                  <c:v>-0.67472699999999997</c:v>
                </c:pt>
                <c:pt idx="3978">
                  <c:v>-1.2886</c:v>
                </c:pt>
                <c:pt idx="3979">
                  <c:v>-1.0098499999999999</c:v>
                </c:pt>
                <c:pt idx="3980">
                  <c:v>-0.68126799999999998</c:v>
                </c:pt>
                <c:pt idx="3981">
                  <c:v>-0.80256300000000003</c:v>
                </c:pt>
                <c:pt idx="3982">
                  <c:v>0.48597400000000002</c:v>
                </c:pt>
                <c:pt idx="3983">
                  <c:v>0.59349499999999999</c:v>
                </c:pt>
                <c:pt idx="3984">
                  <c:v>-3.4792999999999998E-2</c:v>
                </c:pt>
                <c:pt idx="3985">
                  <c:v>-1.2886</c:v>
                </c:pt>
                <c:pt idx="3986">
                  <c:v>-0.95410899999999998</c:v>
                </c:pt>
                <c:pt idx="3987">
                  <c:v>1.16462</c:v>
                </c:pt>
                <c:pt idx="3988">
                  <c:v>0.15717400000000001</c:v>
                </c:pt>
                <c:pt idx="3989">
                  <c:v>-0.93906400000000001</c:v>
                </c:pt>
                <c:pt idx="3990">
                  <c:v>-0.92015899999999995</c:v>
                </c:pt>
                <c:pt idx="3991">
                  <c:v>0.80776599999999998</c:v>
                </c:pt>
                <c:pt idx="3992">
                  <c:v>0.56255900000000003</c:v>
                </c:pt>
                <c:pt idx="3993">
                  <c:v>-0.92536200000000002</c:v>
                </c:pt>
                <c:pt idx="3994">
                  <c:v>-1.3140700000000001</c:v>
                </c:pt>
                <c:pt idx="3995">
                  <c:v>-0.80318299999999998</c:v>
                </c:pt>
                <c:pt idx="3996">
                  <c:v>0.59349499999999999</c:v>
                </c:pt>
                <c:pt idx="3997">
                  <c:v>-1.05799</c:v>
                </c:pt>
                <c:pt idx="3998">
                  <c:v>-0.75268000000000002</c:v>
                </c:pt>
                <c:pt idx="3999">
                  <c:v>-0.95449099999999998</c:v>
                </c:pt>
                <c:pt idx="4000">
                  <c:v>-0.95410899999999998</c:v>
                </c:pt>
                <c:pt idx="4001">
                  <c:v>-1.2886</c:v>
                </c:pt>
                <c:pt idx="4002">
                  <c:v>-0.38166899999999998</c:v>
                </c:pt>
                <c:pt idx="4003">
                  <c:v>0.24806300000000001</c:v>
                </c:pt>
                <c:pt idx="4004">
                  <c:v>0.65798299999999998</c:v>
                </c:pt>
                <c:pt idx="4005">
                  <c:v>0.59349499999999999</c:v>
                </c:pt>
                <c:pt idx="4006">
                  <c:v>0.43554399999999999</c:v>
                </c:pt>
                <c:pt idx="4007">
                  <c:v>-0.99928899999999998</c:v>
                </c:pt>
                <c:pt idx="4008">
                  <c:v>-0.19562299999999999</c:v>
                </c:pt>
                <c:pt idx="4009">
                  <c:v>0.30422399999999999</c:v>
                </c:pt>
                <c:pt idx="4010">
                  <c:v>0.29219600000000001</c:v>
                </c:pt>
                <c:pt idx="4011">
                  <c:v>-1.1956899999999999</c:v>
                </c:pt>
                <c:pt idx="4012">
                  <c:v>-0.36232599999999998</c:v>
                </c:pt>
                <c:pt idx="4013">
                  <c:v>-0.27584399999999998</c:v>
                </c:pt>
                <c:pt idx="4014">
                  <c:v>-0.69825499999999996</c:v>
                </c:pt>
                <c:pt idx="4015">
                  <c:v>-0.46979900000000002</c:v>
                </c:pt>
                <c:pt idx="4016">
                  <c:v>0.464449</c:v>
                </c:pt>
                <c:pt idx="4017">
                  <c:v>-0.46979900000000002</c:v>
                </c:pt>
                <c:pt idx="4018">
                  <c:v>-0.27584399999999998</c:v>
                </c:pt>
                <c:pt idx="4019">
                  <c:v>-0.80674900000000005</c:v>
                </c:pt>
                <c:pt idx="4020">
                  <c:v>-0.71104199999999995</c:v>
                </c:pt>
                <c:pt idx="4021">
                  <c:v>-1.0189999999999999</c:v>
                </c:pt>
                <c:pt idx="4022">
                  <c:v>-0.95768600000000004</c:v>
                </c:pt>
                <c:pt idx="4023">
                  <c:v>-1.4373899999999999</c:v>
                </c:pt>
                <c:pt idx="4024">
                  <c:v>-0.60533800000000004</c:v>
                </c:pt>
                <c:pt idx="4025">
                  <c:v>0.229875</c:v>
                </c:pt>
                <c:pt idx="4026">
                  <c:v>-0.33273900000000001</c:v>
                </c:pt>
                <c:pt idx="4027">
                  <c:v>-0.43665300000000001</c:v>
                </c:pt>
                <c:pt idx="4028">
                  <c:v>-0.109319</c:v>
                </c:pt>
                <c:pt idx="4029">
                  <c:v>0.23700499999999999</c:v>
                </c:pt>
                <c:pt idx="4030">
                  <c:v>-0.48846099999999998</c:v>
                </c:pt>
                <c:pt idx="4031">
                  <c:v>0.14729999999999999</c:v>
                </c:pt>
                <c:pt idx="4032">
                  <c:v>-0.13231200000000001</c:v>
                </c:pt>
                <c:pt idx="4033">
                  <c:v>0.58184899999999995</c:v>
                </c:pt>
                <c:pt idx="4034">
                  <c:v>-0.64580099999999996</c:v>
                </c:pt>
                <c:pt idx="4035">
                  <c:v>-0.80055699999999996</c:v>
                </c:pt>
                <c:pt idx="4036">
                  <c:v>-0.13522999999999999</c:v>
                </c:pt>
                <c:pt idx="4037">
                  <c:v>1.1737299999999999</c:v>
                </c:pt>
                <c:pt idx="4038">
                  <c:v>-0.428315</c:v>
                </c:pt>
                <c:pt idx="4039">
                  <c:v>-0.108735</c:v>
                </c:pt>
                <c:pt idx="4040">
                  <c:v>0.57056300000000004</c:v>
                </c:pt>
                <c:pt idx="4041">
                  <c:v>0.33621299999999998</c:v>
                </c:pt>
                <c:pt idx="4042">
                  <c:v>0.36548399999999998</c:v>
                </c:pt>
                <c:pt idx="4043">
                  <c:v>0.295047</c:v>
                </c:pt>
                <c:pt idx="4044">
                  <c:v>-0.65423699999999996</c:v>
                </c:pt>
                <c:pt idx="4045">
                  <c:v>0.93303499999999995</c:v>
                </c:pt>
                <c:pt idx="4046">
                  <c:v>0.81751099999999999</c:v>
                </c:pt>
                <c:pt idx="4047">
                  <c:v>0.127219</c:v>
                </c:pt>
                <c:pt idx="4048">
                  <c:v>0.701546</c:v>
                </c:pt>
                <c:pt idx="4049">
                  <c:v>0.74805500000000003</c:v>
                </c:pt>
                <c:pt idx="4050">
                  <c:v>0.23622099999999999</c:v>
                </c:pt>
                <c:pt idx="4051">
                  <c:v>0.365365</c:v>
                </c:pt>
                <c:pt idx="4052">
                  <c:v>0.719638</c:v>
                </c:pt>
                <c:pt idx="4053">
                  <c:v>0.41713499999999998</c:v>
                </c:pt>
                <c:pt idx="4054">
                  <c:v>0.23622099999999999</c:v>
                </c:pt>
                <c:pt idx="4055">
                  <c:v>-0.22736799999999999</c:v>
                </c:pt>
                <c:pt idx="4056">
                  <c:v>0.64546800000000004</c:v>
                </c:pt>
                <c:pt idx="4057">
                  <c:v>-0.19946</c:v>
                </c:pt>
                <c:pt idx="4058">
                  <c:v>0.23622099999999999</c:v>
                </c:pt>
                <c:pt idx="4059">
                  <c:v>-0.65423699999999996</c:v>
                </c:pt>
                <c:pt idx="4060">
                  <c:v>0.74805500000000003</c:v>
                </c:pt>
                <c:pt idx="4061">
                  <c:v>-0.27510699999999999</c:v>
                </c:pt>
                <c:pt idx="4062">
                  <c:v>-5.7851E-2</c:v>
                </c:pt>
                <c:pt idx="4063">
                  <c:v>9.6004000000000006E-2</c:v>
                </c:pt>
                <c:pt idx="4064">
                  <c:v>0.41403400000000001</c:v>
                </c:pt>
                <c:pt idx="4065">
                  <c:v>6.1712000000000003E-2</c:v>
                </c:pt>
                <c:pt idx="4066">
                  <c:v>7.3116E-2</c:v>
                </c:pt>
                <c:pt idx="4067">
                  <c:v>-5.4924000000000001E-2</c:v>
                </c:pt>
                <c:pt idx="4068">
                  <c:v>0.79303299999999999</c:v>
                </c:pt>
                <c:pt idx="4069">
                  <c:v>0.67076999999999998</c:v>
                </c:pt>
                <c:pt idx="4070">
                  <c:v>0.38624999999999998</c:v>
                </c:pt>
                <c:pt idx="4071">
                  <c:v>1.0224200000000001</c:v>
                </c:pt>
                <c:pt idx="4072">
                  <c:v>0.79303299999999999</c:v>
                </c:pt>
                <c:pt idx="4073">
                  <c:v>0.64512199999999997</c:v>
                </c:pt>
                <c:pt idx="4074">
                  <c:v>0.775424</c:v>
                </c:pt>
                <c:pt idx="4075">
                  <c:v>1.0173099999999999</c:v>
                </c:pt>
                <c:pt idx="4076">
                  <c:v>1.12392</c:v>
                </c:pt>
                <c:pt idx="4077">
                  <c:v>0.49235000000000001</c:v>
                </c:pt>
                <c:pt idx="4078">
                  <c:v>0.64512199999999997</c:v>
                </c:pt>
                <c:pt idx="4079">
                  <c:v>0.118032</c:v>
                </c:pt>
                <c:pt idx="4080">
                  <c:v>0.215084</c:v>
                </c:pt>
                <c:pt idx="4081">
                  <c:v>0.88335200000000003</c:v>
                </c:pt>
                <c:pt idx="4082">
                  <c:v>0.112347</c:v>
                </c:pt>
                <c:pt idx="4083">
                  <c:v>0.38684000000000002</c:v>
                </c:pt>
                <c:pt idx="4084">
                  <c:v>0.89953099999999997</c:v>
                </c:pt>
                <c:pt idx="4085">
                  <c:v>-0.182639</c:v>
                </c:pt>
                <c:pt idx="4086">
                  <c:v>0.82275600000000004</c:v>
                </c:pt>
                <c:pt idx="4087">
                  <c:v>0.36873</c:v>
                </c:pt>
                <c:pt idx="4088">
                  <c:v>0.456262</c:v>
                </c:pt>
                <c:pt idx="4089">
                  <c:v>-0.381575</c:v>
                </c:pt>
                <c:pt idx="4090">
                  <c:v>0.53199300000000005</c:v>
                </c:pt>
                <c:pt idx="4091">
                  <c:v>0.39789000000000002</c:v>
                </c:pt>
                <c:pt idx="4092">
                  <c:v>5.7203999999999998E-2</c:v>
                </c:pt>
                <c:pt idx="4093">
                  <c:v>0.84381799999999996</c:v>
                </c:pt>
                <c:pt idx="4094">
                  <c:v>-0.41408899999999998</c:v>
                </c:pt>
                <c:pt idx="4095">
                  <c:v>0.27454099999999998</c:v>
                </c:pt>
                <c:pt idx="4096">
                  <c:v>0.89284399999999997</c:v>
                </c:pt>
                <c:pt idx="4097">
                  <c:v>0.40079500000000001</c:v>
                </c:pt>
                <c:pt idx="4098">
                  <c:v>0.39789000000000002</c:v>
                </c:pt>
                <c:pt idx="4099">
                  <c:v>0.89284399999999997</c:v>
                </c:pt>
                <c:pt idx="4100">
                  <c:v>-0.74528700000000003</c:v>
                </c:pt>
                <c:pt idx="4101">
                  <c:v>0.11305800000000001</c:v>
                </c:pt>
                <c:pt idx="4102">
                  <c:v>-1.3770800000000001</c:v>
                </c:pt>
                <c:pt idx="4103">
                  <c:v>0.17064699999999999</c:v>
                </c:pt>
                <c:pt idx="4104">
                  <c:v>0.84381799999999996</c:v>
                </c:pt>
                <c:pt idx="4105">
                  <c:v>0.117592</c:v>
                </c:pt>
                <c:pt idx="4106">
                  <c:v>-5.8506000000000002E-2</c:v>
                </c:pt>
                <c:pt idx="4107">
                  <c:v>0.32281399999999999</c:v>
                </c:pt>
                <c:pt idx="4108">
                  <c:v>-0.99543099999999995</c:v>
                </c:pt>
                <c:pt idx="4109">
                  <c:v>0.84695600000000004</c:v>
                </c:pt>
                <c:pt idx="4110">
                  <c:v>-2.8681000000000002E-2</c:v>
                </c:pt>
                <c:pt idx="4111">
                  <c:v>0.65664100000000003</c:v>
                </c:pt>
                <c:pt idx="4112">
                  <c:v>0.32711000000000001</c:v>
                </c:pt>
                <c:pt idx="4113">
                  <c:v>0.49904500000000002</c:v>
                </c:pt>
                <c:pt idx="4114">
                  <c:v>0.30720199999999998</c:v>
                </c:pt>
                <c:pt idx="4115">
                  <c:v>-0.28928900000000002</c:v>
                </c:pt>
                <c:pt idx="4116">
                  <c:v>0.55438699999999996</c:v>
                </c:pt>
                <c:pt idx="4117">
                  <c:v>0.41741600000000001</c:v>
                </c:pt>
                <c:pt idx="4118">
                  <c:v>0.32711000000000001</c:v>
                </c:pt>
                <c:pt idx="4119">
                  <c:v>-1.3957999999999999</c:v>
                </c:pt>
                <c:pt idx="4120">
                  <c:v>0.55438699999999996</c:v>
                </c:pt>
                <c:pt idx="4121">
                  <c:v>-2.8681000000000002E-2</c:v>
                </c:pt>
                <c:pt idx="4122">
                  <c:v>0.96407600000000004</c:v>
                </c:pt>
                <c:pt idx="4123">
                  <c:v>0.33582400000000001</c:v>
                </c:pt>
                <c:pt idx="4124">
                  <c:v>0.22730400000000001</c:v>
                </c:pt>
                <c:pt idx="4125">
                  <c:v>0.78564999999999996</c:v>
                </c:pt>
                <c:pt idx="4126">
                  <c:v>-0.30636600000000003</c:v>
                </c:pt>
                <c:pt idx="4127">
                  <c:v>4.3022999999999999E-2</c:v>
                </c:pt>
                <c:pt idx="4128">
                  <c:v>0.16805999999999999</c:v>
                </c:pt>
                <c:pt idx="4129">
                  <c:v>0.49461500000000003</c:v>
                </c:pt>
                <c:pt idx="4130">
                  <c:v>0.47706500000000002</c:v>
                </c:pt>
                <c:pt idx="4131">
                  <c:v>0.423261</c:v>
                </c:pt>
                <c:pt idx="4132">
                  <c:v>-1.3168299999999999</c:v>
                </c:pt>
                <c:pt idx="4133">
                  <c:v>0.34004600000000001</c:v>
                </c:pt>
                <c:pt idx="4134">
                  <c:v>1.1076900000000001</c:v>
                </c:pt>
                <c:pt idx="4135">
                  <c:v>0.56080799999999997</c:v>
                </c:pt>
                <c:pt idx="4136">
                  <c:v>0.45229200000000003</c:v>
                </c:pt>
                <c:pt idx="4137">
                  <c:v>-0.94130000000000003</c:v>
                </c:pt>
                <c:pt idx="4138">
                  <c:v>0.176706</c:v>
                </c:pt>
                <c:pt idx="4139">
                  <c:v>0.41202100000000003</c:v>
                </c:pt>
                <c:pt idx="4140">
                  <c:v>0.227969</c:v>
                </c:pt>
                <c:pt idx="4141">
                  <c:v>0.25633899999999998</c:v>
                </c:pt>
                <c:pt idx="4142">
                  <c:v>0.293068</c:v>
                </c:pt>
                <c:pt idx="4143">
                  <c:v>0.19289200000000001</c:v>
                </c:pt>
                <c:pt idx="4144">
                  <c:v>0.40248099999999998</c:v>
                </c:pt>
                <c:pt idx="4145">
                  <c:v>0.28284900000000002</c:v>
                </c:pt>
                <c:pt idx="4146">
                  <c:v>-0.50619499999999995</c:v>
                </c:pt>
                <c:pt idx="4147">
                  <c:v>-0.10188</c:v>
                </c:pt>
                <c:pt idx="4148">
                  <c:v>7.4570000000000001E-3</c:v>
                </c:pt>
                <c:pt idx="4149">
                  <c:v>0.16564000000000001</c:v>
                </c:pt>
                <c:pt idx="4150">
                  <c:v>0.478688</c:v>
                </c:pt>
                <c:pt idx="4151">
                  <c:v>0.23386499999999999</c:v>
                </c:pt>
                <c:pt idx="4152">
                  <c:v>0.93321399999999999</c:v>
                </c:pt>
                <c:pt idx="4153">
                  <c:v>0.45953500000000003</c:v>
                </c:pt>
                <c:pt idx="4154">
                  <c:v>6.7854999999999999E-2</c:v>
                </c:pt>
                <c:pt idx="4155">
                  <c:v>0.419653</c:v>
                </c:pt>
                <c:pt idx="4156">
                  <c:v>0.279312</c:v>
                </c:pt>
                <c:pt idx="4157">
                  <c:v>0.23035800000000001</c:v>
                </c:pt>
                <c:pt idx="4158">
                  <c:v>-0.27361999999999997</c:v>
                </c:pt>
                <c:pt idx="4159">
                  <c:v>0.23386499999999999</c:v>
                </c:pt>
                <c:pt idx="4160">
                  <c:v>0.32347500000000001</c:v>
                </c:pt>
                <c:pt idx="4161">
                  <c:v>0.40184700000000001</c:v>
                </c:pt>
                <c:pt idx="4162">
                  <c:v>0.73905200000000004</c:v>
                </c:pt>
                <c:pt idx="4163">
                  <c:v>0.87999300000000003</c:v>
                </c:pt>
                <c:pt idx="4164">
                  <c:v>0.53481199999999995</c:v>
                </c:pt>
                <c:pt idx="4165">
                  <c:v>0.80954800000000005</c:v>
                </c:pt>
                <c:pt idx="4166">
                  <c:v>-0.32739099999999999</c:v>
                </c:pt>
                <c:pt idx="4167">
                  <c:v>6.4147999999999997E-2</c:v>
                </c:pt>
                <c:pt idx="4168">
                  <c:v>-3.0287000000000001E-2</c:v>
                </c:pt>
                <c:pt idx="4169">
                  <c:v>0.545265</c:v>
                </c:pt>
                <c:pt idx="4170">
                  <c:v>0.59685100000000002</c:v>
                </c:pt>
                <c:pt idx="4171">
                  <c:v>0.69650900000000004</c:v>
                </c:pt>
                <c:pt idx="4172">
                  <c:v>-0.104034</c:v>
                </c:pt>
                <c:pt idx="4173">
                  <c:v>-0.14757200000000001</c:v>
                </c:pt>
                <c:pt idx="4174">
                  <c:v>0.59685100000000002</c:v>
                </c:pt>
                <c:pt idx="4175">
                  <c:v>0.37058200000000002</c:v>
                </c:pt>
                <c:pt idx="4176">
                  <c:v>0.77625</c:v>
                </c:pt>
                <c:pt idx="4177">
                  <c:v>0.60040199999999999</c:v>
                </c:pt>
                <c:pt idx="4178">
                  <c:v>3.9934999999999998E-2</c:v>
                </c:pt>
                <c:pt idx="4179">
                  <c:v>1.46892</c:v>
                </c:pt>
                <c:pt idx="4180">
                  <c:v>0.41538900000000001</c:v>
                </c:pt>
                <c:pt idx="4181">
                  <c:v>0.13115099999999999</c:v>
                </c:pt>
                <c:pt idx="4182">
                  <c:v>0.73221499999999995</c:v>
                </c:pt>
                <c:pt idx="4183">
                  <c:v>3.9934999999999998E-2</c:v>
                </c:pt>
                <c:pt idx="4184">
                  <c:v>0.76745600000000003</c:v>
                </c:pt>
                <c:pt idx="4185">
                  <c:v>-0.76885400000000004</c:v>
                </c:pt>
                <c:pt idx="4186">
                  <c:v>0.52781599999999995</c:v>
                </c:pt>
                <c:pt idx="4187">
                  <c:v>-0.32222000000000001</c:v>
                </c:pt>
                <c:pt idx="4188">
                  <c:v>0.61745899999999998</c:v>
                </c:pt>
                <c:pt idx="4189">
                  <c:v>0.59174800000000005</c:v>
                </c:pt>
                <c:pt idx="4190">
                  <c:v>0.74820699999999996</c:v>
                </c:pt>
                <c:pt idx="4191">
                  <c:v>0.60697400000000001</c:v>
                </c:pt>
                <c:pt idx="4192">
                  <c:v>-0.32222000000000001</c:v>
                </c:pt>
                <c:pt idx="4193">
                  <c:v>-2.8630000000000001E-3</c:v>
                </c:pt>
                <c:pt idx="4194">
                  <c:v>-0.28467199999999998</c:v>
                </c:pt>
                <c:pt idx="4195">
                  <c:v>1.2941499999999999</c:v>
                </c:pt>
                <c:pt idx="4196">
                  <c:v>1.31044</c:v>
                </c:pt>
                <c:pt idx="4197">
                  <c:v>-1.35154</c:v>
                </c:pt>
                <c:pt idx="4198">
                  <c:v>1.31044</c:v>
                </c:pt>
                <c:pt idx="4199">
                  <c:v>1.0362</c:v>
                </c:pt>
                <c:pt idx="4200">
                  <c:v>0.46887400000000001</c:v>
                </c:pt>
                <c:pt idx="4201">
                  <c:v>-1.35154</c:v>
                </c:pt>
                <c:pt idx="4202">
                  <c:v>0.46887400000000001</c:v>
                </c:pt>
                <c:pt idx="4203">
                  <c:v>1.3780399999999999</c:v>
                </c:pt>
                <c:pt idx="4204">
                  <c:v>0.83267199999999997</c:v>
                </c:pt>
                <c:pt idx="4205">
                  <c:v>-0.208426</c:v>
                </c:pt>
                <c:pt idx="4206">
                  <c:v>-0.50404700000000002</c:v>
                </c:pt>
                <c:pt idx="4207">
                  <c:v>-0.31296800000000002</c:v>
                </c:pt>
                <c:pt idx="4208">
                  <c:v>-1.27051</c:v>
                </c:pt>
                <c:pt idx="4209">
                  <c:v>0.51776999999999995</c:v>
                </c:pt>
                <c:pt idx="4210">
                  <c:v>0.96809100000000003</c:v>
                </c:pt>
                <c:pt idx="4211">
                  <c:v>-0.39097199999999999</c:v>
                </c:pt>
                <c:pt idx="4212">
                  <c:v>1.0783799999999999</c:v>
                </c:pt>
                <c:pt idx="4213">
                  <c:v>0.40262900000000001</c:v>
                </c:pt>
                <c:pt idx="4214">
                  <c:v>0.85962400000000005</c:v>
                </c:pt>
                <c:pt idx="4215">
                  <c:v>1.3504</c:v>
                </c:pt>
                <c:pt idx="4216">
                  <c:v>0.55666700000000002</c:v>
                </c:pt>
                <c:pt idx="4217">
                  <c:v>0.19304299999999999</c:v>
                </c:pt>
                <c:pt idx="4218">
                  <c:v>1.00922</c:v>
                </c:pt>
                <c:pt idx="4219">
                  <c:v>1.1367100000000001</c:v>
                </c:pt>
                <c:pt idx="4220">
                  <c:v>1.68143</c:v>
                </c:pt>
                <c:pt idx="4221">
                  <c:v>-0.21874399999999999</c:v>
                </c:pt>
                <c:pt idx="4222">
                  <c:v>-1.6511000000000001E-2</c:v>
                </c:pt>
                <c:pt idx="4223">
                  <c:v>1.00922</c:v>
                </c:pt>
                <c:pt idx="4224">
                  <c:v>-0.68510899999999997</c:v>
                </c:pt>
                <c:pt idx="4225">
                  <c:v>0.219524</c:v>
                </c:pt>
                <c:pt idx="4226">
                  <c:v>0.97533300000000001</c:v>
                </c:pt>
                <c:pt idx="4227">
                  <c:v>-5.2193000000000003E-2</c:v>
                </c:pt>
                <c:pt idx="4228">
                  <c:v>0.29492200000000002</c:v>
                </c:pt>
                <c:pt idx="4229">
                  <c:v>-0.24002399999999999</c:v>
                </c:pt>
                <c:pt idx="4230">
                  <c:v>0.87702000000000002</c:v>
                </c:pt>
                <c:pt idx="4231">
                  <c:v>1.0889200000000001</c:v>
                </c:pt>
                <c:pt idx="4232">
                  <c:v>2.31149</c:v>
                </c:pt>
                <c:pt idx="4233">
                  <c:v>0.87702000000000002</c:v>
                </c:pt>
                <c:pt idx="4234">
                  <c:v>0.26977499999999999</c:v>
                </c:pt>
                <c:pt idx="4235">
                  <c:v>1.4497</c:v>
                </c:pt>
                <c:pt idx="4236">
                  <c:v>0.114728</c:v>
                </c:pt>
                <c:pt idx="4237">
                  <c:v>-0.68994200000000006</c:v>
                </c:pt>
                <c:pt idx="4238">
                  <c:v>0.43090299999999998</c:v>
                </c:pt>
                <c:pt idx="4239">
                  <c:v>0.61625300000000005</c:v>
                </c:pt>
                <c:pt idx="4240">
                  <c:v>0.13323499999999999</c:v>
                </c:pt>
                <c:pt idx="4241">
                  <c:v>0.121298</c:v>
                </c:pt>
                <c:pt idx="4242">
                  <c:v>-0.39482800000000001</c:v>
                </c:pt>
                <c:pt idx="4243">
                  <c:v>1.61093</c:v>
                </c:pt>
                <c:pt idx="4244">
                  <c:v>0.114728</c:v>
                </c:pt>
                <c:pt idx="4245">
                  <c:v>0.50975999999999999</c:v>
                </c:pt>
                <c:pt idx="4246">
                  <c:v>-0.31421500000000002</c:v>
                </c:pt>
                <c:pt idx="4247">
                  <c:v>0.37984299999999999</c:v>
                </c:pt>
                <c:pt idx="4248">
                  <c:v>-0.18603</c:v>
                </c:pt>
                <c:pt idx="4249">
                  <c:v>1.0795999999999999</c:v>
                </c:pt>
                <c:pt idx="4250">
                  <c:v>-0.75783400000000001</c:v>
                </c:pt>
                <c:pt idx="4251">
                  <c:v>-0.39296399999999998</c:v>
                </c:pt>
                <c:pt idx="4252">
                  <c:v>-0.75833399999999995</c:v>
                </c:pt>
                <c:pt idx="4253">
                  <c:v>-0.11039400000000001</c:v>
                </c:pt>
                <c:pt idx="4254">
                  <c:v>0.18959300000000001</c:v>
                </c:pt>
                <c:pt idx="4255">
                  <c:v>0.70581000000000005</c:v>
                </c:pt>
                <c:pt idx="4256">
                  <c:v>-0.15695500000000001</c:v>
                </c:pt>
                <c:pt idx="4257">
                  <c:v>9.4981999999999997E-2</c:v>
                </c:pt>
                <c:pt idx="4258">
                  <c:v>-1.7305999999999998E-2</c:v>
                </c:pt>
                <c:pt idx="4259">
                  <c:v>0.114728</c:v>
                </c:pt>
                <c:pt idx="4260">
                  <c:v>0.20974200000000001</c:v>
                </c:pt>
                <c:pt idx="4261">
                  <c:v>0.61625300000000005</c:v>
                </c:pt>
                <c:pt idx="4262">
                  <c:v>0.50975999999999999</c:v>
                </c:pt>
                <c:pt idx="4263">
                  <c:v>-1.02058</c:v>
                </c:pt>
                <c:pt idx="4264">
                  <c:v>0.70581000000000005</c:v>
                </c:pt>
                <c:pt idx="4265">
                  <c:v>0.53064900000000004</c:v>
                </c:pt>
                <c:pt idx="4266">
                  <c:v>-0.74496200000000001</c:v>
                </c:pt>
                <c:pt idx="4267">
                  <c:v>9.4981999999999997E-2</c:v>
                </c:pt>
                <c:pt idx="4268">
                  <c:v>0.75851000000000002</c:v>
                </c:pt>
                <c:pt idx="4269">
                  <c:v>-0.77866999999999997</c:v>
                </c:pt>
                <c:pt idx="4270">
                  <c:v>0.22726399999999999</c:v>
                </c:pt>
                <c:pt idx="4271">
                  <c:v>0.54373800000000005</c:v>
                </c:pt>
                <c:pt idx="4272">
                  <c:v>-0.239176</c:v>
                </c:pt>
                <c:pt idx="4273">
                  <c:v>-0.47906599999999999</c:v>
                </c:pt>
                <c:pt idx="4274">
                  <c:v>-2.8180000000000001</c:v>
                </c:pt>
                <c:pt idx="4275">
                  <c:v>-0.86133099999999996</c:v>
                </c:pt>
                <c:pt idx="4276">
                  <c:v>-1.3775500000000001</c:v>
                </c:pt>
                <c:pt idx="4277">
                  <c:v>0.29658099999999998</c:v>
                </c:pt>
                <c:pt idx="4278">
                  <c:v>0.75611300000000004</c:v>
                </c:pt>
                <c:pt idx="4279">
                  <c:v>-0.59524100000000002</c:v>
                </c:pt>
                <c:pt idx="4280">
                  <c:v>-0.45086100000000001</c:v>
                </c:pt>
                <c:pt idx="4281">
                  <c:v>0.54373800000000005</c:v>
                </c:pt>
                <c:pt idx="4282">
                  <c:v>-0.30614200000000003</c:v>
                </c:pt>
                <c:pt idx="4283">
                  <c:v>-1.16279</c:v>
                </c:pt>
                <c:pt idx="4284">
                  <c:v>0.84783299999999995</c:v>
                </c:pt>
                <c:pt idx="4285">
                  <c:v>3.5810000000000002E-2</c:v>
                </c:pt>
                <c:pt idx="4286">
                  <c:v>-0.50468000000000002</c:v>
                </c:pt>
                <c:pt idx="4287">
                  <c:v>-0.97825799999999996</c:v>
                </c:pt>
                <c:pt idx="4288">
                  <c:v>-9.7567000000000001E-2</c:v>
                </c:pt>
                <c:pt idx="4289">
                  <c:v>-0.488369</c:v>
                </c:pt>
                <c:pt idx="4290">
                  <c:v>-0.70344600000000002</c:v>
                </c:pt>
                <c:pt idx="4291">
                  <c:v>-0.43156099999999997</c:v>
                </c:pt>
                <c:pt idx="4292">
                  <c:v>-1.3035099999999999</c:v>
                </c:pt>
                <c:pt idx="4293">
                  <c:v>0.18750500000000001</c:v>
                </c:pt>
                <c:pt idx="4294">
                  <c:v>-1.5534399999999999</c:v>
                </c:pt>
                <c:pt idx="4295">
                  <c:v>0.30140499999999998</c:v>
                </c:pt>
                <c:pt idx="4296">
                  <c:v>-0.72040199999999999</c:v>
                </c:pt>
                <c:pt idx="4297">
                  <c:v>-0.87163400000000002</c:v>
                </c:pt>
                <c:pt idx="4298">
                  <c:v>-3.3101999999999999E-2</c:v>
                </c:pt>
                <c:pt idx="4299">
                  <c:v>-0.16725300000000001</c:v>
                </c:pt>
                <c:pt idx="4300">
                  <c:v>0.40519100000000002</c:v>
                </c:pt>
                <c:pt idx="4301">
                  <c:v>-0.164904</c:v>
                </c:pt>
                <c:pt idx="4302">
                  <c:v>0.79929099999999997</c:v>
                </c:pt>
                <c:pt idx="4303">
                  <c:v>-9.2727000000000004E-2</c:v>
                </c:pt>
                <c:pt idx="4304">
                  <c:v>0.30140499999999998</c:v>
                </c:pt>
                <c:pt idx="4305">
                  <c:v>0.79929099999999997</c:v>
                </c:pt>
                <c:pt idx="4306">
                  <c:v>6.5406000000000006E-2</c:v>
                </c:pt>
                <c:pt idx="4307">
                  <c:v>-0.95752099999999996</c:v>
                </c:pt>
                <c:pt idx="4308">
                  <c:v>-1.5534399999999999</c:v>
                </c:pt>
                <c:pt idx="4309">
                  <c:v>0.443826</c:v>
                </c:pt>
                <c:pt idx="4310">
                  <c:v>-0.27290300000000001</c:v>
                </c:pt>
                <c:pt idx="4311">
                  <c:v>-0.57045500000000005</c:v>
                </c:pt>
                <c:pt idx="4312">
                  <c:v>0.59942799999999996</c:v>
                </c:pt>
                <c:pt idx="4313">
                  <c:v>-0.99634599999999995</c:v>
                </c:pt>
                <c:pt idx="4314">
                  <c:v>-0.16868900000000001</c:v>
                </c:pt>
                <c:pt idx="4315">
                  <c:v>-2.0811099999999998</c:v>
                </c:pt>
                <c:pt idx="4316">
                  <c:v>-0.52922199999999997</c:v>
                </c:pt>
                <c:pt idx="4317">
                  <c:v>-0.52922199999999997</c:v>
                </c:pt>
                <c:pt idx="4318">
                  <c:v>-0.63794499999999998</c:v>
                </c:pt>
                <c:pt idx="4319">
                  <c:v>-1.0278000000000001E-2</c:v>
                </c:pt>
                <c:pt idx="4320">
                  <c:v>-0.330204</c:v>
                </c:pt>
                <c:pt idx="4321">
                  <c:v>-0.80001900000000004</c:v>
                </c:pt>
                <c:pt idx="4322">
                  <c:v>-1.99847</c:v>
                </c:pt>
                <c:pt idx="4323">
                  <c:v>-0.71216500000000005</c:v>
                </c:pt>
                <c:pt idx="4324">
                  <c:v>-2.0185499999999998</c:v>
                </c:pt>
                <c:pt idx="4325">
                  <c:v>-1.3136000000000001</c:v>
                </c:pt>
                <c:pt idx="4326">
                  <c:v>-0.70543100000000003</c:v>
                </c:pt>
                <c:pt idx="4327">
                  <c:v>0.35792800000000002</c:v>
                </c:pt>
                <c:pt idx="4328">
                  <c:v>-1.41171</c:v>
                </c:pt>
                <c:pt idx="4329">
                  <c:v>-0.652806</c:v>
                </c:pt>
                <c:pt idx="4330">
                  <c:v>-6.3714000000000007E-2</c:v>
                </c:pt>
                <c:pt idx="4331">
                  <c:v>0.59942799999999996</c:v>
                </c:pt>
                <c:pt idx="4332">
                  <c:v>-7.3859999999999995E-2</c:v>
                </c:pt>
                <c:pt idx="4333">
                  <c:v>-9.0810000000000005E-3</c:v>
                </c:pt>
                <c:pt idx="4334">
                  <c:v>-0.93757199999999996</c:v>
                </c:pt>
                <c:pt idx="4335">
                  <c:v>-0.15881899999999999</c:v>
                </c:pt>
                <c:pt idx="4336">
                  <c:v>-8.1928000000000001E-2</c:v>
                </c:pt>
                <c:pt idx="4337">
                  <c:v>-0.49044199999999999</c:v>
                </c:pt>
                <c:pt idx="4338">
                  <c:v>-1.2308300000000001</c:v>
                </c:pt>
                <c:pt idx="4339">
                  <c:v>-0.35939399999999999</c:v>
                </c:pt>
                <c:pt idx="4340">
                  <c:v>-1.2172700000000001</c:v>
                </c:pt>
                <c:pt idx="4341">
                  <c:v>-0.66448700000000005</c:v>
                </c:pt>
                <c:pt idx="4342">
                  <c:v>-0.80747199999999997</c:v>
                </c:pt>
                <c:pt idx="4343">
                  <c:v>0.166015</c:v>
                </c:pt>
                <c:pt idx="4344">
                  <c:v>-0.625251</c:v>
                </c:pt>
                <c:pt idx="4345">
                  <c:v>1.611E-3</c:v>
                </c:pt>
                <c:pt idx="4346">
                  <c:v>-0.54653399999999996</c:v>
                </c:pt>
                <c:pt idx="4347">
                  <c:v>-1.3918900000000001</c:v>
                </c:pt>
                <c:pt idx="4348">
                  <c:v>-0.56845199999999996</c:v>
                </c:pt>
                <c:pt idx="4349">
                  <c:v>-0.48066300000000001</c:v>
                </c:pt>
                <c:pt idx="4350">
                  <c:v>-0.11949</c:v>
                </c:pt>
                <c:pt idx="4351">
                  <c:v>-9.0810000000000005E-3</c:v>
                </c:pt>
                <c:pt idx="4352">
                  <c:v>-0.117747</c:v>
                </c:pt>
                <c:pt idx="4353">
                  <c:v>-0.93757199999999996</c:v>
                </c:pt>
                <c:pt idx="4354">
                  <c:v>-0.68568099999999998</c:v>
                </c:pt>
                <c:pt idx="4355">
                  <c:v>-3.3651E-2</c:v>
                </c:pt>
                <c:pt idx="4356">
                  <c:v>0.166015</c:v>
                </c:pt>
                <c:pt idx="4357">
                  <c:v>-3.3651E-2</c:v>
                </c:pt>
                <c:pt idx="4358">
                  <c:v>-0.78278400000000004</c:v>
                </c:pt>
                <c:pt idx="4359">
                  <c:v>-0.54979599999999995</c:v>
                </c:pt>
                <c:pt idx="4360">
                  <c:v>-0.67962900000000004</c:v>
                </c:pt>
                <c:pt idx="4361">
                  <c:v>-0.47988599999999998</c:v>
                </c:pt>
                <c:pt idx="4362">
                  <c:v>-0.39848800000000001</c:v>
                </c:pt>
                <c:pt idx="4363">
                  <c:v>-1.1054600000000001</c:v>
                </c:pt>
                <c:pt idx="4364">
                  <c:v>-0.60048800000000002</c:v>
                </c:pt>
                <c:pt idx="4365">
                  <c:v>-0.52389699999999995</c:v>
                </c:pt>
                <c:pt idx="4366">
                  <c:v>-0.739819</c:v>
                </c:pt>
                <c:pt idx="4367">
                  <c:v>-0.52794799999999997</c:v>
                </c:pt>
                <c:pt idx="4368">
                  <c:v>-0.33912399999999998</c:v>
                </c:pt>
                <c:pt idx="4369">
                  <c:v>-1.0921700000000001</c:v>
                </c:pt>
                <c:pt idx="4370">
                  <c:v>-1.0342899999999999</c:v>
                </c:pt>
                <c:pt idx="4371">
                  <c:v>-0.88683199999999995</c:v>
                </c:pt>
                <c:pt idx="4372">
                  <c:v>-0.19140099999999999</c:v>
                </c:pt>
                <c:pt idx="4373">
                  <c:v>-1.13503</c:v>
                </c:pt>
                <c:pt idx="4374">
                  <c:v>-0.57259700000000002</c:v>
                </c:pt>
                <c:pt idx="4375">
                  <c:v>-1.3918900000000001</c:v>
                </c:pt>
                <c:pt idx="4376">
                  <c:v>-1.6677900000000001</c:v>
                </c:pt>
                <c:pt idx="4377">
                  <c:v>-0.55336700000000005</c:v>
                </c:pt>
                <c:pt idx="4378">
                  <c:v>-0.57259700000000002</c:v>
                </c:pt>
                <c:pt idx="4379">
                  <c:v>-0.50726400000000005</c:v>
                </c:pt>
                <c:pt idx="4380">
                  <c:v>-1.5298400000000001</c:v>
                </c:pt>
                <c:pt idx="4381">
                  <c:v>-0.19140099999999999</c:v>
                </c:pt>
                <c:pt idx="4382">
                  <c:v>-0.67962900000000004</c:v>
                </c:pt>
                <c:pt idx="4383">
                  <c:v>-0.33912399999999998</c:v>
                </c:pt>
                <c:pt idx="4384">
                  <c:v>-0.51751899999999995</c:v>
                </c:pt>
                <c:pt idx="4385">
                  <c:v>-0.61518099999999998</c:v>
                </c:pt>
                <c:pt idx="4386">
                  <c:v>-2.0478800000000001</c:v>
                </c:pt>
                <c:pt idx="4387">
                  <c:v>-1.71817</c:v>
                </c:pt>
                <c:pt idx="4388">
                  <c:v>-0.69214799999999999</c:v>
                </c:pt>
                <c:pt idx="4389">
                  <c:v>-1.1963E-2</c:v>
                </c:pt>
                <c:pt idx="4390">
                  <c:v>-1.1730700000000001</c:v>
                </c:pt>
                <c:pt idx="4391">
                  <c:v>-0.125359</c:v>
                </c:pt>
                <c:pt idx="4392">
                  <c:v>-0.36680499999999999</c:v>
                </c:pt>
                <c:pt idx="4393">
                  <c:v>-0.47545300000000001</c:v>
                </c:pt>
                <c:pt idx="4394">
                  <c:v>-0.395982</c:v>
                </c:pt>
                <c:pt idx="4395">
                  <c:v>-1.0315000000000001</c:v>
                </c:pt>
                <c:pt idx="4396">
                  <c:v>0.98717500000000002</c:v>
                </c:pt>
                <c:pt idx="4397">
                  <c:v>0.13942399999999999</c:v>
                </c:pt>
                <c:pt idx="4398">
                  <c:v>-0.36680499999999999</c:v>
                </c:pt>
                <c:pt idx="4399">
                  <c:v>-1.5091000000000001</c:v>
                </c:pt>
                <c:pt idx="4400">
                  <c:v>-0.47545300000000001</c:v>
                </c:pt>
                <c:pt idx="4401">
                  <c:v>-0.55827300000000002</c:v>
                </c:pt>
                <c:pt idx="4402">
                  <c:v>-1.0315000000000001</c:v>
                </c:pt>
                <c:pt idx="4403">
                  <c:v>-1.17476</c:v>
                </c:pt>
                <c:pt idx="4404">
                  <c:v>0.62625699999999995</c:v>
                </c:pt>
                <c:pt idx="4405">
                  <c:v>0.28248200000000001</c:v>
                </c:pt>
                <c:pt idx="4406">
                  <c:v>0.69553399999999999</c:v>
                </c:pt>
                <c:pt idx="4407">
                  <c:v>-0.13231200000000001</c:v>
                </c:pt>
                <c:pt idx="4408">
                  <c:v>0.65177499999999999</c:v>
                </c:pt>
                <c:pt idx="4409">
                  <c:v>-0.21861</c:v>
                </c:pt>
                <c:pt idx="4410">
                  <c:v>-1.77013</c:v>
                </c:pt>
                <c:pt idx="4411">
                  <c:v>0.62625699999999995</c:v>
                </c:pt>
                <c:pt idx="4412">
                  <c:v>0.21537800000000001</c:v>
                </c:pt>
                <c:pt idx="4413">
                  <c:v>-7.0750999999999994E-2</c:v>
                </c:pt>
                <c:pt idx="4414">
                  <c:v>-2.2065899999999998</c:v>
                </c:pt>
                <c:pt idx="4415">
                  <c:v>0.17033799999999999</c:v>
                </c:pt>
                <c:pt idx="4416">
                  <c:v>0.13942399999999999</c:v>
                </c:pt>
                <c:pt idx="4417">
                  <c:v>-0.61081200000000002</c:v>
                </c:pt>
                <c:pt idx="4418">
                  <c:v>-0.34917700000000002</c:v>
                </c:pt>
                <c:pt idx="4419">
                  <c:v>-5.6128999999999998E-2</c:v>
                </c:pt>
                <c:pt idx="4420">
                  <c:v>-0.90182899999999999</c:v>
                </c:pt>
                <c:pt idx="4421">
                  <c:v>-0.40320800000000001</c:v>
                </c:pt>
                <c:pt idx="4422">
                  <c:v>-7.0640999999999995E-2</c:v>
                </c:pt>
                <c:pt idx="4423">
                  <c:v>-0.20539199999999999</c:v>
                </c:pt>
                <c:pt idx="4424">
                  <c:v>-2.1628999999999999E-2</c:v>
                </c:pt>
                <c:pt idx="4425">
                  <c:v>-0.48873800000000001</c:v>
                </c:pt>
                <c:pt idx="4426">
                  <c:v>0.100691</c:v>
                </c:pt>
                <c:pt idx="4427">
                  <c:v>-1.20495</c:v>
                </c:pt>
                <c:pt idx="4428">
                  <c:v>0.69381599999999999</c:v>
                </c:pt>
                <c:pt idx="4429">
                  <c:v>-0.34917700000000002</c:v>
                </c:pt>
                <c:pt idx="4430">
                  <c:v>0.31159700000000001</c:v>
                </c:pt>
                <c:pt idx="4431">
                  <c:v>-1.10528</c:v>
                </c:pt>
                <c:pt idx="4432">
                  <c:v>-0.16575200000000001</c:v>
                </c:pt>
                <c:pt idx="4433">
                  <c:v>-0.16408400000000001</c:v>
                </c:pt>
                <c:pt idx="4434">
                  <c:v>3.6066000000000001E-2</c:v>
                </c:pt>
                <c:pt idx="4435">
                  <c:v>-2.4306999999999999E-2</c:v>
                </c:pt>
                <c:pt idx="4436">
                  <c:v>0.38803500000000002</c:v>
                </c:pt>
                <c:pt idx="4437">
                  <c:v>0.51294499999999998</c:v>
                </c:pt>
                <c:pt idx="4438">
                  <c:v>0.66638600000000003</c:v>
                </c:pt>
                <c:pt idx="4439">
                  <c:v>0.398453</c:v>
                </c:pt>
                <c:pt idx="4440">
                  <c:v>-0.40320800000000001</c:v>
                </c:pt>
                <c:pt idx="4441">
                  <c:v>-0.20239099999999999</c:v>
                </c:pt>
                <c:pt idx="4442">
                  <c:v>-0.56051200000000001</c:v>
                </c:pt>
                <c:pt idx="4443">
                  <c:v>0.35456199999999999</c:v>
                </c:pt>
                <c:pt idx="4444">
                  <c:v>-1.05383</c:v>
                </c:pt>
                <c:pt idx="4445">
                  <c:v>-0.60403200000000001</c:v>
                </c:pt>
                <c:pt idx="4446">
                  <c:v>0.373919</c:v>
                </c:pt>
                <c:pt idx="4447">
                  <c:v>0.41931800000000002</c:v>
                </c:pt>
                <c:pt idx="4448">
                  <c:v>0.38803500000000002</c:v>
                </c:pt>
                <c:pt idx="4449">
                  <c:v>1.5753200000000001</c:v>
                </c:pt>
                <c:pt idx="4450">
                  <c:v>-6.0510000000000001E-2</c:v>
                </c:pt>
                <c:pt idx="4451">
                  <c:v>0.75989899999999999</c:v>
                </c:pt>
                <c:pt idx="4452">
                  <c:v>8.7240000000000009E-3</c:v>
                </c:pt>
                <c:pt idx="4453">
                  <c:v>-1.07138</c:v>
                </c:pt>
                <c:pt idx="4454">
                  <c:v>0.28456900000000002</c:v>
                </c:pt>
                <c:pt idx="4455">
                  <c:v>0.75989899999999999</c:v>
                </c:pt>
                <c:pt idx="4456">
                  <c:v>0.94610799999999995</c:v>
                </c:pt>
                <c:pt idx="4457">
                  <c:v>0.51376599999999994</c:v>
                </c:pt>
                <c:pt idx="4458">
                  <c:v>0.14843600000000001</c:v>
                </c:pt>
                <c:pt idx="4459">
                  <c:v>0.219524</c:v>
                </c:pt>
                <c:pt idx="4460">
                  <c:v>0.14843600000000001</c:v>
                </c:pt>
                <c:pt idx="4461">
                  <c:v>6.9235000000000005E-2</c:v>
                </c:pt>
                <c:pt idx="4462">
                  <c:v>0.325963</c:v>
                </c:pt>
                <c:pt idx="4463">
                  <c:v>-0.83267899999999995</c:v>
                </c:pt>
                <c:pt idx="4464">
                  <c:v>0.62363199999999996</c:v>
                </c:pt>
                <c:pt idx="4465">
                  <c:v>0.221336</c:v>
                </c:pt>
                <c:pt idx="4466">
                  <c:v>0.83699999999999997</c:v>
                </c:pt>
                <c:pt idx="4467">
                  <c:v>1.2357800000000001</c:v>
                </c:pt>
                <c:pt idx="4468">
                  <c:v>0.98599999999999999</c:v>
                </c:pt>
                <c:pt idx="4469">
                  <c:v>0.48696499999999998</c:v>
                </c:pt>
                <c:pt idx="4470">
                  <c:v>0.66470700000000005</c:v>
                </c:pt>
                <c:pt idx="4471">
                  <c:v>0.18081800000000001</c:v>
                </c:pt>
                <c:pt idx="4472">
                  <c:v>0.74302699999999999</c:v>
                </c:pt>
                <c:pt idx="4473">
                  <c:v>-0.93835999999999997</c:v>
                </c:pt>
                <c:pt idx="4474">
                  <c:v>1.1646700000000001</c:v>
                </c:pt>
                <c:pt idx="4475">
                  <c:v>1.64205</c:v>
                </c:pt>
                <c:pt idx="4476">
                  <c:v>0.57603700000000002</c:v>
                </c:pt>
                <c:pt idx="4477">
                  <c:v>0.93860500000000002</c:v>
                </c:pt>
                <c:pt idx="4478">
                  <c:v>0.53425699999999998</c:v>
                </c:pt>
                <c:pt idx="4479">
                  <c:v>-3.7784999999999999E-2</c:v>
                </c:pt>
                <c:pt idx="4480">
                  <c:v>-0.24019299999999999</c:v>
                </c:pt>
                <c:pt idx="4481">
                  <c:v>0.52036899999999997</c:v>
                </c:pt>
                <c:pt idx="4482">
                  <c:v>0.66470700000000005</c:v>
                </c:pt>
                <c:pt idx="4483">
                  <c:v>1.0493399999999999</c:v>
                </c:pt>
                <c:pt idx="4484">
                  <c:v>0.183562</c:v>
                </c:pt>
                <c:pt idx="4485">
                  <c:v>0.52990199999999998</c:v>
                </c:pt>
                <c:pt idx="4486">
                  <c:v>8.9466000000000004E-2</c:v>
                </c:pt>
                <c:pt idx="4487">
                  <c:v>0.80723100000000003</c:v>
                </c:pt>
                <c:pt idx="4488">
                  <c:v>0.52036899999999997</c:v>
                </c:pt>
                <c:pt idx="4489">
                  <c:v>0.49450699999999997</c:v>
                </c:pt>
                <c:pt idx="4490">
                  <c:v>0.52990199999999998</c:v>
                </c:pt>
                <c:pt idx="4491">
                  <c:v>0.70926800000000001</c:v>
                </c:pt>
                <c:pt idx="4492">
                  <c:v>1.2683</c:v>
                </c:pt>
                <c:pt idx="4493">
                  <c:v>0.46664299999999997</c:v>
                </c:pt>
                <c:pt idx="4494">
                  <c:v>0.42992200000000003</c:v>
                </c:pt>
                <c:pt idx="4495">
                  <c:v>2.3106000000000002E-2</c:v>
                </c:pt>
                <c:pt idx="4496">
                  <c:v>0.85177099999999994</c:v>
                </c:pt>
                <c:pt idx="4497">
                  <c:v>1.1398600000000001</c:v>
                </c:pt>
                <c:pt idx="4498">
                  <c:v>0.67111900000000002</c:v>
                </c:pt>
                <c:pt idx="4499">
                  <c:v>0.98286099999999998</c:v>
                </c:pt>
                <c:pt idx="4500">
                  <c:v>1.1398600000000001</c:v>
                </c:pt>
                <c:pt idx="4501">
                  <c:v>0.28494599999999998</c:v>
                </c:pt>
                <c:pt idx="4502">
                  <c:v>1.34541</c:v>
                </c:pt>
                <c:pt idx="4503">
                  <c:v>0.67111900000000002</c:v>
                </c:pt>
                <c:pt idx="4504">
                  <c:v>0.99460400000000004</c:v>
                </c:pt>
                <c:pt idx="4505">
                  <c:v>0.62636599999999998</c:v>
                </c:pt>
                <c:pt idx="4506">
                  <c:v>0.54182699999999995</c:v>
                </c:pt>
                <c:pt idx="4507">
                  <c:v>-0.55412700000000004</c:v>
                </c:pt>
                <c:pt idx="4508">
                  <c:v>1.2180299999999999</c:v>
                </c:pt>
                <c:pt idx="4509">
                  <c:v>0.42992200000000003</c:v>
                </c:pt>
                <c:pt idx="4510">
                  <c:v>0.95111999999999997</c:v>
                </c:pt>
                <c:pt idx="4511">
                  <c:v>-0.978016</c:v>
                </c:pt>
                <c:pt idx="4512">
                  <c:v>0.159329</c:v>
                </c:pt>
                <c:pt idx="4513">
                  <c:v>0.59387000000000001</c:v>
                </c:pt>
                <c:pt idx="4514">
                  <c:v>2.3106000000000002E-2</c:v>
                </c:pt>
                <c:pt idx="4515">
                  <c:v>0.159329</c:v>
                </c:pt>
                <c:pt idx="4516">
                  <c:v>0.134911</c:v>
                </c:pt>
                <c:pt idx="4517">
                  <c:v>-0.60687500000000005</c:v>
                </c:pt>
                <c:pt idx="4518">
                  <c:v>1.0352699999999999</c:v>
                </c:pt>
                <c:pt idx="4519">
                  <c:v>0.27255400000000002</c:v>
                </c:pt>
                <c:pt idx="4520">
                  <c:v>-0.90217700000000001</c:v>
                </c:pt>
                <c:pt idx="4521">
                  <c:v>0.27404800000000001</c:v>
                </c:pt>
                <c:pt idx="4522">
                  <c:v>0.542242</c:v>
                </c:pt>
                <c:pt idx="4523">
                  <c:v>0.279312</c:v>
                </c:pt>
                <c:pt idx="4524">
                  <c:v>-1.0175799999999999</c:v>
                </c:pt>
                <c:pt idx="4525">
                  <c:v>0.27404800000000001</c:v>
                </c:pt>
                <c:pt idx="4526">
                  <c:v>0.46354899999999999</c:v>
                </c:pt>
                <c:pt idx="4527">
                  <c:v>0.159828</c:v>
                </c:pt>
                <c:pt idx="4528">
                  <c:v>-0.13034399999999999</c:v>
                </c:pt>
                <c:pt idx="4529">
                  <c:v>0.94804200000000005</c:v>
                </c:pt>
                <c:pt idx="4530">
                  <c:v>0.62190999999999996</c:v>
                </c:pt>
                <c:pt idx="4531">
                  <c:v>0.44592399999999999</c:v>
                </c:pt>
                <c:pt idx="4532">
                  <c:v>0.16350100000000001</c:v>
                </c:pt>
                <c:pt idx="4533">
                  <c:v>-5.6494000000000003E-2</c:v>
                </c:pt>
                <c:pt idx="4534">
                  <c:v>8.7822999999999998E-2</c:v>
                </c:pt>
                <c:pt idx="4535">
                  <c:v>0.159329</c:v>
                </c:pt>
                <c:pt idx="4536">
                  <c:v>0.542242</c:v>
                </c:pt>
                <c:pt idx="4537">
                  <c:v>8.2990000000000008E-3</c:v>
                </c:pt>
                <c:pt idx="4538">
                  <c:v>0.42433799999999999</c:v>
                </c:pt>
                <c:pt idx="4539">
                  <c:v>-8.1405000000000005E-2</c:v>
                </c:pt>
                <c:pt idx="4540">
                  <c:v>0.282665</c:v>
                </c:pt>
                <c:pt idx="4541">
                  <c:v>0.34436299999999997</c:v>
                </c:pt>
                <c:pt idx="4542">
                  <c:v>0.76667399999999997</c:v>
                </c:pt>
                <c:pt idx="4543">
                  <c:v>0.32471899999999998</c:v>
                </c:pt>
                <c:pt idx="4544">
                  <c:v>0.159828</c:v>
                </c:pt>
                <c:pt idx="4545">
                  <c:v>-0.118426</c:v>
                </c:pt>
                <c:pt idx="4546">
                  <c:v>-0.118426</c:v>
                </c:pt>
                <c:pt idx="4547">
                  <c:v>0.89324300000000001</c:v>
                </c:pt>
                <c:pt idx="4548">
                  <c:v>-8.9887999999999996E-2</c:v>
                </c:pt>
                <c:pt idx="4549">
                  <c:v>0.53634899999999996</c:v>
                </c:pt>
                <c:pt idx="4550">
                  <c:v>0.31614300000000001</c:v>
                </c:pt>
                <c:pt idx="4551">
                  <c:v>6.4147999999999997E-2</c:v>
                </c:pt>
                <c:pt idx="4552">
                  <c:v>5.3684999999999997E-2</c:v>
                </c:pt>
                <c:pt idx="4553">
                  <c:v>-0.47971599999999998</c:v>
                </c:pt>
                <c:pt idx="4554">
                  <c:v>-0.10496800000000001</c:v>
                </c:pt>
                <c:pt idx="4555">
                  <c:v>-0.10970199999999999</c:v>
                </c:pt>
                <c:pt idx="4556">
                  <c:v>0.159828</c:v>
                </c:pt>
                <c:pt idx="4557">
                  <c:v>0.93670799999999999</c:v>
                </c:pt>
                <c:pt idx="4558">
                  <c:v>-8.9887999999999996E-2</c:v>
                </c:pt>
                <c:pt idx="4559">
                  <c:v>0.16348499999999999</c:v>
                </c:pt>
                <c:pt idx="4560">
                  <c:v>-0.33069999999999999</c:v>
                </c:pt>
                <c:pt idx="4561">
                  <c:v>0.18195500000000001</c:v>
                </c:pt>
                <c:pt idx="4562">
                  <c:v>-3.0186999999999999E-2</c:v>
                </c:pt>
                <c:pt idx="4563">
                  <c:v>-0.14081199999999999</c:v>
                </c:pt>
                <c:pt idx="4564">
                  <c:v>0.406418</c:v>
                </c:pt>
                <c:pt idx="4565">
                  <c:v>0.22528899999999999</c:v>
                </c:pt>
                <c:pt idx="4566">
                  <c:v>0.76667399999999997</c:v>
                </c:pt>
                <c:pt idx="4567">
                  <c:v>2.0003500000000001</c:v>
                </c:pt>
                <c:pt idx="4568">
                  <c:v>5.4420000000000003E-2</c:v>
                </c:pt>
                <c:pt idx="4569">
                  <c:v>1.12558</c:v>
                </c:pt>
                <c:pt idx="4570">
                  <c:v>0.87698699999999996</c:v>
                </c:pt>
                <c:pt idx="4571">
                  <c:v>0.910999</c:v>
                </c:pt>
                <c:pt idx="4572">
                  <c:v>0.780026</c:v>
                </c:pt>
                <c:pt idx="4573">
                  <c:v>0.76253000000000004</c:v>
                </c:pt>
                <c:pt idx="4574">
                  <c:v>-0.24476999999999999</c:v>
                </c:pt>
                <c:pt idx="4575">
                  <c:v>0.18187999999999999</c:v>
                </c:pt>
                <c:pt idx="4576">
                  <c:v>1.0869</c:v>
                </c:pt>
                <c:pt idx="4577">
                  <c:v>1.19753</c:v>
                </c:pt>
                <c:pt idx="4578">
                  <c:v>1.9425300000000001</c:v>
                </c:pt>
                <c:pt idx="4579">
                  <c:v>0.216832</c:v>
                </c:pt>
                <c:pt idx="4580">
                  <c:v>0.92192700000000005</c:v>
                </c:pt>
                <c:pt idx="4581">
                  <c:v>0.58509500000000003</c:v>
                </c:pt>
                <c:pt idx="4582">
                  <c:v>0.114316</c:v>
                </c:pt>
                <c:pt idx="4583">
                  <c:v>0.80687399999999998</c:v>
                </c:pt>
                <c:pt idx="4584">
                  <c:v>0.81837700000000002</c:v>
                </c:pt>
                <c:pt idx="4585">
                  <c:v>-0.135046</c:v>
                </c:pt>
                <c:pt idx="4586">
                  <c:v>0.58473299999999995</c:v>
                </c:pt>
                <c:pt idx="4587">
                  <c:v>0.81142099999999995</c:v>
                </c:pt>
                <c:pt idx="4588">
                  <c:v>0.80687399999999998</c:v>
                </c:pt>
                <c:pt idx="4589">
                  <c:v>0.98696899999999999</c:v>
                </c:pt>
                <c:pt idx="4590">
                  <c:v>0.63570499999999996</c:v>
                </c:pt>
                <c:pt idx="4591">
                  <c:v>0.402638</c:v>
                </c:pt>
                <c:pt idx="4592">
                  <c:v>0.88345499999999999</c:v>
                </c:pt>
                <c:pt idx="4593">
                  <c:v>1.2319599999999999</c:v>
                </c:pt>
                <c:pt idx="4594">
                  <c:v>0.402638</c:v>
                </c:pt>
                <c:pt idx="4595">
                  <c:v>1.05802</c:v>
                </c:pt>
                <c:pt idx="4596">
                  <c:v>1.2319599999999999</c:v>
                </c:pt>
                <c:pt idx="4597">
                  <c:v>0.38486700000000001</c:v>
                </c:pt>
                <c:pt idx="4598">
                  <c:v>0.88345499999999999</c:v>
                </c:pt>
                <c:pt idx="4599">
                  <c:v>-1.1662699999999999</c:v>
                </c:pt>
                <c:pt idx="4600">
                  <c:v>0.44379000000000002</c:v>
                </c:pt>
                <c:pt idx="4601">
                  <c:v>0.35905900000000002</c:v>
                </c:pt>
                <c:pt idx="4602">
                  <c:v>0.42316799999999999</c:v>
                </c:pt>
                <c:pt idx="4603">
                  <c:v>0.72716000000000003</c:v>
                </c:pt>
                <c:pt idx="4604">
                  <c:v>0.90641499999999997</c:v>
                </c:pt>
                <c:pt idx="4605">
                  <c:v>0.58751200000000003</c:v>
                </c:pt>
                <c:pt idx="4606">
                  <c:v>-0.46148899999999998</c:v>
                </c:pt>
                <c:pt idx="4607">
                  <c:v>1.9280600000000001</c:v>
                </c:pt>
                <c:pt idx="4608">
                  <c:v>0.41497299999999998</c:v>
                </c:pt>
                <c:pt idx="4609">
                  <c:v>-0.49531900000000001</c:v>
                </c:pt>
                <c:pt idx="4610">
                  <c:v>0.601935</c:v>
                </c:pt>
                <c:pt idx="4611">
                  <c:v>-0.11423999999999999</c:v>
                </c:pt>
                <c:pt idx="4612">
                  <c:v>0.85572800000000004</c:v>
                </c:pt>
                <c:pt idx="4613">
                  <c:v>0.63174600000000003</c:v>
                </c:pt>
                <c:pt idx="4614">
                  <c:v>0.58751200000000003</c:v>
                </c:pt>
                <c:pt idx="4615">
                  <c:v>-0.46148899999999998</c:v>
                </c:pt>
                <c:pt idx="4616">
                  <c:v>0.66266999999999998</c:v>
                </c:pt>
                <c:pt idx="4617">
                  <c:v>0.66266999999999998</c:v>
                </c:pt>
                <c:pt idx="4618">
                  <c:v>2.1408100000000001</c:v>
                </c:pt>
                <c:pt idx="4619">
                  <c:v>0.69394800000000001</c:v>
                </c:pt>
                <c:pt idx="4620">
                  <c:v>1.4739599999999999</c:v>
                </c:pt>
                <c:pt idx="4621">
                  <c:v>0.60207500000000003</c:v>
                </c:pt>
                <c:pt idx="4622">
                  <c:v>0.62731899999999996</c:v>
                </c:pt>
                <c:pt idx="4623">
                  <c:v>0.61575899999999995</c:v>
                </c:pt>
                <c:pt idx="4624">
                  <c:v>0.40722000000000003</c:v>
                </c:pt>
                <c:pt idx="4625">
                  <c:v>1.11432</c:v>
                </c:pt>
                <c:pt idx="4626">
                  <c:v>0.73734299999999997</c:v>
                </c:pt>
                <c:pt idx="4627">
                  <c:v>0.54750500000000002</c:v>
                </c:pt>
                <c:pt idx="4628">
                  <c:v>1.3612</c:v>
                </c:pt>
                <c:pt idx="4629">
                  <c:v>1.89011</c:v>
                </c:pt>
                <c:pt idx="4630">
                  <c:v>0.41030699999999998</c:v>
                </c:pt>
                <c:pt idx="4631">
                  <c:v>0.85020499999999999</c:v>
                </c:pt>
                <c:pt idx="4632">
                  <c:v>1.89011</c:v>
                </c:pt>
                <c:pt idx="4633">
                  <c:v>0.17999299999999999</c:v>
                </c:pt>
                <c:pt idx="4634">
                  <c:v>1.16919</c:v>
                </c:pt>
                <c:pt idx="4635">
                  <c:v>0.85020499999999999</c:v>
                </c:pt>
                <c:pt idx="4636">
                  <c:v>-8.7689000000000003E-2</c:v>
                </c:pt>
                <c:pt idx="4637">
                  <c:v>1.44174</c:v>
                </c:pt>
                <c:pt idx="4638">
                  <c:v>5.2027999999999998E-2</c:v>
                </c:pt>
                <c:pt idx="4639">
                  <c:v>0.184637</c:v>
                </c:pt>
                <c:pt idx="4640">
                  <c:v>0.46639700000000001</c:v>
                </c:pt>
                <c:pt idx="4641">
                  <c:v>0.94009600000000004</c:v>
                </c:pt>
                <c:pt idx="4642">
                  <c:v>1.16919</c:v>
                </c:pt>
                <c:pt idx="4643">
                  <c:v>0.55258600000000002</c:v>
                </c:pt>
                <c:pt idx="4644">
                  <c:v>1.2783199999999999</c:v>
                </c:pt>
                <c:pt idx="4645">
                  <c:v>0.54750500000000002</c:v>
                </c:pt>
                <c:pt idx="4646">
                  <c:v>0.38774700000000001</c:v>
                </c:pt>
                <c:pt idx="4647">
                  <c:v>0.718391</c:v>
                </c:pt>
                <c:pt idx="4648">
                  <c:v>0.57957000000000003</c:v>
                </c:pt>
                <c:pt idx="4649">
                  <c:v>0.55000800000000005</c:v>
                </c:pt>
                <c:pt idx="4650">
                  <c:v>0.718391</c:v>
                </c:pt>
                <c:pt idx="4651">
                  <c:v>-0.776536</c:v>
                </c:pt>
                <c:pt idx="4652">
                  <c:v>1.14133</c:v>
                </c:pt>
                <c:pt idx="4653">
                  <c:v>0.78490899999999997</c:v>
                </c:pt>
                <c:pt idx="4654">
                  <c:v>0.21470700000000001</c:v>
                </c:pt>
                <c:pt idx="4655">
                  <c:v>-0.31399100000000002</c:v>
                </c:pt>
                <c:pt idx="4656">
                  <c:v>0.61331599999999997</c:v>
                </c:pt>
                <c:pt idx="4657">
                  <c:v>-0.86225399999999996</c:v>
                </c:pt>
                <c:pt idx="4658">
                  <c:v>-1.06884</c:v>
                </c:pt>
                <c:pt idx="4659">
                  <c:v>0.66966499999999995</c:v>
                </c:pt>
                <c:pt idx="4660">
                  <c:v>-0.31399100000000002</c:v>
                </c:pt>
                <c:pt idx="4661">
                  <c:v>-0.28839700000000001</c:v>
                </c:pt>
                <c:pt idx="4662">
                  <c:v>0.61331599999999997</c:v>
                </c:pt>
                <c:pt idx="4663">
                  <c:v>-0.63946899999999995</c:v>
                </c:pt>
                <c:pt idx="4664">
                  <c:v>-0.10861700000000001</c:v>
                </c:pt>
                <c:pt idx="4665">
                  <c:v>-1.1167E-2</c:v>
                </c:pt>
                <c:pt idx="4666">
                  <c:v>1.0943400000000001</c:v>
                </c:pt>
                <c:pt idx="4667">
                  <c:v>3.848E-2</c:v>
                </c:pt>
                <c:pt idx="4668">
                  <c:v>1.2418100000000001</c:v>
                </c:pt>
                <c:pt idx="4669">
                  <c:v>0.79054599999999997</c:v>
                </c:pt>
                <c:pt idx="4670">
                  <c:v>0.59492900000000004</c:v>
                </c:pt>
                <c:pt idx="4671">
                  <c:v>-0.15010799999999999</c:v>
                </c:pt>
                <c:pt idx="4672">
                  <c:v>-1.0131399999999999</c:v>
                </c:pt>
                <c:pt idx="4673">
                  <c:v>-3.8386999999999998E-2</c:v>
                </c:pt>
                <c:pt idx="4674">
                  <c:v>6.8987999999999994E-2</c:v>
                </c:pt>
                <c:pt idx="4675">
                  <c:v>9.0133000000000005E-2</c:v>
                </c:pt>
                <c:pt idx="4676">
                  <c:v>-1.7397899999999999</c:v>
                </c:pt>
                <c:pt idx="4677">
                  <c:v>3.848E-2</c:v>
                </c:pt>
                <c:pt idx="4678">
                  <c:v>1.7416400000000001</c:v>
                </c:pt>
                <c:pt idx="4679">
                  <c:v>1.14229</c:v>
                </c:pt>
                <c:pt idx="4680">
                  <c:v>4.1384999999999998E-2</c:v>
                </c:pt>
                <c:pt idx="4681">
                  <c:v>0.31261499999999998</c:v>
                </c:pt>
                <c:pt idx="4682">
                  <c:v>-0.25459100000000001</c:v>
                </c:pt>
                <c:pt idx="4683">
                  <c:v>0.27115600000000001</c:v>
                </c:pt>
                <c:pt idx="4684">
                  <c:v>-6.7584000000000005E-2</c:v>
                </c:pt>
                <c:pt idx="4685">
                  <c:v>0.46562199999999998</c:v>
                </c:pt>
                <c:pt idx="4686">
                  <c:v>0.61673800000000001</c:v>
                </c:pt>
                <c:pt idx="4687">
                  <c:v>0.52601200000000004</c:v>
                </c:pt>
                <c:pt idx="4688">
                  <c:v>0.38042799999999999</c:v>
                </c:pt>
                <c:pt idx="4689">
                  <c:v>1.59256</c:v>
                </c:pt>
                <c:pt idx="4690">
                  <c:v>4.1384999999999998E-2</c:v>
                </c:pt>
                <c:pt idx="4691">
                  <c:v>0.577075</c:v>
                </c:pt>
                <c:pt idx="4692">
                  <c:v>6.3416E-2</c:v>
                </c:pt>
                <c:pt idx="4693">
                  <c:v>0.29722100000000001</c:v>
                </c:pt>
                <c:pt idx="4694">
                  <c:v>1.76712</c:v>
                </c:pt>
                <c:pt idx="4695">
                  <c:v>-0.27847</c:v>
                </c:pt>
                <c:pt idx="4696">
                  <c:v>6.4348000000000002E-2</c:v>
                </c:pt>
                <c:pt idx="4697">
                  <c:v>0.38042799999999999</c:v>
                </c:pt>
                <c:pt idx="4698">
                  <c:v>0.42558800000000002</c:v>
                </c:pt>
                <c:pt idx="4699">
                  <c:v>1.0401100000000001</c:v>
                </c:pt>
                <c:pt idx="4700">
                  <c:v>0.17283799999999999</c:v>
                </c:pt>
                <c:pt idx="4701">
                  <c:v>-0.227377</c:v>
                </c:pt>
                <c:pt idx="4702">
                  <c:v>-9.5650000000000006E-3</c:v>
                </c:pt>
                <c:pt idx="4703">
                  <c:v>-0.60524699999999998</c:v>
                </c:pt>
                <c:pt idx="4704">
                  <c:v>1.0737099999999999</c:v>
                </c:pt>
                <c:pt idx="4705">
                  <c:v>0.35186600000000001</c:v>
                </c:pt>
                <c:pt idx="4706">
                  <c:v>0.124183</c:v>
                </c:pt>
                <c:pt idx="4707">
                  <c:v>0.124183</c:v>
                </c:pt>
                <c:pt idx="4708">
                  <c:v>-0.86396300000000004</c:v>
                </c:pt>
                <c:pt idx="4709">
                  <c:v>0.39205200000000001</c:v>
                </c:pt>
                <c:pt idx="4710">
                  <c:v>1.226E-2</c:v>
                </c:pt>
                <c:pt idx="4711">
                  <c:v>-0.27526299999999998</c:v>
                </c:pt>
                <c:pt idx="4712">
                  <c:v>1.4126399999999999</c:v>
                </c:pt>
                <c:pt idx="4713">
                  <c:v>-0.27526299999999998</c:v>
                </c:pt>
                <c:pt idx="4714">
                  <c:v>-1.21713</c:v>
                </c:pt>
                <c:pt idx="4715">
                  <c:v>-1.3327E-2</c:v>
                </c:pt>
                <c:pt idx="4716">
                  <c:v>-0.29297400000000001</c:v>
                </c:pt>
                <c:pt idx="4717">
                  <c:v>-0.60524699999999998</c:v>
                </c:pt>
                <c:pt idx="4718">
                  <c:v>0.64413900000000002</c:v>
                </c:pt>
                <c:pt idx="4719">
                  <c:v>-0.72944900000000001</c:v>
                </c:pt>
                <c:pt idx="4720">
                  <c:v>-0.336256</c:v>
                </c:pt>
                <c:pt idx="4721">
                  <c:v>-0.36243199999999998</c:v>
                </c:pt>
                <c:pt idx="4722">
                  <c:v>1.14378</c:v>
                </c:pt>
                <c:pt idx="4723">
                  <c:v>0.35186600000000001</c:v>
                </c:pt>
                <c:pt idx="4724">
                  <c:v>2.1895000000000001E-2</c:v>
                </c:pt>
                <c:pt idx="4725">
                  <c:v>1.2272099999999999</c:v>
                </c:pt>
                <c:pt idx="4726">
                  <c:v>-0.86396300000000004</c:v>
                </c:pt>
                <c:pt idx="4727">
                  <c:v>1.17143</c:v>
                </c:pt>
                <c:pt idx="4728">
                  <c:v>-0.60524699999999998</c:v>
                </c:pt>
                <c:pt idx="4729">
                  <c:v>-0.76112400000000002</c:v>
                </c:pt>
                <c:pt idx="4730">
                  <c:v>-0.45557999999999998</c:v>
                </c:pt>
                <c:pt idx="4731">
                  <c:v>0.258658</c:v>
                </c:pt>
                <c:pt idx="4732">
                  <c:v>1.226E-2</c:v>
                </c:pt>
                <c:pt idx="4733">
                  <c:v>0.40410000000000001</c:v>
                </c:pt>
                <c:pt idx="4734">
                  <c:v>1.04061</c:v>
                </c:pt>
                <c:pt idx="4735">
                  <c:v>0.82408800000000004</c:v>
                </c:pt>
                <c:pt idx="4736">
                  <c:v>-0.45074599999999998</c:v>
                </c:pt>
                <c:pt idx="4737">
                  <c:v>-0.60945899999999997</c:v>
                </c:pt>
                <c:pt idx="4738">
                  <c:v>-0.45074599999999998</c:v>
                </c:pt>
                <c:pt idx="4739">
                  <c:v>-1.0576000000000001</c:v>
                </c:pt>
                <c:pt idx="4740">
                  <c:v>-1.89632</c:v>
                </c:pt>
                <c:pt idx="4741">
                  <c:v>0.41329300000000002</c:v>
                </c:pt>
                <c:pt idx="4742">
                  <c:v>-1.94669</c:v>
                </c:pt>
                <c:pt idx="4743">
                  <c:v>-1.0751200000000001</c:v>
                </c:pt>
                <c:pt idx="4744">
                  <c:v>-8.3079E-2</c:v>
                </c:pt>
                <c:pt idx="4745">
                  <c:v>0.49217499999999997</c:v>
                </c:pt>
                <c:pt idx="4746">
                  <c:v>-1.0751200000000001</c:v>
                </c:pt>
                <c:pt idx="4747">
                  <c:v>-1.5932000000000002E-2</c:v>
                </c:pt>
                <c:pt idx="4748">
                  <c:v>-8.3079E-2</c:v>
                </c:pt>
                <c:pt idx="4749">
                  <c:v>-1.0751200000000001</c:v>
                </c:pt>
                <c:pt idx="4750">
                  <c:v>-1.1763600000000001</c:v>
                </c:pt>
                <c:pt idx="4751">
                  <c:v>-1.0449900000000001</c:v>
                </c:pt>
                <c:pt idx="4752">
                  <c:v>-0.45074599999999998</c:v>
                </c:pt>
                <c:pt idx="4753">
                  <c:v>-1.3404700000000001</c:v>
                </c:pt>
                <c:pt idx="4754">
                  <c:v>-1.8567199999999999</c:v>
                </c:pt>
                <c:pt idx="4755">
                  <c:v>-1.94669</c:v>
                </c:pt>
                <c:pt idx="4756">
                  <c:v>-1.5932000000000002E-2</c:v>
                </c:pt>
                <c:pt idx="4757">
                  <c:v>0.583812</c:v>
                </c:pt>
                <c:pt idx="4758">
                  <c:v>-0.38829900000000001</c:v>
                </c:pt>
                <c:pt idx="4759">
                  <c:v>1.9047000000000001E-2</c:v>
                </c:pt>
                <c:pt idx="4760">
                  <c:v>-1.1972700000000001</c:v>
                </c:pt>
                <c:pt idx="4761">
                  <c:v>-1.3527899999999999</c:v>
                </c:pt>
                <c:pt idx="4762">
                  <c:v>0.32498199999999999</c:v>
                </c:pt>
                <c:pt idx="4763">
                  <c:v>-1.9782900000000001</c:v>
                </c:pt>
                <c:pt idx="4764">
                  <c:v>-1.6042000000000001</c:v>
                </c:pt>
                <c:pt idx="4765">
                  <c:v>0.49217499999999997</c:v>
                </c:pt>
                <c:pt idx="4766">
                  <c:v>-0.44978000000000001</c:v>
                </c:pt>
                <c:pt idx="4767">
                  <c:v>-0.97278200000000004</c:v>
                </c:pt>
                <c:pt idx="4768">
                  <c:v>-0.89001399999999997</c:v>
                </c:pt>
                <c:pt idx="4769">
                  <c:v>-0.94134399999999996</c:v>
                </c:pt>
                <c:pt idx="4770">
                  <c:v>-0.97672000000000003</c:v>
                </c:pt>
                <c:pt idx="4771">
                  <c:v>-0.88732999999999995</c:v>
                </c:pt>
                <c:pt idx="4772">
                  <c:v>0.180809</c:v>
                </c:pt>
                <c:pt idx="4773">
                  <c:v>-1.2295400000000001</c:v>
                </c:pt>
                <c:pt idx="4774">
                  <c:v>0.32765699999999998</c:v>
                </c:pt>
                <c:pt idx="4775">
                  <c:v>-0.51188800000000001</c:v>
                </c:pt>
                <c:pt idx="4776">
                  <c:v>0.199933</c:v>
                </c:pt>
                <c:pt idx="4777">
                  <c:v>-2.0749E-2</c:v>
                </c:pt>
                <c:pt idx="4778">
                  <c:v>0.32765699999999998</c:v>
                </c:pt>
                <c:pt idx="4779">
                  <c:v>9.5852000000000007E-2</c:v>
                </c:pt>
                <c:pt idx="4780">
                  <c:v>-9.8153000000000004E-2</c:v>
                </c:pt>
                <c:pt idx="4781">
                  <c:v>-0.84191800000000006</c:v>
                </c:pt>
                <c:pt idx="4782">
                  <c:v>-0.32365300000000002</c:v>
                </c:pt>
                <c:pt idx="4783">
                  <c:v>-2.0733000000000001</c:v>
                </c:pt>
                <c:pt idx="4784">
                  <c:v>-0.97672000000000003</c:v>
                </c:pt>
                <c:pt idx="4785">
                  <c:v>-0.18803300000000001</c:v>
                </c:pt>
                <c:pt idx="4786">
                  <c:v>-1.34395</c:v>
                </c:pt>
                <c:pt idx="4787">
                  <c:v>-0.57966799999999996</c:v>
                </c:pt>
                <c:pt idx="4788">
                  <c:v>-0.24252399999999999</c:v>
                </c:pt>
                <c:pt idx="4789">
                  <c:v>-0.71272800000000003</c:v>
                </c:pt>
                <c:pt idx="4790">
                  <c:v>2.0612999999999999E-2</c:v>
                </c:pt>
                <c:pt idx="4791">
                  <c:v>7.5902999999999998E-2</c:v>
                </c:pt>
                <c:pt idx="4792">
                  <c:v>-1.2759499999999999</c:v>
                </c:pt>
                <c:pt idx="4793">
                  <c:v>0.180809</c:v>
                </c:pt>
                <c:pt idx="4794">
                  <c:v>-0.89001399999999997</c:v>
                </c:pt>
                <c:pt idx="4795">
                  <c:v>-0.60135799999999995</c:v>
                </c:pt>
                <c:pt idx="4796">
                  <c:v>0.17053499999999999</c:v>
                </c:pt>
                <c:pt idx="4797">
                  <c:v>0.32765699999999998</c:v>
                </c:pt>
                <c:pt idx="4798">
                  <c:v>-1.79284</c:v>
                </c:pt>
                <c:pt idx="4799">
                  <c:v>-0.90246899999999997</c:v>
                </c:pt>
                <c:pt idx="4800">
                  <c:v>-0.97709699999999999</c:v>
                </c:pt>
                <c:pt idx="4801">
                  <c:v>-1.2295400000000001</c:v>
                </c:pt>
                <c:pt idx="4802">
                  <c:v>-1.66675</c:v>
                </c:pt>
                <c:pt idx="4803">
                  <c:v>-0.24870999999999999</c:v>
                </c:pt>
                <c:pt idx="4804">
                  <c:v>0.11749</c:v>
                </c:pt>
                <c:pt idx="4805">
                  <c:v>0.96600399999999997</c:v>
                </c:pt>
                <c:pt idx="4806">
                  <c:v>6.7946999999999994E-2</c:v>
                </c:pt>
                <c:pt idx="4807">
                  <c:v>-1.5091000000000001</c:v>
                </c:pt>
                <c:pt idx="4808">
                  <c:v>-1.0456300000000001</c:v>
                </c:pt>
                <c:pt idx="4809">
                  <c:v>0.77060300000000004</c:v>
                </c:pt>
                <c:pt idx="4810">
                  <c:v>-1.24054</c:v>
                </c:pt>
                <c:pt idx="4811">
                  <c:v>0.62309499999999995</c:v>
                </c:pt>
                <c:pt idx="4812">
                  <c:v>-1.24054</c:v>
                </c:pt>
                <c:pt idx="4813">
                  <c:v>-0.90246899999999997</c:v>
                </c:pt>
                <c:pt idx="4814">
                  <c:v>-0.59738100000000005</c:v>
                </c:pt>
                <c:pt idx="4815">
                  <c:v>-0.22379199999999999</c:v>
                </c:pt>
                <c:pt idx="4816">
                  <c:v>-0.66786999999999996</c:v>
                </c:pt>
                <c:pt idx="4817">
                  <c:v>-4.0072999999999998E-2</c:v>
                </c:pt>
                <c:pt idx="4818">
                  <c:v>3.7172999999999998E-2</c:v>
                </c:pt>
                <c:pt idx="4819">
                  <c:v>-4.0391000000000003E-2</c:v>
                </c:pt>
                <c:pt idx="4820">
                  <c:v>-4.0391000000000003E-2</c:v>
                </c:pt>
                <c:pt idx="4821">
                  <c:v>0.34080300000000002</c:v>
                </c:pt>
                <c:pt idx="4822">
                  <c:v>-0.12750800000000001</c:v>
                </c:pt>
                <c:pt idx="4823">
                  <c:v>0.77060300000000004</c:v>
                </c:pt>
                <c:pt idx="4824">
                  <c:v>0.34704699999999999</c:v>
                </c:pt>
                <c:pt idx="4825">
                  <c:v>0.211761</c:v>
                </c:pt>
                <c:pt idx="4826">
                  <c:v>-0.66786999999999996</c:v>
                </c:pt>
                <c:pt idx="4827">
                  <c:v>-0.13015699999999999</c:v>
                </c:pt>
                <c:pt idx="4828">
                  <c:v>-0.19969000000000001</c:v>
                </c:pt>
                <c:pt idx="4829">
                  <c:v>0.32198500000000002</c:v>
                </c:pt>
                <c:pt idx="4830">
                  <c:v>0.38834299999999999</c:v>
                </c:pt>
                <c:pt idx="4831">
                  <c:v>6.8900000000000005E-4</c:v>
                </c:pt>
                <c:pt idx="4832">
                  <c:v>2.2599000000000001E-2</c:v>
                </c:pt>
                <c:pt idx="4833">
                  <c:v>-0.58941299999999996</c:v>
                </c:pt>
                <c:pt idx="4834">
                  <c:v>0.69549700000000003</c:v>
                </c:pt>
                <c:pt idx="4835">
                  <c:v>6.8900000000000005E-4</c:v>
                </c:pt>
                <c:pt idx="4836">
                  <c:v>4.4292999999999999E-2</c:v>
                </c:pt>
                <c:pt idx="4837">
                  <c:v>-0.29441299999999998</c:v>
                </c:pt>
                <c:pt idx="4838">
                  <c:v>0.38834299999999999</c:v>
                </c:pt>
                <c:pt idx="4839">
                  <c:v>2.1740000000000002E-3</c:v>
                </c:pt>
                <c:pt idx="4840">
                  <c:v>0.75858899999999996</c:v>
                </c:pt>
                <c:pt idx="4841">
                  <c:v>0.37571700000000002</c:v>
                </c:pt>
                <c:pt idx="4842">
                  <c:v>-0.15715599999999999</c:v>
                </c:pt>
                <c:pt idx="4843">
                  <c:v>-5.6718999999999999E-2</c:v>
                </c:pt>
                <c:pt idx="4844">
                  <c:v>0.35781600000000002</c:v>
                </c:pt>
                <c:pt idx="4845">
                  <c:v>0.69549700000000003</c:v>
                </c:pt>
                <c:pt idx="4846">
                  <c:v>0.68637000000000004</c:v>
                </c:pt>
                <c:pt idx="4847">
                  <c:v>0.51317599999999997</c:v>
                </c:pt>
                <c:pt idx="4848">
                  <c:v>0.44891700000000001</c:v>
                </c:pt>
                <c:pt idx="4849">
                  <c:v>-4.3006999999999997E-2</c:v>
                </c:pt>
                <c:pt idx="4850">
                  <c:v>0.80762599999999996</c:v>
                </c:pt>
                <c:pt idx="4851">
                  <c:v>-0.17019300000000001</c:v>
                </c:pt>
                <c:pt idx="4852">
                  <c:v>0.16229099999999999</c:v>
                </c:pt>
                <c:pt idx="4853">
                  <c:v>0.134959</c:v>
                </c:pt>
                <c:pt idx="4854">
                  <c:v>0.64263800000000004</c:v>
                </c:pt>
                <c:pt idx="4855">
                  <c:v>4.0259999999999997E-2</c:v>
                </c:pt>
                <c:pt idx="4856">
                  <c:v>0.74260499999999996</c:v>
                </c:pt>
                <c:pt idx="4857">
                  <c:v>-0.35058600000000001</c:v>
                </c:pt>
                <c:pt idx="4858">
                  <c:v>-0.53327400000000003</c:v>
                </c:pt>
                <c:pt idx="4859">
                  <c:v>-0.81455299999999997</c:v>
                </c:pt>
                <c:pt idx="4860">
                  <c:v>0.29067300000000001</c:v>
                </c:pt>
                <c:pt idx="4861">
                  <c:v>0.18221599999999999</c:v>
                </c:pt>
                <c:pt idx="4862">
                  <c:v>-0.97967499999999996</c:v>
                </c:pt>
                <c:pt idx="4863">
                  <c:v>0.29067300000000001</c:v>
                </c:pt>
                <c:pt idx="4864">
                  <c:v>0.575129</c:v>
                </c:pt>
                <c:pt idx="4865">
                  <c:v>0.56654099999999996</c:v>
                </c:pt>
                <c:pt idx="4866">
                  <c:v>3.9527E-2</c:v>
                </c:pt>
                <c:pt idx="4867">
                  <c:v>-6.3070000000000001E-3</c:v>
                </c:pt>
                <c:pt idx="4868">
                  <c:v>-0.59477999999999998</c:v>
                </c:pt>
                <c:pt idx="4869">
                  <c:v>-0.97967499999999996</c:v>
                </c:pt>
                <c:pt idx="4870">
                  <c:v>0.76924700000000001</c:v>
                </c:pt>
                <c:pt idx="4871">
                  <c:v>0.13525300000000001</c:v>
                </c:pt>
                <c:pt idx="4872">
                  <c:v>-0.37791200000000003</c:v>
                </c:pt>
                <c:pt idx="4873">
                  <c:v>0.44658199999999998</c:v>
                </c:pt>
                <c:pt idx="4874">
                  <c:v>-4.1718999999999999E-2</c:v>
                </c:pt>
                <c:pt idx="4875">
                  <c:v>0.424151</c:v>
                </c:pt>
                <c:pt idx="4876">
                  <c:v>-0.407887</c:v>
                </c:pt>
                <c:pt idx="4877">
                  <c:v>9.2466000000000007E-2</c:v>
                </c:pt>
                <c:pt idx="4878">
                  <c:v>-0.30456899999999998</c:v>
                </c:pt>
                <c:pt idx="4879">
                  <c:v>0.67502399999999996</c:v>
                </c:pt>
                <c:pt idx="4880">
                  <c:v>0.40304499999999999</c:v>
                </c:pt>
                <c:pt idx="4881">
                  <c:v>0.245918</c:v>
                </c:pt>
                <c:pt idx="4882">
                  <c:v>-8.6591000000000001E-2</c:v>
                </c:pt>
                <c:pt idx="4883">
                  <c:v>0.42635699999999999</c:v>
                </c:pt>
                <c:pt idx="4884">
                  <c:v>-0.47127999999999998</c:v>
                </c:pt>
                <c:pt idx="4885">
                  <c:v>0.59879099999999996</c:v>
                </c:pt>
                <c:pt idx="4886">
                  <c:v>0.82822399999999996</c:v>
                </c:pt>
                <c:pt idx="4887">
                  <c:v>0.50364799999999998</c:v>
                </c:pt>
                <c:pt idx="4888">
                  <c:v>0.88539500000000004</c:v>
                </c:pt>
                <c:pt idx="4889">
                  <c:v>0.12878999999999999</c:v>
                </c:pt>
                <c:pt idx="4890">
                  <c:v>0.16945499999999999</c:v>
                </c:pt>
                <c:pt idx="4891">
                  <c:v>1.1873899999999999</c:v>
                </c:pt>
                <c:pt idx="4892">
                  <c:v>-8.7958999999999996E-2</c:v>
                </c:pt>
                <c:pt idx="4893">
                  <c:v>-3.7608999999999997E-2</c:v>
                </c:pt>
                <c:pt idx="4894">
                  <c:v>-0.37112000000000001</c:v>
                </c:pt>
                <c:pt idx="4895">
                  <c:v>-1.915E-3</c:v>
                </c:pt>
                <c:pt idx="4896">
                  <c:v>0.88539500000000004</c:v>
                </c:pt>
                <c:pt idx="4897">
                  <c:v>0.52396100000000001</c:v>
                </c:pt>
                <c:pt idx="4898">
                  <c:v>0.967144</c:v>
                </c:pt>
                <c:pt idx="4899">
                  <c:v>-0.37112000000000001</c:v>
                </c:pt>
                <c:pt idx="4900">
                  <c:v>0.29776999999999998</c:v>
                </c:pt>
                <c:pt idx="4901">
                  <c:v>0.55510999999999999</c:v>
                </c:pt>
                <c:pt idx="4902">
                  <c:v>-0.67094500000000001</c:v>
                </c:pt>
                <c:pt idx="4903">
                  <c:v>1.55993</c:v>
                </c:pt>
                <c:pt idx="4904">
                  <c:v>0.40961900000000001</c:v>
                </c:pt>
                <c:pt idx="4905">
                  <c:v>0.95625199999999999</c:v>
                </c:pt>
                <c:pt idx="4906">
                  <c:v>1.55993</c:v>
                </c:pt>
                <c:pt idx="4907">
                  <c:v>-0.28110000000000002</c:v>
                </c:pt>
                <c:pt idx="4908">
                  <c:v>0.95013999999999998</c:v>
                </c:pt>
                <c:pt idx="4909">
                  <c:v>0.38235999999999998</c:v>
                </c:pt>
                <c:pt idx="4910">
                  <c:v>0.45271499999999998</c:v>
                </c:pt>
                <c:pt idx="4911">
                  <c:v>-3.6193999999999997E-2</c:v>
                </c:pt>
                <c:pt idx="4912">
                  <c:v>0.63362099999999999</c:v>
                </c:pt>
                <c:pt idx="4913">
                  <c:v>0.86556</c:v>
                </c:pt>
                <c:pt idx="4914">
                  <c:v>-0.978016</c:v>
                </c:pt>
                <c:pt idx="4915">
                  <c:v>0.19982800000000001</c:v>
                </c:pt>
                <c:pt idx="4916">
                  <c:v>0.59448699999999999</c:v>
                </c:pt>
                <c:pt idx="4917">
                  <c:v>0.46264</c:v>
                </c:pt>
                <c:pt idx="4918">
                  <c:v>0.19475400000000001</c:v>
                </c:pt>
                <c:pt idx="4919">
                  <c:v>0.65298</c:v>
                </c:pt>
                <c:pt idx="4920">
                  <c:v>0.32826499999999997</c:v>
                </c:pt>
                <c:pt idx="4921">
                  <c:v>1.03474</c:v>
                </c:pt>
                <c:pt idx="4922">
                  <c:v>0.95625199999999999</c:v>
                </c:pt>
                <c:pt idx="4923">
                  <c:v>0.271291</c:v>
                </c:pt>
                <c:pt idx="4924">
                  <c:v>0.70712299999999995</c:v>
                </c:pt>
                <c:pt idx="4925">
                  <c:v>7.3885999999999993E-2</c:v>
                </c:pt>
                <c:pt idx="4926">
                  <c:v>0.19475400000000001</c:v>
                </c:pt>
                <c:pt idx="4927">
                  <c:v>1.3267</c:v>
                </c:pt>
                <c:pt idx="4928">
                  <c:v>1.13886</c:v>
                </c:pt>
                <c:pt idx="4929">
                  <c:v>0.40100599999999997</c:v>
                </c:pt>
                <c:pt idx="4930">
                  <c:v>0.197357</c:v>
                </c:pt>
                <c:pt idx="4931">
                  <c:v>-1.06237</c:v>
                </c:pt>
                <c:pt idx="4932">
                  <c:v>0.48091800000000001</c:v>
                </c:pt>
                <c:pt idx="4933">
                  <c:v>0.59395500000000001</c:v>
                </c:pt>
                <c:pt idx="4934">
                  <c:v>-0.28110000000000002</c:v>
                </c:pt>
                <c:pt idx="4935">
                  <c:v>0.46264</c:v>
                </c:pt>
                <c:pt idx="4936">
                  <c:v>0.63362099999999999</c:v>
                </c:pt>
                <c:pt idx="4937">
                  <c:v>0.70052199999999998</c:v>
                </c:pt>
                <c:pt idx="4938">
                  <c:v>-0.44639899999999999</c:v>
                </c:pt>
                <c:pt idx="4939">
                  <c:v>0.83855500000000005</c:v>
                </c:pt>
                <c:pt idx="4940">
                  <c:v>0.52944199999999997</c:v>
                </c:pt>
                <c:pt idx="4941">
                  <c:v>8.7822999999999998E-2</c:v>
                </c:pt>
                <c:pt idx="4942">
                  <c:v>0.77129700000000001</c:v>
                </c:pt>
                <c:pt idx="4943">
                  <c:v>0.88060400000000005</c:v>
                </c:pt>
                <c:pt idx="4944">
                  <c:v>0.173008</c:v>
                </c:pt>
                <c:pt idx="4945">
                  <c:v>1.04854</c:v>
                </c:pt>
                <c:pt idx="4946">
                  <c:v>0.57970100000000002</c:v>
                </c:pt>
                <c:pt idx="4947">
                  <c:v>0.58749700000000005</c:v>
                </c:pt>
                <c:pt idx="4948">
                  <c:v>0.83855500000000005</c:v>
                </c:pt>
                <c:pt idx="4949">
                  <c:v>-9.9626999999999993E-2</c:v>
                </c:pt>
                <c:pt idx="4950">
                  <c:v>-9.9626999999999993E-2</c:v>
                </c:pt>
                <c:pt idx="4951">
                  <c:v>0.72870299999999999</c:v>
                </c:pt>
                <c:pt idx="4952">
                  <c:v>-0.38783200000000001</c:v>
                </c:pt>
                <c:pt idx="4953">
                  <c:v>0.52944199999999997</c:v>
                </c:pt>
                <c:pt idx="4954">
                  <c:v>0.57970100000000002</c:v>
                </c:pt>
                <c:pt idx="4955">
                  <c:v>0.52944199999999997</c:v>
                </c:pt>
                <c:pt idx="4956">
                  <c:v>-0.48369000000000001</c:v>
                </c:pt>
                <c:pt idx="4957">
                  <c:v>-1.8148000000000001E-2</c:v>
                </c:pt>
                <c:pt idx="4958">
                  <c:v>0.101035</c:v>
                </c:pt>
                <c:pt idx="4959">
                  <c:v>-6.1367999999999999E-2</c:v>
                </c:pt>
                <c:pt idx="4960">
                  <c:v>0.29899599999999998</c:v>
                </c:pt>
                <c:pt idx="4961">
                  <c:v>0.12501399999999999</c:v>
                </c:pt>
                <c:pt idx="4962">
                  <c:v>0.26390400000000003</c:v>
                </c:pt>
                <c:pt idx="4963">
                  <c:v>0.442359</c:v>
                </c:pt>
                <c:pt idx="4964">
                  <c:v>6.0088999999999997E-2</c:v>
                </c:pt>
                <c:pt idx="4965">
                  <c:v>4.7083E-2</c:v>
                </c:pt>
                <c:pt idx="4966">
                  <c:v>0.26621899999999998</c:v>
                </c:pt>
                <c:pt idx="4967">
                  <c:v>0.52621200000000001</c:v>
                </c:pt>
                <c:pt idx="4968">
                  <c:v>0.36624699999999999</c:v>
                </c:pt>
                <c:pt idx="4969">
                  <c:v>0.59955999999999998</c:v>
                </c:pt>
                <c:pt idx="4970">
                  <c:v>0.44062699999999999</c:v>
                </c:pt>
                <c:pt idx="4971">
                  <c:v>-0.32793699999999998</c:v>
                </c:pt>
                <c:pt idx="4972">
                  <c:v>0.44062699999999999</c:v>
                </c:pt>
                <c:pt idx="4973">
                  <c:v>0.52621200000000001</c:v>
                </c:pt>
                <c:pt idx="4974">
                  <c:v>0.29235800000000001</c:v>
                </c:pt>
                <c:pt idx="4975">
                  <c:v>0.17993899999999999</c:v>
                </c:pt>
                <c:pt idx="4976">
                  <c:v>-5.0532000000000001E-2</c:v>
                </c:pt>
                <c:pt idx="4977">
                  <c:v>0.70333299999999999</c:v>
                </c:pt>
                <c:pt idx="4978">
                  <c:v>-3.2640000000000002E-2</c:v>
                </c:pt>
                <c:pt idx="4979">
                  <c:v>0.33196199999999998</c:v>
                </c:pt>
                <c:pt idx="4980">
                  <c:v>0.51787300000000003</c:v>
                </c:pt>
                <c:pt idx="4981">
                  <c:v>-0.15110999999999999</c:v>
                </c:pt>
                <c:pt idx="4982">
                  <c:v>0.26810099999999998</c:v>
                </c:pt>
                <c:pt idx="4983">
                  <c:v>0.73457300000000003</c:v>
                </c:pt>
                <c:pt idx="4984">
                  <c:v>0.60952399999999995</c:v>
                </c:pt>
                <c:pt idx="4985">
                  <c:v>0.51787300000000003</c:v>
                </c:pt>
                <c:pt idx="4986">
                  <c:v>1.50909</c:v>
                </c:pt>
                <c:pt idx="4987">
                  <c:v>0.86415600000000004</c:v>
                </c:pt>
                <c:pt idx="4988">
                  <c:v>0.33196199999999998</c:v>
                </c:pt>
                <c:pt idx="4989">
                  <c:v>-0.10827100000000001</c:v>
                </c:pt>
                <c:pt idx="4990">
                  <c:v>-4.4875999999999999E-2</c:v>
                </c:pt>
                <c:pt idx="4991">
                  <c:v>0.436948</c:v>
                </c:pt>
                <c:pt idx="4992">
                  <c:v>1.1160600000000001</c:v>
                </c:pt>
                <c:pt idx="4993">
                  <c:v>0.54936399999999996</c:v>
                </c:pt>
                <c:pt idx="4994">
                  <c:v>0.79617599999999999</c:v>
                </c:pt>
                <c:pt idx="4995">
                  <c:v>0.73457300000000003</c:v>
                </c:pt>
                <c:pt idx="4996">
                  <c:v>-4.4875999999999999E-2</c:v>
                </c:pt>
                <c:pt idx="4997">
                  <c:v>0.43682399999999999</c:v>
                </c:pt>
                <c:pt idx="4998">
                  <c:v>-0.20739199999999999</c:v>
                </c:pt>
                <c:pt idx="4999">
                  <c:v>7.7171000000000003E-2</c:v>
                </c:pt>
                <c:pt idx="5000">
                  <c:v>-0.32799200000000001</c:v>
                </c:pt>
                <c:pt idx="5001">
                  <c:v>0.92234700000000003</c:v>
                </c:pt>
                <c:pt idx="5002">
                  <c:v>0.412387</c:v>
                </c:pt>
                <c:pt idx="5003">
                  <c:v>0.60952399999999995</c:v>
                </c:pt>
                <c:pt idx="5004">
                  <c:v>0.33196199999999998</c:v>
                </c:pt>
                <c:pt idx="5005">
                  <c:v>7.7465999999999993E-2</c:v>
                </c:pt>
                <c:pt idx="5006">
                  <c:v>-2.3512999999999999E-2</c:v>
                </c:pt>
                <c:pt idx="5007">
                  <c:v>0.26284000000000002</c:v>
                </c:pt>
                <c:pt idx="5008">
                  <c:v>0.26284000000000002</c:v>
                </c:pt>
                <c:pt idx="5009">
                  <c:v>8.9223999999999998E-2</c:v>
                </c:pt>
                <c:pt idx="5010">
                  <c:v>0.50679099999999999</c:v>
                </c:pt>
                <c:pt idx="5011">
                  <c:v>-0.135046</c:v>
                </c:pt>
                <c:pt idx="5012">
                  <c:v>-0.16082399999999999</c:v>
                </c:pt>
                <c:pt idx="5013">
                  <c:v>0.23435</c:v>
                </c:pt>
                <c:pt idx="5014">
                  <c:v>7.6999999999999996E-4</c:v>
                </c:pt>
                <c:pt idx="5015">
                  <c:v>-0.42130200000000001</c:v>
                </c:pt>
                <c:pt idx="5016">
                  <c:v>-0.104389</c:v>
                </c:pt>
                <c:pt idx="5017">
                  <c:v>2.8965999999999999E-2</c:v>
                </c:pt>
                <c:pt idx="5018">
                  <c:v>-0.71011400000000002</c:v>
                </c:pt>
                <c:pt idx="5019">
                  <c:v>0.207176</c:v>
                </c:pt>
                <c:pt idx="5020">
                  <c:v>1.8394000000000001E-2</c:v>
                </c:pt>
                <c:pt idx="5021">
                  <c:v>-0.303591</c:v>
                </c:pt>
                <c:pt idx="5022">
                  <c:v>0.48459200000000002</c:v>
                </c:pt>
                <c:pt idx="5023">
                  <c:v>7.3429999999999995E-2</c:v>
                </c:pt>
                <c:pt idx="5024">
                  <c:v>-0.135046</c:v>
                </c:pt>
                <c:pt idx="5025">
                  <c:v>-6.3157000000000005E-2</c:v>
                </c:pt>
                <c:pt idx="5026">
                  <c:v>0.38140000000000002</c:v>
                </c:pt>
                <c:pt idx="5027">
                  <c:v>3.3175999999999997E-2</c:v>
                </c:pt>
                <c:pt idx="5028">
                  <c:v>0.21209800000000001</c:v>
                </c:pt>
                <c:pt idx="5029">
                  <c:v>7.3429999999999995E-2</c:v>
                </c:pt>
                <c:pt idx="5030">
                  <c:v>0.28962500000000002</c:v>
                </c:pt>
                <c:pt idx="5031">
                  <c:v>0.48459200000000002</c:v>
                </c:pt>
                <c:pt idx="5032">
                  <c:v>0.27585100000000001</c:v>
                </c:pt>
                <c:pt idx="5033">
                  <c:v>0.298622</c:v>
                </c:pt>
                <c:pt idx="5034">
                  <c:v>1.4064E-2</c:v>
                </c:pt>
                <c:pt idx="5035">
                  <c:v>0.32196799999999998</c:v>
                </c:pt>
                <c:pt idx="5036">
                  <c:v>0.298622</c:v>
                </c:pt>
                <c:pt idx="5037">
                  <c:v>0.30995299999999998</c:v>
                </c:pt>
                <c:pt idx="5038">
                  <c:v>0.30995299999999998</c:v>
                </c:pt>
                <c:pt idx="5039">
                  <c:v>0.71247700000000003</c:v>
                </c:pt>
                <c:pt idx="5040">
                  <c:v>0.70306599999999997</c:v>
                </c:pt>
                <c:pt idx="5041">
                  <c:v>0.48370800000000003</c:v>
                </c:pt>
                <c:pt idx="5042">
                  <c:v>0.116859</c:v>
                </c:pt>
                <c:pt idx="5043">
                  <c:v>-0.44452599999999998</c:v>
                </c:pt>
                <c:pt idx="5044">
                  <c:v>0.18853300000000001</c:v>
                </c:pt>
                <c:pt idx="5045">
                  <c:v>0.73734299999999997</c:v>
                </c:pt>
                <c:pt idx="5046">
                  <c:v>0.31347799999999998</c:v>
                </c:pt>
                <c:pt idx="5047">
                  <c:v>4.2583000000000003E-2</c:v>
                </c:pt>
                <c:pt idx="5048">
                  <c:v>8.9335999999999999E-2</c:v>
                </c:pt>
                <c:pt idx="5049">
                  <c:v>0.78485499999999997</c:v>
                </c:pt>
                <c:pt idx="5050">
                  <c:v>0.24054400000000001</c:v>
                </c:pt>
                <c:pt idx="5051">
                  <c:v>1.0341199999999999</c:v>
                </c:pt>
                <c:pt idx="5052">
                  <c:v>0.59876499999999999</c:v>
                </c:pt>
                <c:pt idx="5053">
                  <c:v>-0.111258</c:v>
                </c:pt>
                <c:pt idx="5054">
                  <c:v>0.31347799999999998</c:v>
                </c:pt>
                <c:pt idx="5055">
                  <c:v>-0.21531400000000001</c:v>
                </c:pt>
                <c:pt idx="5056">
                  <c:v>0.77914499999999998</c:v>
                </c:pt>
                <c:pt idx="5057">
                  <c:v>0.49922699999999998</c:v>
                </c:pt>
                <c:pt idx="5058">
                  <c:v>0.59876499999999999</c:v>
                </c:pt>
                <c:pt idx="5059">
                  <c:v>-0.44709300000000002</c:v>
                </c:pt>
                <c:pt idx="5060">
                  <c:v>0.36723699999999998</c:v>
                </c:pt>
                <c:pt idx="5061">
                  <c:v>0.62962799999999997</c:v>
                </c:pt>
                <c:pt idx="5062">
                  <c:v>0.62962799999999997</c:v>
                </c:pt>
                <c:pt idx="5063">
                  <c:v>0.119672</c:v>
                </c:pt>
                <c:pt idx="5064">
                  <c:v>3.2190000000000001E-3</c:v>
                </c:pt>
                <c:pt idx="5065">
                  <c:v>0.35176600000000002</c:v>
                </c:pt>
                <c:pt idx="5066">
                  <c:v>0.21068600000000001</c:v>
                </c:pt>
                <c:pt idx="5067">
                  <c:v>0.62962799999999997</c:v>
                </c:pt>
                <c:pt idx="5068">
                  <c:v>-0.86394499999999996</c:v>
                </c:pt>
                <c:pt idx="5069">
                  <c:v>-0.15759000000000001</c:v>
                </c:pt>
                <c:pt idx="5070">
                  <c:v>0.42421199999999998</c:v>
                </c:pt>
                <c:pt idx="5071">
                  <c:v>-0.17750199999999999</c:v>
                </c:pt>
                <c:pt idx="5072">
                  <c:v>0.36723699999999998</c:v>
                </c:pt>
                <c:pt idx="5073">
                  <c:v>0.62962799999999997</c:v>
                </c:pt>
                <c:pt idx="5074">
                  <c:v>-0.44709300000000002</c:v>
                </c:pt>
                <c:pt idx="5075">
                  <c:v>0.56239499999999998</c:v>
                </c:pt>
                <c:pt idx="5076">
                  <c:v>-6.9294999999999995E-2</c:v>
                </c:pt>
                <c:pt idx="5077">
                  <c:v>0.36723699999999998</c:v>
                </c:pt>
                <c:pt idx="5078">
                  <c:v>0.36723699999999998</c:v>
                </c:pt>
                <c:pt idx="5079">
                  <c:v>-0.31399100000000002</c:v>
                </c:pt>
                <c:pt idx="5080">
                  <c:v>0.80091000000000001</c:v>
                </c:pt>
                <c:pt idx="5081">
                  <c:v>0.46895900000000001</c:v>
                </c:pt>
                <c:pt idx="5082">
                  <c:v>-0.86394499999999996</c:v>
                </c:pt>
                <c:pt idx="5083">
                  <c:v>0.24349999999999999</c:v>
                </c:pt>
                <c:pt idx="5084">
                  <c:v>1.4517100000000001</c:v>
                </c:pt>
                <c:pt idx="5085">
                  <c:v>1.67743</c:v>
                </c:pt>
                <c:pt idx="5086">
                  <c:v>0.87361</c:v>
                </c:pt>
                <c:pt idx="5087">
                  <c:v>0.464231</c:v>
                </c:pt>
                <c:pt idx="5088">
                  <c:v>1.2031099999999999</c:v>
                </c:pt>
                <c:pt idx="5089">
                  <c:v>-1.2264900000000001</c:v>
                </c:pt>
                <c:pt idx="5090">
                  <c:v>0.10485899999999999</c:v>
                </c:pt>
                <c:pt idx="5091">
                  <c:v>0.42249999999999999</c:v>
                </c:pt>
                <c:pt idx="5092">
                  <c:v>0.10485899999999999</c:v>
                </c:pt>
                <c:pt idx="5093">
                  <c:v>1.2031099999999999</c:v>
                </c:pt>
                <c:pt idx="5094">
                  <c:v>5.0250999999999997E-2</c:v>
                </c:pt>
                <c:pt idx="5095">
                  <c:v>0.92772500000000002</c:v>
                </c:pt>
                <c:pt idx="5096">
                  <c:v>-0.29544999999999999</c:v>
                </c:pt>
                <c:pt idx="5097">
                  <c:v>0.464231</c:v>
                </c:pt>
                <c:pt idx="5098">
                  <c:v>0.47025099999999997</c:v>
                </c:pt>
                <c:pt idx="5099">
                  <c:v>0.31939699999999999</c:v>
                </c:pt>
                <c:pt idx="5100">
                  <c:v>0.80002200000000001</c:v>
                </c:pt>
                <c:pt idx="5101">
                  <c:v>0.42916599999999999</c:v>
                </c:pt>
                <c:pt idx="5102">
                  <c:v>-0.195076</c:v>
                </c:pt>
                <c:pt idx="5103">
                  <c:v>-0.96705099999999999</c:v>
                </c:pt>
                <c:pt idx="5104">
                  <c:v>0.529254</c:v>
                </c:pt>
                <c:pt idx="5105">
                  <c:v>0.56047000000000002</c:v>
                </c:pt>
                <c:pt idx="5106">
                  <c:v>-1.0956699999999999</c:v>
                </c:pt>
                <c:pt idx="5107">
                  <c:v>0.409609</c:v>
                </c:pt>
                <c:pt idx="5108">
                  <c:v>1.22306</c:v>
                </c:pt>
                <c:pt idx="5109">
                  <c:v>1.2946599999999999</c:v>
                </c:pt>
                <c:pt idx="5110">
                  <c:v>0.87361</c:v>
                </c:pt>
                <c:pt idx="5111">
                  <c:v>1.45909</c:v>
                </c:pt>
                <c:pt idx="5112">
                  <c:v>-0.38791799999999999</c:v>
                </c:pt>
                <c:pt idx="5113">
                  <c:v>0.57922399999999996</c:v>
                </c:pt>
                <c:pt idx="5114">
                  <c:v>-0.351298</c:v>
                </c:pt>
                <c:pt idx="5115">
                  <c:v>1.5098800000000001</c:v>
                </c:pt>
                <c:pt idx="5116">
                  <c:v>-0.31518200000000002</c:v>
                </c:pt>
                <c:pt idx="5117">
                  <c:v>0.36002099999999998</c:v>
                </c:pt>
                <c:pt idx="5118">
                  <c:v>0.80002200000000001</c:v>
                </c:pt>
                <c:pt idx="5119">
                  <c:v>1.0893299999999999</c:v>
                </c:pt>
                <c:pt idx="5120">
                  <c:v>0.89304700000000004</c:v>
                </c:pt>
                <c:pt idx="5121">
                  <c:v>1.7781499999999999</c:v>
                </c:pt>
                <c:pt idx="5122">
                  <c:v>-0.41410000000000002</c:v>
                </c:pt>
                <c:pt idx="5123">
                  <c:v>0.175346</c:v>
                </c:pt>
                <c:pt idx="5124">
                  <c:v>0.365178</c:v>
                </c:pt>
                <c:pt idx="5125">
                  <c:v>-0.29292099999999999</c:v>
                </c:pt>
                <c:pt idx="5126">
                  <c:v>0.80521600000000004</c:v>
                </c:pt>
                <c:pt idx="5127">
                  <c:v>0.59317699999999995</c:v>
                </c:pt>
                <c:pt idx="5128">
                  <c:v>0.825905</c:v>
                </c:pt>
                <c:pt idx="5129">
                  <c:v>1.6649</c:v>
                </c:pt>
                <c:pt idx="5130">
                  <c:v>0.81232099999999996</c:v>
                </c:pt>
                <c:pt idx="5131">
                  <c:v>-0.95854799999999996</c:v>
                </c:pt>
                <c:pt idx="5132">
                  <c:v>0.63619999999999999</c:v>
                </c:pt>
                <c:pt idx="5133">
                  <c:v>5.1209999999999999E-2</c:v>
                </c:pt>
                <c:pt idx="5134">
                  <c:v>0.63793999999999995</c:v>
                </c:pt>
                <c:pt idx="5135">
                  <c:v>1.1027499999999999</c:v>
                </c:pt>
                <c:pt idx="5136">
                  <c:v>-0.39413199999999998</c:v>
                </c:pt>
                <c:pt idx="5137">
                  <c:v>0.29507499999999998</c:v>
                </c:pt>
                <c:pt idx="5138">
                  <c:v>0.63793999999999995</c:v>
                </c:pt>
                <c:pt idx="5139">
                  <c:v>1.0850599999999999</c:v>
                </c:pt>
                <c:pt idx="5140">
                  <c:v>0.68356799999999995</c:v>
                </c:pt>
                <c:pt idx="5141">
                  <c:v>1.2017599999999999</c:v>
                </c:pt>
                <c:pt idx="5142">
                  <c:v>0.49698900000000001</c:v>
                </c:pt>
                <c:pt idx="5143">
                  <c:v>1.1982299999999999</c:v>
                </c:pt>
                <c:pt idx="5144">
                  <c:v>0.62892099999999995</c:v>
                </c:pt>
                <c:pt idx="5145">
                  <c:v>-1.02118</c:v>
                </c:pt>
                <c:pt idx="5146">
                  <c:v>0.57582500000000003</c:v>
                </c:pt>
                <c:pt idx="5147">
                  <c:v>5.0019000000000001E-2</c:v>
                </c:pt>
                <c:pt idx="5148">
                  <c:v>0.28155400000000003</c:v>
                </c:pt>
                <c:pt idx="5149">
                  <c:v>-0.95854799999999996</c:v>
                </c:pt>
                <c:pt idx="5150">
                  <c:v>0.28155400000000003</c:v>
                </c:pt>
                <c:pt idx="5151">
                  <c:v>1.1027499999999999</c:v>
                </c:pt>
                <c:pt idx="5152">
                  <c:v>1.04132</c:v>
                </c:pt>
                <c:pt idx="5153">
                  <c:v>0.80866499999999997</c:v>
                </c:pt>
                <c:pt idx="5154">
                  <c:v>1.19211</c:v>
                </c:pt>
                <c:pt idx="5155">
                  <c:v>0.80678300000000003</c:v>
                </c:pt>
                <c:pt idx="5156">
                  <c:v>0.99250000000000005</c:v>
                </c:pt>
                <c:pt idx="5157">
                  <c:v>1.1746300000000001</c:v>
                </c:pt>
                <c:pt idx="5158">
                  <c:v>-0.52047399999999999</c:v>
                </c:pt>
                <c:pt idx="5159">
                  <c:v>0.30563400000000002</c:v>
                </c:pt>
                <c:pt idx="5160">
                  <c:v>-0.44882699999999998</c:v>
                </c:pt>
                <c:pt idx="5161">
                  <c:v>-0.212584</c:v>
                </c:pt>
                <c:pt idx="5162">
                  <c:v>-3.0118800000000001</c:v>
                </c:pt>
                <c:pt idx="5163">
                  <c:v>0.44192799999999999</c:v>
                </c:pt>
                <c:pt idx="5164">
                  <c:v>0.85818700000000003</c:v>
                </c:pt>
                <c:pt idx="5165">
                  <c:v>-1.5832599999999999</c:v>
                </c:pt>
                <c:pt idx="5166">
                  <c:v>-0.35042600000000002</c:v>
                </c:pt>
                <c:pt idx="5167">
                  <c:v>0.54604299999999995</c:v>
                </c:pt>
                <c:pt idx="5168">
                  <c:v>-0.27591100000000002</c:v>
                </c:pt>
                <c:pt idx="5169">
                  <c:v>0.81584500000000004</c:v>
                </c:pt>
                <c:pt idx="5170">
                  <c:v>-0.53882399999999997</c:v>
                </c:pt>
                <c:pt idx="5171">
                  <c:v>-0.21560000000000001</c:v>
                </c:pt>
                <c:pt idx="5172">
                  <c:v>-0.39413199999999998</c:v>
                </c:pt>
                <c:pt idx="5173">
                  <c:v>-0.92653099999999999</c:v>
                </c:pt>
                <c:pt idx="5174">
                  <c:v>-0.52047399999999999</c:v>
                </c:pt>
                <c:pt idx="5175">
                  <c:v>1.67005</c:v>
                </c:pt>
                <c:pt idx="5176">
                  <c:v>0.63622500000000004</c:v>
                </c:pt>
                <c:pt idx="5177">
                  <c:v>-0.27591100000000002</c:v>
                </c:pt>
                <c:pt idx="5178">
                  <c:v>-0.35042600000000002</c:v>
                </c:pt>
                <c:pt idx="5179">
                  <c:v>-0.95181099999999996</c:v>
                </c:pt>
                <c:pt idx="5180">
                  <c:v>-0.71176600000000001</c:v>
                </c:pt>
                <c:pt idx="5181">
                  <c:v>-0.97939500000000002</c:v>
                </c:pt>
                <c:pt idx="5182">
                  <c:v>-0.10648100000000001</c:v>
                </c:pt>
                <c:pt idx="5183">
                  <c:v>-0.91791199999999995</c:v>
                </c:pt>
                <c:pt idx="5184">
                  <c:v>-0.716113</c:v>
                </c:pt>
                <c:pt idx="5185">
                  <c:v>-0.40763199999999999</c:v>
                </c:pt>
                <c:pt idx="5186">
                  <c:v>-1.1214</c:v>
                </c:pt>
                <c:pt idx="5187">
                  <c:v>-1.1427099999999999</c:v>
                </c:pt>
                <c:pt idx="5188">
                  <c:v>-0.170845</c:v>
                </c:pt>
                <c:pt idx="5189">
                  <c:v>-1.4235599999999999</c:v>
                </c:pt>
                <c:pt idx="5190">
                  <c:v>-0.74813799999999997</c:v>
                </c:pt>
                <c:pt idx="5191">
                  <c:v>-0.52045300000000005</c:v>
                </c:pt>
                <c:pt idx="5192">
                  <c:v>-0.63378900000000005</c:v>
                </c:pt>
                <c:pt idx="5193">
                  <c:v>-0.38998899999999997</c:v>
                </c:pt>
                <c:pt idx="5194">
                  <c:v>-0.39317600000000003</c:v>
                </c:pt>
                <c:pt idx="5195">
                  <c:v>-0.40763199999999999</c:v>
                </c:pt>
                <c:pt idx="5196">
                  <c:v>-0.225661</c:v>
                </c:pt>
                <c:pt idx="5197">
                  <c:v>-0.52045300000000005</c:v>
                </c:pt>
                <c:pt idx="5198">
                  <c:v>-1.1427099999999999</c:v>
                </c:pt>
                <c:pt idx="5199">
                  <c:v>-0.97939500000000002</c:v>
                </c:pt>
                <c:pt idx="5200">
                  <c:v>-0.74813799999999997</c:v>
                </c:pt>
                <c:pt idx="5201">
                  <c:v>-0.66208100000000003</c:v>
                </c:pt>
                <c:pt idx="5202">
                  <c:v>9.0463000000000002E-2</c:v>
                </c:pt>
                <c:pt idx="5203">
                  <c:v>-0.65048799999999996</c:v>
                </c:pt>
                <c:pt idx="5204">
                  <c:v>-0.38267499999999999</c:v>
                </c:pt>
                <c:pt idx="5205">
                  <c:v>-0.120059</c:v>
                </c:pt>
                <c:pt idx="5206">
                  <c:v>-1.28969</c:v>
                </c:pt>
                <c:pt idx="5207">
                  <c:v>-1.1214</c:v>
                </c:pt>
                <c:pt idx="5208">
                  <c:v>-0.52463499999999996</c:v>
                </c:pt>
                <c:pt idx="5209">
                  <c:v>-0.84907600000000005</c:v>
                </c:pt>
                <c:pt idx="5210">
                  <c:v>-1.32</c:v>
                </c:pt>
                <c:pt idx="5211">
                  <c:v>-0.97939500000000002</c:v>
                </c:pt>
                <c:pt idx="5212">
                  <c:v>-0.66208100000000003</c:v>
                </c:pt>
                <c:pt idx="5213">
                  <c:v>-0.52463499999999996</c:v>
                </c:pt>
                <c:pt idx="5214">
                  <c:v>-0.52057600000000004</c:v>
                </c:pt>
                <c:pt idx="5215">
                  <c:v>-0.83696099999999996</c:v>
                </c:pt>
                <c:pt idx="5216">
                  <c:v>-1.1214</c:v>
                </c:pt>
                <c:pt idx="5217">
                  <c:v>-0.52057600000000004</c:v>
                </c:pt>
                <c:pt idx="5218">
                  <c:v>-1.3617999999999999</c:v>
                </c:pt>
                <c:pt idx="5219">
                  <c:v>-7.6210000000000002E-3</c:v>
                </c:pt>
                <c:pt idx="5220">
                  <c:v>-1.12805</c:v>
                </c:pt>
                <c:pt idx="5221">
                  <c:v>-0.82904199999999995</c:v>
                </c:pt>
                <c:pt idx="5222">
                  <c:v>-0.46109</c:v>
                </c:pt>
                <c:pt idx="5223">
                  <c:v>0.95907699999999996</c:v>
                </c:pt>
                <c:pt idx="5224">
                  <c:v>0.466387</c:v>
                </c:pt>
                <c:pt idx="5225">
                  <c:v>-0.66801999999999995</c:v>
                </c:pt>
                <c:pt idx="5226">
                  <c:v>0.214476</c:v>
                </c:pt>
                <c:pt idx="5227">
                  <c:v>-0.46109</c:v>
                </c:pt>
                <c:pt idx="5228">
                  <c:v>0.12842100000000001</c:v>
                </c:pt>
                <c:pt idx="5229">
                  <c:v>-0.25708399999999998</c:v>
                </c:pt>
                <c:pt idx="5230">
                  <c:v>0.12842100000000001</c:v>
                </c:pt>
                <c:pt idx="5231">
                  <c:v>0.46498800000000001</c:v>
                </c:pt>
                <c:pt idx="5232">
                  <c:v>-0.27731800000000001</c:v>
                </c:pt>
                <c:pt idx="5233">
                  <c:v>-0.33163199999999998</c:v>
                </c:pt>
                <c:pt idx="5234">
                  <c:v>-1.3141099999999999</c:v>
                </c:pt>
                <c:pt idx="5235">
                  <c:v>-0.33163199999999998</c:v>
                </c:pt>
                <c:pt idx="5236">
                  <c:v>-1.33266</c:v>
                </c:pt>
                <c:pt idx="5237">
                  <c:v>-0.53653300000000004</c:v>
                </c:pt>
                <c:pt idx="5238">
                  <c:v>-0.79693899999999995</c:v>
                </c:pt>
                <c:pt idx="5239">
                  <c:v>0.46498800000000001</c:v>
                </c:pt>
                <c:pt idx="5240">
                  <c:v>-0.885162</c:v>
                </c:pt>
                <c:pt idx="5241">
                  <c:v>0.52212599999999998</c:v>
                </c:pt>
                <c:pt idx="5242">
                  <c:v>0.12842100000000001</c:v>
                </c:pt>
                <c:pt idx="5243">
                  <c:v>0.52212599999999998</c:v>
                </c:pt>
                <c:pt idx="5244">
                  <c:v>-1.15842</c:v>
                </c:pt>
                <c:pt idx="5245">
                  <c:v>0.19307199999999999</c:v>
                </c:pt>
                <c:pt idx="5246">
                  <c:v>-1.3454200000000001</c:v>
                </c:pt>
                <c:pt idx="5247">
                  <c:v>0.49341000000000002</c:v>
                </c:pt>
                <c:pt idx="5248">
                  <c:v>1.4089499999999999</c:v>
                </c:pt>
                <c:pt idx="5249">
                  <c:v>-1.3173000000000001E-2</c:v>
                </c:pt>
                <c:pt idx="5250">
                  <c:v>-9.639E-3</c:v>
                </c:pt>
                <c:pt idx="5251">
                  <c:v>1.12609</c:v>
                </c:pt>
                <c:pt idx="5252">
                  <c:v>-2.2511E-2</c:v>
                </c:pt>
                <c:pt idx="5253">
                  <c:v>0.49341000000000002</c:v>
                </c:pt>
                <c:pt idx="5254">
                  <c:v>0.90670399999999995</c:v>
                </c:pt>
                <c:pt idx="5255">
                  <c:v>0.39422800000000002</c:v>
                </c:pt>
                <c:pt idx="5256">
                  <c:v>0.452102</c:v>
                </c:pt>
                <c:pt idx="5257">
                  <c:v>1.5015000000000001E-2</c:v>
                </c:pt>
                <c:pt idx="5258">
                  <c:v>0.396063</c:v>
                </c:pt>
                <c:pt idx="5259">
                  <c:v>0.24409400000000001</c:v>
                </c:pt>
                <c:pt idx="5260">
                  <c:v>0.40639700000000001</c:v>
                </c:pt>
                <c:pt idx="5261">
                  <c:v>0.931118</c:v>
                </c:pt>
                <c:pt idx="5262">
                  <c:v>0.468277</c:v>
                </c:pt>
                <c:pt idx="5263">
                  <c:v>0.27090199999999998</c:v>
                </c:pt>
                <c:pt idx="5264">
                  <c:v>5.2044E-2</c:v>
                </c:pt>
                <c:pt idx="5265">
                  <c:v>0.43856200000000001</c:v>
                </c:pt>
                <c:pt idx="5266">
                  <c:v>-0.21983800000000001</c:v>
                </c:pt>
                <c:pt idx="5267">
                  <c:v>1.5015000000000001E-2</c:v>
                </c:pt>
                <c:pt idx="5268">
                  <c:v>0.74901300000000004</c:v>
                </c:pt>
                <c:pt idx="5269">
                  <c:v>-0.375357</c:v>
                </c:pt>
                <c:pt idx="5270">
                  <c:v>1.15673</c:v>
                </c:pt>
                <c:pt idx="5271">
                  <c:v>-0.47651300000000002</c:v>
                </c:pt>
                <c:pt idx="5272">
                  <c:v>0.21593100000000001</c:v>
                </c:pt>
                <c:pt idx="5273">
                  <c:v>0.87923499999999999</c:v>
                </c:pt>
                <c:pt idx="5274">
                  <c:v>-0.22381599999999999</c:v>
                </c:pt>
                <c:pt idx="5275">
                  <c:v>0.14904400000000001</c:v>
                </c:pt>
                <c:pt idx="5276">
                  <c:v>-0.20219400000000001</c:v>
                </c:pt>
                <c:pt idx="5277">
                  <c:v>0.14904400000000001</c:v>
                </c:pt>
                <c:pt idx="5278">
                  <c:v>0.62723700000000004</c:v>
                </c:pt>
                <c:pt idx="5279">
                  <c:v>-0.58034399999999997</c:v>
                </c:pt>
                <c:pt idx="5280">
                  <c:v>-8.1155000000000005E-2</c:v>
                </c:pt>
                <c:pt idx="5281">
                  <c:v>0.215283</c:v>
                </c:pt>
                <c:pt idx="5282">
                  <c:v>0.87923499999999999</c:v>
                </c:pt>
                <c:pt idx="5283">
                  <c:v>-0.121922</c:v>
                </c:pt>
                <c:pt idx="5284">
                  <c:v>0.33793000000000001</c:v>
                </c:pt>
                <c:pt idx="5285">
                  <c:v>-0.67900799999999994</c:v>
                </c:pt>
                <c:pt idx="5286">
                  <c:v>-1.0331999999999999E-2</c:v>
                </c:pt>
                <c:pt idx="5287">
                  <c:v>-0.273177</c:v>
                </c:pt>
                <c:pt idx="5288">
                  <c:v>-0.76751499999999995</c:v>
                </c:pt>
                <c:pt idx="5289">
                  <c:v>0.168709</c:v>
                </c:pt>
                <c:pt idx="5290">
                  <c:v>0.24551500000000001</c:v>
                </c:pt>
                <c:pt idx="5291">
                  <c:v>0.59896700000000003</c:v>
                </c:pt>
                <c:pt idx="5292">
                  <c:v>-0.36389500000000002</c:v>
                </c:pt>
                <c:pt idx="5293">
                  <c:v>-0.43187900000000001</c:v>
                </c:pt>
                <c:pt idx="5294">
                  <c:v>-8.1155000000000005E-2</c:v>
                </c:pt>
                <c:pt idx="5295">
                  <c:v>1.28779</c:v>
                </c:pt>
                <c:pt idx="5296">
                  <c:v>0.33793000000000001</c:v>
                </c:pt>
                <c:pt idx="5297">
                  <c:v>0.35566999999999999</c:v>
                </c:pt>
                <c:pt idx="5298">
                  <c:v>2.8180000000000002E-3</c:v>
                </c:pt>
                <c:pt idx="5299">
                  <c:v>-0.61299999999999999</c:v>
                </c:pt>
                <c:pt idx="5300">
                  <c:v>0.169738</c:v>
                </c:pt>
                <c:pt idx="5301">
                  <c:v>-0.229516</c:v>
                </c:pt>
                <c:pt idx="5302">
                  <c:v>0.206791</c:v>
                </c:pt>
                <c:pt idx="5303">
                  <c:v>1.6055E-2</c:v>
                </c:pt>
                <c:pt idx="5304">
                  <c:v>-0.52227900000000005</c:v>
                </c:pt>
                <c:pt idx="5305">
                  <c:v>9.0801000000000007E-2</c:v>
                </c:pt>
                <c:pt idx="5306">
                  <c:v>-0.312666</c:v>
                </c:pt>
                <c:pt idx="5307">
                  <c:v>-0.44947599999999999</c:v>
                </c:pt>
                <c:pt idx="5308">
                  <c:v>-8.0172999999999994E-2</c:v>
                </c:pt>
                <c:pt idx="5309">
                  <c:v>0.48424099999999998</c:v>
                </c:pt>
                <c:pt idx="5310">
                  <c:v>-6.4685000000000006E-2</c:v>
                </c:pt>
                <c:pt idx="5311">
                  <c:v>-0.207895</c:v>
                </c:pt>
                <c:pt idx="5312">
                  <c:v>0.23025300000000001</c:v>
                </c:pt>
                <c:pt idx="5313">
                  <c:v>9.0801000000000007E-2</c:v>
                </c:pt>
                <c:pt idx="5314">
                  <c:v>-0.45946700000000001</c:v>
                </c:pt>
                <c:pt idx="5315">
                  <c:v>-0.20338100000000001</c:v>
                </c:pt>
                <c:pt idx="5316">
                  <c:v>0.48424099999999998</c:v>
                </c:pt>
                <c:pt idx="5317">
                  <c:v>-0.20338100000000001</c:v>
                </c:pt>
                <c:pt idx="5318">
                  <c:v>5.0000000000000002E-5</c:v>
                </c:pt>
                <c:pt idx="5319">
                  <c:v>0.26616200000000001</c:v>
                </c:pt>
                <c:pt idx="5320">
                  <c:v>0.26656299999999999</c:v>
                </c:pt>
                <c:pt idx="5321">
                  <c:v>-0.92480300000000004</c:v>
                </c:pt>
                <c:pt idx="5322">
                  <c:v>-0.32031999999999999</c:v>
                </c:pt>
                <c:pt idx="5323">
                  <c:v>0.23181099999999999</c:v>
                </c:pt>
                <c:pt idx="5324">
                  <c:v>-0.101711</c:v>
                </c:pt>
                <c:pt idx="5325">
                  <c:v>-0.61795199999999995</c:v>
                </c:pt>
                <c:pt idx="5326">
                  <c:v>-0.11873</c:v>
                </c:pt>
                <c:pt idx="5327">
                  <c:v>0.43981500000000001</c:v>
                </c:pt>
                <c:pt idx="5328">
                  <c:v>0.32461400000000001</c:v>
                </c:pt>
                <c:pt idx="5329">
                  <c:v>-2.7248000000000001E-2</c:v>
                </c:pt>
                <c:pt idx="5330">
                  <c:v>-0.21443899999999999</c:v>
                </c:pt>
                <c:pt idx="5331">
                  <c:v>-4.5522E-2</c:v>
                </c:pt>
                <c:pt idx="5332">
                  <c:v>0.481263</c:v>
                </c:pt>
                <c:pt idx="5333">
                  <c:v>-0.51219800000000004</c:v>
                </c:pt>
                <c:pt idx="5334">
                  <c:v>-0.11873</c:v>
                </c:pt>
                <c:pt idx="5335">
                  <c:v>0.23181099999999999</c:v>
                </c:pt>
                <c:pt idx="5336">
                  <c:v>2.8239E-2</c:v>
                </c:pt>
                <c:pt idx="5337">
                  <c:v>0.236091</c:v>
                </c:pt>
                <c:pt idx="5338">
                  <c:v>-2.7248000000000001E-2</c:v>
                </c:pt>
                <c:pt idx="5339">
                  <c:v>-0.103602</c:v>
                </c:pt>
                <c:pt idx="5340">
                  <c:v>-5.6974999999999998E-2</c:v>
                </c:pt>
                <c:pt idx="5341">
                  <c:v>-0.50915900000000003</c:v>
                </c:pt>
                <c:pt idx="5342">
                  <c:v>0.29774299999999998</c:v>
                </c:pt>
                <c:pt idx="5343">
                  <c:v>0.49893500000000002</c:v>
                </c:pt>
                <c:pt idx="5344">
                  <c:v>-4.5522E-2</c:v>
                </c:pt>
                <c:pt idx="5345">
                  <c:v>-0.222662</c:v>
                </c:pt>
                <c:pt idx="5346">
                  <c:v>0.481263</c:v>
                </c:pt>
                <c:pt idx="5347">
                  <c:v>-0.92480300000000004</c:v>
                </c:pt>
                <c:pt idx="5348">
                  <c:v>0.31189899999999998</c:v>
                </c:pt>
                <c:pt idx="5349">
                  <c:v>1.5219999999999999E-3</c:v>
                </c:pt>
                <c:pt idx="5350">
                  <c:v>-7.1997000000000005E-2</c:v>
                </c:pt>
                <c:pt idx="5351">
                  <c:v>-3.1375E-2</c:v>
                </c:pt>
                <c:pt idx="5352">
                  <c:v>0.26797500000000002</c:v>
                </c:pt>
                <c:pt idx="5353">
                  <c:v>-7.1997000000000005E-2</c:v>
                </c:pt>
                <c:pt idx="5354">
                  <c:v>-0.75619199999999998</c:v>
                </c:pt>
                <c:pt idx="5355">
                  <c:v>-0.34041199999999999</c:v>
                </c:pt>
                <c:pt idx="5356">
                  <c:v>-1.31908</c:v>
                </c:pt>
                <c:pt idx="5357">
                  <c:v>0.244948</c:v>
                </c:pt>
                <c:pt idx="5358">
                  <c:v>0.23450199999999999</c:v>
                </c:pt>
                <c:pt idx="5359">
                  <c:v>-0.167128</c:v>
                </c:pt>
                <c:pt idx="5360">
                  <c:v>0.15953700000000001</c:v>
                </c:pt>
                <c:pt idx="5361">
                  <c:v>0.35760199999999998</c:v>
                </c:pt>
                <c:pt idx="5362">
                  <c:v>0.71691800000000006</c:v>
                </c:pt>
                <c:pt idx="5363">
                  <c:v>0.118372</c:v>
                </c:pt>
                <c:pt idx="5364">
                  <c:v>-0.34458</c:v>
                </c:pt>
                <c:pt idx="5365">
                  <c:v>3.0703999999999999E-2</c:v>
                </c:pt>
                <c:pt idx="5366">
                  <c:v>-3.9623999999999999E-2</c:v>
                </c:pt>
                <c:pt idx="5367">
                  <c:v>0.13588</c:v>
                </c:pt>
                <c:pt idx="5368">
                  <c:v>0.30613000000000001</c:v>
                </c:pt>
                <c:pt idx="5369">
                  <c:v>-0.74056699999999998</c:v>
                </c:pt>
                <c:pt idx="5370">
                  <c:v>-8.3447999999999994E-2</c:v>
                </c:pt>
                <c:pt idx="5371">
                  <c:v>0.71691800000000006</c:v>
                </c:pt>
                <c:pt idx="5372">
                  <c:v>0.57624500000000001</c:v>
                </c:pt>
                <c:pt idx="5373">
                  <c:v>0.30613000000000001</c:v>
                </c:pt>
                <c:pt idx="5374">
                  <c:v>0.56134099999999998</c:v>
                </c:pt>
                <c:pt idx="5375">
                  <c:v>0.56413599999999997</c:v>
                </c:pt>
                <c:pt idx="5376">
                  <c:v>0.73578900000000003</c:v>
                </c:pt>
                <c:pt idx="5377">
                  <c:v>-0.19189500000000001</c:v>
                </c:pt>
                <c:pt idx="5378">
                  <c:v>0.23688400000000001</c:v>
                </c:pt>
                <c:pt idx="5379">
                  <c:v>0.99642500000000001</c:v>
                </c:pt>
                <c:pt idx="5380">
                  <c:v>0.56704100000000002</c:v>
                </c:pt>
                <c:pt idx="5381">
                  <c:v>1.1754100000000001</c:v>
                </c:pt>
                <c:pt idx="5382">
                  <c:v>0.84892199999999995</c:v>
                </c:pt>
                <c:pt idx="5383">
                  <c:v>0.23688400000000001</c:v>
                </c:pt>
                <c:pt idx="5384">
                  <c:v>0.53279100000000001</c:v>
                </c:pt>
                <c:pt idx="5385">
                  <c:v>0.56413599999999997</c:v>
                </c:pt>
                <c:pt idx="5386">
                  <c:v>-1.1102799999999999</c:v>
                </c:pt>
                <c:pt idx="5387">
                  <c:v>4.5079000000000001E-2</c:v>
                </c:pt>
                <c:pt idx="5388">
                  <c:v>0.27277699999999999</c:v>
                </c:pt>
                <c:pt idx="5389">
                  <c:v>0.94944899999999999</c:v>
                </c:pt>
                <c:pt idx="5390">
                  <c:v>0.63525200000000004</c:v>
                </c:pt>
                <c:pt idx="5391">
                  <c:v>0.66602600000000001</c:v>
                </c:pt>
                <c:pt idx="5392">
                  <c:v>1.05785</c:v>
                </c:pt>
                <c:pt idx="5393">
                  <c:v>0.85838300000000001</c:v>
                </c:pt>
                <c:pt idx="5394">
                  <c:v>0.57041799999999998</c:v>
                </c:pt>
                <c:pt idx="5395">
                  <c:v>0.23616100000000001</c:v>
                </c:pt>
                <c:pt idx="5396">
                  <c:v>0.71095699999999995</c:v>
                </c:pt>
                <c:pt idx="5397">
                  <c:v>0.76537299999999997</c:v>
                </c:pt>
                <c:pt idx="5398">
                  <c:v>1.01251</c:v>
                </c:pt>
                <c:pt idx="5399">
                  <c:v>-0.69308899999999996</c:v>
                </c:pt>
                <c:pt idx="5400">
                  <c:v>0.22595199999999999</c:v>
                </c:pt>
                <c:pt idx="5401">
                  <c:v>-5.2440000000000001E-2</c:v>
                </c:pt>
                <c:pt idx="5402">
                  <c:v>0.31785600000000003</c:v>
                </c:pt>
                <c:pt idx="5403">
                  <c:v>-1.2723</c:v>
                </c:pt>
                <c:pt idx="5404">
                  <c:v>0.18676100000000001</c:v>
                </c:pt>
                <c:pt idx="5405">
                  <c:v>-1.1189</c:v>
                </c:pt>
                <c:pt idx="5406">
                  <c:v>-0.12637000000000001</c:v>
                </c:pt>
                <c:pt idx="5407">
                  <c:v>1.49525</c:v>
                </c:pt>
                <c:pt idx="5408">
                  <c:v>0.31785600000000003</c:v>
                </c:pt>
                <c:pt idx="5409">
                  <c:v>-0.37975399999999998</c:v>
                </c:pt>
                <c:pt idx="5410">
                  <c:v>1.27904</c:v>
                </c:pt>
                <c:pt idx="5411">
                  <c:v>0.194659</c:v>
                </c:pt>
                <c:pt idx="5412">
                  <c:v>0.74752600000000002</c:v>
                </c:pt>
                <c:pt idx="5413">
                  <c:v>-0.60155199999999998</c:v>
                </c:pt>
                <c:pt idx="5414">
                  <c:v>-0.59054799999999996</c:v>
                </c:pt>
                <c:pt idx="5415">
                  <c:v>0.38725900000000002</c:v>
                </c:pt>
                <c:pt idx="5416">
                  <c:v>0.37194899999999997</c:v>
                </c:pt>
                <c:pt idx="5417">
                  <c:v>0.96350599999999997</c:v>
                </c:pt>
                <c:pt idx="5418">
                  <c:v>-7.8728999999999993E-2</c:v>
                </c:pt>
                <c:pt idx="5419">
                  <c:v>-0.44659199999999999</c:v>
                </c:pt>
                <c:pt idx="5420">
                  <c:v>-3.8408999999999999E-2</c:v>
                </c:pt>
                <c:pt idx="5421">
                  <c:v>-0.163935</c:v>
                </c:pt>
                <c:pt idx="5422">
                  <c:v>0.37194899999999997</c:v>
                </c:pt>
                <c:pt idx="5423">
                  <c:v>-0.45368999999999998</c:v>
                </c:pt>
                <c:pt idx="5424">
                  <c:v>-0.59054799999999996</c:v>
                </c:pt>
                <c:pt idx="5425">
                  <c:v>0.54274699999999998</c:v>
                </c:pt>
                <c:pt idx="5426">
                  <c:v>0.22852600000000001</c:v>
                </c:pt>
                <c:pt idx="5427">
                  <c:v>0.53783000000000003</c:v>
                </c:pt>
                <c:pt idx="5428">
                  <c:v>0.185498</c:v>
                </c:pt>
                <c:pt idx="5429">
                  <c:v>0.13314699999999999</c:v>
                </c:pt>
                <c:pt idx="5430">
                  <c:v>0.74953099999999995</c:v>
                </c:pt>
                <c:pt idx="5431">
                  <c:v>-0.163935</c:v>
                </c:pt>
                <c:pt idx="5432">
                  <c:v>0.63485199999999997</c:v>
                </c:pt>
                <c:pt idx="5433">
                  <c:v>0.39543099999999998</c:v>
                </c:pt>
                <c:pt idx="5434">
                  <c:v>0.55835000000000001</c:v>
                </c:pt>
                <c:pt idx="5435">
                  <c:v>0.23959</c:v>
                </c:pt>
                <c:pt idx="5436">
                  <c:v>0.91539899999999996</c:v>
                </c:pt>
                <c:pt idx="5437">
                  <c:v>0.399391</c:v>
                </c:pt>
                <c:pt idx="5438">
                  <c:v>0.27296100000000001</c:v>
                </c:pt>
                <c:pt idx="5439">
                  <c:v>0.54633799999999999</c:v>
                </c:pt>
                <c:pt idx="5440">
                  <c:v>-0.97570699999999999</c:v>
                </c:pt>
                <c:pt idx="5441">
                  <c:v>0.87612699999999999</c:v>
                </c:pt>
                <c:pt idx="5442">
                  <c:v>-0.19900300000000001</c:v>
                </c:pt>
                <c:pt idx="5443">
                  <c:v>-0.19900300000000001</c:v>
                </c:pt>
                <c:pt idx="5444">
                  <c:v>0.92899100000000001</c:v>
                </c:pt>
                <c:pt idx="5445">
                  <c:v>0.41040700000000002</c:v>
                </c:pt>
                <c:pt idx="5446">
                  <c:v>-3.7595999999999997E-2</c:v>
                </c:pt>
                <c:pt idx="5447">
                  <c:v>-3.9909999999999998E-3</c:v>
                </c:pt>
                <c:pt idx="5448">
                  <c:v>0.13284399999999999</c:v>
                </c:pt>
                <c:pt idx="5449">
                  <c:v>5.9322E-2</c:v>
                </c:pt>
                <c:pt idx="5450">
                  <c:v>-2.1048000000000001E-2</c:v>
                </c:pt>
                <c:pt idx="5451">
                  <c:v>-0.33439400000000002</c:v>
                </c:pt>
                <c:pt idx="5452">
                  <c:v>0.68538100000000002</c:v>
                </c:pt>
                <c:pt idx="5453">
                  <c:v>4.7662000000000003E-2</c:v>
                </c:pt>
                <c:pt idx="5454">
                  <c:v>4.7662000000000003E-2</c:v>
                </c:pt>
                <c:pt idx="5455">
                  <c:v>-0.25114999999999998</c:v>
                </c:pt>
                <c:pt idx="5456">
                  <c:v>0.307558</c:v>
                </c:pt>
                <c:pt idx="5457">
                  <c:v>-2.1048000000000001E-2</c:v>
                </c:pt>
                <c:pt idx="5458">
                  <c:v>0.76255300000000004</c:v>
                </c:pt>
                <c:pt idx="5459">
                  <c:v>0.285526</c:v>
                </c:pt>
                <c:pt idx="5460">
                  <c:v>-8.9804999999999996E-2</c:v>
                </c:pt>
                <c:pt idx="5461">
                  <c:v>0.36494100000000002</c:v>
                </c:pt>
                <c:pt idx="5462">
                  <c:v>-0.14918200000000001</c:v>
                </c:pt>
                <c:pt idx="5463">
                  <c:v>0.307558</c:v>
                </c:pt>
                <c:pt idx="5464">
                  <c:v>0.307558</c:v>
                </c:pt>
                <c:pt idx="5465">
                  <c:v>0.37506600000000001</c:v>
                </c:pt>
                <c:pt idx="5466">
                  <c:v>-0.19900300000000001</c:v>
                </c:pt>
                <c:pt idx="5467">
                  <c:v>-0.191329</c:v>
                </c:pt>
                <c:pt idx="5468">
                  <c:v>0.57546399999999998</c:v>
                </c:pt>
                <c:pt idx="5469">
                  <c:v>-5.6674000000000002E-2</c:v>
                </c:pt>
                <c:pt idx="5470">
                  <c:v>0.246147</c:v>
                </c:pt>
                <c:pt idx="5471">
                  <c:v>0.26058900000000002</c:v>
                </c:pt>
                <c:pt idx="5472">
                  <c:v>0.26058900000000002</c:v>
                </c:pt>
                <c:pt idx="5473">
                  <c:v>1.73041</c:v>
                </c:pt>
                <c:pt idx="5474">
                  <c:v>0.70421599999999995</c:v>
                </c:pt>
                <c:pt idx="5475">
                  <c:v>0.53431899999999999</c:v>
                </c:pt>
                <c:pt idx="5476">
                  <c:v>0.197159</c:v>
                </c:pt>
                <c:pt idx="5477">
                  <c:v>0.20464099999999999</c:v>
                </c:pt>
                <c:pt idx="5478">
                  <c:v>-5.1694999999999998E-2</c:v>
                </c:pt>
                <c:pt idx="5479">
                  <c:v>-3.4914000000000001E-2</c:v>
                </c:pt>
                <c:pt idx="5480">
                  <c:v>-0.88569900000000001</c:v>
                </c:pt>
                <c:pt idx="5481">
                  <c:v>0.15071499999999999</c:v>
                </c:pt>
                <c:pt idx="5482">
                  <c:v>0.30898799999999998</c:v>
                </c:pt>
                <c:pt idx="5483">
                  <c:v>0.52383500000000005</c:v>
                </c:pt>
                <c:pt idx="5484">
                  <c:v>-0.331459</c:v>
                </c:pt>
                <c:pt idx="5485">
                  <c:v>1.65571</c:v>
                </c:pt>
                <c:pt idx="5486">
                  <c:v>-5.1694999999999998E-2</c:v>
                </c:pt>
                <c:pt idx="5487">
                  <c:v>0.25121700000000002</c:v>
                </c:pt>
                <c:pt idx="5488">
                  <c:v>-0.82733400000000001</c:v>
                </c:pt>
                <c:pt idx="5489">
                  <c:v>0.41059800000000002</c:v>
                </c:pt>
                <c:pt idx="5490">
                  <c:v>-0.51203200000000004</c:v>
                </c:pt>
                <c:pt idx="5491">
                  <c:v>-0.11362</c:v>
                </c:pt>
                <c:pt idx="5492">
                  <c:v>0.50814000000000004</c:v>
                </c:pt>
                <c:pt idx="5493">
                  <c:v>-7.8092999999999996E-2</c:v>
                </c:pt>
                <c:pt idx="5494">
                  <c:v>0.67105499999999996</c:v>
                </c:pt>
                <c:pt idx="5495">
                  <c:v>-0.214147</c:v>
                </c:pt>
                <c:pt idx="5496">
                  <c:v>0.38741500000000001</c:v>
                </c:pt>
                <c:pt idx="5497">
                  <c:v>0.33912199999999998</c:v>
                </c:pt>
                <c:pt idx="5498">
                  <c:v>0.33445000000000003</c:v>
                </c:pt>
                <c:pt idx="5499">
                  <c:v>0.31186599999999998</c:v>
                </c:pt>
                <c:pt idx="5500">
                  <c:v>0.85218099999999997</c:v>
                </c:pt>
                <c:pt idx="5501">
                  <c:v>0.58712900000000001</c:v>
                </c:pt>
                <c:pt idx="5502">
                  <c:v>0.31186599999999998</c:v>
                </c:pt>
                <c:pt idx="5503">
                  <c:v>1.17211</c:v>
                </c:pt>
                <c:pt idx="5504">
                  <c:v>0.82401999999999997</c:v>
                </c:pt>
                <c:pt idx="5505">
                  <c:v>0.36096899999999998</c:v>
                </c:pt>
                <c:pt idx="5506">
                  <c:v>0.20984700000000001</c:v>
                </c:pt>
                <c:pt idx="5507">
                  <c:v>0.11296200000000001</c:v>
                </c:pt>
                <c:pt idx="5508">
                  <c:v>0.38741500000000001</c:v>
                </c:pt>
                <c:pt idx="5509">
                  <c:v>0.34654600000000002</c:v>
                </c:pt>
                <c:pt idx="5510">
                  <c:v>0.280665</c:v>
                </c:pt>
                <c:pt idx="5511">
                  <c:v>1.1604099999999999</c:v>
                </c:pt>
                <c:pt idx="5512">
                  <c:v>1.1604099999999999</c:v>
                </c:pt>
                <c:pt idx="5513">
                  <c:v>1.17211</c:v>
                </c:pt>
                <c:pt idx="5514">
                  <c:v>0.29653200000000002</c:v>
                </c:pt>
                <c:pt idx="5515">
                  <c:v>-0.32896399999999998</c:v>
                </c:pt>
                <c:pt idx="5516">
                  <c:v>0.11296200000000001</c:v>
                </c:pt>
                <c:pt idx="5517">
                  <c:v>0.82401999999999997</c:v>
                </c:pt>
                <c:pt idx="5518">
                  <c:v>-0.32896399999999998</c:v>
                </c:pt>
                <c:pt idx="5519">
                  <c:v>0.94944099999999998</c:v>
                </c:pt>
                <c:pt idx="5520">
                  <c:v>0.43089699999999997</c:v>
                </c:pt>
                <c:pt idx="5521">
                  <c:v>1.2193499999999999</c:v>
                </c:pt>
                <c:pt idx="5522">
                  <c:v>1.31759</c:v>
                </c:pt>
                <c:pt idx="5523">
                  <c:v>1.4970399999999999</c:v>
                </c:pt>
                <c:pt idx="5524">
                  <c:v>1.00793</c:v>
                </c:pt>
                <c:pt idx="5525">
                  <c:v>1.2193499999999999</c:v>
                </c:pt>
                <c:pt idx="5526">
                  <c:v>1.04453</c:v>
                </c:pt>
                <c:pt idx="5527">
                  <c:v>0.57586999999999999</c:v>
                </c:pt>
                <c:pt idx="5528">
                  <c:v>0.93940599999999996</c:v>
                </c:pt>
                <c:pt idx="5529">
                  <c:v>0.50385500000000005</c:v>
                </c:pt>
                <c:pt idx="5530">
                  <c:v>0.54610800000000004</c:v>
                </c:pt>
                <c:pt idx="5531">
                  <c:v>1.4033800000000001</c:v>
                </c:pt>
                <c:pt idx="5532">
                  <c:v>1.2808900000000001</c:v>
                </c:pt>
                <c:pt idx="5533">
                  <c:v>0.239925</c:v>
                </c:pt>
                <c:pt idx="5534">
                  <c:v>0.76671299999999998</c:v>
                </c:pt>
                <c:pt idx="5535">
                  <c:v>0.41408200000000001</c:v>
                </c:pt>
                <c:pt idx="5536">
                  <c:v>-0.368008</c:v>
                </c:pt>
                <c:pt idx="5537">
                  <c:v>0.42104200000000003</c:v>
                </c:pt>
                <c:pt idx="5538">
                  <c:v>-0.19018299999999999</c:v>
                </c:pt>
                <c:pt idx="5539">
                  <c:v>0.55154000000000003</c:v>
                </c:pt>
                <c:pt idx="5540">
                  <c:v>0.89044900000000005</c:v>
                </c:pt>
                <c:pt idx="5541">
                  <c:v>0.41408200000000001</c:v>
                </c:pt>
                <c:pt idx="5542">
                  <c:v>-1.50247</c:v>
                </c:pt>
                <c:pt idx="5543">
                  <c:v>-0.13031100000000001</c:v>
                </c:pt>
                <c:pt idx="5544">
                  <c:v>1.00444</c:v>
                </c:pt>
                <c:pt idx="5545">
                  <c:v>1.0524500000000001</c:v>
                </c:pt>
                <c:pt idx="5546">
                  <c:v>0.53576400000000002</c:v>
                </c:pt>
                <c:pt idx="5547">
                  <c:v>-0.84779899999999997</c:v>
                </c:pt>
                <c:pt idx="5548">
                  <c:v>1.0584E-2</c:v>
                </c:pt>
                <c:pt idx="5549">
                  <c:v>0.22606399999999999</c:v>
                </c:pt>
                <c:pt idx="5550">
                  <c:v>0.84386000000000005</c:v>
                </c:pt>
                <c:pt idx="5551">
                  <c:v>0.22606399999999999</c:v>
                </c:pt>
                <c:pt idx="5552">
                  <c:v>-9.2698000000000003E-2</c:v>
                </c:pt>
                <c:pt idx="5553">
                  <c:v>0.56489100000000003</c:v>
                </c:pt>
                <c:pt idx="5554">
                  <c:v>0.22606399999999999</c:v>
                </c:pt>
                <c:pt idx="5555">
                  <c:v>0.31676300000000002</c:v>
                </c:pt>
                <c:pt idx="5556">
                  <c:v>-0.13031100000000001</c:v>
                </c:pt>
                <c:pt idx="5557">
                  <c:v>-1.50247</c:v>
                </c:pt>
                <c:pt idx="5558">
                  <c:v>0.557145</c:v>
                </c:pt>
                <c:pt idx="5559">
                  <c:v>0.45488000000000001</c:v>
                </c:pt>
                <c:pt idx="5560">
                  <c:v>-1.50247</c:v>
                </c:pt>
                <c:pt idx="5561">
                  <c:v>-0.13031100000000001</c:v>
                </c:pt>
                <c:pt idx="5562">
                  <c:v>-1.62571</c:v>
                </c:pt>
                <c:pt idx="5563">
                  <c:v>0.22694400000000001</c:v>
                </c:pt>
                <c:pt idx="5564">
                  <c:v>-0.13761300000000001</c:v>
                </c:pt>
                <c:pt idx="5565">
                  <c:v>0.67201999999999995</c:v>
                </c:pt>
                <c:pt idx="5566">
                  <c:v>0.56489100000000003</c:v>
                </c:pt>
                <c:pt idx="5567">
                  <c:v>0.81837800000000005</c:v>
                </c:pt>
                <c:pt idx="5568">
                  <c:v>-0.239735</c:v>
                </c:pt>
                <c:pt idx="5569">
                  <c:v>-0.917018</c:v>
                </c:pt>
                <c:pt idx="5570">
                  <c:v>0.107483</c:v>
                </c:pt>
                <c:pt idx="5571">
                  <c:v>-0.787192</c:v>
                </c:pt>
                <c:pt idx="5572">
                  <c:v>-0.29586000000000001</c:v>
                </c:pt>
                <c:pt idx="5573">
                  <c:v>-0.92228699999999997</c:v>
                </c:pt>
                <c:pt idx="5574">
                  <c:v>0.15795300000000001</c:v>
                </c:pt>
                <c:pt idx="5575">
                  <c:v>-0.40789300000000001</c:v>
                </c:pt>
                <c:pt idx="5576">
                  <c:v>-0.54283800000000004</c:v>
                </c:pt>
                <c:pt idx="5577">
                  <c:v>-0.30494599999999999</c:v>
                </c:pt>
                <c:pt idx="5578">
                  <c:v>0.45488000000000001</c:v>
                </c:pt>
                <c:pt idx="5579">
                  <c:v>-0.56104299999999996</c:v>
                </c:pt>
                <c:pt idx="5580">
                  <c:v>-0.384301</c:v>
                </c:pt>
                <c:pt idx="5581">
                  <c:v>-0.28195300000000001</c:v>
                </c:pt>
                <c:pt idx="5582">
                  <c:v>-0.74687599999999998</c:v>
                </c:pt>
                <c:pt idx="5583">
                  <c:v>-0.54169100000000003</c:v>
                </c:pt>
                <c:pt idx="5584">
                  <c:v>0.323017</c:v>
                </c:pt>
                <c:pt idx="5585">
                  <c:v>-0.787192</c:v>
                </c:pt>
                <c:pt idx="5586">
                  <c:v>-0.50198799999999999</c:v>
                </c:pt>
                <c:pt idx="5587">
                  <c:v>-0.917018</c:v>
                </c:pt>
                <c:pt idx="5588">
                  <c:v>-0.54556899999999997</c:v>
                </c:pt>
                <c:pt idx="5589">
                  <c:v>-0.47294399999999998</c:v>
                </c:pt>
                <c:pt idx="5590">
                  <c:v>-0.74687599999999998</c:v>
                </c:pt>
                <c:pt idx="5591">
                  <c:v>-0.70591599999999999</c:v>
                </c:pt>
                <c:pt idx="5592">
                  <c:v>-0.18209900000000001</c:v>
                </c:pt>
                <c:pt idx="5593">
                  <c:v>-0.36863800000000002</c:v>
                </c:pt>
                <c:pt idx="5594">
                  <c:v>0.56542999999999999</c:v>
                </c:pt>
                <c:pt idx="5595">
                  <c:v>0.65903800000000001</c:v>
                </c:pt>
                <c:pt idx="5596">
                  <c:v>-0.85466200000000003</c:v>
                </c:pt>
                <c:pt idx="5597">
                  <c:v>0.31687900000000002</c:v>
                </c:pt>
                <c:pt idx="5598">
                  <c:v>-0.55023999999999995</c:v>
                </c:pt>
                <c:pt idx="5599">
                  <c:v>-0.120059</c:v>
                </c:pt>
                <c:pt idx="5600">
                  <c:v>-0.92228699999999997</c:v>
                </c:pt>
                <c:pt idx="5601">
                  <c:v>-0.20902399999999999</c:v>
                </c:pt>
                <c:pt idx="5602">
                  <c:v>8.3303000000000002E-2</c:v>
                </c:pt>
                <c:pt idx="5603">
                  <c:v>-0.57695099999999999</c:v>
                </c:pt>
                <c:pt idx="5604">
                  <c:v>-2.0733000000000001E-2</c:v>
                </c:pt>
                <c:pt idx="5605">
                  <c:v>-0.60399000000000003</c:v>
                </c:pt>
                <c:pt idx="5606">
                  <c:v>0.142599</c:v>
                </c:pt>
                <c:pt idx="5607">
                  <c:v>-0.73234299999999997</c:v>
                </c:pt>
                <c:pt idx="5608">
                  <c:v>-0.85160100000000005</c:v>
                </c:pt>
                <c:pt idx="5609">
                  <c:v>-0.32180199999999998</c:v>
                </c:pt>
                <c:pt idx="5610">
                  <c:v>-4.6057000000000001E-2</c:v>
                </c:pt>
                <c:pt idx="5611">
                  <c:v>-0.25494299999999998</c:v>
                </c:pt>
                <c:pt idx="5612">
                  <c:v>-0.66574800000000001</c:v>
                </c:pt>
                <c:pt idx="5613">
                  <c:v>0.23915</c:v>
                </c:pt>
                <c:pt idx="5614">
                  <c:v>-0.85160100000000005</c:v>
                </c:pt>
                <c:pt idx="5615">
                  <c:v>6.2509999999999996E-3</c:v>
                </c:pt>
                <c:pt idx="5616">
                  <c:v>0.59224600000000005</c:v>
                </c:pt>
                <c:pt idx="5617">
                  <c:v>0.54416799999999999</c:v>
                </c:pt>
                <c:pt idx="5618">
                  <c:v>-5.385E-3</c:v>
                </c:pt>
                <c:pt idx="5619">
                  <c:v>-5.385E-3</c:v>
                </c:pt>
                <c:pt idx="5620">
                  <c:v>-0.217889</c:v>
                </c:pt>
                <c:pt idx="5621">
                  <c:v>-4.6057000000000001E-2</c:v>
                </c:pt>
                <c:pt idx="5622">
                  <c:v>-0.80780300000000005</c:v>
                </c:pt>
                <c:pt idx="5623">
                  <c:v>0.19706399999999999</c:v>
                </c:pt>
                <c:pt idx="5624">
                  <c:v>-0.80780300000000005</c:v>
                </c:pt>
                <c:pt idx="5625">
                  <c:v>0.17522499999999999</c:v>
                </c:pt>
                <c:pt idx="5626">
                  <c:v>-0.17382900000000001</c:v>
                </c:pt>
                <c:pt idx="5627">
                  <c:v>-1.13228</c:v>
                </c:pt>
                <c:pt idx="5628">
                  <c:v>0.19706399999999999</c:v>
                </c:pt>
                <c:pt idx="5629">
                  <c:v>-0.18209900000000001</c:v>
                </c:pt>
                <c:pt idx="5630">
                  <c:v>0.31024200000000002</c:v>
                </c:pt>
                <c:pt idx="5631">
                  <c:v>0.32158900000000001</c:v>
                </c:pt>
                <c:pt idx="5632">
                  <c:v>0.55434600000000001</c:v>
                </c:pt>
                <c:pt idx="5633">
                  <c:v>1.16683</c:v>
                </c:pt>
                <c:pt idx="5634">
                  <c:v>-0.99433199999999999</c:v>
                </c:pt>
                <c:pt idx="5635">
                  <c:v>-1.5683499999999999</c:v>
                </c:pt>
                <c:pt idx="5636">
                  <c:v>-0.51914499999999997</c:v>
                </c:pt>
                <c:pt idx="5637">
                  <c:v>-0.51914499999999997</c:v>
                </c:pt>
                <c:pt idx="5638">
                  <c:v>-1.1021099999999999</c:v>
                </c:pt>
                <c:pt idx="5639">
                  <c:v>1.1403399999999999</c:v>
                </c:pt>
                <c:pt idx="5640">
                  <c:v>0.43092200000000003</c:v>
                </c:pt>
                <c:pt idx="5641">
                  <c:v>0.35241499999999998</c:v>
                </c:pt>
                <c:pt idx="5642">
                  <c:v>0.35241499999999998</c:v>
                </c:pt>
                <c:pt idx="5643">
                  <c:v>1.16683</c:v>
                </c:pt>
                <c:pt idx="5644">
                  <c:v>0.75509499999999996</c:v>
                </c:pt>
                <c:pt idx="5645">
                  <c:v>-0.51914499999999997</c:v>
                </c:pt>
                <c:pt idx="5646">
                  <c:v>0.35241499999999998</c:v>
                </c:pt>
                <c:pt idx="5647">
                  <c:v>0.78656199999999998</c:v>
                </c:pt>
                <c:pt idx="5648">
                  <c:v>0.159024</c:v>
                </c:pt>
                <c:pt idx="5649">
                  <c:v>1.14229</c:v>
                </c:pt>
                <c:pt idx="5650">
                  <c:v>1.01118</c:v>
                </c:pt>
                <c:pt idx="5651">
                  <c:v>0.35831800000000003</c:v>
                </c:pt>
                <c:pt idx="5652">
                  <c:v>3.9279000000000001E-2</c:v>
                </c:pt>
                <c:pt idx="5653">
                  <c:v>0.86048100000000005</c:v>
                </c:pt>
                <c:pt idx="5654">
                  <c:v>-1.1021099999999999</c:v>
                </c:pt>
                <c:pt idx="5655">
                  <c:v>-0.24539</c:v>
                </c:pt>
                <c:pt idx="5656">
                  <c:v>-1.5001899999999999</c:v>
                </c:pt>
                <c:pt idx="5657">
                  <c:v>0.99405699999999997</c:v>
                </c:pt>
                <c:pt idx="5658">
                  <c:v>0.532775</c:v>
                </c:pt>
                <c:pt idx="5659">
                  <c:v>7.0088999999999999E-2</c:v>
                </c:pt>
                <c:pt idx="5660">
                  <c:v>1.0676099999999999</c:v>
                </c:pt>
                <c:pt idx="5661">
                  <c:v>1.02698</c:v>
                </c:pt>
                <c:pt idx="5662">
                  <c:v>1.0201899999999999</c:v>
                </c:pt>
                <c:pt idx="5663">
                  <c:v>-0.133741</c:v>
                </c:pt>
                <c:pt idx="5664">
                  <c:v>0.46871800000000002</c:v>
                </c:pt>
                <c:pt idx="5665">
                  <c:v>0.445164</c:v>
                </c:pt>
                <c:pt idx="5666">
                  <c:v>0.22916400000000001</c:v>
                </c:pt>
                <c:pt idx="5667">
                  <c:v>0.28937800000000002</c:v>
                </c:pt>
                <c:pt idx="5668">
                  <c:v>0.21459800000000001</c:v>
                </c:pt>
                <c:pt idx="5669">
                  <c:v>0.67557199999999995</c:v>
                </c:pt>
                <c:pt idx="5670">
                  <c:v>0.64334400000000003</c:v>
                </c:pt>
                <c:pt idx="5671">
                  <c:v>0.28937800000000002</c:v>
                </c:pt>
                <c:pt idx="5672">
                  <c:v>0.492531</c:v>
                </c:pt>
                <c:pt idx="5673">
                  <c:v>0.67602799999999996</c:v>
                </c:pt>
                <c:pt idx="5674">
                  <c:v>0.47709800000000002</c:v>
                </c:pt>
                <c:pt idx="5675">
                  <c:v>0.22916400000000001</c:v>
                </c:pt>
                <c:pt idx="5676">
                  <c:v>0.42458899999999999</c:v>
                </c:pt>
                <c:pt idx="5677">
                  <c:v>1.5024900000000001</c:v>
                </c:pt>
                <c:pt idx="5678">
                  <c:v>0.46871800000000002</c:v>
                </c:pt>
                <c:pt idx="5679">
                  <c:v>0.85713200000000001</c:v>
                </c:pt>
                <c:pt idx="5680">
                  <c:v>0.64467600000000003</c:v>
                </c:pt>
                <c:pt idx="5681">
                  <c:v>0.72442799999999996</c:v>
                </c:pt>
                <c:pt idx="5682">
                  <c:v>1.08274</c:v>
                </c:pt>
                <c:pt idx="5683">
                  <c:v>0.75158499999999995</c:v>
                </c:pt>
                <c:pt idx="5684">
                  <c:v>0.239977</c:v>
                </c:pt>
                <c:pt idx="5685">
                  <c:v>0.289331</c:v>
                </c:pt>
                <c:pt idx="5686">
                  <c:v>-0.43945000000000001</c:v>
                </c:pt>
                <c:pt idx="5687">
                  <c:v>0.68723900000000004</c:v>
                </c:pt>
                <c:pt idx="5688">
                  <c:v>-0.38632300000000003</c:v>
                </c:pt>
                <c:pt idx="5689">
                  <c:v>-4.129E-2</c:v>
                </c:pt>
                <c:pt idx="5690">
                  <c:v>-0.23517199999999999</c:v>
                </c:pt>
                <c:pt idx="5691">
                  <c:v>-0.24927199999999999</c:v>
                </c:pt>
                <c:pt idx="5692">
                  <c:v>-0.59343199999999996</c:v>
                </c:pt>
                <c:pt idx="5693">
                  <c:v>0.289331</c:v>
                </c:pt>
                <c:pt idx="5694">
                  <c:v>-0.39921899999999999</c:v>
                </c:pt>
                <c:pt idx="5695">
                  <c:v>0.61795999999999995</c:v>
                </c:pt>
                <c:pt idx="5696">
                  <c:v>0.641401</c:v>
                </c:pt>
                <c:pt idx="5697">
                  <c:v>-0.23517199999999999</c:v>
                </c:pt>
                <c:pt idx="5698">
                  <c:v>9.5538999999999999E-2</c:v>
                </c:pt>
                <c:pt idx="5699">
                  <c:v>-0.30404999999999999</c:v>
                </c:pt>
                <c:pt idx="5700">
                  <c:v>-0.24927199999999999</c:v>
                </c:pt>
                <c:pt idx="5701">
                  <c:v>-0.23517199999999999</c:v>
                </c:pt>
                <c:pt idx="5702">
                  <c:v>0.21632799999999999</c:v>
                </c:pt>
                <c:pt idx="5703">
                  <c:v>-6.6369999999999997E-3</c:v>
                </c:pt>
                <c:pt idx="5704">
                  <c:v>-0.34020299999999998</c:v>
                </c:pt>
                <c:pt idx="5705">
                  <c:v>-5.2769999999999997E-2</c:v>
                </c:pt>
                <c:pt idx="5706">
                  <c:v>0.68490499999999999</c:v>
                </c:pt>
                <c:pt idx="5707">
                  <c:v>6.2118E-2</c:v>
                </c:pt>
                <c:pt idx="5708">
                  <c:v>-4.129E-2</c:v>
                </c:pt>
                <c:pt idx="5709">
                  <c:v>-0.56881499999999996</c:v>
                </c:pt>
                <c:pt idx="5710">
                  <c:v>0.32603199999999999</c:v>
                </c:pt>
                <c:pt idx="5711">
                  <c:v>-0.13761100000000001</c:v>
                </c:pt>
                <c:pt idx="5712">
                  <c:v>-0.38632300000000003</c:v>
                </c:pt>
                <c:pt idx="5713">
                  <c:v>0.61472499999999997</c:v>
                </c:pt>
                <c:pt idx="5714">
                  <c:v>0.75158499999999995</c:v>
                </c:pt>
                <c:pt idx="5715">
                  <c:v>-0.43817200000000001</c:v>
                </c:pt>
                <c:pt idx="5716">
                  <c:v>0.32256899999999999</c:v>
                </c:pt>
                <c:pt idx="5717">
                  <c:v>-0.33917900000000001</c:v>
                </c:pt>
                <c:pt idx="5718">
                  <c:v>0.12506</c:v>
                </c:pt>
                <c:pt idx="5719">
                  <c:v>1.0323599999999999</c:v>
                </c:pt>
                <c:pt idx="5720">
                  <c:v>-0.30575799999999997</c:v>
                </c:pt>
                <c:pt idx="5721">
                  <c:v>1.0323599999999999</c:v>
                </c:pt>
                <c:pt idx="5722">
                  <c:v>0.52298299999999998</c:v>
                </c:pt>
                <c:pt idx="5723">
                  <c:v>0.32256899999999999</c:v>
                </c:pt>
                <c:pt idx="5724">
                  <c:v>0.37132300000000001</c:v>
                </c:pt>
                <c:pt idx="5725">
                  <c:v>0.32256899999999999</c:v>
                </c:pt>
                <c:pt idx="5726">
                  <c:v>2.0115999999999998E-2</c:v>
                </c:pt>
                <c:pt idx="5727">
                  <c:v>-0.478464</c:v>
                </c:pt>
                <c:pt idx="5728">
                  <c:v>0.216916</c:v>
                </c:pt>
                <c:pt idx="5729">
                  <c:v>0.93458300000000005</c:v>
                </c:pt>
                <c:pt idx="5730">
                  <c:v>-0.25389699999999998</c:v>
                </c:pt>
                <c:pt idx="5731">
                  <c:v>-0.161881</c:v>
                </c:pt>
                <c:pt idx="5732">
                  <c:v>0.52298299999999998</c:v>
                </c:pt>
                <c:pt idx="5733">
                  <c:v>0.619228</c:v>
                </c:pt>
                <c:pt idx="5734">
                  <c:v>0.62099800000000005</c:v>
                </c:pt>
                <c:pt idx="5735">
                  <c:v>0.52298299999999998</c:v>
                </c:pt>
                <c:pt idx="5736">
                  <c:v>0.38524999999999998</c:v>
                </c:pt>
                <c:pt idx="5737">
                  <c:v>0.32256899999999999</c:v>
                </c:pt>
                <c:pt idx="5738">
                  <c:v>-0.51348300000000002</c:v>
                </c:pt>
                <c:pt idx="5739">
                  <c:v>-0.31572699999999998</c:v>
                </c:pt>
                <c:pt idx="5740">
                  <c:v>0.35545300000000002</c:v>
                </c:pt>
                <c:pt idx="5741">
                  <c:v>0.80152800000000002</c:v>
                </c:pt>
                <c:pt idx="5742">
                  <c:v>-0.56065100000000001</c:v>
                </c:pt>
                <c:pt idx="5743">
                  <c:v>0.50316499999999997</c:v>
                </c:pt>
                <c:pt idx="5744">
                  <c:v>0.194517</c:v>
                </c:pt>
                <c:pt idx="5745">
                  <c:v>-0.108014</c:v>
                </c:pt>
                <c:pt idx="5746">
                  <c:v>-0.49099100000000001</c:v>
                </c:pt>
                <c:pt idx="5747">
                  <c:v>-0.27518100000000001</c:v>
                </c:pt>
                <c:pt idx="5748">
                  <c:v>0.42528700000000003</c:v>
                </c:pt>
                <c:pt idx="5749">
                  <c:v>0.36298900000000001</c:v>
                </c:pt>
                <c:pt idx="5750">
                  <c:v>0.862923</c:v>
                </c:pt>
                <c:pt idx="5751">
                  <c:v>-0.27518100000000001</c:v>
                </c:pt>
                <c:pt idx="5752">
                  <c:v>0.87325900000000001</c:v>
                </c:pt>
                <c:pt idx="5753">
                  <c:v>-2.5869E-2</c:v>
                </c:pt>
                <c:pt idx="5754">
                  <c:v>0.52934599999999998</c:v>
                </c:pt>
                <c:pt idx="5755">
                  <c:v>-0.28062500000000001</c:v>
                </c:pt>
                <c:pt idx="5756">
                  <c:v>-0.28062500000000001</c:v>
                </c:pt>
                <c:pt idx="5757">
                  <c:v>0.52934599999999998</c:v>
                </c:pt>
                <c:pt idx="5758">
                  <c:v>-0.35387800000000003</c:v>
                </c:pt>
                <c:pt idx="5759">
                  <c:v>0.16986799999999999</c:v>
                </c:pt>
                <c:pt idx="5760">
                  <c:v>-0.30190699999999998</c:v>
                </c:pt>
                <c:pt idx="5761">
                  <c:v>-1.3276E-2</c:v>
                </c:pt>
                <c:pt idx="5762">
                  <c:v>-2.5869E-2</c:v>
                </c:pt>
                <c:pt idx="5763">
                  <c:v>-0.35387800000000003</c:v>
                </c:pt>
                <c:pt idx="5764">
                  <c:v>-6.2098E-2</c:v>
                </c:pt>
                <c:pt idx="5765">
                  <c:v>0.20560100000000001</c:v>
                </c:pt>
                <c:pt idx="5766">
                  <c:v>-1.4781</c:v>
                </c:pt>
                <c:pt idx="5767">
                  <c:v>-1.4781</c:v>
                </c:pt>
                <c:pt idx="5768">
                  <c:v>0.38555</c:v>
                </c:pt>
                <c:pt idx="5769">
                  <c:v>-0.60756699999999997</c:v>
                </c:pt>
                <c:pt idx="5770">
                  <c:v>-0.30863600000000002</c:v>
                </c:pt>
                <c:pt idx="5771">
                  <c:v>0.67705400000000004</c:v>
                </c:pt>
                <c:pt idx="5772">
                  <c:v>-0.148758</c:v>
                </c:pt>
                <c:pt idx="5773">
                  <c:v>-0.16075500000000001</c:v>
                </c:pt>
                <c:pt idx="5774">
                  <c:v>-0.10564900000000001</c:v>
                </c:pt>
                <c:pt idx="5775">
                  <c:v>-9.6022999999999997E-2</c:v>
                </c:pt>
                <c:pt idx="5776">
                  <c:v>0.84842300000000004</c:v>
                </c:pt>
                <c:pt idx="5777">
                  <c:v>0.22433800000000001</c:v>
                </c:pt>
                <c:pt idx="5778">
                  <c:v>0.95262199999999997</c:v>
                </c:pt>
                <c:pt idx="5779">
                  <c:v>0.40851100000000001</c:v>
                </c:pt>
                <c:pt idx="5780">
                  <c:v>0.11133700000000001</c:v>
                </c:pt>
                <c:pt idx="5781">
                  <c:v>1.02355</c:v>
                </c:pt>
                <c:pt idx="5782">
                  <c:v>0.16974800000000001</c:v>
                </c:pt>
                <c:pt idx="5783">
                  <c:v>-3.3109E-2</c:v>
                </c:pt>
                <c:pt idx="5784">
                  <c:v>0.16974800000000001</c:v>
                </c:pt>
                <c:pt idx="5785">
                  <c:v>0.22433800000000001</c:v>
                </c:pt>
                <c:pt idx="5786">
                  <c:v>-0.78145500000000001</c:v>
                </c:pt>
                <c:pt idx="5787">
                  <c:v>-0.23788000000000001</c:v>
                </c:pt>
                <c:pt idx="5788">
                  <c:v>0.16974800000000001</c:v>
                </c:pt>
                <c:pt idx="5789">
                  <c:v>0.54934499999999997</c:v>
                </c:pt>
                <c:pt idx="5790">
                  <c:v>0.56646600000000003</c:v>
                </c:pt>
                <c:pt idx="5791">
                  <c:v>0.54934499999999997</c:v>
                </c:pt>
                <c:pt idx="5792">
                  <c:v>0.24867300000000001</c:v>
                </c:pt>
                <c:pt idx="5793">
                  <c:v>8.7565000000000004E-2</c:v>
                </c:pt>
                <c:pt idx="5794">
                  <c:v>0.103864</c:v>
                </c:pt>
                <c:pt idx="5795">
                  <c:v>1.0578700000000001</c:v>
                </c:pt>
                <c:pt idx="5796">
                  <c:v>0.82137199999999999</c:v>
                </c:pt>
                <c:pt idx="5797">
                  <c:v>-0.78145500000000001</c:v>
                </c:pt>
                <c:pt idx="5798">
                  <c:v>0.95262199999999997</c:v>
                </c:pt>
                <c:pt idx="5799">
                  <c:v>-0.313087</c:v>
                </c:pt>
                <c:pt idx="5800">
                  <c:v>0.56646600000000003</c:v>
                </c:pt>
                <c:pt idx="5801">
                  <c:v>0.42632399999999998</c:v>
                </c:pt>
                <c:pt idx="5802">
                  <c:v>0.46163199999999999</c:v>
                </c:pt>
                <c:pt idx="5803">
                  <c:v>-0.34301399999999999</c:v>
                </c:pt>
                <c:pt idx="5804">
                  <c:v>0.61022900000000002</c:v>
                </c:pt>
                <c:pt idx="5805">
                  <c:v>-0.68517899999999998</c:v>
                </c:pt>
                <c:pt idx="5806">
                  <c:v>-5.2514999999999999E-2</c:v>
                </c:pt>
                <c:pt idx="5807">
                  <c:v>0.61022900000000002</c:v>
                </c:pt>
                <c:pt idx="5808">
                  <c:v>0.40683799999999998</c:v>
                </c:pt>
                <c:pt idx="5809">
                  <c:v>-1.5270000000000001E-2</c:v>
                </c:pt>
                <c:pt idx="5810">
                  <c:v>0.129297</c:v>
                </c:pt>
                <c:pt idx="5811">
                  <c:v>0.17336399999999999</c:v>
                </c:pt>
                <c:pt idx="5812">
                  <c:v>0.16564799999999999</c:v>
                </c:pt>
                <c:pt idx="5813">
                  <c:v>-0.36102400000000001</c:v>
                </c:pt>
                <c:pt idx="5814">
                  <c:v>0.93425800000000003</c:v>
                </c:pt>
                <c:pt idx="5815">
                  <c:v>1.1049599999999999</c:v>
                </c:pt>
                <c:pt idx="5816">
                  <c:v>6.8931999999999993E-2</c:v>
                </c:pt>
                <c:pt idx="5817">
                  <c:v>0.23691499999999999</c:v>
                </c:pt>
                <c:pt idx="5818">
                  <c:v>0.63508200000000004</c:v>
                </c:pt>
                <c:pt idx="5819">
                  <c:v>0.59026599999999996</c:v>
                </c:pt>
                <c:pt idx="5820">
                  <c:v>-5.8382000000000003E-2</c:v>
                </c:pt>
                <c:pt idx="5821">
                  <c:v>0.43386799999999998</c:v>
                </c:pt>
                <c:pt idx="5822">
                  <c:v>7.5662999999999994E-2</c:v>
                </c:pt>
                <c:pt idx="5823">
                  <c:v>1.1739999999999999</c:v>
                </c:pt>
                <c:pt idx="5824">
                  <c:v>0.76051500000000005</c:v>
                </c:pt>
                <c:pt idx="5825">
                  <c:v>1.0946899999999999</c:v>
                </c:pt>
                <c:pt idx="5826">
                  <c:v>0.91380399999999995</c:v>
                </c:pt>
                <c:pt idx="5827">
                  <c:v>-0.25631999999999999</c:v>
                </c:pt>
                <c:pt idx="5828">
                  <c:v>0.81996500000000005</c:v>
                </c:pt>
                <c:pt idx="5829">
                  <c:v>0.56579999999999997</c:v>
                </c:pt>
                <c:pt idx="5830">
                  <c:v>0.331675</c:v>
                </c:pt>
                <c:pt idx="5831">
                  <c:v>0.24246699999999999</c:v>
                </c:pt>
                <c:pt idx="5832">
                  <c:v>-0.32627499999999998</c:v>
                </c:pt>
                <c:pt idx="5833">
                  <c:v>0.117241</c:v>
                </c:pt>
                <c:pt idx="5834">
                  <c:v>7.9404000000000002E-2</c:v>
                </c:pt>
                <c:pt idx="5835">
                  <c:v>0.39477200000000001</c:v>
                </c:pt>
                <c:pt idx="5836">
                  <c:v>0.45863300000000001</c:v>
                </c:pt>
                <c:pt idx="5837">
                  <c:v>-0.40093200000000001</c:v>
                </c:pt>
                <c:pt idx="5838">
                  <c:v>-2.0830000000000001E-2</c:v>
                </c:pt>
                <c:pt idx="5839">
                  <c:v>-5.4919999999999997E-2</c:v>
                </c:pt>
                <c:pt idx="5840">
                  <c:v>-0.68424700000000005</c:v>
                </c:pt>
                <c:pt idx="5841">
                  <c:v>2.7119999999999998E-2</c:v>
                </c:pt>
                <c:pt idx="5842">
                  <c:v>0.81898499999999996</c:v>
                </c:pt>
                <c:pt idx="5843">
                  <c:v>0.17197000000000001</c:v>
                </c:pt>
                <c:pt idx="5844">
                  <c:v>-0.66247800000000001</c:v>
                </c:pt>
                <c:pt idx="5845">
                  <c:v>0.43763999999999997</c:v>
                </c:pt>
                <c:pt idx="5846">
                  <c:v>0.25008900000000001</c:v>
                </c:pt>
                <c:pt idx="5847">
                  <c:v>0.38217899999999999</c:v>
                </c:pt>
                <c:pt idx="5848">
                  <c:v>0.97111000000000003</c:v>
                </c:pt>
                <c:pt idx="5849">
                  <c:v>-0.24418599999999999</c:v>
                </c:pt>
                <c:pt idx="5850">
                  <c:v>-0.19977200000000001</c:v>
                </c:pt>
                <c:pt idx="5851">
                  <c:v>0.97111000000000003</c:v>
                </c:pt>
                <c:pt idx="5852">
                  <c:v>4.5103999999999998E-2</c:v>
                </c:pt>
                <c:pt idx="5853">
                  <c:v>-0.45200499999999999</c:v>
                </c:pt>
                <c:pt idx="5854">
                  <c:v>-1.8770999999999999E-2</c:v>
                </c:pt>
                <c:pt idx="5855">
                  <c:v>0.40459200000000001</c:v>
                </c:pt>
                <c:pt idx="5856">
                  <c:v>1.5422E-2</c:v>
                </c:pt>
                <c:pt idx="5857">
                  <c:v>0.21907199999999999</c:v>
                </c:pt>
                <c:pt idx="5858">
                  <c:v>0.61439699999999997</c:v>
                </c:pt>
                <c:pt idx="5859">
                  <c:v>8.2838999999999996E-2</c:v>
                </c:pt>
                <c:pt idx="5860">
                  <c:v>-0.98834</c:v>
                </c:pt>
                <c:pt idx="5861">
                  <c:v>0.29335299999999997</c:v>
                </c:pt>
                <c:pt idx="5862">
                  <c:v>0.21691099999999999</c:v>
                </c:pt>
                <c:pt idx="5863">
                  <c:v>0.37796299999999999</c:v>
                </c:pt>
                <c:pt idx="5864">
                  <c:v>-0.45200499999999999</c:v>
                </c:pt>
                <c:pt idx="5865">
                  <c:v>0.40459200000000001</c:v>
                </c:pt>
                <c:pt idx="5866">
                  <c:v>0.20680999999999999</c:v>
                </c:pt>
                <c:pt idx="5867">
                  <c:v>-0.18055099999999999</c:v>
                </c:pt>
                <c:pt idx="5868">
                  <c:v>0.105267</c:v>
                </c:pt>
                <c:pt idx="5869">
                  <c:v>3.8822000000000002E-2</c:v>
                </c:pt>
                <c:pt idx="5870">
                  <c:v>0.105267</c:v>
                </c:pt>
                <c:pt idx="5871">
                  <c:v>-5.1135E-2</c:v>
                </c:pt>
                <c:pt idx="5872">
                  <c:v>0.57942000000000005</c:v>
                </c:pt>
                <c:pt idx="5873">
                  <c:v>1.341</c:v>
                </c:pt>
                <c:pt idx="5874">
                  <c:v>0.87102299999999999</c:v>
                </c:pt>
                <c:pt idx="5875">
                  <c:v>0.54687399999999997</c:v>
                </c:pt>
                <c:pt idx="5876">
                  <c:v>1.341</c:v>
                </c:pt>
                <c:pt idx="5877">
                  <c:v>0.94272599999999995</c:v>
                </c:pt>
                <c:pt idx="5878">
                  <c:v>-0.51088</c:v>
                </c:pt>
                <c:pt idx="5879">
                  <c:v>0.98461299999999996</c:v>
                </c:pt>
                <c:pt idx="5880">
                  <c:v>0.45402199999999998</c:v>
                </c:pt>
                <c:pt idx="5881">
                  <c:v>1.9351700000000001</c:v>
                </c:pt>
                <c:pt idx="5882">
                  <c:v>1.25665</c:v>
                </c:pt>
                <c:pt idx="5883">
                  <c:v>0.54262100000000002</c:v>
                </c:pt>
                <c:pt idx="5884">
                  <c:v>1.6678900000000001</c:v>
                </c:pt>
                <c:pt idx="5885">
                  <c:v>0.50322999999999996</c:v>
                </c:pt>
                <c:pt idx="5886">
                  <c:v>1.6678900000000001</c:v>
                </c:pt>
                <c:pt idx="5887">
                  <c:v>0.54262100000000002</c:v>
                </c:pt>
                <c:pt idx="5888">
                  <c:v>-1.6609799999999999</c:v>
                </c:pt>
                <c:pt idx="5889">
                  <c:v>0.42412499999999997</c:v>
                </c:pt>
                <c:pt idx="5890">
                  <c:v>-0.50532600000000005</c:v>
                </c:pt>
                <c:pt idx="5891">
                  <c:v>-0.16491900000000001</c:v>
                </c:pt>
                <c:pt idx="5892">
                  <c:v>-0.84402699999999997</c:v>
                </c:pt>
                <c:pt idx="5893">
                  <c:v>4.2133999999999998E-2</c:v>
                </c:pt>
                <c:pt idx="5894">
                  <c:v>-0.47255799999999998</c:v>
                </c:pt>
                <c:pt idx="5895">
                  <c:v>-1.14957</c:v>
                </c:pt>
                <c:pt idx="5896">
                  <c:v>8.4001999999999993E-2</c:v>
                </c:pt>
                <c:pt idx="5897">
                  <c:v>0.39297500000000002</c:v>
                </c:pt>
                <c:pt idx="5898">
                  <c:v>0.33044899999999999</c:v>
                </c:pt>
                <c:pt idx="5899">
                  <c:v>-0.46918300000000002</c:v>
                </c:pt>
                <c:pt idx="5900">
                  <c:v>0.79348600000000002</c:v>
                </c:pt>
                <c:pt idx="5901">
                  <c:v>0.16190299999999999</c:v>
                </c:pt>
                <c:pt idx="5902">
                  <c:v>0.168605</c:v>
                </c:pt>
                <c:pt idx="5903">
                  <c:v>-0.84402699999999997</c:v>
                </c:pt>
                <c:pt idx="5904">
                  <c:v>0.25822000000000001</c:v>
                </c:pt>
                <c:pt idx="5905">
                  <c:v>-0.50532600000000005</c:v>
                </c:pt>
                <c:pt idx="5906">
                  <c:v>-0.73653100000000005</c:v>
                </c:pt>
                <c:pt idx="5907">
                  <c:v>3.9204000000000003E-2</c:v>
                </c:pt>
                <c:pt idx="5908">
                  <c:v>-1.848E-3</c:v>
                </c:pt>
                <c:pt idx="5909">
                  <c:v>0.53530100000000003</c:v>
                </c:pt>
                <c:pt idx="5910">
                  <c:v>7.8019000000000005E-2</c:v>
                </c:pt>
                <c:pt idx="5911">
                  <c:v>0.29471799999999998</c:v>
                </c:pt>
                <c:pt idx="5912">
                  <c:v>0.78251499999999996</c:v>
                </c:pt>
                <c:pt idx="5913">
                  <c:v>0.13502700000000001</c:v>
                </c:pt>
                <c:pt idx="5914">
                  <c:v>0.48172700000000002</c:v>
                </c:pt>
                <c:pt idx="5915">
                  <c:v>0.64632999999999996</c:v>
                </c:pt>
                <c:pt idx="5916">
                  <c:v>0.34781899999999999</c:v>
                </c:pt>
                <c:pt idx="5917">
                  <c:v>-4.9248E-2</c:v>
                </c:pt>
                <c:pt idx="5918">
                  <c:v>-0.19308</c:v>
                </c:pt>
                <c:pt idx="5919">
                  <c:v>0.48608699999999999</c:v>
                </c:pt>
                <c:pt idx="5920">
                  <c:v>0.11040999999999999</c:v>
                </c:pt>
                <c:pt idx="5921">
                  <c:v>0.63886299999999996</c:v>
                </c:pt>
                <c:pt idx="5922">
                  <c:v>0.48172700000000002</c:v>
                </c:pt>
                <c:pt idx="5923">
                  <c:v>0.73806899999999998</c:v>
                </c:pt>
                <c:pt idx="5924">
                  <c:v>0.64632999999999996</c:v>
                </c:pt>
                <c:pt idx="5925">
                  <c:v>1.16408</c:v>
                </c:pt>
                <c:pt idx="5926">
                  <c:v>-4.9248E-2</c:v>
                </c:pt>
                <c:pt idx="5927">
                  <c:v>0.64632999999999996</c:v>
                </c:pt>
                <c:pt idx="5928">
                  <c:v>-0.17268500000000001</c:v>
                </c:pt>
                <c:pt idx="5929">
                  <c:v>0.49648300000000001</c:v>
                </c:pt>
                <c:pt idx="5930">
                  <c:v>0.12075</c:v>
                </c:pt>
                <c:pt idx="5931">
                  <c:v>0.49648300000000001</c:v>
                </c:pt>
                <c:pt idx="5932">
                  <c:v>0.34781899999999999</c:v>
                </c:pt>
                <c:pt idx="5933">
                  <c:v>0.36096899999999998</c:v>
                </c:pt>
                <c:pt idx="5934">
                  <c:v>0.54198000000000002</c:v>
                </c:pt>
                <c:pt idx="5935">
                  <c:v>0.64632999999999996</c:v>
                </c:pt>
                <c:pt idx="5936">
                  <c:v>0.51634100000000005</c:v>
                </c:pt>
                <c:pt idx="5937">
                  <c:v>0.12132800000000001</c:v>
                </c:pt>
                <c:pt idx="5938">
                  <c:v>0.29162900000000003</c:v>
                </c:pt>
                <c:pt idx="5939">
                  <c:v>1.1975800000000001</c:v>
                </c:pt>
                <c:pt idx="5940">
                  <c:v>1.97272</c:v>
                </c:pt>
                <c:pt idx="5941">
                  <c:v>0.78654299999999999</c:v>
                </c:pt>
                <c:pt idx="5942">
                  <c:v>1.3825700000000001</c:v>
                </c:pt>
                <c:pt idx="5943">
                  <c:v>1.20357</c:v>
                </c:pt>
                <c:pt idx="5944">
                  <c:v>-0.50190900000000005</c:v>
                </c:pt>
                <c:pt idx="5945">
                  <c:v>1.5128900000000001</c:v>
                </c:pt>
                <c:pt idx="5946">
                  <c:v>0.96867400000000004</c:v>
                </c:pt>
                <c:pt idx="5947">
                  <c:v>-0.50190900000000005</c:v>
                </c:pt>
                <c:pt idx="5948">
                  <c:v>1.1141000000000001</c:v>
                </c:pt>
                <c:pt idx="5949">
                  <c:v>1.02536</c:v>
                </c:pt>
                <c:pt idx="5950">
                  <c:v>0.63406300000000004</c:v>
                </c:pt>
                <c:pt idx="5951">
                  <c:v>1.20357</c:v>
                </c:pt>
                <c:pt idx="5952">
                  <c:v>0.96867400000000004</c:v>
                </c:pt>
                <c:pt idx="5953">
                  <c:v>-0.152175</c:v>
                </c:pt>
                <c:pt idx="5954">
                  <c:v>0.31402000000000002</c:v>
                </c:pt>
                <c:pt idx="5955">
                  <c:v>0.79464400000000002</c:v>
                </c:pt>
                <c:pt idx="5956">
                  <c:v>1.2860100000000001</c:v>
                </c:pt>
                <c:pt idx="5957">
                  <c:v>0.88051999999999997</c:v>
                </c:pt>
                <c:pt idx="5958">
                  <c:v>0.73896200000000001</c:v>
                </c:pt>
                <c:pt idx="5959">
                  <c:v>1.3144499999999999</c:v>
                </c:pt>
                <c:pt idx="5960">
                  <c:v>1.02536</c:v>
                </c:pt>
                <c:pt idx="5961">
                  <c:v>1.51349</c:v>
                </c:pt>
                <c:pt idx="5962">
                  <c:v>1.0941700000000001</c:v>
                </c:pt>
                <c:pt idx="5963">
                  <c:v>0.825214</c:v>
                </c:pt>
                <c:pt idx="5964">
                  <c:v>1.1209899999999999</c:v>
                </c:pt>
                <c:pt idx="5965">
                  <c:v>1.3069999999999999</c:v>
                </c:pt>
                <c:pt idx="5966">
                  <c:v>1.40686</c:v>
                </c:pt>
                <c:pt idx="5967">
                  <c:v>1.02536</c:v>
                </c:pt>
                <c:pt idx="5968">
                  <c:v>1.2723100000000001</c:v>
                </c:pt>
                <c:pt idx="5969">
                  <c:v>1.4531000000000001</c:v>
                </c:pt>
                <c:pt idx="5970">
                  <c:v>2.0112800000000002</c:v>
                </c:pt>
                <c:pt idx="5971">
                  <c:v>1.0715600000000001</c:v>
                </c:pt>
                <c:pt idx="5972">
                  <c:v>1.5589299999999999</c:v>
                </c:pt>
                <c:pt idx="5973">
                  <c:v>0.77443300000000004</c:v>
                </c:pt>
                <c:pt idx="5974">
                  <c:v>0.49252299999999999</c:v>
                </c:pt>
                <c:pt idx="5975">
                  <c:v>9.7924999999999998E-2</c:v>
                </c:pt>
                <c:pt idx="5976">
                  <c:v>0.61422699999999997</c:v>
                </c:pt>
                <c:pt idx="5977">
                  <c:v>0.11178299999999999</c:v>
                </c:pt>
                <c:pt idx="5978">
                  <c:v>-0.13433100000000001</c:v>
                </c:pt>
                <c:pt idx="5979">
                  <c:v>0.56694599999999995</c:v>
                </c:pt>
                <c:pt idx="5980">
                  <c:v>0.20682200000000001</c:v>
                </c:pt>
                <c:pt idx="5981">
                  <c:v>1.7250000000000001E-2</c:v>
                </c:pt>
                <c:pt idx="5982">
                  <c:v>0.20682200000000001</c:v>
                </c:pt>
                <c:pt idx="5983">
                  <c:v>1.14066</c:v>
                </c:pt>
                <c:pt idx="5984">
                  <c:v>7.6781000000000002E-2</c:v>
                </c:pt>
                <c:pt idx="5985">
                  <c:v>0.117421</c:v>
                </c:pt>
                <c:pt idx="5986">
                  <c:v>0.543022</c:v>
                </c:pt>
                <c:pt idx="5987">
                  <c:v>0.31837500000000002</c:v>
                </c:pt>
                <c:pt idx="5988">
                  <c:v>0.30751000000000001</c:v>
                </c:pt>
                <c:pt idx="5989">
                  <c:v>-0.15467900000000001</c:v>
                </c:pt>
                <c:pt idx="5990">
                  <c:v>6.2882999999999994E-2</c:v>
                </c:pt>
                <c:pt idx="5991">
                  <c:v>0.34404299999999999</c:v>
                </c:pt>
                <c:pt idx="5992">
                  <c:v>-0.13841000000000001</c:v>
                </c:pt>
                <c:pt idx="5993">
                  <c:v>0.61291399999999996</c:v>
                </c:pt>
                <c:pt idx="5994">
                  <c:v>0.34404299999999999</c:v>
                </c:pt>
                <c:pt idx="5995">
                  <c:v>0.16588700000000001</c:v>
                </c:pt>
                <c:pt idx="5996">
                  <c:v>0.543022</c:v>
                </c:pt>
                <c:pt idx="5997">
                  <c:v>-2.4517000000000001E-2</c:v>
                </c:pt>
                <c:pt idx="5998">
                  <c:v>0.37939400000000001</c:v>
                </c:pt>
                <c:pt idx="5999">
                  <c:v>-0.365539</c:v>
                </c:pt>
                <c:pt idx="6000">
                  <c:v>0.73022699999999996</c:v>
                </c:pt>
                <c:pt idx="6001">
                  <c:v>-0.39944499999999999</c:v>
                </c:pt>
                <c:pt idx="6002">
                  <c:v>0.80344899999999997</c:v>
                </c:pt>
                <c:pt idx="6003">
                  <c:v>0.31117899999999998</c:v>
                </c:pt>
                <c:pt idx="6004">
                  <c:v>0.37512400000000001</c:v>
                </c:pt>
                <c:pt idx="6005">
                  <c:v>-0.28674100000000002</c:v>
                </c:pt>
                <c:pt idx="6006">
                  <c:v>0.43301699999999999</c:v>
                </c:pt>
                <c:pt idx="6007">
                  <c:v>-0.106882</c:v>
                </c:pt>
                <c:pt idx="6008">
                  <c:v>-0.24100199999999999</c:v>
                </c:pt>
                <c:pt idx="6009">
                  <c:v>0.17877199999999999</c:v>
                </c:pt>
                <c:pt idx="6010">
                  <c:v>-0.232545</c:v>
                </c:pt>
                <c:pt idx="6011">
                  <c:v>0.34264</c:v>
                </c:pt>
                <c:pt idx="6012">
                  <c:v>0.39701700000000001</c:v>
                </c:pt>
                <c:pt idx="6013">
                  <c:v>0.17139299999999999</c:v>
                </c:pt>
                <c:pt idx="6014">
                  <c:v>0.257189</c:v>
                </c:pt>
                <c:pt idx="6015">
                  <c:v>0.73022699999999996</c:v>
                </c:pt>
                <c:pt idx="6016">
                  <c:v>0.24526899999999999</c:v>
                </c:pt>
                <c:pt idx="6017">
                  <c:v>0.80344899999999997</c:v>
                </c:pt>
                <c:pt idx="6018">
                  <c:v>4.9820000000000003E-3</c:v>
                </c:pt>
                <c:pt idx="6019">
                  <c:v>0.17247799999999999</c:v>
                </c:pt>
                <c:pt idx="6020">
                  <c:v>0.31117899999999998</c:v>
                </c:pt>
                <c:pt idx="6021">
                  <c:v>-4.5065000000000001E-2</c:v>
                </c:pt>
                <c:pt idx="6022">
                  <c:v>-0.42878899999999998</c:v>
                </c:pt>
                <c:pt idx="6023">
                  <c:v>-0.452986</c:v>
                </c:pt>
                <c:pt idx="6024">
                  <c:v>-0.173537</c:v>
                </c:pt>
                <c:pt idx="6025">
                  <c:v>0.258405</c:v>
                </c:pt>
                <c:pt idx="6026">
                  <c:v>0.24526899999999999</c:v>
                </c:pt>
                <c:pt idx="6027">
                  <c:v>0.35194900000000001</c:v>
                </c:pt>
                <c:pt idx="6028">
                  <c:v>3.5930999999999998E-2</c:v>
                </c:pt>
                <c:pt idx="6029">
                  <c:v>-7.6550000000000007E-2</c:v>
                </c:pt>
                <c:pt idx="6030">
                  <c:v>-1.4563E-2</c:v>
                </c:pt>
                <c:pt idx="6031">
                  <c:v>-0.39757100000000001</c:v>
                </c:pt>
                <c:pt idx="6032">
                  <c:v>-0.89857900000000002</c:v>
                </c:pt>
                <c:pt idx="6033">
                  <c:v>-0.58640499999999995</c:v>
                </c:pt>
                <c:pt idx="6034">
                  <c:v>-0.56692699999999996</c:v>
                </c:pt>
                <c:pt idx="6035">
                  <c:v>-0.58640499999999995</c:v>
                </c:pt>
                <c:pt idx="6036">
                  <c:v>-0.93882100000000002</c:v>
                </c:pt>
                <c:pt idx="6037">
                  <c:v>-0.36405100000000001</c:v>
                </c:pt>
                <c:pt idx="6038">
                  <c:v>-0.60453299999999999</c:v>
                </c:pt>
                <c:pt idx="6039">
                  <c:v>2.0414999999999999E-2</c:v>
                </c:pt>
                <c:pt idx="6040">
                  <c:v>2.0414999999999999E-2</c:v>
                </c:pt>
                <c:pt idx="6041">
                  <c:v>-0.48087099999999999</c:v>
                </c:pt>
                <c:pt idx="6042">
                  <c:v>-6.0970000000000003E-2</c:v>
                </c:pt>
                <c:pt idx="6043">
                  <c:v>-0.55200700000000003</c:v>
                </c:pt>
                <c:pt idx="6044">
                  <c:v>-1.13287</c:v>
                </c:pt>
                <c:pt idx="6045">
                  <c:v>-0.75055799999999995</c:v>
                </c:pt>
                <c:pt idx="6046">
                  <c:v>-0.17870800000000001</c:v>
                </c:pt>
                <c:pt idx="6047">
                  <c:v>-0.62538700000000003</c:v>
                </c:pt>
                <c:pt idx="6048">
                  <c:v>3.5911999999999999E-2</c:v>
                </c:pt>
                <c:pt idx="6049">
                  <c:v>8.2679999999999993E-3</c:v>
                </c:pt>
                <c:pt idx="6050">
                  <c:v>-0.36405100000000001</c:v>
                </c:pt>
                <c:pt idx="6051">
                  <c:v>-0.67223500000000003</c:v>
                </c:pt>
                <c:pt idx="6052">
                  <c:v>-0.16225400000000001</c:v>
                </c:pt>
                <c:pt idx="6053">
                  <c:v>-0.60453299999999999</c:v>
                </c:pt>
                <c:pt idx="6054">
                  <c:v>-0.99627100000000002</c:v>
                </c:pt>
                <c:pt idx="6055">
                  <c:v>-0.36405100000000001</c:v>
                </c:pt>
                <c:pt idx="6056">
                  <c:v>-0.24076800000000001</c:v>
                </c:pt>
                <c:pt idx="6057">
                  <c:v>-0.29950500000000002</c:v>
                </c:pt>
                <c:pt idx="6058">
                  <c:v>-0.39757100000000001</c:v>
                </c:pt>
                <c:pt idx="6059">
                  <c:v>-0.34259499999999998</c:v>
                </c:pt>
                <c:pt idx="6060">
                  <c:v>-0.670983</c:v>
                </c:pt>
                <c:pt idx="6061">
                  <c:v>-0.57524699999999995</c:v>
                </c:pt>
                <c:pt idx="6062">
                  <c:v>-0.66711399999999998</c:v>
                </c:pt>
                <c:pt idx="6063">
                  <c:v>-1.62114</c:v>
                </c:pt>
                <c:pt idx="6064">
                  <c:v>-0.19506899999999999</c:v>
                </c:pt>
                <c:pt idx="6065">
                  <c:v>-1.3955</c:v>
                </c:pt>
                <c:pt idx="6066">
                  <c:v>4.4888999999999998E-2</c:v>
                </c:pt>
                <c:pt idx="6067">
                  <c:v>-0.81585799999999997</c:v>
                </c:pt>
                <c:pt idx="6068">
                  <c:v>-1.5683499999999999</c:v>
                </c:pt>
                <c:pt idx="6069">
                  <c:v>-1.5470600000000001</c:v>
                </c:pt>
                <c:pt idx="6070">
                  <c:v>-0.75122699999999998</c:v>
                </c:pt>
                <c:pt idx="6071">
                  <c:v>-0.168771</c:v>
                </c:pt>
                <c:pt idx="6072">
                  <c:v>-0.46533099999999999</c:v>
                </c:pt>
                <c:pt idx="6073">
                  <c:v>-0.64796900000000002</c:v>
                </c:pt>
                <c:pt idx="6074">
                  <c:v>0.23399900000000001</c:v>
                </c:pt>
                <c:pt idx="6075">
                  <c:v>-0.39788899999999999</c:v>
                </c:pt>
                <c:pt idx="6076">
                  <c:v>-0.28951100000000002</c:v>
                </c:pt>
                <c:pt idx="6077">
                  <c:v>-0.27133499999999999</c:v>
                </c:pt>
                <c:pt idx="6078">
                  <c:v>-0.47277400000000003</c:v>
                </c:pt>
                <c:pt idx="6079">
                  <c:v>0.65023399999999998</c:v>
                </c:pt>
                <c:pt idx="6080">
                  <c:v>-0.29757699999999998</c:v>
                </c:pt>
                <c:pt idx="6081">
                  <c:v>0.86959299999999995</c:v>
                </c:pt>
                <c:pt idx="6082">
                  <c:v>-0.29757699999999998</c:v>
                </c:pt>
                <c:pt idx="6083">
                  <c:v>0.48344900000000002</c:v>
                </c:pt>
                <c:pt idx="6084">
                  <c:v>1.3460700000000001</c:v>
                </c:pt>
                <c:pt idx="6085">
                  <c:v>1.1967300000000001</c:v>
                </c:pt>
                <c:pt idx="6086">
                  <c:v>6.1148000000000001E-2</c:v>
                </c:pt>
                <c:pt idx="6087">
                  <c:v>1.3699699999999999</c:v>
                </c:pt>
                <c:pt idx="6088">
                  <c:v>0.18076600000000001</c:v>
                </c:pt>
                <c:pt idx="6089">
                  <c:v>0.75296300000000005</c:v>
                </c:pt>
                <c:pt idx="6090">
                  <c:v>0.68647000000000002</c:v>
                </c:pt>
                <c:pt idx="6091">
                  <c:v>1.0720000000000001</c:v>
                </c:pt>
                <c:pt idx="6092">
                  <c:v>1.1915800000000001</c:v>
                </c:pt>
                <c:pt idx="6093">
                  <c:v>0.90042599999999995</c:v>
                </c:pt>
                <c:pt idx="6094">
                  <c:v>1.2297899999999999</c:v>
                </c:pt>
                <c:pt idx="6095">
                  <c:v>1.1915800000000001</c:v>
                </c:pt>
                <c:pt idx="6096">
                  <c:v>0.90854199999999996</c:v>
                </c:pt>
                <c:pt idx="6097">
                  <c:v>0.55412499999999998</c:v>
                </c:pt>
                <c:pt idx="6098">
                  <c:v>1.1382000000000001</c:v>
                </c:pt>
                <c:pt idx="6099">
                  <c:v>1.08683</c:v>
                </c:pt>
                <c:pt idx="6100">
                  <c:v>0.35594199999999998</c:v>
                </c:pt>
                <c:pt idx="6101">
                  <c:v>0.60671399999999998</c:v>
                </c:pt>
                <c:pt idx="6102">
                  <c:v>0.90042599999999995</c:v>
                </c:pt>
                <c:pt idx="6103">
                  <c:v>1.3460700000000001</c:v>
                </c:pt>
                <c:pt idx="6104">
                  <c:v>1.1842999999999999</c:v>
                </c:pt>
                <c:pt idx="6105">
                  <c:v>-0.35803400000000002</c:v>
                </c:pt>
                <c:pt idx="6106">
                  <c:v>-0.424234</c:v>
                </c:pt>
                <c:pt idx="6107">
                  <c:v>1.15133</c:v>
                </c:pt>
                <c:pt idx="6108">
                  <c:v>-0.37875300000000001</c:v>
                </c:pt>
                <c:pt idx="6109">
                  <c:v>0.101286</c:v>
                </c:pt>
                <c:pt idx="6110">
                  <c:v>0.42458899999999999</c:v>
                </c:pt>
                <c:pt idx="6111">
                  <c:v>-0.194103</c:v>
                </c:pt>
                <c:pt idx="6112">
                  <c:v>0.55987200000000004</c:v>
                </c:pt>
                <c:pt idx="6113">
                  <c:v>-0.23592099999999999</c:v>
                </c:pt>
                <c:pt idx="6114">
                  <c:v>-0.194103</c:v>
                </c:pt>
                <c:pt idx="6115">
                  <c:v>1.2426299999999999</c:v>
                </c:pt>
                <c:pt idx="6116">
                  <c:v>-9.5551999999999998E-2</c:v>
                </c:pt>
                <c:pt idx="6117">
                  <c:v>-0.424234</c:v>
                </c:pt>
                <c:pt idx="6118">
                  <c:v>0.26288</c:v>
                </c:pt>
                <c:pt idx="6119">
                  <c:v>0.44716</c:v>
                </c:pt>
                <c:pt idx="6120">
                  <c:v>-0.46327000000000002</c:v>
                </c:pt>
                <c:pt idx="6121">
                  <c:v>-0.194103</c:v>
                </c:pt>
                <c:pt idx="6122">
                  <c:v>-0.177148</c:v>
                </c:pt>
                <c:pt idx="6123">
                  <c:v>-7.4942999999999996E-2</c:v>
                </c:pt>
                <c:pt idx="6124">
                  <c:v>0.28750500000000001</c:v>
                </c:pt>
                <c:pt idx="6125">
                  <c:v>-5.4614999999999997E-2</c:v>
                </c:pt>
                <c:pt idx="6126">
                  <c:v>1.44157</c:v>
                </c:pt>
                <c:pt idx="6127">
                  <c:v>6.1148000000000001E-2</c:v>
                </c:pt>
                <c:pt idx="6128">
                  <c:v>-5.4614999999999997E-2</c:v>
                </c:pt>
                <c:pt idx="6129">
                  <c:v>-0.76676599999999995</c:v>
                </c:pt>
                <c:pt idx="6130">
                  <c:v>0.22190299999999999</c:v>
                </c:pt>
                <c:pt idx="6131">
                  <c:v>0.81107300000000004</c:v>
                </c:pt>
                <c:pt idx="6132">
                  <c:v>-0.65200800000000003</c:v>
                </c:pt>
                <c:pt idx="6133">
                  <c:v>0.861097</c:v>
                </c:pt>
                <c:pt idx="6134">
                  <c:v>0.40979399999999999</c:v>
                </c:pt>
                <c:pt idx="6135">
                  <c:v>0.79883300000000002</c:v>
                </c:pt>
                <c:pt idx="6136">
                  <c:v>-0.56474800000000003</c:v>
                </c:pt>
                <c:pt idx="6137">
                  <c:v>0.146172</c:v>
                </c:pt>
                <c:pt idx="6138">
                  <c:v>-0.12812599999999999</c:v>
                </c:pt>
                <c:pt idx="6139">
                  <c:v>0.231131</c:v>
                </c:pt>
                <c:pt idx="6140">
                  <c:v>-0.921377</c:v>
                </c:pt>
                <c:pt idx="6141">
                  <c:v>0.337113</c:v>
                </c:pt>
                <c:pt idx="6142">
                  <c:v>-0.65200800000000003</c:v>
                </c:pt>
                <c:pt idx="6143">
                  <c:v>-0.478464</c:v>
                </c:pt>
                <c:pt idx="6144">
                  <c:v>0.485983</c:v>
                </c:pt>
                <c:pt idx="6145">
                  <c:v>0.64270499999999997</c:v>
                </c:pt>
                <c:pt idx="6146">
                  <c:v>0.69401900000000005</c:v>
                </c:pt>
                <c:pt idx="6147">
                  <c:v>-0.38000299999999998</c:v>
                </c:pt>
                <c:pt idx="6148">
                  <c:v>0.69401900000000005</c:v>
                </c:pt>
                <c:pt idx="6149">
                  <c:v>0.100441</c:v>
                </c:pt>
                <c:pt idx="6150">
                  <c:v>0.151396</c:v>
                </c:pt>
                <c:pt idx="6151">
                  <c:v>-1.12574</c:v>
                </c:pt>
                <c:pt idx="6152">
                  <c:v>6.2212000000000003E-2</c:v>
                </c:pt>
                <c:pt idx="6153">
                  <c:v>0.11149299999999999</c:v>
                </c:pt>
                <c:pt idx="6154">
                  <c:v>0.79883300000000002</c:v>
                </c:pt>
                <c:pt idx="6155">
                  <c:v>0.43480999999999997</c:v>
                </c:pt>
                <c:pt idx="6156">
                  <c:v>-0.59291499999999997</c:v>
                </c:pt>
                <c:pt idx="6157">
                  <c:v>1.1831100000000001</c:v>
                </c:pt>
                <c:pt idx="6158">
                  <c:v>4.2790000000000002E-2</c:v>
                </c:pt>
                <c:pt idx="6159">
                  <c:v>0.227662</c:v>
                </c:pt>
                <c:pt idx="6160">
                  <c:v>-0.437801</c:v>
                </c:pt>
                <c:pt idx="6161">
                  <c:v>-0.199679</c:v>
                </c:pt>
                <c:pt idx="6162">
                  <c:v>0.57365900000000003</c:v>
                </c:pt>
                <c:pt idx="6163">
                  <c:v>0.83370200000000005</c:v>
                </c:pt>
                <c:pt idx="6164">
                  <c:v>0.19347200000000001</c:v>
                </c:pt>
                <c:pt idx="6165">
                  <c:v>0.35683900000000002</c:v>
                </c:pt>
                <c:pt idx="6166">
                  <c:v>1.33256</c:v>
                </c:pt>
                <c:pt idx="6167">
                  <c:v>0.87887199999999999</c:v>
                </c:pt>
                <c:pt idx="6168">
                  <c:v>1.0629900000000001</c:v>
                </c:pt>
                <c:pt idx="6169">
                  <c:v>0.48559600000000003</c:v>
                </c:pt>
                <c:pt idx="6170">
                  <c:v>1.3122400000000001</c:v>
                </c:pt>
                <c:pt idx="6171">
                  <c:v>0.59738999999999998</c:v>
                </c:pt>
                <c:pt idx="6172">
                  <c:v>2.7477200000000002</c:v>
                </c:pt>
                <c:pt idx="6173">
                  <c:v>0.70113700000000001</c:v>
                </c:pt>
                <c:pt idx="6174">
                  <c:v>0.42848000000000003</c:v>
                </c:pt>
                <c:pt idx="6175">
                  <c:v>0.42848000000000003</c:v>
                </c:pt>
                <c:pt idx="6176">
                  <c:v>1.18133</c:v>
                </c:pt>
                <c:pt idx="6177">
                  <c:v>2.4037700000000002</c:v>
                </c:pt>
                <c:pt idx="6178">
                  <c:v>1.2665900000000001</c:v>
                </c:pt>
                <c:pt idx="6179">
                  <c:v>1.2665900000000001</c:v>
                </c:pt>
                <c:pt idx="6180">
                  <c:v>1.10111</c:v>
                </c:pt>
                <c:pt idx="6181">
                  <c:v>1.5669</c:v>
                </c:pt>
                <c:pt idx="6182">
                  <c:v>1.0821400000000001</c:v>
                </c:pt>
                <c:pt idx="6183">
                  <c:v>1.2665900000000001</c:v>
                </c:pt>
                <c:pt idx="6184">
                  <c:v>0.63255099999999997</c:v>
                </c:pt>
                <c:pt idx="6185">
                  <c:v>0.265621</c:v>
                </c:pt>
                <c:pt idx="6186">
                  <c:v>1.71882</c:v>
                </c:pt>
                <c:pt idx="6187">
                  <c:v>0.265621</c:v>
                </c:pt>
                <c:pt idx="6188">
                  <c:v>0.35499599999999998</c:v>
                </c:pt>
                <c:pt idx="6189">
                  <c:v>1.10111</c:v>
                </c:pt>
                <c:pt idx="6190">
                  <c:v>0.80488899999999997</c:v>
                </c:pt>
                <c:pt idx="6191">
                  <c:v>0.35499599999999998</c:v>
                </c:pt>
                <c:pt idx="6192">
                  <c:v>0.93727199999999999</c:v>
                </c:pt>
                <c:pt idx="6193">
                  <c:v>1.0097100000000001</c:v>
                </c:pt>
                <c:pt idx="6194">
                  <c:v>7.4838000000000002E-2</c:v>
                </c:pt>
                <c:pt idx="6195">
                  <c:v>0.22755500000000001</c:v>
                </c:pt>
                <c:pt idx="6196">
                  <c:v>-0.60600799999999999</c:v>
                </c:pt>
                <c:pt idx="6197">
                  <c:v>-0.52566100000000004</c:v>
                </c:pt>
                <c:pt idx="6198">
                  <c:v>0.24910299999999999</c:v>
                </c:pt>
                <c:pt idx="6199">
                  <c:v>0.66261000000000003</c:v>
                </c:pt>
                <c:pt idx="6200">
                  <c:v>-1.348E-3</c:v>
                </c:pt>
                <c:pt idx="6201">
                  <c:v>0.33033899999999999</c:v>
                </c:pt>
                <c:pt idx="6202">
                  <c:v>-0.25187799999999999</c:v>
                </c:pt>
                <c:pt idx="6203">
                  <c:v>-0.22466800000000001</c:v>
                </c:pt>
                <c:pt idx="6204">
                  <c:v>0.50337200000000004</c:v>
                </c:pt>
                <c:pt idx="6205">
                  <c:v>-0.52566100000000004</c:v>
                </c:pt>
                <c:pt idx="6206">
                  <c:v>-0.32805499999999999</c:v>
                </c:pt>
                <c:pt idx="6207">
                  <c:v>-0.36956299999999997</c:v>
                </c:pt>
                <c:pt idx="6208">
                  <c:v>-1.348E-3</c:v>
                </c:pt>
                <c:pt idx="6209">
                  <c:v>0.85809100000000005</c:v>
                </c:pt>
                <c:pt idx="6210">
                  <c:v>-0.25139</c:v>
                </c:pt>
                <c:pt idx="6211">
                  <c:v>-0.94245199999999996</c:v>
                </c:pt>
                <c:pt idx="6212">
                  <c:v>7.5994999999999993E-2</c:v>
                </c:pt>
                <c:pt idx="6213">
                  <c:v>-0.70515000000000005</c:v>
                </c:pt>
                <c:pt idx="6214">
                  <c:v>0.48344700000000002</c:v>
                </c:pt>
                <c:pt idx="6215">
                  <c:v>0.75788199999999994</c:v>
                </c:pt>
                <c:pt idx="6216">
                  <c:v>-0.13648199999999999</c:v>
                </c:pt>
                <c:pt idx="6217">
                  <c:v>-0.50725100000000001</c:v>
                </c:pt>
                <c:pt idx="6218">
                  <c:v>-0.69330499999999995</c:v>
                </c:pt>
                <c:pt idx="6219">
                  <c:v>-0.133136</c:v>
                </c:pt>
                <c:pt idx="6220">
                  <c:v>-0.29339599999999999</c:v>
                </c:pt>
                <c:pt idx="6221">
                  <c:v>-0.85207299999999997</c:v>
                </c:pt>
                <c:pt idx="6222">
                  <c:v>-2.5500000000000002E-3</c:v>
                </c:pt>
                <c:pt idx="6223">
                  <c:v>0.63632599999999995</c:v>
                </c:pt>
                <c:pt idx="6224">
                  <c:v>-0.80331600000000003</c:v>
                </c:pt>
                <c:pt idx="6225">
                  <c:v>-7.5760999999999995E-2</c:v>
                </c:pt>
                <c:pt idx="6226">
                  <c:v>-0.222442</c:v>
                </c:pt>
                <c:pt idx="6227">
                  <c:v>0.78063400000000005</c:v>
                </c:pt>
                <c:pt idx="6228">
                  <c:v>-0.64512000000000003</c:v>
                </c:pt>
                <c:pt idx="6229">
                  <c:v>-0.64512000000000003</c:v>
                </c:pt>
                <c:pt idx="6230">
                  <c:v>-0.55288099999999996</c:v>
                </c:pt>
                <c:pt idx="6231">
                  <c:v>-0.30560900000000002</c:v>
                </c:pt>
                <c:pt idx="6232">
                  <c:v>-0.323187</c:v>
                </c:pt>
                <c:pt idx="6233">
                  <c:v>-0.69330499999999995</c:v>
                </c:pt>
                <c:pt idx="6234">
                  <c:v>0.190638</c:v>
                </c:pt>
                <c:pt idx="6235">
                  <c:v>-0.74894499999999997</c:v>
                </c:pt>
                <c:pt idx="6236">
                  <c:v>0.38764199999999999</c:v>
                </c:pt>
                <c:pt idx="6237">
                  <c:v>-0.222442</c:v>
                </c:pt>
                <c:pt idx="6238">
                  <c:v>-0.13648199999999999</c:v>
                </c:pt>
                <c:pt idx="6239">
                  <c:v>0.70444200000000001</c:v>
                </c:pt>
                <c:pt idx="6240">
                  <c:v>-0.67961300000000002</c:v>
                </c:pt>
                <c:pt idx="6241">
                  <c:v>-0.11236</c:v>
                </c:pt>
                <c:pt idx="6242">
                  <c:v>-2.5500000000000002E-3</c:v>
                </c:pt>
                <c:pt idx="6243">
                  <c:v>-0.192583</c:v>
                </c:pt>
                <c:pt idx="6244">
                  <c:v>-0.67172299999999996</c:v>
                </c:pt>
                <c:pt idx="6245">
                  <c:v>-0.22078600000000001</c:v>
                </c:pt>
                <c:pt idx="6246">
                  <c:v>-0.94471400000000005</c:v>
                </c:pt>
                <c:pt idx="6247">
                  <c:v>0.12870400000000001</c:v>
                </c:pt>
                <c:pt idx="6248">
                  <c:v>-0.14647399999999999</c:v>
                </c:pt>
                <c:pt idx="6249">
                  <c:v>0.12870400000000001</c:v>
                </c:pt>
                <c:pt idx="6250">
                  <c:v>0.59639299999999995</c:v>
                </c:pt>
                <c:pt idx="6251">
                  <c:v>0.19389500000000001</c:v>
                </c:pt>
                <c:pt idx="6252">
                  <c:v>0.66382300000000005</c:v>
                </c:pt>
                <c:pt idx="6253">
                  <c:v>-0.85558400000000001</c:v>
                </c:pt>
                <c:pt idx="6254">
                  <c:v>-0.50991399999999998</c:v>
                </c:pt>
                <c:pt idx="6255">
                  <c:v>-1.03684</c:v>
                </c:pt>
                <c:pt idx="6256">
                  <c:v>3.0016999999999999E-2</c:v>
                </c:pt>
                <c:pt idx="6257">
                  <c:v>0.59639299999999995</c:v>
                </c:pt>
                <c:pt idx="6258">
                  <c:v>0.43065399999999998</c:v>
                </c:pt>
                <c:pt idx="6259">
                  <c:v>0.39633400000000002</c:v>
                </c:pt>
                <c:pt idx="6260">
                  <c:v>0.24660899999999999</c:v>
                </c:pt>
                <c:pt idx="6261">
                  <c:v>0.228184</c:v>
                </c:pt>
                <c:pt idx="6262">
                  <c:v>-0.245361</c:v>
                </c:pt>
                <c:pt idx="6263">
                  <c:v>-0.211809</c:v>
                </c:pt>
                <c:pt idx="6264">
                  <c:v>-0.111558</c:v>
                </c:pt>
                <c:pt idx="6265">
                  <c:v>-0.45454699999999998</c:v>
                </c:pt>
                <c:pt idx="6266">
                  <c:v>-0.245361</c:v>
                </c:pt>
                <c:pt idx="6267">
                  <c:v>0.82445299999999999</c:v>
                </c:pt>
                <c:pt idx="6268">
                  <c:v>0.12186900000000001</c:v>
                </c:pt>
                <c:pt idx="6269">
                  <c:v>0.11121200000000001</c:v>
                </c:pt>
                <c:pt idx="6270">
                  <c:v>-0.86903699999999995</c:v>
                </c:pt>
                <c:pt idx="6271">
                  <c:v>-1.85277</c:v>
                </c:pt>
                <c:pt idx="6272">
                  <c:v>0.39633400000000002</c:v>
                </c:pt>
                <c:pt idx="6273">
                  <c:v>-0.63522500000000004</c:v>
                </c:pt>
                <c:pt idx="6274">
                  <c:v>0.28362999999999999</c:v>
                </c:pt>
                <c:pt idx="6275">
                  <c:v>-0.29627900000000001</c:v>
                </c:pt>
                <c:pt idx="6276">
                  <c:v>0.225324</c:v>
                </c:pt>
                <c:pt idx="6277">
                  <c:v>0.81010300000000002</c:v>
                </c:pt>
                <c:pt idx="6278">
                  <c:v>0.74634800000000001</c:v>
                </c:pt>
                <c:pt idx="6279">
                  <c:v>-0.276947</c:v>
                </c:pt>
                <c:pt idx="6280">
                  <c:v>-1.85188</c:v>
                </c:pt>
                <c:pt idx="6281">
                  <c:v>-1.85188</c:v>
                </c:pt>
                <c:pt idx="6282">
                  <c:v>0.99490000000000001</c:v>
                </c:pt>
                <c:pt idx="6283">
                  <c:v>0.40702500000000003</c:v>
                </c:pt>
                <c:pt idx="6284">
                  <c:v>1.4964599999999999</c:v>
                </c:pt>
                <c:pt idx="6285">
                  <c:v>0.27152500000000002</c:v>
                </c:pt>
                <c:pt idx="6286">
                  <c:v>5.2828E-2</c:v>
                </c:pt>
                <c:pt idx="6287">
                  <c:v>0.38541900000000001</c:v>
                </c:pt>
                <c:pt idx="6288">
                  <c:v>0.87575800000000004</c:v>
                </c:pt>
                <c:pt idx="6289">
                  <c:v>0.37347599999999997</c:v>
                </c:pt>
                <c:pt idx="6290">
                  <c:v>0.99490000000000001</c:v>
                </c:pt>
                <c:pt idx="6291">
                  <c:v>-0.14927699999999999</c:v>
                </c:pt>
                <c:pt idx="6292">
                  <c:v>1.30585</c:v>
                </c:pt>
                <c:pt idx="6293">
                  <c:v>2.67814</c:v>
                </c:pt>
                <c:pt idx="6294">
                  <c:v>0.36594500000000002</c:v>
                </c:pt>
                <c:pt idx="6295">
                  <c:v>-0.21478700000000001</c:v>
                </c:pt>
                <c:pt idx="6296">
                  <c:v>-0.68476199999999998</c:v>
                </c:pt>
                <c:pt idx="6297">
                  <c:v>-0.157637</c:v>
                </c:pt>
                <c:pt idx="6298">
                  <c:v>-0.209561</c:v>
                </c:pt>
                <c:pt idx="6299">
                  <c:v>-0.35349700000000001</c:v>
                </c:pt>
                <c:pt idx="6300">
                  <c:v>-0.33776400000000001</c:v>
                </c:pt>
                <c:pt idx="6301">
                  <c:v>-0.61400100000000002</c:v>
                </c:pt>
                <c:pt idx="6302">
                  <c:v>-0.35866300000000001</c:v>
                </c:pt>
                <c:pt idx="6303">
                  <c:v>0.29280800000000001</c:v>
                </c:pt>
                <c:pt idx="6304">
                  <c:v>-0.26582099999999997</c:v>
                </c:pt>
                <c:pt idx="6305">
                  <c:v>0.259741</c:v>
                </c:pt>
                <c:pt idx="6306">
                  <c:v>0.17119000000000001</c:v>
                </c:pt>
                <c:pt idx="6307">
                  <c:v>0.44161800000000001</c:v>
                </c:pt>
                <c:pt idx="6308">
                  <c:v>-1.81792</c:v>
                </c:pt>
                <c:pt idx="6309">
                  <c:v>-0.16533100000000001</c:v>
                </c:pt>
                <c:pt idx="6310">
                  <c:v>0.30778</c:v>
                </c:pt>
                <c:pt idx="6311">
                  <c:v>-0.63008600000000003</c:v>
                </c:pt>
                <c:pt idx="6312">
                  <c:v>-0.27977999999999997</c:v>
                </c:pt>
                <c:pt idx="6313">
                  <c:v>-0.44128000000000001</c:v>
                </c:pt>
                <c:pt idx="6314">
                  <c:v>-0.46496900000000002</c:v>
                </c:pt>
                <c:pt idx="6315">
                  <c:v>-0.64883000000000002</c:v>
                </c:pt>
                <c:pt idx="6316">
                  <c:v>0.55589</c:v>
                </c:pt>
                <c:pt idx="6317">
                  <c:v>-0.58938699999999999</c:v>
                </c:pt>
                <c:pt idx="6318">
                  <c:v>-1.8005899999999999</c:v>
                </c:pt>
                <c:pt idx="6319">
                  <c:v>-7.8549999999999995E-2</c:v>
                </c:pt>
                <c:pt idx="6320">
                  <c:v>-0.64883000000000002</c:v>
                </c:pt>
                <c:pt idx="6321">
                  <c:v>-0.27977999999999997</c:v>
                </c:pt>
                <c:pt idx="6322">
                  <c:v>-0.27977999999999997</c:v>
                </c:pt>
                <c:pt idx="6323">
                  <c:v>-0.56332800000000005</c:v>
                </c:pt>
                <c:pt idx="6324">
                  <c:v>-0.80730199999999996</c:v>
                </c:pt>
                <c:pt idx="6325">
                  <c:v>-0.80901100000000004</c:v>
                </c:pt>
                <c:pt idx="6326">
                  <c:v>-0.41552099999999997</c:v>
                </c:pt>
                <c:pt idx="6327">
                  <c:v>0.75365400000000005</c:v>
                </c:pt>
                <c:pt idx="6328">
                  <c:v>-0.43603999999999998</c:v>
                </c:pt>
                <c:pt idx="6329">
                  <c:v>-1.46716</c:v>
                </c:pt>
                <c:pt idx="6330">
                  <c:v>-0.33776400000000001</c:v>
                </c:pt>
                <c:pt idx="6331">
                  <c:v>-1.8005899999999999</c:v>
                </c:pt>
                <c:pt idx="6332">
                  <c:v>1.37056</c:v>
                </c:pt>
                <c:pt idx="6333">
                  <c:v>-0.56332800000000005</c:v>
                </c:pt>
                <c:pt idx="6334">
                  <c:v>0.479128</c:v>
                </c:pt>
                <c:pt idx="6335">
                  <c:v>1.37056</c:v>
                </c:pt>
                <c:pt idx="6336">
                  <c:v>-0.48676999999999998</c:v>
                </c:pt>
                <c:pt idx="6337">
                  <c:v>-0.46496900000000002</c:v>
                </c:pt>
                <c:pt idx="6338">
                  <c:v>0.68168399999999996</c:v>
                </c:pt>
                <c:pt idx="6339">
                  <c:v>1.6516500000000001</c:v>
                </c:pt>
                <c:pt idx="6340">
                  <c:v>0.62139</c:v>
                </c:pt>
                <c:pt idx="6341">
                  <c:v>1.1867099999999999</c:v>
                </c:pt>
                <c:pt idx="6342">
                  <c:v>-0.57889599999999997</c:v>
                </c:pt>
                <c:pt idx="6343">
                  <c:v>-0.27977999999999997</c:v>
                </c:pt>
                <c:pt idx="6344">
                  <c:v>-0.35066399999999998</c:v>
                </c:pt>
                <c:pt idx="6345">
                  <c:v>0.53888999999999998</c:v>
                </c:pt>
                <c:pt idx="6346">
                  <c:v>0.474165</c:v>
                </c:pt>
                <c:pt idx="6347">
                  <c:v>-0.38935599999999998</c:v>
                </c:pt>
                <c:pt idx="6348">
                  <c:v>0.46785500000000002</c:v>
                </c:pt>
                <c:pt idx="6349">
                  <c:v>0.52132699999999998</c:v>
                </c:pt>
                <c:pt idx="6350">
                  <c:v>0.39828599999999997</c:v>
                </c:pt>
                <c:pt idx="6351">
                  <c:v>-0.12737799999999999</c:v>
                </c:pt>
                <c:pt idx="6352">
                  <c:v>0.50154600000000005</c:v>
                </c:pt>
                <c:pt idx="6353">
                  <c:v>0.55448399999999998</c:v>
                </c:pt>
                <c:pt idx="6354">
                  <c:v>0.25364500000000001</c:v>
                </c:pt>
                <c:pt idx="6355">
                  <c:v>0.36992900000000001</c:v>
                </c:pt>
                <c:pt idx="6356">
                  <c:v>0.30854599999999999</c:v>
                </c:pt>
                <c:pt idx="6357">
                  <c:v>0.55448399999999998</c:v>
                </c:pt>
                <c:pt idx="6358">
                  <c:v>1.67682</c:v>
                </c:pt>
                <c:pt idx="6359">
                  <c:v>0.22023899999999999</c:v>
                </c:pt>
                <c:pt idx="6360">
                  <c:v>1.03267</c:v>
                </c:pt>
                <c:pt idx="6361">
                  <c:v>1.1573800000000001</c:v>
                </c:pt>
                <c:pt idx="6362">
                  <c:v>-0.56027700000000003</c:v>
                </c:pt>
                <c:pt idx="6363">
                  <c:v>2.4535000000000001E-2</c:v>
                </c:pt>
                <c:pt idx="6364">
                  <c:v>-0.80730199999999996</c:v>
                </c:pt>
                <c:pt idx="6365">
                  <c:v>0.55589</c:v>
                </c:pt>
                <c:pt idx="6366">
                  <c:v>1.4797400000000001</c:v>
                </c:pt>
                <c:pt idx="6367">
                  <c:v>0.28938799999999998</c:v>
                </c:pt>
                <c:pt idx="6368">
                  <c:v>1.558E-2</c:v>
                </c:pt>
                <c:pt idx="6369">
                  <c:v>1.03267</c:v>
                </c:pt>
                <c:pt idx="6370">
                  <c:v>0.75943300000000002</c:v>
                </c:pt>
                <c:pt idx="6371">
                  <c:v>1.5872900000000001</c:v>
                </c:pt>
                <c:pt idx="6372">
                  <c:v>0.29204400000000003</c:v>
                </c:pt>
                <c:pt idx="6373">
                  <c:v>0.732151</c:v>
                </c:pt>
                <c:pt idx="6374">
                  <c:v>1.30836</c:v>
                </c:pt>
                <c:pt idx="6375">
                  <c:v>0.23358599999999999</c:v>
                </c:pt>
                <c:pt idx="6376">
                  <c:v>0.80901400000000001</c:v>
                </c:pt>
                <c:pt idx="6377">
                  <c:v>0.25686799999999999</c:v>
                </c:pt>
                <c:pt idx="6378">
                  <c:v>2.2598400000000001</c:v>
                </c:pt>
                <c:pt idx="6379">
                  <c:v>0.89228700000000005</c:v>
                </c:pt>
                <c:pt idx="6380">
                  <c:v>0.18645200000000001</c:v>
                </c:pt>
                <c:pt idx="6381">
                  <c:v>0.50633799999999995</c:v>
                </c:pt>
                <c:pt idx="6382">
                  <c:v>0.779304</c:v>
                </c:pt>
                <c:pt idx="6383">
                  <c:v>1.5872900000000001</c:v>
                </c:pt>
                <c:pt idx="6384">
                  <c:v>1.6021700000000001</c:v>
                </c:pt>
                <c:pt idx="6385">
                  <c:v>1.4477899999999999</c:v>
                </c:pt>
                <c:pt idx="6386">
                  <c:v>0.73063699999999998</c:v>
                </c:pt>
                <c:pt idx="6387">
                  <c:v>1.04396</c:v>
                </c:pt>
                <c:pt idx="6388">
                  <c:v>1.5872900000000001</c:v>
                </c:pt>
                <c:pt idx="6389">
                  <c:v>1.30836</c:v>
                </c:pt>
                <c:pt idx="6390">
                  <c:v>1.6172599999999999</c:v>
                </c:pt>
                <c:pt idx="6391">
                  <c:v>0.75882000000000005</c:v>
                </c:pt>
                <c:pt idx="6392">
                  <c:v>0.82230999999999999</c:v>
                </c:pt>
                <c:pt idx="6393">
                  <c:v>0.879359</c:v>
                </c:pt>
                <c:pt idx="6394">
                  <c:v>0.56526500000000002</c:v>
                </c:pt>
                <c:pt idx="6395">
                  <c:v>0.44450200000000001</c:v>
                </c:pt>
                <c:pt idx="6396">
                  <c:v>0.79169800000000001</c:v>
                </c:pt>
                <c:pt idx="6397">
                  <c:v>1.60731</c:v>
                </c:pt>
                <c:pt idx="6398">
                  <c:v>0.77138799999999996</c:v>
                </c:pt>
                <c:pt idx="6399">
                  <c:v>0.61957200000000001</c:v>
                </c:pt>
                <c:pt idx="6400">
                  <c:v>-0.99380599999999997</c:v>
                </c:pt>
                <c:pt idx="6401">
                  <c:v>0.76055700000000004</c:v>
                </c:pt>
                <c:pt idx="6402">
                  <c:v>0.46278900000000001</c:v>
                </c:pt>
                <c:pt idx="6403">
                  <c:v>1.10989</c:v>
                </c:pt>
                <c:pt idx="6404">
                  <c:v>0.38793800000000001</c:v>
                </c:pt>
                <c:pt idx="6405">
                  <c:v>1.5606500000000001</c:v>
                </c:pt>
                <c:pt idx="6406">
                  <c:v>0.56320000000000003</c:v>
                </c:pt>
                <c:pt idx="6407">
                  <c:v>0.97751399999999999</c:v>
                </c:pt>
                <c:pt idx="6408">
                  <c:v>0.49162899999999998</c:v>
                </c:pt>
                <c:pt idx="6409">
                  <c:v>1.10989</c:v>
                </c:pt>
                <c:pt idx="6410">
                  <c:v>0.15298400000000001</c:v>
                </c:pt>
                <c:pt idx="6411">
                  <c:v>0.95015099999999997</c:v>
                </c:pt>
                <c:pt idx="6412">
                  <c:v>0.76055700000000004</c:v>
                </c:pt>
                <c:pt idx="6413">
                  <c:v>0.49252299999999999</c:v>
                </c:pt>
                <c:pt idx="6414">
                  <c:v>0.28686400000000001</c:v>
                </c:pt>
                <c:pt idx="6415">
                  <c:v>0.72153900000000004</c:v>
                </c:pt>
                <c:pt idx="6416">
                  <c:v>0.59051500000000001</c:v>
                </c:pt>
                <c:pt idx="6417">
                  <c:v>0.97578600000000004</c:v>
                </c:pt>
                <c:pt idx="6418">
                  <c:v>-1.4225E-2</c:v>
                </c:pt>
                <c:pt idx="6419">
                  <c:v>0.88592300000000002</c:v>
                </c:pt>
                <c:pt idx="6420">
                  <c:v>0.47390700000000002</c:v>
                </c:pt>
                <c:pt idx="6421">
                  <c:v>0.88592300000000002</c:v>
                </c:pt>
                <c:pt idx="6422">
                  <c:v>0.28686400000000001</c:v>
                </c:pt>
                <c:pt idx="6423">
                  <c:v>-0.340476</c:v>
                </c:pt>
                <c:pt idx="6424">
                  <c:v>0.43614599999999998</c:v>
                </c:pt>
                <c:pt idx="6425">
                  <c:v>-0.208708</c:v>
                </c:pt>
                <c:pt idx="6426">
                  <c:v>0.654335</c:v>
                </c:pt>
                <c:pt idx="6427">
                  <c:v>0.61247600000000002</c:v>
                </c:pt>
                <c:pt idx="6428">
                  <c:v>0.18843099999999999</c:v>
                </c:pt>
                <c:pt idx="6429">
                  <c:v>0.36313699999999999</c:v>
                </c:pt>
                <c:pt idx="6430">
                  <c:v>0.712252</c:v>
                </c:pt>
                <c:pt idx="6431">
                  <c:v>0.50790199999999996</c:v>
                </c:pt>
                <c:pt idx="6432">
                  <c:v>0.91608299999999998</c:v>
                </c:pt>
                <c:pt idx="6433">
                  <c:v>-0.29569200000000001</c:v>
                </c:pt>
                <c:pt idx="6434">
                  <c:v>0.42260500000000001</c:v>
                </c:pt>
                <c:pt idx="6435">
                  <c:v>0.43661100000000003</c:v>
                </c:pt>
                <c:pt idx="6436">
                  <c:v>0.791327</c:v>
                </c:pt>
                <c:pt idx="6437">
                  <c:v>0.25211499999999998</c:v>
                </c:pt>
                <c:pt idx="6438">
                  <c:v>0.497444</c:v>
                </c:pt>
                <c:pt idx="6439">
                  <c:v>0.86054200000000003</c:v>
                </c:pt>
                <c:pt idx="6440">
                  <c:v>-0.14951</c:v>
                </c:pt>
                <c:pt idx="6441">
                  <c:v>-0.112778</c:v>
                </c:pt>
                <c:pt idx="6442">
                  <c:v>0.229129</c:v>
                </c:pt>
                <c:pt idx="6443">
                  <c:v>-1.46451</c:v>
                </c:pt>
                <c:pt idx="6444">
                  <c:v>0.44921899999999998</c:v>
                </c:pt>
                <c:pt idx="6445">
                  <c:v>0.25211499999999998</c:v>
                </c:pt>
                <c:pt idx="6446">
                  <c:v>0.222581</c:v>
                </c:pt>
                <c:pt idx="6447">
                  <c:v>-0.14951</c:v>
                </c:pt>
                <c:pt idx="6448">
                  <c:v>0.91608299999999998</c:v>
                </c:pt>
                <c:pt idx="6449">
                  <c:v>5.3992999999999999E-2</c:v>
                </c:pt>
                <c:pt idx="6450">
                  <c:v>-3.1870999999999997E-2</c:v>
                </c:pt>
                <c:pt idx="6451">
                  <c:v>-0.36664000000000002</c:v>
                </c:pt>
                <c:pt idx="6452">
                  <c:v>-0.23668</c:v>
                </c:pt>
                <c:pt idx="6453">
                  <c:v>-0.474578</c:v>
                </c:pt>
                <c:pt idx="6454">
                  <c:v>-3.0626E-2</c:v>
                </c:pt>
                <c:pt idx="6455">
                  <c:v>-1.7072E-2</c:v>
                </c:pt>
                <c:pt idx="6456">
                  <c:v>0.18246399999999999</c:v>
                </c:pt>
                <c:pt idx="6457">
                  <c:v>1.6590000000000001E-2</c:v>
                </c:pt>
                <c:pt idx="6458">
                  <c:v>-3.0626E-2</c:v>
                </c:pt>
                <c:pt idx="6459">
                  <c:v>-0.144453</c:v>
                </c:pt>
                <c:pt idx="6460">
                  <c:v>-5.8020000000000002E-2</c:v>
                </c:pt>
                <c:pt idx="6461">
                  <c:v>6.9100000000000003E-3</c:v>
                </c:pt>
                <c:pt idx="6462">
                  <c:v>1.8577E-2</c:v>
                </c:pt>
                <c:pt idx="6463">
                  <c:v>-8.6152999999999993E-2</c:v>
                </c:pt>
                <c:pt idx="6464">
                  <c:v>0.13907700000000001</c:v>
                </c:pt>
                <c:pt idx="6465">
                  <c:v>-1.7072E-2</c:v>
                </c:pt>
                <c:pt idx="6466">
                  <c:v>-0.59213800000000005</c:v>
                </c:pt>
                <c:pt idx="6467">
                  <c:v>0.60288900000000001</c:v>
                </c:pt>
                <c:pt idx="6468">
                  <c:v>-0.24698400000000001</c:v>
                </c:pt>
                <c:pt idx="6469">
                  <c:v>-4.2849999999999999E-2</c:v>
                </c:pt>
                <c:pt idx="6470">
                  <c:v>-0.12851099999999999</c:v>
                </c:pt>
                <c:pt idx="6471">
                  <c:v>0.91608299999999998</c:v>
                </c:pt>
                <c:pt idx="6472">
                  <c:v>-1.0837600000000001</c:v>
                </c:pt>
                <c:pt idx="6473">
                  <c:v>0.240596</c:v>
                </c:pt>
                <c:pt idx="6474">
                  <c:v>-0.144453</c:v>
                </c:pt>
                <c:pt idx="6475">
                  <c:v>0.26681300000000002</c:v>
                </c:pt>
                <c:pt idx="6476">
                  <c:v>0.41362599999999999</c:v>
                </c:pt>
                <c:pt idx="6477">
                  <c:v>-0.66913199999999995</c:v>
                </c:pt>
                <c:pt idx="6478">
                  <c:v>0.45212799999999997</c:v>
                </c:pt>
                <c:pt idx="6479">
                  <c:v>0.19112799999999999</c:v>
                </c:pt>
                <c:pt idx="6480">
                  <c:v>2.2714999999999999E-2</c:v>
                </c:pt>
                <c:pt idx="6481">
                  <c:v>5.3992999999999999E-2</c:v>
                </c:pt>
                <c:pt idx="6482">
                  <c:v>-0.60031999999999996</c:v>
                </c:pt>
                <c:pt idx="6483">
                  <c:v>-0.55426500000000001</c:v>
                </c:pt>
                <c:pt idx="6484">
                  <c:v>8.3199999999999995E-4</c:v>
                </c:pt>
                <c:pt idx="6485">
                  <c:v>-0.13051499999999999</c:v>
                </c:pt>
                <c:pt idx="6486">
                  <c:v>0.93384599999999995</c:v>
                </c:pt>
                <c:pt idx="6487">
                  <c:v>0.31205699999999997</c:v>
                </c:pt>
                <c:pt idx="6488">
                  <c:v>0.23733699999999999</c:v>
                </c:pt>
                <c:pt idx="6489">
                  <c:v>0.40332400000000002</c:v>
                </c:pt>
                <c:pt idx="6490">
                  <c:v>-0.302873</c:v>
                </c:pt>
                <c:pt idx="6491">
                  <c:v>0.31205699999999997</c:v>
                </c:pt>
                <c:pt idx="6492">
                  <c:v>0.35861399999999999</c:v>
                </c:pt>
                <c:pt idx="6493">
                  <c:v>-0.41973300000000002</c:v>
                </c:pt>
                <c:pt idx="6494">
                  <c:v>0.199716</c:v>
                </c:pt>
                <c:pt idx="6495">
                  <c:v>0.23733699999999999</c:v>
                </c:pt>
                <c:pt idx="6496">
                  <c:v>0.91677399999999998</c:v>
                </c:pt>
                <c:pt idx="6497">
                  <c:v>-0.51455899999999999</c:v>
                </c:pt>
                <c:pt idx="6498">
                  <c:v>0.34710400000000002</c:v>
                </c:pt>
                <c:pt idx="6499">
                  <c:v>-0.44966800000000001</c:v>
                </c:pt>
                <c:pt idx="6500">
                  <c:v>-0.33391100000000001</c:v>
                </c:pt>
                <c:pt idx="6501">
                  <c:v>-3.1870999999999997E-2</c:v>
                </c:pt>
                <c:pt idx="6502">
                  <c:v>0.91677399999999998</c:v>
                </c:pt>
                <c:pt idx="6503">
                  <c:v>0.91677399999999998</c:v>
                </c:pt>
                <c:pt idx="6504">
                  <c:v>0.34710400000000002</c:v>
                </c:pt>
                <c:pt idx="6505">
                  <c:v>0.208152</c:v>
                </c:pt>
                <c:pt idx="6506">
                  <c:v>0.29100700000000002</c:v>
                </c:pt>
                <c:pt idx="6507">
                  <c:v>0.777424</c:v>
                </c:pt>
                <c:pt idx="6508">
                  <c:v>-0.58018000000000003</c:v>
                </c:pt>
                <c:pt idx="6509">
                  <c:v>0.11718099999999999</c:v>
                </c:pt>
                <c:pt idx="6510">
                  <c:v>1.39883</c:v>
                </c:pt>
                <c:pt idx="6511">
                  <c:v>0.962723</c:v>
                </c:pt>
                <c:pt idx="6512">
                  <c:v>-0.30119000000000001</c:v>
                </c:pt>
                <c:pt idx="6513">
                  <c:v>1.19703</c:v>
                </c:pt>
                <c:pt idx="6514">
                  <c:v>0.74926599999999999</c:v>
                </c:pt>
                <c:pt idx="6515">
                  <c:v>0.777424</c:v>
                </c:pt>
                <c:pt idx="6516">
                  <c:v>0.67237899999999995</c:v>
                </c:pt>
                <c:pt idx="6517">
                  <c:v>-0.334009</c:v>
                </c:pt>
                <c:pt idx="6518">
                  <c:v>1.8698900000000001</c:v>
                </c:pt>
                <c:pt idx="6519">
                  <c:v>-0.63117000000000001</c:v>
                </c:pt>
                <c:pt idx="6520">
                  <c:v>0.91544999999999999</c:v>
                </c:pt>
                <c:pt idx="6521">
                  <c:v>0.131135</c:v>
                </c:pt>
                <c:pt idx="6522">
                  <c:v>0.91544999999999999</c:v>
                </c:pt>
                <c:pt idx="6523">
                  <c:v>-0.691303</c:v>
                </c:pt>
                <c:pt idx="6524">
                  <c:v>0.123042</c:v>
                </c:pt>
                <c:pt idx="6525">
                  <c:v>-0.30119000000000001</c:v>
                </c:pt>
                <c:pt idx="6526">
                  <c:v>0.27676800000000001</c:v>
                </c:pt>
                <c:pt idx="6527">
                  <c:v>-0.487844</c:v>
                </c:pt>
                <c:pt idx="6528">
                  <c:v>0.99298299999999995</c:v>
                </c:pt>
                <c:pt idx="6529">
                  <c:v>0.63083500000000003</c:v>
                </c:pt>
                <c:pt idx="6530">
                  <c:v>5.1084999999999998E-2</c:v>
                </c:pt>
                <c:pt idx="6531">
                  <c:v>1.1935199999999999</c:v>
                </c:pt>
                <c:pt idx="6532">
                  <c:v>-0.47804999999999997</c:v>
                </c:pt>
                <c:pt idx="6533">
                  <c:v>5.1084999999999998E-2</c:v>
                </c:pt>
                <c:pt idx="6534">
                  <c:v>-0.355431</c:v>
                </c:pt>
                <c:pt idx="6535">
                  <c:v>0.345528</c:v>
                </c:pt>
                <c:pt idx="6536">
                  <c:v>0.823264</c:v>
                </c:pt>
                <c:pt idx="6537">
                  <c:v>1.7924800000000001</c:v>
                </c:pt>
                <c:pt idx="6538">
                  <c:v>0.213313</c:v>
                </c:pt>
                <c:pt idx="6539">
                  <c:v>0.46661399999999997</c:v>
                </c:pt>
                <c:pt idx="6540">
                  <c:v>1.34962</c:v>
                </c:pt>
                <c:pt idx="6541">
                  <c:v>1.7924800000000001</c:v>
                </c:pt>
                <c:pt idx="6542">
                  <c:v>0.44709300000000002</c:v>
                </c:pt>
                <c:pt idx="6543">
                  <c:v>0.87818499999999999</c:v>
                </c:pt>
                <c:pt idx="6544">
                  <c:v>1.1935199999999999</c:v>
                </c:pt>
                <c:pt idx="6545">
                  <c:v>-0.68791999999999998</c:v>
                </c:pt>
                <c:pt idx="6546">
                  <c:v>1.7924800000000001</c:v>
                </c:pt>
                <c:pt idx="6547">
                  <c:v>-5.0217999999999999E-2</c:v>
                </c:pt>
                <c:pt idx="6548">
                  <c:v>0.38819900000000002</c:v>
                </c:pt>
                <c:pt idx="6549">
                  <c:v>1.47611</c:v>
                </c:pt>
                <c:pt idx="6550">
                  <c:v>0.66705199999999998</c:v>
                </c:pt>
                <c:pt idx="6551">
                  <c:v>-0.318241</c:v>
                </c:pt>
                <c:pt idx="6552">
                  <c:v>1.3592500000000001</c:v>
                </c:pt>
                <c:pt idx="6553">
                  <c:v>-0.215944</c:v>
                </c:pt>
                <c:pt idx="6554">
                  <c:v>0.213313</c:v>
                </c:pt>
                <c:pt idx="6555">
                  <c:v>0.88136599999999998</c:v>
                </c:pt>
                <c:pt idx="6556">
                  <c:v>0.777424</c:v>
                </c:pt>
                <c:pt idx="6557">
                  <c:v>-1.1302399999999999</c:v>
                </c:pt>
                <c:pt idx="6558">
                  <c:v>0.66204399999999997</c:v>
                </c:pt>
                <c:pt idx="6559">
                  <c:v>-5.0217999999999999E-2</c:v>
                </c:pt>
                <c:pt idx="6560">
                  <c:v>-0.93096999999999996</c:v>
                </c:pt>
                <c:pt idx="6561">
                  <c:v>0.97733800000000004</c:v>
                </c:pt>
                <c:pt idx="6562">
                  <c:v>-0.75521099999999997</c:v>
                </c:pt>
                <c:pt idx="6563">
                  <c:v>1.7924800000000001</c:v>
                </c:pt>
                <c:pt idx="6564">
                  <c:v>-1.5378700000000001</c:v>
                </c:pt>
                <c:pt idx="6565">
                  <c:v>-0.38981399999999999</c:v>
                </c:pt>
                <c:pt idx="6566">
                  <c:v>-0.21124799999999999</c:v>
                </c:pt>
                <c:pt idx="6567">
                  <c:v>-1.7787299999999999</c:v>
                </c:pt>
                <c:pt idx="6568">
                  <c:v>-1.78887</c:v>
                </c:pt>
                <c:pt idx="6569">
                  <c:v>1.6243E-2</c:v>
                </c:pt>
                <c:pt idx="6570">
                  <c:v>1.30677</c:v>
                </c:pt>
                <c:pt idx="6571">
                  <c:v>0.92147800000000002</c:v>
                </c:pt>
                <c:pt idx="6572">
                  <c:v>-0.39128600000000002</c:v>
                </c:pt>
                <c:pt idx="6573">
                  <c:v>-0.37655</c:v>
                </c:pt>
                <c:pt idx="6574">
                  <c:v>0.301651</c:v>
                </c:pt>
                <c:pt idx="6575">
                  <c:v>0.58130800000000005</c:v>
                </c:pt>
                <c:pt idx="6576">
                  <c:v>8.9235999999999996E-2</c:v>
                </c:pt>
                <c:pt idx="6577">
                  <c:v>0.167239</c:v>
                </c:pt>
                <c:pt idx="6578">
                  <c:v>-0.85393799999999997</c:v>
                </c:pt>
                <c:pt idx="6579">
                  <c:v>-1.78887</c:v>
                </c:pt>
                <c:pt idx="6580">
                  <c:v>-0.83813499999999996</c:v>
                </c:pt>
                <c:pt idx="6581">
                  <c:v>0.92147800000000002</c:v>
                </c:pt>
                <c:pt idx="6582">
                  <c:v>-0.61851299999999998</c:v>
                </c:pt>
                <c:pt idx="6583">
                  <c:v>0.337113</c:v>
                </c:pt>
                <c:pt idx="6584">
                  <c:v>0.50683599999999995</c:v>
                </c:pt>
                <c:pt idx="6585">
                  <c:v>-0.38981399999999999</c:v>
                </c:pt>
                <c:pt idx="6586">
                  <c:v>-0.818716</c:v>
                </c:pt>
                <c:pt idx="6587">
                  <c:v>-0.85393799999999997</c:v>
                </c:pt>
                <c:pt idx="6588">
                  <c:v>-0.78934700000000002</c:v>
                </c:pt>
                <c:pt idx="6589">
                  <c:v>0.26288099999999998</c:v>
                </c:pt>
                <c:pt idx="6590">
                  <c:v>0.58130800000000005</c:v>
                </c:pt>
                <c:pt idx="6591">
                  <c:v>-1.06192</c:v>
                </c:pt>
                <c:pt idx="6592">
                  <c:v>-0.61851299999999998</c:v>
                </c:pt>
                <c:pt idx="6593">
                  <c:v>-0.21124799999999999</c:v>
                </c:pt>
                <c:pt idx="6594">
                  <c:v>3.1217700000000002</c:v>
                </c:pt>
                <c:pt idx="6595">
                  <c:v>1.38409</c:v>
                </c:pt>
                <c:pt idx="6596">
                  <c:v>1.34405</c:v>
                </c:pt>
                <c:pt idx="6597">
                  <c:v>0.51261699999999999</c:v>
                </c:pt>
                <c:pt idx="6598">
                  <c:v>1.0452399999999999</c:v>
                </c:pt>
                <c:pt idx="6599">
                  <c:v>0.27044600000000002</c:v>
                </c:pt>
                <c:pt idx="6600">
                  <c:v>0.329845</c:v>
                </c:pt>
                <c:pt idx="6601">
                  <c:v>1.53484</c:v>
                </c:pt>
                <c:pt idx="6602">
                  <c:v>2.5139100000000001</c:v>
                </c:pt>
                <c:pt idx="6603">
                  <c:v>0.67768099999999998</c:v>
                </c:pt>
                <c:pt idx="6604">
                  <c:v>1.53972</c:v>
                </c:pt>
                <c:pt idx="6605">
                  <c:v>1.73932</c:v>
                </c:pt>
                <c:pt idx="6606">
                  <c:v>0.56067800000000001</c:v>
                </c:pt>
                <c:pt idx="6607">
                  <c:v>0.98813399999999996</c:v>
                </c:pt>
                <c:pt idx="6608">
                  <c:v>-0.25014500000000001</c:v>
                </c:pt>
                <c:pt idx="6609">
                  <c:v>1.7384900000000001</c:v>
                </c:pt>
                <c:pt idx="6610">
                  <c:v>1.09754</c:v>
                </c:pt>
                <c:pt idx="6611">
                  <c:v>0.61166100000000001</c:v>
                </c:pt>
                <c:pt idx="6612">
                  <c:v>2.8247800000000001</c:v>
                </c:pt>
                <c:pt idx="6613">
                  <c:v>0.43480600000000003</c:v>
                </c:pt>
                <c:pt idx="6614">
                  <c:v>0.85686200000000001</c:v>
                </c:pt>
                <c:pt idx="6615">
                  <c:v>4.6060999999999998E-2</c:v>
                </c:pt>
                <c:pt idx="6616">
                  <c:v>1.6968300000000001</c:v>
                </c:pt>
                <c:pt idx="6617">
                  <c:v>-8.6999000000000007E-2</c:v>
                </c:pt>
                <c:pt idx="6618">
                  <c:v>0.82270699999999997</c:v>
                </c:pt>
                <c:pt idx="6619">
                  <c:v>2.8247800000000001</c:v>
                </c:pt>
                <c:pt idx="6620">
                  <c:v>2.8296000000000002E-2</c:v>
                </c:pt>
                <c:pt idx="6621">
                  <c:v>-6.607E-3</c:v>
                </c:pt>
                <c:pt idx="6622">
                  <c:v>0.52576699999999998</c:v>
                </c:pt>
                <c:pt idx="6623">
                  <c:v>1.9585399999999999</c:v>
                </c:pt>
                <c:pt idx="6624">
                  <c:v>0.82270699999999997</c:v>
                </c:pt>
                <c:pt idx="6625">
                  <c:v>1.11449</c:v>
                </c:pt>
                <c:pt idx="6626">
                  <c:v>0.40393499999999999</c:v>
                </c:pt>
                <c:pt idx="6627">
                  <c:v>1.73932</c:v>
                </c:pt>
                <c:pt idx="6628">
                  <c:v>0.24587200000000001</c:v>
                </c:pt>
                <c:pt idx="6629">
                  <c:v>-4.5147E-2</c:v>
                </c:pt>
                <c:pt idx="6630">
                  <c:v>1.09754</c:v>
                </c:pt>
                <c:pt idx="6631">
                  <c:v>2.4540000000000002</c:v>
                </c:pt>
                <c:pt idx="6632">
                  <c:v>1.7035499999999999</c:v>
                </c:pt>
                <c:pt idx="6633">
                  <c:v>0.78634999999999999</c:v>
                </c:pt>
                <c:pt idx="6634">
                  <c:v>0.96051500000000001</c:v>
                </c:pt>
                <c:pt idx="6635">
                  <c:v>1.5669</c:v>
                </c:pt>
                <c:pt idx="6636">
                  <c:v>1.09002</c:v>
                </c:pt>
                <c:pt idx="6637">
                  <c:v>1.27756</c:v>
                </c:pt>
                <c:pt idx="6638">
                  <c:v>0.74424800000000002</c:v>
                </c:pt>
                <c:pt idx="6639">
                  <c:v>0.383658</c:v>
                </c:pt>
                <c:pt idx="6640">
                  <c:v>0.89449800000000002</c:v>
                </c:pt>
                <c:pt idx="6641">
                  <c:v>0.87289499999999998</c:v>
                </c:pt>
                <c:pt idx="6642">
                  <c:v>0.383658</c:v>
                </c:pt>
                <c:pt idx="6643">
                  <c:v>0.73813700000000004</c:v>
                </c:pt>
                <c:pt idx="6644">
                  <c:v>1.27756</c:v>
                </c:pt>
                <c:pt idx="6645">
                  <c:v>1.6725399999999999</c:v>
                </c:pt>
                <c:pt idx="6646">
                  <c:v>1.27756</c:v>
                </c:pt>
                <c:pt idx="6647">
                  <c:v>0.55407600000000001</c:v>
                </c:pt>
                <c:pt idx="6648">
                  <c:v>0.383658</c:v>
                </c:pt>
                <c:pt idx="6649">
                  <c:v>0.479904</c:v>
                </c:pt>
                <c:pt idx="6650">
                  <c:v>1.02688</c:v>
                </c:pt>
                <c:pt idx="6651">
                  <c:v>0.79621200000000003</c:v>
                </c:pt>
                <c:pt idx="6652">
                  <c:v>0.59162400000000004</c:v>
                </c:pt>
                <c:pt idx="6653">
                  <c:v>9.8734000000000002E-2</c:v>
                </c:pt>
                <c:pt idx="6654">
                  <c:v>1.52919</c:v>
                </c:pt>
                <c:pt idx="6655">
                  <c:v>0.63544100000000003</c:v>
                </c:pt>
                <c:pt idx="6656">
                  <c:v>0.19197500000000001</c:v>
                </c:pt>
                <c:pt idx="6657">
                  <c:v>1.4825299999999999</c:v>
                </c:pt>
                <c:pt idx="6658">
                  <c:v>0.30891000000000002</c:v>
                </c:pt>
                <c:pt idx="6659">
                  <c:v>1.8844399999999999</c:v>
                </c:pt>
                <c:pt idx="6660">
                  <c:v>0.92013199999999995</c:v>
                </c:pt>
                <c:pt idx="6661">
                  <c:v>0.86521700000000001</c:v>
                </c:pt>
                <c:pt idx="6662">
                  <c:v>0.383658</c:v>
                </c:pt>
                <c:pt idx="6663">
                  <c:v>1.02688</c:v>
                </c:pt>
                <c:pt idx="6664">
                  <c:v>1.4069</c:v>
                </c:pt>
                <c:pt idx="6665">
                  <c:v>1.02688</c:v>
                </c:pt>
                <c:pt idx="6666">
                  <c:v>-8.9561000000000002E-2</c:v>
                </c:pt>
                <c:pt idx="6667">
                  <c:v>0.75829800000000003</c:v>
                </c:pt>
                <c:pt idx="6668">
                  <c:v>1.0815300000000001</c:v>
                </c:pt>
                <c:pt idx="6669">
                  <c:v>0.86226400000000003</c:v>
                </c:pt>
                <c:pt idx="6670">
                  <c:v>1.50766</c:v>
                </c:pt>
                <c:pt idx="6671">
                  <c:v>1.15927</c:v>
                </c:pt>
                <c:pt idx="6672">
                  <c:v>1.1835</c:v>
                </c:pt>
                <c:pt idx="6673">
                  <c:v>0.52771999999999997</c:v>
                </c:pt>
                <c:pt idx="6674">
                  <c:v>0.75146599999999997</c:v>
                </c:pt>
                <c:pt idx="6675">
                  <c:v>1.0270999999999999</c:v>
                </c:pt>
                <c:pt idx="6676">
                  <c:v>1.08521</c:v>
                </c:pt>
                <c:pt idx="6677">
                  <c:v>0.26819300000000001</c:v>
                </c:pt>
                <c:pt idx="6678">
                  <c:v>0.496421</c:v>
                </c:pt>
                <c:pt idx="6679">
                  <c:v>0.82970100000000002</c:v>
                </c:pt>
                <c:pt idx="6680">
                  <c:v>0.20669799999999999</c:v>
                </c:pt>
                <c:pt idx="6681">
                  <c:v>0.45181300000000002</c:v>
                </c:pt>
                <c:pt idx="6682">
                  <c:v>1.3179700000000001</c:v>
                </c:pt>
                <c:pt idx="6683">
                  <c:v>1.15927</c:v>
                </c:pt>
                <c:pt idx="6684">
                  <c:v>0.398872</c:v>
                </c:pt>
                <c:pt idx="6685">
                  <c:v>1.3179700000000001</c:v>
                </c:pt>
                <c:pt idx="6686">
                  <c:v>0.75829800000000003</c:v>
                </c:pt>
                <c:pt idx="6687">
                  <c:v>0.70430499999999996</c:v>
                </c:pt>
                <c:pt idx="6688">
                  <c:v>0.19487199999999999</c:v>
                </c:pt>
                <c:pt idx="6689">
                  <c:v>0.42905599999999999</c:v>
                </c:pt>
                <c:pt idx="6690">
                  <c:v>0.89443899999999998</c:v>
                </c:pt>
                <c:pt idx="6691">
                  <c:v>0.264791</c:v>
                </c:pt>
                <c:pt idx="6692">
                  <c:v>-0.11731999999999999</c:v>
                </c:pt>
                <c:pt idx="6693">
                  <c:v>0.89443899999999998</c:v>
                </c:pt>
                <c:pt idx="6694">
                  <c:v>0.58965699999999999</c:v>
                </c:pt>
                <c:pt idx="6695">
                  <c:v>0.55403500000000006</c:v>
                </c:pt>
                <c:pt idx="6696">
                  <c:v>1.18468</c:v>
                </c:pt>
                <c:pt idx="6697">
                  <c:v>-0.55779400000000001</c:v>
                </c:pt>
                <c:pt idx="6698">
                  <c:v>0.69923299999999999</c:v>
                </c:pt>
                <c:pt idx="6699">
                  <c:v>-0.18510799999999999</c:v>
                </c:pt>
                <c:pt idx="6700">
                  <c:v>0.46032800000000001</c:v>
                </c:pt>
                <c:pt idx="6701">
                  <c:v>-0.55779400000000001</c:v>
                </c:pt>
                <c:pt idx="6702">
                  <c:v>0.70430499999999996</c:v>
                </c:pt>
                <c:pt idx="6703">
                  <c:v>0.38950899999999999</c:v>
                </c:pt>
                <c:pt idx="6704">
                  <c:v>-0.55779400000000001</c:v>
                </c:pt>
                <c:pt idx="6705">
                  <c:v>0.42239500000000002</c:v>
                </c:pt>
                <c:pt idx="6706">
                  <c:v>1.0160100000000001</c:v>
                </c:pt>
                <c:pt idx="6707">
                  <c:v>-3.1189999999999998E-3</c:v>
                </c:pt>
                <c:pt idx="6708">
                  <c:v>0.27915499999999999</c:v>
                </c:pt>
                <c:pt idx="6709">
                  <c:v>0.74651199999999995</c:v>
                </c:pt>
                <c:pt idx="6710">
                  <c:v>-0.58346399999999998</c:v>
                </c:pt>
                <c:pt idx="6711">
                  <c:v>-0.112871</c:v>
                </c:pt>
                <c:pt idx="6712">
                  <c:v>-0.89885999999999999</c:v>
                </c:pt>
                <c:pt idx="6713">
                  <c:v>-0.56307600000000002</c:v>
                </c:pt>
                <c:pt idx="6714">
                  <c:v>-0.58346399999999998</c:v>
                </c:pt>
                <c:pt idx="6715">
                  <c:v>-2.5666000000000001E-2</c:v>
                </c:pt>
                <c:pt idx="6716">
                  <c:v>-0.767065</c:v>
                </c:pt>
                <c:pt idx="6717">
                  <c:v>0.97291300000000003</c:v>
                </c:pt>
                <c:pt idx="6718">
                  <c:v>1.7926000000000001E-2</c:v>
                </c:pt>
                <c:pt idx="6719">
                  <c:v>-0.262216</c:v>
                </c:pt>
                <c:pt idx="6720">
                  <c:v>-0.72135499999999997</c:v>
                </c:pt>
                <c:pt idx="6721">
                  <c:v>-0.48120499999999999</c:v>
                </c:pt>
                <c:pt idx="6722">
                  <c:v>2.1524000000000001E-2</c:v>
                </c:pt>
                <c:pt idx="6723">
                  <c:v>-0.80627400000000005</c:v>
                </c:pt>
                <c:pt idx="6724">
                  <c:v>-0.48120499999999999</c:v>
                </c:pt>
                <c:pt idx="6725">
                  <c:v>-0.38966000000000001</c:v>
                </c:pt>
                <c:pt idx="6726">
                  <c:v>2.1524000000000001E-2</c:v>
                </c:pt>
                <c:pt idx="6727">
                  <c:v>-0.60326500000000005</c:v>
                </c:pt>
                <c:pt idx="6728">
                  <c:v>0.73467300000000002</c:v>
                </c:pt>
                <c:pt idx="6729">
                  <c:v>0.74651199999999995</c:v>
                </c:pt>
                <c:pt idx="6730">
                  <c:v>-1.3655200000000001</c:v>
                </c:pt>
                <c:pt idx="6731">
                  <c:v>-0.40407700000000002</c:v>
                </c:pt>
                <c:pt idx="6732">
                  <c:v>-1.4605600000000001</c:v>
                </c:pt>
                <c:pt idx="6733">
                  <c:v>-0.97189700000000001</c:v>
                </c:pt>
                <c:pt idx="6734">
                  <c:v>-0.54383199999999998</c:v>
                </c:pt>
                <c:pt idx="6735">
                  <c:v>0.16935700000000001</c:v>
                </c:pt>
                <c:pt idx="6736">
                  <c:v>-0.39368300000000001</c:v>
                </c:pt>
                <c:pt idx="6737">
                  <c:v>-0.52869600000000005</c:v>
                </c:pt>
                <c:pt idx="6738">
                  <c:v>-0.68704500000000002</c:v>
                </c:pt>
                <c:pt idx="6739">
                  <c:v>-0.31955</c:v>
                </c:pt>
                <c:pt idx="6740">
                  <c:v>-0.85417799999999999</c:v>
                </c:pt>
                <c:pt idx="6741">
                  <c:v>0.51746300000000001</c:v>
                </c:pt>
                <c:pt idx="6742">
                  <c:v>-0.58343</c:v>
                </c:pt>
                <c:pt idx="6743">
                  <c:v>-0.13316500000000001</c:v>
                </c:pt>
                <c:pt idx="6744">
                  <c:v>-8.6624999999999994E-2</c:v>
                </c:pt>
                <c:pt idx="6745">
                  <c:v>-0.45590399999999998</c:v>
                </c:pt>
                <c:pt idx="6746">
                  <c:v>0.16935700000000001</c:v>
                </c:pt>
                <c:pt idx="6747">
                  <c:v>0.16935700000000001</c:v>
                </c:pt>
                <c:pt idx="6748">
                  <c:v>-0.52003299999999997</c:v>
                </c:pt>
                <c:pt idx="6749">
                  <c:v>1.0871E-2</c:v>
                </c:pt>
                <c:pt idx="6750">
                  <c:v>0.24517600000000001</c:v>
                </c:pt>
                <c:pt idx="6751">
                  <c:v>-0.97189700000000001</c:v>
                </c:pt>
                <c:pt idx="6752">
                  <c:v>-7.8367999999999993E-2</c:v>
                </c:pt>
                <c:pt idx="6753">
                  <c:v>-1.1228400000000001</c:v>
                </c:pt>
                <c:pt idx="6754">
                  <c:v>-0.30712899999999999</c:v>
                </c:pt>
                <c:pt idx="6755">
                  <c:v>-0.30712899999999999</c:v>
                </c:pt>
                <c:pt idx="6756">
                  <c:v>-0.31955</c:v>
                </c:pt>
                <c:pt idx="6757">
                  <c:v>-1.0098100000000001</c:v>
                </c:pt>
                <c:pt idx="6758">
                  <c:v>-0.97189700000000001</c:v>
                </c:pt>
                <c:pt idx="6759">
                  <c:v>-0.21444199999999999</c:v>
                </c:pt>
                <c:pt idx="6760">
                  <c:v>0.21963099999999999</c:v>
                </c:pt>
                <c:pt idx="6761">
                  <c:v>0.20938799999999999</c:v>
                </c:pt>
                <c:pt idx="6762">
                  <c:v>-0.318301</c:v>
                </c:pt>
                <c:pt idx="6763">
                  <c:v>-0.51325399999999999</c:v>
                </c:pt>
                <c:pt idx="6764">
                  <c:v>-0.13753399999999999</c:v>
                </c:pt>
                <c:pt idx="6765">
                  <c:v>-0.39827800000000002</c:v>
                </c:pt>
                <c:pt idx="6766">
                  <c:v>-1.3146</c:v>
                </c:pt>
                <c:pt idx="6767">
                  <c:v>0.95659300000000003</c:v>
                </c:pt>
                <c:pt idx="6768">
                  <c:v>0.95659300000000003</c:v>
                </c:pt>
                <c:pt idx="6769">
                  <c:v>0.175118</c:v>
                </c:pt>
                <c:pt idx="6770">
                  <c:v>-0.244147</c:v>
                </c:pt>
                <c:pt idx="6771">
                  <c:v>0.19939200000000001</c:v>
                </c:pt>
                <c:pt idx="6772">
                  <c:v>0.20938799999999999</c:v>
                </c:pt>
                <c:pt idx="6773">
                  <c:v>0.51791200000000004</c:v>
                </c:pt>
                <c:pt idx="6774">
                  <c:v>0.39922999999999997</c:v>
                </c:pt>
                <c:pt idx="6775">
                  <c:v>-0.346057</c:v>
                </c:pt>
                <c:pt idx="6776">
                  <c:v>-0.346057</c:v>
                </c:pt>
                <c:pt idx="6777">
                  <c:v>0.76116499999999998</c:v>
                </c:pt>
                <c:pt idx="6778">
                  <c:v>0.27458900000000003</c:v>
                </c:pt>
                <c:pt idx="6779">
                  <c:v>0.332895</c:v>
                </c:pt>
                <c:pt idx="6780">
                  <c:v>0.733406</c:v>
                </c:pt>
                <c:pt idx="6781">
                  <c:v>0.12620300000000001</c:v>
                </c:pt>
                <c:pt idx="6782">
                  <c:v>0.12620300000000001</c:v>
                </c:pt>
                <c:pt idx="6783">
                  <c:v>-0.60892900000000005</c:v>
                </c:pt>
                <c:pt idx="6784">
                  <c:v>0.94278200000000001</c:v>
                </c:pt>
                <c:pt idx="6785">
                  <c:v>0.99304999999999999</c:v>
                </c:pt>
                <c:pt idx="6786">
                  <c:v>-0.41162599999999999</c:v>
                </c:pt>
                <c:pt idx="6787">
                  <c:v>-0.103501</c:v>
                </c:pt>
                <c:pt idx="6788">
                  <c:v>-0.10267900000000001</c:v>
                </c:pt>
                <c:pt idx="6789">
                  <c:v>-0.31866699999999998</c:v>
                </c:pt>
                <c:pt idx="6790">
                  <c:v>0.50579799999999997</c:v>
                </c:pt>
                <c:pt idx="6791">
                  <c:v>-0.512521</c:v>
                </c:pt>
                <c:pt idx="6792">
                  <c:v>-0.27379799999999999</c:v>
                </c:pt>
                <c:pt idx="6793">
                  <c:v>-0.27379799999999999</c:v>
                </c:pt>
                <c:pt idx="6794">
                  <c:v>0.99304999999999999</c:v>
                </c:pt>
                <c:pt idx="6795">
                  <c:v>-0.18825900000000001</c:v>
                </c:pt>
                <c:pt idx="6796">
                  <c:v>0.59891700000000003</c:v>
                </c:pt>
                <c:pt idx="6797">
                  <c:v>1.01996</c:v>
                </c:pt>
                <c:pt idx="6798">
                  <c:v>-0.73659600000000003</c:v>
                </c:pt>
                <c:pt idx="6799">
                  <c:v>-0.52350699999999994</c:v>
                </c:pt>
                <c:pt idx="6800">
                  <c:v>1.26847</c:v>
                </c:pt>
                <c:pt idx="6801">
                  <c:v>-1.2460599999999999</c:v>
                </c:pt>
                <c:pt idx="6802">
                  <c:v>-1.18414</c:v>
                </c:pt>
                <c:pt idx="6803">
                  <c:v>-1.0235399999999999</c:v>
                </c:pt>
                <c:pt idx="6804">
                  <c:v>-0.36165599999999998</c:v>
                </c:pt>
                <c:pt idx="6805">
                  <c:v>-0.32796399999999998</c:v>
                </c:pt>
                <c:pt idx="6806">
                  <c:v>-1.01813</c:v>
                </c:pt>
                <c:pt idx="6807">
                  <c:v>-0.520397</c:v>
                </c:pt>
                <c:pt idx="6808">
                  <c:v>-0.559585</c:v>
                </c:pt>
                <c:pt idx="6809">
                  <c:v>0.60426999999999997</c:v>
                </c:pt>
                <c:pt idx="6810">
                  <c:v>0.561164</c:v>
                </c:pt>
                <c:pt idx="6811">
                  <c:v>-0.109012</c:v>
                </c:pt>
                <c:pt idx="6812">
                  <c:v>0.83179800000000004</c:v>
                </c:pt>
                <c:pt idx="6813">
                  <c:v>-1.15167</c:v>
                </c:pt>
                <c:pt idx="6814">
                  <c:v>-0.55349599999999999</c:v>
                </c:pt>
                <c:pt idx="6815">
                  <c:v>-0.32168400000000003</c:v>
                </c:pt>
                <c:pt idx="6816">
                  <c:v>0.70991700000000002</c:v>
                </c:pt>
                <c:pt idx="6817">
                  <c:v>0.58521100000000004</c:v>
                </c:pt>
                <c:pt idx="6818">
                  <c:v>-0.15514600000000001</c:v>
                </c:pt>
                <c:pt idx="6819">
                  <c:v>0.484628</c:v>
                </c:pt>
                <c:pt idx="6820">
                  <c:v>0.22519900000000001</c:v>
                </c:pt>
                <c:pt idx="6821">
                  <c:v>0.50579799999999997</c:v>
                </c:pt>
                <c:pt idx="6822">
                  <c:v>0.70991700000000002</c:v>
                </c:pt>
                <c:pt idx="6823">
                  <c:v>-0.36427300000000001</c:v>
                </c:pt>
                <c:pt idx="6824">
                  <c:v>-0.41162599999999999</c:v>
                </c:pt>
                <c:pt idx="6825">
                  <c:v>-0.36165599999999998</c:v>
                </c:pt>
                <c:pt idx="6826">
                  <c:v>0.40321200000000001</c:v>
                </c:pt>
                <c:pt idx="6827">
                  <c:v>-0.96406499999999995</c:v>
                </c:pt>
                <c:pt idx="6828">
                  <c:v>-0.559585</c:v>
                </c:pt>
                <c:pt idx="6829">
                  <c:v>-1.3573200000000001</c:v>
                </c:pt>
                <c:pt idx="6830">
                  <c:v>-0.60394899999999996</c:v>
                </c:pt>
                <c:pt idx="6831">
                  <c:v>0.96956600000000004</c:v>
                </c:pt>
                <c:pt idx="6832">
                  <c:v>-0.81803599999999999</c:v>
                </c:pt>
                <c:pt idx="6833">
                  <c:v>-5.7972000000000003E-2</c:v>
                </c:pt>
                <c:pt idx="6834">
                  <c:v>-5.0513000000000002E-2</c:v>
                </c:pt>
                <c:pt idx="6835">
                  <c:v>0.22662099999999999</c:v>
                </c:pt>
                <c:pt idx="6836">
                  <c:v>-0.52143200000000001</c:v>
                </c:pt>
                <c:pt idx="6837">
                  <c:v>0.44181700000000002</c:v>
                </c:pt>
                <c:pt idx="6838">
                  <c:v>-0.67318900000000004</c:v>
                </c:pt>
                <c:pt idx="6839">
                  <c:v>0.96956600000000004</c:v>
                </c:pt>
                <c:pt idx="6840">
                  <c:v>-0.15681</c:v>
                </c:pt>
                <c:pt idx="6841">
                  <c:v>0.40321200000000001</c:v>
                </c:pt>
                <c:pt idx="6842">
                  <c:v>-0.58567400000000003</c:v>
                </c:pt>
                <c:pt idx="6843">
                  <c:v>-0.25955800000000001</c:v>
                </c:pt>
                <c:pt idx="6844">
                  <c:v>0.403447</c:v>
                </c:pt>
                <c:pt idx="6845">
                  <c:v>-0.25584000000000001</c:v>
                </c:pt>
                <c:pt idx="6846">
                  <c:v>-0.14141799999999999</c:v>
                </c:pt>
                <c:pt idx="6847">
                  <c:v>0.41334700000000002</c:v>
                </c:pt>
                <c:pt idx="6848">
                  <c:v>4.9190999999999999E-2</c:v>
                </c:pt>
                <c:pt idx="6849">
                  <c:v>2.4257399999999998</c:v>
                </c:pt>
                <c:pt idx="6850">
                  <c:v>-0.15681</c:v>
                </c:pt>
                <c:pt idx="6851">
                  <c:v>0.14971100000000001</c:v>
                </c:pt>
                <c:pt idx="6852">
                  <c:v>-5.7972000000000003E-2</c:v>
                </c:pt>
                <c:pt idx="6853">
                  <c:v>-5.0513000000000002E-2</c:v>
                </c:pt>
                <c:pt idx="6854">
                  <c:v>0.93918900000000005</c:v>
                </c:pt>
                <c:pt idx="6855">
                  <c:v>1.0660799999999999</c:v>
                </c:pt>
                <c:pt idx="6856">
                  <c:v>0.85959099999999999</c:v>
                </c:pt>
                <c:pt idx="6857">
                  <c:v>1.43466</c:v>
                </c:pt>
                <c:pt idx="6858">
                  <c:v>1.5872900000000001</c:v>
                </c:pt>
                <c:pt idx="6859">
                  <c:v>2.2292399999999999</c:v>
                </c:pt>
                <c:pt idx="6860">
                  <c:v>1.32195</c:v>
                </c:pt>
                <c:pt idx="6861">
                  <c:v>-0.21290799999999999</c:v>
                </c:pt>
                <c:pt idx="6862">
                  <c:v>1.49699</c:v>
                </c:pt>
                <c:pt idx="6863">
                  <c:v>-0.68603400000000003</c:v>
                </c:pt>
                <c:pt idx="6864">
                  <c:v>1.25421</c:v>
                </c:pt>
                <c:pt idx="6865">
                  <c:v>1.1024700000000001</c:v>
                </c:pt>
                <c:pt idx="6866">
                  <c:v>1.0847500000000001</c:v>
                </c:pt>
                <c:pt idx="6867">
                  <c:v>1.67415</c:v>
                </c:pt>
                <c:pt idx="6868">
                  <c:v>-2.2040500000000001</c:v>
                </c:pt>
                <c:pt idx="6869">
                  <c:v>0.632324</c:v>
                </c:pt>
                <c:pt idx="6870">
                  <c:v>1.32517</c:v>
                </c:pt>
                <c:pt idx="6871">
                  <c:v>-0.68603400000000003</c:v>
                </c:pt>
                <c:pt idx="6872">
                  <c:v>-0.68603400000000003</c:v>
                </c:pt>
                <c:pt idx="6873">
                  <c:v>0.94806000000000001</c:v>
                </c:pt>
                <c:pt idx="6874">
                  <c:v>-0.17252200000000001</c:v>
                </c:pt>
                <c:pt idx="6875">
                  <c:v>1.25421</c:v>
                </c:pt>
                <c:pt idx="6876">
                  <c:v>1.1476</c:v>
                </c:pt>
                <c:pt idx="6877">
                  <c:v>1.43466</c:v>
                </c:pt>
                <c:pt idx="6878">
                  <c:v>0.47944300000000001</c:v>
                </c:pt>
                <c:pt idx="6879">
                  <c:v>0.83269300000000002</c:v>
                </c:pt>
                <c:pt idx="6880">
                  <c:v>1.68154</c:v>
                </c:pt>
                <c:pt idx="6881">
                  <c:v>-0.12596499999999999</c:v>
                </c:pt>
                <c:pt idx="6882">
                  <c:v>-0.22514000000000001</c:v>
                </c:pt>
                <c:pt idx="6883">
                  <c:v>1.0683</c:v>
                </c:pt>
                <c:pt idx="6884">
                  <c:v>1.33769</c:v>
                </c:pt>
                <c:pt idx="6885">
                  <c:v>1.0683</c:v>
                </c:pt>
                <c:pt idx="6886">
                  <c:v>1.0008300000000001</c:v>
                </c:pt>
                <c:pt idx="6887">
                  <c:v>1.9120699999999999</c:v>
                </c:pt>
                <c:pt idx="6888">
                  <c:v>1.1419299999999999</c:v>
                </c:pt>
                <c:pt idx="6889">
                  <c:v>0.50667799999999996</c:v>
                </c:pt>
                <c:pt idx="6890">
                  <c:v>1.02904</c:v>
                </c:pt>
                <c:pt idx="6891">
                  <c:v>1.7092400000000001</c:v>
                </c:pt>
                <c:pt idx="6892">
                  <c:v>0.61048599999999997</c:v>
                </c:pt>
                <c:pt idx="6893">
                  <c:v>1.6046899999999999</c:v>
                </c:pt>
                <c:pt idx="6894">
                  <c:v>1.7092400000000001</c:v>
                </c:pt>
                <c:pt idx="6895">
                  <c:v>0.75565400000000005</c:v>
                </c:pt>
                <c:pt idx="6896">
                  <c:v>1.5561499999999999</c:v>
                </c:pt>
                <c:pt idx="6897">
                  <c:v>1.7639199999999999</c:v>
                </c:pt>
                <c:pt idx="6898">
                  <c:v>2.0201099999999999</c:v>
                </c:pt>
                <c:pt idx="6899">
                  <c:v>0.75089799999999995</c:v>
                </c:pt>
                <c:pt idx="6900">
                  <c:v>1.5561499999999999</c:v>
                </c:pt>
                <c:pt idx="6901">
                  <c:v>-9.6919000000000005E-2</c:v>
                </c:pt>
                <c:pt idx="6902">
                  <c:v>1.6708099999999999</c:v>
                </c:pt>
                <c:pt idx="6903">
                  <c:v>5.5664999999999999E-2</c:v>
                </c:pt>
                <c:pt idx="6904">
                  <c:v>-9.6919000000000005E-2</c:v>
                </c:pt>
                <c:pt idx="6905">
                  <c:v>0.76334900000000006</c:v>
                </c:pt>
                <c:pt idx="6906">
                  <c:v>1.8545799999999999</c:v>
                </c:pt>
                <c:pt idx="6907">
                  <c:v>0.50371100000000002</c:v>
                </c:pt>
                <c:pt idx="6908">
                  <c:v>1.07118</c:v>
                </c:pt>
                <c:pt idx="6909">
                  <c:v>0.31932899999999997</c:v>
                </c:pt>
                <c:pt idx="6910">
                  <c:v>0.89402899999999996</c:v>
                </c:pt>
                <c:pt idx="6911">
                  <c:v>0.24593999999999999</c:v>
                </c:pt>
                <c:pt idx="6912">
                  <c:v>0.56973700000000005</c:v>
                </c:pt>
                <c:pt idx="6913">
                  <c:v>0.370064</c:v>
                </c:pt>
                <c:pt idx="6914">
                  <c:v>0.473889</c:v>
                </c:pt>
                <c:pt idx="6915">
                  <c:v>6.8763000000000005E-2</c:v>
                </c:pt>
                <c:pt idx="6916">
                  <c:v>0.15307299999999999</c:v>
                </c:pt>
                <c:pt idx="6917">
                  <c:v>4.1083000000000001E-2</c:v>
                </c:pt>
                <c:pt idx="6918">
                  <c:v>-7.0773000000000003E-2</c:v>
                </c:pt>
                <c:pt idx="6919">
                  <c:v>0.29377900000000001</c:v>
                </c:pt>
                <c:pt idx="6920">
                  <c:v>-0.26551900000000001</c:v>
                </c:pt>
                <c:pt idx="6921">
                  <c:v>0.84431299999999998</c:v>
                </c:pt>
                <c:pt idx="6922">
                  <c:v>-7.0773000000000003E-2</c:v>
                </c:pt>
                <c:pt idx="6923">
                  <c:v>0.55835999999999997</c:v>
                </c:pt>
                <c:pt idx="6924">
                  <c:v>0.71381700000000003</c:v>
                </c:pt>
                <c:pt idx="6925">
                  <c:v>0.92573300000000003</c:v>
                </c:pt>
                <c:pt idx="6926">
                  <c:v>0.14962900000000001</c:v>
                </c:pt>
                <c:pt idx="6927">
                  <c:v>-7.0773000000000003E-2</c:v>
                </c:pt>
                <c:pt idx="6928">
                  <c:v>0.82585500000000001</c:v>
                </c:pt>
                <c:pt idx="6929">
                  <c:v>0.58663299999999996</c:v>
                </c:pt>
                <c:pt idx="6930">
                  <c:v>0.41182800000000003</c:v>
                </c:pt>
                <c:pt idx="6931">
                  <c:v>1.05206</c:v>
                </c:pt>
                <c:pt idx="6932">
                  <c:v>0.20685500000000001</c:v>
                </c:pt>
                <c:pt idx="6933">
                  <c:v>0.64305500000000004</c:v>
                </c:pt>
                <c:pt idx="6934">
                  <c:v>-0.168126</c:v>
                </c:pt>
                <c:pt idx="6935">
                  <c:v>-0.474578</c:v>
                </c:pt>
                <c:pt idx="6936">
                  <c:v>9.5200000000000007E-3</c:v>
                </c:pt>
                <c:pt idx="6937">
                  <c:v>0.188608</c:v>
                </c:pt>
                <c:pt idx="6938">
                  <c:v>-0.29467700000000002</c:v>
                </c:pt>
                <c:pt idx="6939">
                  <c:v>0.30371900000000002</c:v>
                </c:pt>
                <c:pt idx="6940">
                  <c:v>0.46598299999999998</c:v>
                </c:pt>
                <c:pt idx="6941">
                  <c:v>-0.315834</c:v>
                </c:pt>
                <c:pt idx="6942">
                  <c:v>0.26681300000000002</c:v>
                </c:pt>
                <c:pt idx="6943">
                  <c:v>-0.24772</c:v>
                </c:pt>
                <c:pt idx="6944">
                  <c:v>-0.51899499999999998</c:v>
                </c:pt>
                <c:pt idx="6945">
                  <c:v>-4.2058999999999999E-2</c:v>
                </c:pt>
                <c:pt idx="6946">
                  <c:v>0.34642099999999998</c:v>
                </c:pt>
                <c:pt idx="6947">
                  <c:v>-0.10394299999999999</c:v>
                </c:pt>
                <c:pt idx="6948">
                  <c:v>1.6590000000000001E-2</c:v>
                </c:pt>
                <c:pt idx="6949">
                  <c:v>2.0209999999999999E-2</c:v>
                </c:pt>
                <c:pt idx="6950">
                  <c:v>-2.8674999999999999E-2</c:v>
                </c:pt>
                <c:pt idx="6951">
                  <c:v>-0.13928099999999999</c:v>
                </c:pt>
                <c:pt idx="6952">
                  <c:v>0.26681300000000002</c:v>
                </c:pt>
                <c:pt idx="6953">
                  <c:v>0.167319</c:v>
                </c:pt>
                <c:pt idx="6954">
                  <c:v>0.645783</c:v>
                </c:pt>
                <c:pt idx="6955">
                  <c:v>0.60977000000000003</c:v>
                </c:pt>
                <c:pt idx="6956">
                  <c:v>0.21812100000000001</c:v>
                </c:pt>
                <c:pt idx="6957">
                  <c:v>-0.34941699999999998</c:v>
                </c:pt>
                <c:pt idx="6958">
                  <c:v>0.146374</c:v>
                </c:pt>
                <c:pt idx="6959">
                  <c:v>0.84343699999999999</c:v>
                </c:pt>
                <c:pt idx="6960">
                  <c:v>-3.7575999999999998E-2</c:v>
                </c:pt>
                <c:pt idx="6961">
                  <c:v>-0.15757199999999999</c:v>
                </c:pt>
                <c:pt idx="6962">
                  <c:v>-5.6151E-2</c:v>
                </c:pt>
                <c:pt idx="6963">
                  <c:v>-0.62511399999999995</c:v>
                </c:pt>
                <c:pt idx="6964">
                  <c:v>-0.25788800000000001</c:v>
                </c:pt>
                <c:pt idx="6965">
                  <c:v>-4.0800999999999997E-2</c:v>
                </c:pt>
                <c:pt idx="6966">
                  <c:v>2.0500999999999998E-2</c:v>
                </c:pt>
                <c:pt idx="6967">
                  <c:v>-0.100397</c:v>
                </c:pt>
                <c:pt idx="6968">
                  <c:v>-0.74956199999999995</c:v>
                </c:pt>
                <c:pt idx="6969">
                  <c:v>0.43336599999999997</c:v>
                </c:pt>
                <c:pt idx="6970">
                  <c:v>-0.18612000000000001</c:v>
                </c:pt>
                <c:pt idx="6971">
                  <c:v>-0.18076700000000001</c:v>
                </c:pt>
                <c:pt idx="6972">
                  <c:v>1.5191E-2</c:v>
                </c:pt>
                <c:pt idx="6973">
                  <c:v>-0.62511399999999995</c:v>
                </c:pt>
                <c:pt idx="6974">
                  <c:v>-0.74956199999999995</c:v>
                </c:pt>
                <c:pt idx="6975">
                  <c:v>-0.74956199999999995</c:v>
                </c:pt>
                <c:pt idx="6976">
                  <c:v>-0.26871099999999998</c:v>
                </c:pt>
                <c:pt idx="6977">
                  <c:v>-0.27403699999999998</c:v>
                </c:pt>
                <c:pt idx="6978">
                  <c:v>-0.47128799999999998</c:v>
                </c:pt>
                <c:pt idx="6979">
                  <c:v>-0.11866699999999999</c:v>
                </c:pt>
                <c:pt idx="6980">
                  <c:v>0.117017</c:v>
                </c:pt>
                <c:pt idx="6981">
                  <c:v>-0.89420699999999997</c:v>
                </c:pt>
                <c:pt idx="6982">
                  <c:v>1.26393</c:v>
                </c:pt>
                <c:pt idx="6983">
                  <c:v>-2.9916000000000002E-2</c:v>
                </c:pt>
                <c:pt idx="6984">
                  <c:v>0.19017100000000001</c:v>
                </c:pt>
                <c:pt idx="6985">
                  <c:v>0.125973</c:v>
                </c:pt>
                <c:pt idx="6986">
                  <c:v>7.3200000000000001E-3</c:v>
                </c:pt>
                <c:pt idx="6987">
                  <c:v>0.873811</c:v>
                </c:pt>
                <c:pt idx="6988">
                  <c:v>0.75581100000000001</c:v>
                </c:pt>
                <c:pt idx="6989">
                  <c:v>0.73268999999999995</c:v>
                </c:pt>
                <c:pt idx="6990">
                  <c:v>1.13059</c:v>
                </c:pt>
                <c:pt idx="6991">
                  <c:v>2.8299999999999999E-4</c:v>
                </c:pt>
                <c:pt idx="6992">
                  <c:v>1.3772E-2</c:v>
                </c:pt>
                <c:pt idx="6993">
                  <c:v>-0.89420699999999997</c:v>
                </c:pt>
                <c:pt idx="6994">
                  <c:v>4.6814000000000001E-2</c:v>
                </c:pt>
                <c:pt idx="6995">
                  <c:v>0.873811</c:v>
                </c:pt>
                <c:pt idx="6996">
                  <c:v>0.24273600000000001</c:v>
                </c:pt>
                <c:pt idx="6997">
                  <c:v>-0.33667200000000003</c:v>
                </c:pt>
                <c:pt idx="6998">
                  <c:v>0.26878600000000002</c:v>
                </c:pt>
                <c:pt idx="6999">
                  <c:v>0.38416400000000001</c:v>
                </c:pt>
                <c:pt idx="7000">
                  <c:v>0.87722900000000004</c:v>
                </c:pt>
                <c:pt idx="7001">
                  <c:v>1.3303199999999999</c:v>
                </c:pt>
                <c:pt idx="7002">
                  <c:v>1.65724</c:v>
                </c:pt>
                <c:pt idx="7003">
                  <c:v>0.65190599999999999</c:v>
                </c:pt>
                <c:pt idx="7004">
                  <c:v>0.25045400000000001</c:v>
                </c:pt>
                <c:pt idx="7005">
                  <c:v>1.171</c:v>
                </c:pt>
                <c:pt idx="7006">
                  <c:v>0.77901699999999996</c:v>
                </c:pt>
                <c:pt idx="7007">
                  <c:v>0.88231899999999996</c:v>
                </c:pt>
                <c:pt idx="7008">
                  <c:v>0.65190599999999999</c:v>
                </c:pt>
                <c:pt idx="7009">
                  <c:v>0.25045400000000001</c:v>
                </c:pt>
                <c:pt idx="7010">
                  <c:v>2.114E-3</c:v>
                </c:pt>
                <c:pt idx="7011">
                  <c:v>1.72848</c:v>
                </c:pt>
                <c:pt idx="7012">
                  <c:v>0.29423500000000002</c:v>
                </c:pt>
                <c:pt idx="7013">
                  <c:v>-0.314031</c:v>
                </c:pt>
                <c:pt idx="7014">
                  <c:v>1.3329</c:v>
                </c:pt>
                <c:pt idx="7015">
                  <c:v>0.61230399999999996</c:v>
                </c:pt>
                <c:pt idx="7016">
                  <c:v>0.449457</c:v>
                </c:pt>
                <c:pt idx="7017">
                  <c:v>1.65724</c:v>
                </c:pt>
                <c:pt idx="7018">
                  <c:v>0.29423500000000002</c:v>
                </c:pt>
                <c:pt idx="7019">
                  <c:v>1.09494</c:v>
                </c:pt>
                <c:pt idx="7020">
                  <c:v>0.56254400000000004</c:v>
                </c:pt>
                <c:pt idx="7021">
                  <c:v>0.37929400000000002</c:v>
                </c:pt>
                <c:pt idx="7022">
                  <c:v>0.92391800000000002</c:v>
                </c:pt>
                <c:pt idx="7023">
                  <c:v>1.0111000000000001</c:v>
                </c:pt>
                <c:pt idx="7024">
                  <c:v>-0.19450700000000001</c:v>
                </c:pt>
                <c:pt idx="7025">
                  <c:v>0.26994600000000002</c:v>
                </c:pt>
                <c:pt idx="7026">
                  <c:v>0.52708500000000003</c:v>
                </c:pt>
                <c:pt idx="7027">
                  <c:v>0.29963800000000002</c:v>
                </c:pt>
                <c:pt idx="7028">
                  <c:v>-0.62438099999999996</c:v>
                </c:pt>
                <c:pt idx="7029">
                  <c:v>0.98718600000000001</c:v>
                </c:pt>
                <c:pt idx="7030">
                  <c:v>1.12662</c:v>
                </c:pt>
                <c:pt idx="7031">
                  <c:v>-1.55307</c:v>
                </c:pt>
                <c:pt idx="7032">
                  <c:v>5.8691E-2</c:v>
                </c:pt>
                <c:pt idx="7033">
                  <c:v>-0.252139</c:v>
                </c:pt>
                <c:pt idx="7034">
                  <c:v>0.29237299999999999</c:v>
                </c:pt>
                <c:pt idx="7035">
                  <c:v>0.29237299999999999</c:v>
                </c:pt>
                <c:pt idx="7036">
                  <c:v>-0.173009</c:v>
                </c:pt>
                <c:pt idx="7037">
                  <c:v>-1.3408599999999999</c:v>
                </c:pt>
                <c:pt idx="7038">
                  <c:v>5.8580000000000004E-3</c:v>
                </c:pt>
                <c:pt idx="7039">
                  <c:v>5.8691E-2</c:v>
                </c:pt>
                <c:pt idx="7040">
                  <c:v>0.229713</c:v>
                </c:pt>
                <c:pt idx="7041">
                  <c:v>-1.1302399999999999</c:v>
                </c:pt>
                <c:pt idx="7042">
                  <c:v>1.5987100000000001</c:v>
                </c:pt>
                <c:pt idx="7043">
                  <c:v>0.21576300000000001</c:v>
                </c:pt>
                <c:pt idx="7044">
                  <c:v>-7.3613999999999999E-2</c:v>
                </c:pt>
                <c:pt idx="7045">
                  <c:v>-0.80669100000000005</c:v>
                </c:pt>
                <c:pt idx="7046">
                  <c:v>-0.25999299999999997</c:v>
                </c:pt>
                <c:pt idx="7047">
                  <c:v>1.3692500000000001</c:v>
                </c:pt>
                <c:pt idx="7048">
                  <c:v>1.0444100000000001</c:v>
                </c:pt>
                <c:pt idx="7049">
                  <c:v>0.92337400000000003</c:v>
                </c:pt>
                <c:pt idx="7050">
                  <c:v>1.34405</c:v>
                </c:pt>
                <c:pt idx="7051">
                  <c:v>1.7751399999999999</c:v>
                </c:pt>
                <c:pt idx="7052">
                  <c:v>1.1310199999999999</c:v>
                </c:pt>
                <c:pt idx="7053">
                  <c:v>1.8271200000000001</c:v>
                </c:pt>
                <c:pt idx="7054">
                  <c:v>1.1814100000000001</c:v>
                </c:pt>
                <c:pt idx="7055">
                  <c:v>2.2073299999999998</c:v>
                </c:pt>
                <c:pt idx="7056">
                  <c:v>0.78576199999999996</c:v>
                </c:pt>
                <c:pt idx="7057">
                  <c:v>2.0643400000000001</c:v>
                </c:pt>
                <c:pt idx="7058">
                  <c:v>0.62917400000000001</c:v>
                </c:pt>
                <c:pt idx="7059">
                  <c:v>2.0818500000000002</c:v>
                </c:pt>
                <c:pt idx="7060">
                  <c:v>1.0717399999999999</c:v>
                </c:pt>
                <c:pt idx="7061">
                  <c:v>1.99508</c:v>
                </c:pt>
                <c:pt idx="7062">
                  <c:v>1.64446</c:v>
                </c:pt>
                <c:pt idx="7063">
                  <c:v>1.3628800000000001</c:v>
                </c:pt>
                <c:pt idx="7064">
                  <c:v>1.0444100000000001</c:v>
                </c:pt>
                <c:pt idx="7065">
                  <c:v>1.64446</c:v>
                </c:pt>
                <c:pt idx="7066">
                  <c:v>1.0806800000000001</c:v>
                </c:pt>
                <c:pt idx="7067">
                  <c:v>3.2045699999999999</c:v>
                </c:pt>
                <c:pt idx="7068">
                  <c:v>1.1899299999999999</c:v>
                </c:pt>
                <c:pt idx="7069">
                  <c:v>1.5065</c:v>
                </c:pt>
                <c:pt idx="7070">
                  <c:v>2.47567</c:v>
                </c:pt>
                <c:pt idx="7071">
                  <c:v>0.80686599999999997</c:v>
                </c:pt>
                <c:pt idx="7072">
                  <c:v>2.1426799999999999</c:v>
                </c:pt>
                <c:pt idx="7073">
                  <c:v>1.5664199999999999</c:v>
                </c:pt>
                <c:pt idx="7074">
                  <c:v>0.80686599999999997</c:v>
                </c:pt>
                <c:pt idx="7075">
                  <c:v>2.59273</c:v>
                </c:pt>
                <c:pt idx="7076">
                  <c:v>1.0803400000000001</c:v>
                </c:pt>
                <c:pt idx="7077">
                  <c:v>0.93051700000000004</c:v>
                </c:pt>
                <c:pt idx="7078">
                  <c:v>0.90134400000000003</c:v>
                </c:pt>
                <c:pt idx="7079">
                  <c:v>0.965916</c:v>
                </c:pt>
                <c:pt idx="7080">
                  <c:v>0.90134400000000003</c:v>
                </c:pt>
                <c:pt idx="7081">
                  <c:v>1.4649300000000001</c:v>
                </c:pt>
                <c:pt idx="7082">
                  <c:v>1.30386</c:v>
                </c:pt>
                <c:pt idx="7083">
                  <c:v>0.70221500000000003</c:v>
                </c:pt>
                <c:pt idx="7084">
                  <c:v>1.1272899999999999</c:v>
                </c:pt>
                <c:pt idx="7085">
                  <c:v>0.549288</c:v>
                </c:pt>
                <c:pt idx="7086">
                  <c:v>1.6535299999999999</c:v>
                </c:pt>
                <c:pt idx="7087">
                  <c:v>2.0583900000000002</c:v>
                </c:pt>
                <c:pt idx="7088">
                  <c:v>0.85974499999999998</c:v>
                </c:pt>
                <c:pt idx="7089">
                  <c:v>0.72367599999999999</c:v>
                </c:pt>
                <c:pt idx="7090">
                  <c:v>0.65327299999999999</c:v>
                </c:pt>
                <c:pt idx="7091">
                  <c:v>1.2494000000000001</c:v>
                </c:pt>
                <c:pt idx="7092">
                  <c:v>0.88586299999999996</c:v>
                </c:pt>
                <c:pt idx="7093">
                  <c:v>2.0583900000000002</c:v>
                </c:pt>
                <c:pt idx="7094">
                  <c:v>0.88616899999999998</c:v>
                </c:pt>
                <c:pt idx="7095">
                  <c:v>1.0262899999999999</c:v>
                </c:pt>
                <c:pt idx="7096">
                  <c:v>0.66935100000000003</c:v>
                </c:pt>
                <c:pt idx="7097">
                  <c:v>2.46245</c:v>
                </c:pt>
                <c:pt idx="7098">
                  <c:v>1.1272899999999999</c:v>
                </c:pt>
                <c:pt idx="7099">
                  <c:v>0.88616899999999998</c:v>
                </c:pt>
                <c:pt idx="7100">
                  <c:v>0.58792500000000003</c:v>
                </c:pt>
                <c:pt idx="7101">
                  <c:v>0.70389599999999997</c:v>
                </c:pt>
                <c:pt idx="7102">
                  <c:v>0.91992099999999999</c:v>
                </c:pt>
                <c:pt idx="7103">
                  <c:v>1.3180499999999999</c:v>
                </c:pt>
                <c:pt idx="7104">
                  <c:v>0.88586299999999996</c:v>
                </c:pt>
                <c:pt idx="7105">
                  <c:v>1.3674900000000001</c:v>
                </c:pt>
                <c:pt idx="7106">
                  <c:v>0.88586299999999996</c:v>
                </c:pt>
                <c:pt idx="7107">
                  <c:v>1.1383300000000001</c:v>
                </c:pt>
                <c:pt idx="7108">
                  <c:v>8.2978999999999997E-2</c:v>
                </c:pt>
                <c:pt idx="7109">
                  <c:v>1.1061300000000001</c:v>
                </c:pt>
                <c:pt idx="7110">
                  <c:v>0.29876200000000003</c:v>
                </c:pt>
                <c:pt idx="7111">
                  <c:v>0.40597100000000003</c:v>
                </c:pt>
                <c:pt idx="7112">
                  <c:v>0.364985</c:v>
                </c:pt>
                <c:pt idx="7113">
                  <c:v>0.43526399999999998</c:v>
                </c:pt>
                <c:pt idx="7114">
                  <c:v>0.901783</c:v>
                </c:pt>
                <c:pt idx="7115">
                  <c:v>0.64873000000000003</c:v>
                </c:pt>
                <c:pt idx="7116">
                  <c:v>0.100368</c:v>
                </c:pt>
                <c:pt idx="7117">
                  <c:v>0.901783</c:v>
                </c:pt>
                <c:pt idx="7118">
                  <c:v>0.63828300000000004</c:v>
                </c:pt>
                <c:pt idx="7119">
                  <c:v>0.180482</c:v>
                </c:pt>
                <c:pt idx="7120">
                  <c:v>0.180482</c:v>
                </c:pt>
                <c:pt idx="7121">
                  <c:v>0.239593</c:v>
                </c:pt>
                <c:pt idx="7122">
                  <c:v>0.83637799999999995</c:v>
                </c:pt>
                <c:pt idx="7123">
                  <c:v>-0.15493000000000001</c:v>
                </c:pt>
                <c:pt idx="7124">
                  <c:v>0.90423100000000001</c:v>
                </c:pt>
                <c:pt idx="7125">
                  <c:v>0.73585999999999996</c:v>
                </c:pt>
                <c:pt idx="7126">
                  <c:v>0.30751699999999998</c:v>
                </c:pt>
                <c:pt idx="7127">
                  <c:v>1.0608599999999999</c:v>
                </c:pt>
                <c:pt idx="7128">
                  <c:v>0.372336</c:v>
                </c:pt>
                <c:pt idx="7129">
                  <c:v>0.70611100000000004</c:v>
                </c:pt>
                <c:pt idx="7130">
                  <c:v>1.2422899999999999</c:v>
                </c:pt>
                <c:pt idx="7131">
                  <c:v>0.17793700000000001</c:v>
                </c:pt>
                <c:pt idx="7132">
                  <c:v>0.87574200000000002</c:v>
                </c:pt>
                <c:pt idx="7133">
                  <c:v>-1.9199999999999998E-2</c:v>
                </c:pt>
                <c:pt idx="7134">
                  <c:v>0.56649400000000005</c:v>
                </c:pt>
                <c:pt idx="7135">
                  <c:v>0.30751699999999998</c:v>
                </c:pt>
                <c:pt idx="7136">
                  <c:v>0.76230100000000001</c:v>
                </c:pt>
                <c:pt idx="7137">
                  <c:v>-0.26775599999999999</c:v>
                </c:pt>
                <c:pt idx="7138">
                  <c:v>0.662601</c:v>
                </c:pt>
                <c:pt idx="7139">
                  <c:v>1.1229499999999999</c:v>
                </c:pt>
                <c:pt idx="7140">
                  <c:v>0.44955899999999999</c:v>
                </c:pt>
                <c:pt idx="7141">
                  <c:v>-3.0395999999999999E-2</c:v>
                </c:pt>
                <c:pt idx="7142">
                  <c:v>0.44955899999999999</c:v>
                </c:pt>
                <c:pt idx="7143">
                  <c:v>0.56649400000000005</c:v>
                </c:pt>
                <c:pt idx="7144">
                  <c:v>0.116159</c:v>
                </c:pt>
                <c:pt idx="7145">
                  <c:v>9.9598000000000006E-2</c:v>
                </c:pt>
                <c:pt idx="7146">
                  <c:v>0.98405900000000002</c:v>
                </c:pt>
                <c:pt idx="7147">
                  <c:v>0.87264399999999998</c:v>
                </c:pt>
                <c:pt idx="7148">
                  <c:v>-0.232825</c:v>
                </c:pt>
                <c:pt idx="7149">
                  <c:v>0.30277300000000001</c:v>
                </c:pt>
                <c:pt idx="7150">
                  <c:v>0.210003</c:v>
                </c:pt>
                <c:pt idx="7151">
                  <c:v>1.9567999999999999E-2</c:v>
                </c:pt>
                <c:pt idx="7152">
                  <c:v>0.59522900000000001</c:v>
                </c:pt>
                <c:pt idx="7153">
                  <c:v>0.59293200000000001</c:v>
                </c:pt>
                <c:pt idx="7154">
                  <c:v>-0.42774299999999998</c:v>
                </c:pt>
                <c:pt idx="7155">
                  <c:v>0.71476399999999995</c:v>
                </c:pt>
                <c:pt idx="7156">
                  <c:v>0.117729</c:v>
                </c:pt>
                <c:pt idx="7157">
                  <c:v>-0.36285000000000001</c:v>
                </c:pt>
                <c:pt idx="7158">
                  <c:v>-0.76055200000000001</c:v>
                </c:pt>
                <c:pt idx="7159">
                  <c:v>-0.36285000000000001</c:v>
                </c:pt>
                <c:pt idx="7160">
                  <c:v>0.19062100000000001</c:v>
                </c:pt>
                <c:pt idx="7161">
                  <c:v>0.63213799999999998</c:v>
                </c:pt>
                <c:pt idx="7162">
                  <c:v>1.8762000000000001</c:v>
                </c:pt>
                <c:pt idx="7163">
                  <c:v>0.54456899999999997</c:v>
                </c:pt>
                <c:pt idx="7164">
                  <c:v>1.9567999999999999E-2</c:v>
                </c:pt>
                <c:pt idx="7165">
                  <c:v>-0.762934</c:v>
                </c:pt>
                <c:pt idx="7166">
                  <c:v>-0.36285000000000001</c:v>
                </c:pt>
                <c:pt idx="7167">
                  <c:v>-0.43105399999999999</c:v>
                </c:pt>
                <c:pt idx="7168">
                  <c:v>-0.26503399999999999</c:v>
                </c:pt>
                <c:pt idx="7169">
                  <c:v>0.54456899999999997</c:v>
                </c:pt>
                <c:pt idx="7170">
                  <c:v>0.53656700000000002</c:v>
                </c:pt>
                <c:pt idx="7171">
                  <c:v>-0.26503399999999999</c:v>
                </c:pt>
                <c:pt idx="7172">
                  <c:v>0.53656700000000002</c:v>
                </c:pt>
                <c:pt idx="7173">
                  <c:v>1.21611</c:v>
                </c:pt>
                <c:pt idx="7174">
                  <c:v>0.54456899999999997</c:v>
                </c:pt>
                <c:pt idx="7175">
                  <c:v>0.75809000000000004</c:v>
                </c:pt>
                <c:pt idx="7176">
                  <c:v>-0.30890200000000001</c:v>
                </c:pt>
                <c:pt idx="7177">
                  <c:v>-0.435166</c:v>
                </c:pt>
                <c:pt idx="7178">
                  <c:v>-0.32102399999999998</c:v>
                </c:pt>
                <c:pt idx="7179">
                  <c:v>-0.38745000000000002</c:v>
                </c:pt>
                <c:pt idx="7180">
                  <c:v>-1.03077</c:v>
                </c:pt>
                <c:pt idx="7181">
                  <c:v>-0.94169700000000001</c:v>
                </c:pt>
                <c:pt idx="7182">
                  <c:v>-0.76696699999999995</c:v>
                </c:pt>
                <c:pt idx="7183">
                  <c:v>-1.01864</c:v>
                </c:pt>
                <c:pt idx="7184">
                  <c:v>-1.5692200000000001</c:v>
                </c:pt>
                <c:pt idx="7185">
                  <c:v>-0.76696699999999995</c:v>
                </c:pt>
                <c:pt idx="7186">
                  <c:v>-0.474997</c:v>
                </c:pt>
                <c:pt idx="7187">
                  <c:v>-0.81736500000000001</c:v>
                </c:pt>
                <c:pt idx="7188">
                  <c:v>-0.235539</c:v>
                </c:pt>
                <c:pt idx="7189">
                  <c:v>-0.59632200000000002</c:v>
                </c:pt>
                <c:pt idx="7190">
                  <c:v>-0.94504999999999995</c:v>
                </c:pt>
                <c:pt idx="7191">
                  <c:v>-1.12496</c:v>
                </c:pt>
                <c:pt idx="7192">
                  <c:v>0.36673800000000001</c:v>
                </c:pt>
                <c:pt idx="7193">
                  <c:v>0.51746300000000001</c:v>
                </c:pt>
                <c:pt idx="7194">
                  <c:v>-1.22868</c:v>
                </c:pt>
                <c:pt idx="7195">
                  <c:v>-0.61736899999999995</c:v>
                </c:pt>
                <c:pt idx="7196">
                  <c:v>0.36673800000000001</c:v>
                </c:pt>
                <c:pt idx="7197">
                  <c:v>-1.56165</c:v>
                </c:pt>
                <c:pt idx="7198">
                  <c:v>-0.68610700000000002</c:v>
                </c:pt>
                <c:pt idx="7199">
                  <c:v>-0.68610700000000002</c:v>
                </c:pt>
                <c:pt idx="7200">
                  <c:v>-0.95985900000000002</c:v>
                </c:pt>
                <c:pt idx="7201">
                  <c:v>-0.76212500000000005</c:v>
                </c:pt>
                <c:pt idx="7202">
                  <c:v>-0.76115900000000003</c:v>
                </c:pt>
                <c:pt idx="7203">
                  <c:v>-1.9275800000000001</c:v>
                </c:pt>
                <c:pt idx="7204">
                  <c:v>-1.4890300000000001</c:v>
                </c:pt>
                <c:pt idx="7205">
                  <c:v>-0.87299899999999997</c:v>
                </c:pt>
                <c:pt idx="7206">
                  <c:v>-1.5478400000000001</c:v>
                </c:pt>
                <c:pt idx="7207">
                  <c:v>-0.85375699999999999</c:v>
                </c:pt>
                <c:pt idx="7208">
                  <c:v>-1.9372799999999999</c:v>
                </c:pt>
                <c:pt idx="7209">
                  <c:v>-0.69655999999999996</c:v>
                </c:pt>
                <c:pt idx="7210">
                  <c:v>-0.18768000000000001</c:v>
                </c:pt>
                <c:pt idx="7211">
                  <c:v>-0.43579299999999999</c:v>
                </c:pt>
                <c:pt idx="7212">
                  <c:v>-0.59808399999999995</c:v>
                </c:pt>
                <c:pt idx="7213">
                  <c:v>-1.39672</c:v>
                </c:pt>
                <c:pt idx="7214">
                  <c:v>-0.59632200000000002</c:v>
                </c:pt>
                <c:pt idx="7215">
                  <c:v>8.0203999999999998E-2</c:v>
                </c:pt>
                <c:pt idx="7216">
                  <c:v>-1.7559100000000001</c:v>
                </c:pt>
                <c:pt idx="7217">
                  <c:v>-0.85375699999999999</c:v>
                </c:pt>
                <c:pt idx="7218">
                  <c:v>-1.7204600000000001</c:v>
                </c:pt>
                <c:pt idx="7219">
                  <c:v>-0.72575000000000001</c:v>
                </c:pt>
                <c:pt idx="7220">
                  <c:v>-0.95070500000000002</c:v>
                </c:pt>
                <c:pt idx="7221">
                  <c:v>-0.72575000000000001</c:v>
                </c:pt>
                <c:pt idx="7222">
                  <c:v>-0.79081000000000001</c:v>
                </c:pt>
                <c:pt idx="7223">
                  <c:v>-0.97262499999999996</c:v>
                </c:pt>
                <c:pt idx="7224">
                  <c:v>-1.9275800000000001</c:v>
                </c:pt>
                <c:pt idx="7225">
                  <c:v>-0.72554200000000002</c:v>
                </c:pt>
                <c:pt idx="7226">
                  <c:v>-0.52420199999999995</c:v>
                </c:pt>
                <c:pt idx="7227">
                  <c:v>-0.79081000000000001</c:v>
                </c:pt>
                <c:pt idx="7228">
                  <c:v>-1.1571100000000001</c:v>
                </c:pt>
                <c:pt idx="7229">
                  <c:v>-1.9275800000000001</c:v>
                </c:pt>
                <c:pt idx="7230">
                  <c:v>-0.10087500000000001</c:v>
                </c:pt>
                <c:pt idx="7231">
                  <c:v>-1.88903</c:v>
                </c:pt>
                <c:pt idx="7232">
                  <c:v>0.72943999999999998</c:v>
                </c:pt>
                <c:pt idx="7233">
                  <c:v>-1.0520799999999999</c:v>
                </c:pt>
                <c:pt idx="7234">
                  <c:v>-1.3599399999999999</c:v>
                </c:pt>
                <c:pt idx="7235">
                  <c:v>-0.90203900000000004</c:v>
                </c:pt>
                <c:pt idx="7236">
                  <c:v>-0.85492800000000002</c:v>
                </c:pt>
                <c:pt idx="7237">
                  <c:v>-1.10606</c:v>
                </c:pt>
                <c:pt idx="7238">
                  <c:v>-0.95266399999999996</c:v>
                </c:pt>
                <c:pt idx="7239">
                  <c:v>-1.0520799999999999</c:v>
                </c:pt>
                <c:pt idx="7240">
                  <c:v>-1.1684300000000001</c:v>
                </c:pt>
                <c:pt idx="7241">
                  <c:v>-1.89775</c:v>
                </c:pt>
                <c:pt idx="7242">
                  <c:v>-0.28639799999999999</c:v>
                </c:pt>
                <c:pt idx="7243">
                  <c:v>-1.3599399999999999</c:v>
                </c:pt>
                <c:pt idx="7244">
                  <c:v>-0.61806399999999995</c:v>
                </c:pt>
                <c:pt idx="7245">
                  <c:v>-0.95266399999999996</c:v>
                </c:pt>
                <c:pt idx="7246">
                  <c:v>-0.562948</c:v>
                </c:pt>
                <c:pt idx="7247">
                  <c:v>-1.1684300000000001</c:v>
                </c:pt>
                <c:pt idx="7248">
                  <c:v>-1.1684300000000001</c:v>
                </c:pt>
                <c:pt idx="7249">
                  <c:v>-1.53566</c:v>
                </c:pt>
                <c:pt idx="7250">
                  <c:v>-1.3444799999999999</c:v>
                </c:pt>
                <c:pt idx="7251">
                  <c:v>-0.62347300000000005</c:v>
                </c:pt>
                <c:pt idx="7252">
                  <c:v>-0.66559800000000002</c:v>
                </c:pt>
                <c:pt idx="7253">
                  <c:v>-0.562948</c:v>
                </c:pt>
                <c:pt idx="7254">
                  <c:v>-0.82979000000000003</c:v>
                </c:pt>
                <c:pt idx="7255">
                  <c:v>4.6279000000000001E-2</c:v>
                </c:pt>
                <c:pt idx="7256">
                  <c:v>-0.65624800000000005</c:v>
                </c:pt>
                <c:pt idx="7257">
                  <c:v>-0.95143</c:v>
                </c:pt>
                <c:pt idx="7258">
                  <c:v>-1.0063200000000001</c:v>
                </c:pt>
                <c:pt idx="7259">
                  <c:v>-0.61806399999999995</c:v>
                </c:pt>
                <c:pt idx="7260">
                  <c:v>-0.66284299999999996</c:v>
                </c:pt>
                <c:pt idx="7261">
                  <c:v>1.2649600000000001</c:v>
                </c:pt>
                <c:pt idx="7262">
                  <c:v>-0.66284299999999996</c:v>
                </c:pt>
                <c:pt idx="7263">
                  <c:v>0.84025499999999997</c:v>
                </c:pt>
                <c:pt idx="7264">
                  <c:v>-0.153424</c:v>
                </c:pt>
                <c:pt idx="7265">
                  <c:v>1.04809</c:v>
                </c:pt>
                <c:pt idx="7266">
                  <c:v>-0.18102199999999999</c:v>
                </c:pt>
                <c:pt idx="7267">
                  <c:v>2.0806900000000002</c:v>
                </c:pt>
                <c:pt idx="7268">
                  <c:v>1.663</c:v>
                </c:pt>
                <c:pt idx="7269">
                  <c:v>0.57586199999999999</c:v>
                </c:pt>
                <c:pt idx="7270">
                  <c:v>-0.27938800000000003</c:v>
                </c:pt>
                <c:pt idx="7271">
                  <c:v>1.66757</c:v>
                </c:pt>
                <c:pt idx="7272">
                  <c:v>0.57586199999999999</c:v>
                </c:pt>
                <c:pt idx="7273">
                  <c:v>1.2649600000000001</c:v>
                </c:pt>
                <c:pt idx="7274">
                  <c:v>0.59467599999999998</c:v>
                </c:pt>
                <c:pt idx="7275">
                  <c:v>0.25990999999999997</c:v>
                </c:pt>
                <c:pt idx="7276">
                  <c:v>1.1045499999999999</c:v>
                </c:pt>
                <c:pt idx="7277">
                  <c:v>-3.5034000000000003E-2</c:v>
                </c:pt>
                <c:pt idx="7278">
                  <c:v>1.1045499999999999</c:v>
                </c:pt>
                <c:pt idx="7279">
                  <c:v>1.4589099999999999</c:v>
                </c:pt>
                <c:pt idx="7280">
                  <c:v>0.704206</c:v>
                </c:pt>
                <c:pt idx="7281">
                  <c:v>1.5253300000000001</c:v>
                </c:pt>
                <c:pt idx="7282">
                  <c:v>0.70285399999999998</c:v>
                </c:pt>
                <c:pt idx="7283">
                  <c:v>1.2716799999999999</c:v>
                </c:pt>
                <c:pt idx="7284">
                  <c:v>0.64885599999999999</c:v>
                </c:pt>
                <c:pt idx="7285">
                  <c:v>0.104253</c:v>
                </c:pt>
                <c:pt idx="7286">
                  <c:v>0.921624</c:v>
                </c:pt>
                <c:pt idx="7287">
                  <c:v>0.77543200000000001</c:v>
                </c:pt>
                <c:pt idx="7288">
                  <c:v>-1.41459</c:v>
                </c:pt>
                <c:pt idx="7289">
                  <c:v>0.30988399999999999</c:v>
                </c:pt>
                <c:pt idx="7290">
                  <c:v>1.72271</c:v>
                </c:pt>
                <c:pt idx="7291">
                  <c:v>-0.71577400000000002</c:v>
                </c:pt>
                <c:pt idx="7292">
                  <c:v>0.54439000000000004</c:v>
                </c:pt>
                <c:pt idx="7293">
                  <c:v>4.9449E-2</c:v>
                </c:pt>
                <c:pt idx="7294">
                  <c:v>0.561531</c:v>
                </c:pt>
                <c:pt idx="7295">
                  <c:v>-0.33457900000000002</c:v>
                </c:pt>
                <c:pt idx="7296">
                  <c:v>0.65741400000000005</c:v>
                </c:pt>
                <c:pt idx="7297">
                  <c:v>-0.26943899999999998</c:v>
                </c:pt>
                <c:pt idx="7298">
                  <c:v>0.13142699999999999</c:v>
                </c:pt>
                <c:pt idx="7299">
                  <c:v>0.30988399999999999</c:v>
                </c:pt>
                <c:pt idx="7300">
                  <c:v>0.65741400000000005</c:v>
                </c:pt>
                <c:pt idx="7301">
                  <c:v>0.31543599999999999</c:v>
                </c:pt>
                <c:pt idx="7302">
                  <c:v>0.31344499999999997</c:v>
                </c:pt>
                <c:pt idx="7303">
                  <c:v>1.69462</c:v>
                </c:pt>
                <c:pt idx="7304">
                  <c:v>2.0905800000000001</c:v>
                </c:pt>
                <c:pt idx="7305">
                  <c:v>0.98702999999999996</c:v>
                </c:pt>
                <c:pt idx="7306">
                  <c:v>0.68873600000000001</c:v>
                </c:pt>
                <c:pt idx="7307">
                  <c:v>-3.1902900000000001</c:v>
                </c:pt>
                <c:pt idx="7308">
                  <c:v>0.671184</c:v>
                </c:pt>
                <c:pt idx="7309">
                  <c:v>1.0695399999999999</c:v>
                </c:pt>
                <c:pt idx="7310">
                  <c:v>0.67849499999999996</c:v>
                </c:pt>
                <c:pt idx="7311">
                  <c:v>1.31718</c:v>
                </c:pt>
                <c:pt idx="7312">
                  <c:v>1.63805</c:v>
                </c:pt>
                <c:pt idx="7313">
                  <c:v>2.1466500000000002</c:v>
                </c:pt>
                <c:pt idx="7314">
                  <c:v>1.4795199999999999</c:v>
                </c:pt>
                <c:pt idx="7315">
                  <c:v>1.4873799999999999</c:v>
                </c:pt>
                <c:pt idx="7316">
                  <c:v>0.61963000000000001</c:v>
                </c:pt>
                <c:pt idx="7317">
                  <c:v>1.39229</c:v>
                </c:pt>
                <c:pt idx="7318">
                  <c:v>1.85256</c:v>
                </c:pt>
                <c:pt idx="7319">
                  <c:v>1.4157599999999999</c:v>
                </c:pt>
                <c:pt idx="7320">
                  <c:v>1.78454</c:v>
                </c:pt>
                <c:pt idx="7321">
                  <c:v>0.52765899999999999</c:v>
                </c:pt>
                <c:pt idx="7322">
                  <c:v>4.2494999999999998E-2</c:v>
                </c:pt>
                <c:pt idx="7323">
                  <c:v>-0.58097600000000005</c:v>
                </c:pt>
                <c:pt idx="7324">
                  <c:v>1.5682799999999999</c:v>
                </c:pt>
                <c:pt idx="7325">
                  <c:v>1.18771</c:v>
                </c:pt>
                <c:pt idx="7326">
                  <c:v>1.2277100000000001</c:v>
                </c:pt>
                <c:pt idx="7327">
                  <c:v>1.2277100000000001</c:v>
                </c:pt>
                <c:pt idx="7328">
                  <c:v>6.2937000000000007E-2</c:v>
                </c:pt>
                <c:pt idx="7329">
                  <c:v>2.1941299999999999</c:v>
                </c:pt>
                <c:pt idx="7330">
                  <c:v>0.53295300000000001</c:v>
                </c:pt>
                <c:pt idx="7331">
                  <c:v>1.4213800000000001</c:v>
                </c:pt>
                <c:pt idx="7332">
                  <c:v>1.2277100000000001</c:v>
                </c:pt>
                <c:pt idx="7333">
                  <c:v>1.10168</c:v>
                </c:pt>
                <c:pt idx="7334">
                  <c:v>1.14127</c:v>
                </c:pt>
                <c:pt idx="7335">
                  <c:v>1.25515</c:v>
                </c:pt>
                <c:pt idx="7336">
                  <c:v>1.0861499999999999</c:v>
                </c:pt>
                <c:pt idx="7337">
                  <c:v>0.65223399999999998</c:v>
                </c:pt>
                <c:pt idx="7338">
                  <c:v>1.97146</c:v>
                </c:pt>
                <c:pt idx="7339">
                  <c:v>1.5952500000000001</c:v>
                </c:pt>
                <c:pt idx="7340">
                  <c:v>0.95564199999999999</c:v>
                </c:pt>
                <c:pt idx="7341">
                  <c:v>1.8225199999999999</c:v>
                </c:pt>
                <c:pt idx="7342">
                  <c:v>1.6891400000000001</c:v>
                </c:pt>
                <c:pt idx="7343">
                  <c:v>-8.208E-2</c:v>
                </c:pt>
                <c:pt idx="7344">
                  <c:v>1.0708</c:v>
                </c:pt>
                <c:pt idx="7345">
                  <c:v>1.5952500000000001</c:v>
                </c:pt>
                <c:pt idx="7346">
                  <c:v>1.5952500000000001</c:v>
                </c:pt>
                <c:pt idx="7347">
                  <c:v>0.95564199999999999</c:v>
                </c:pt>
                <c:pt idx="7348">
                  <c:v>1.5952500000000001</c:v>
                </c:pt>
                <c:pt idx="7349">
                  <c:v>1.93543</c:v>
                </c:pt>
                <c:pt idx="7350">
                  <c:v>1.3876999999999999</c:v>
                </c:pt>
                <c:pt idx="7351">
                  <c:v>-0.18471399999999999</c:v>
                </c:pt>
                <c:pt idx="7352">
                  <c:v>-0.18471399999999999</c:v>
                </c:pt>
                <c:pt idx="7353">
                  <c:v>1.3293600000000001</c:v>
                </c:pt>
                <c:pt idx="7354">
                  <c:v>1.79606</c:v>
                </c:pt>
                <c:pt idx="7355">
                  <c:v>0.172236</c:v>
                </c:pt>
                <c:pt idx="7356">
                  <c:v>1.5957300000000001</c:v>
                </c:pt>
                <c:pt idx="7357">
                  <c:v>0.79633100000000001</c:v>
                </c:pt>
                <c:pt idx="7358">
                  <c:v>0.13622000000000001</c:v>
                </c:pt>
                <c:pt idx="7359">
                  <c:v>0.552485</c:v>
                </c:pt>
                <c:pt idx="7360">
                  <c:v>1.08291</c:v>
                </c:pt>
                <c:pt idx="7361">
                  <c:v>1.33213</c:v>
                </c:pt>
                <c:pt idx="7362">
                  <c:v>1.0089399999999999</c:v>
                </c:pt>
                <c:pt idx="7363">
                  <c:v>1.1765699999999999</c:v>
                </c:pt>
                <c:pt idx="7364">
                  <c:v>0.86116099999999995</c:v>
                </c:pt>
                <c:pt idx="7365">
                  <c:v>0.79633100000000001</c:v>
                </c:pt>
                <c:pt idx="7366">
                  <c:v>2.34327</c:v>
                </c:pt>
                <c:pt idx="7367">
                  <c:v>0.88812500000000005</c:v>
                </c:pt>
                <c:pt idx="7368">
                  <c:v>0.81243100000000001</c:v>
                </c:pt>
                <c:pt idx="7369">
                  <c:v>1.14672</c:v>
                </c:pt>
                <c:pt idx="7370">
                  <c:v>1.33213</c:v>
                </c:pt>
                <c:pt idx="7371">
                  <c:v>2.5175999999999998</c:v>
                </c:pt>
                <c:pt idx="7372">
                  <c:v>2.12079</c:v>
                </c:pt>
                <c:pt idx="7373">
                  <c:v>1.7178100000000001</c:v>
                </c:pt>
                <c:pt idx="7374">
                  <c:v>0.62819000000000003</c:v>
                </c:pt>
                <c:pt idx="7375">
                  <c:v>1.3293600000000001</c:v>
                </c:pt>
                <c:pt idx="7376">
                  <c:v>2.12079</c:v>
                </c:pt>
                <c:pt idx="7377">
                  <c:v>0.56857800000000003</c:v>
                </c:pt>
                <c:pt idx="7378">
                  <c:v>1.12259</c:v>
                </c:pt>
                <c:pt idx="7379">
                  <c:v>0.79633100000000001</c:v>
                </c:pt>
                <c:pt idx="7380">
                  <c:v>1.8545799999999999</c:v>
                </c:pt>
                <c:pt idx="7381">
                  <c:v>1.1077600000000001</c:v>
                </c:pt>
                <c:pt idx="7382">
                  <c:v>2.12079</c:v>
                </c:pt>
                <c:pt idx="7383">
                  <c:v>0.45686599999999999</c:v>
                </c:pt>
                <c:pt idx="7384">
                  <c:v>1.80518</c:v>
                </c:pt>
                <c:pt idx="7385">
                  <c:v>0.98803600000000003</c:v>
                </c:pt>
                <c:pt idx="7386">
                  <c:v>1.3510800000000001</c:v>
                </c:pt>
                <c:pt idx="7387">
                  <c:v>1.3510800000000001</c:v>
                </c:pt>
                <c:pt idx="7388">
                  <c:v>0.45686599999999999</c:v>
                </c:pt>
                <c:pt idx="7389">
                  <c:v>0.45686599999999999</c:v>
                </c:pt>
                <c:pt idx="7390">
                  <c:v>1.24468</c:v>
                </c:pt>
                <c:pt idx="7391">
                  <c:v>1.12426</c:v>
                </c:pt>
                <c:pt idx="7392">
                  <c:v>1.5702499999999999</c:v>
                </c:pt>
                <c:pt idx="7393">
                  <c:v>0.91423900000000002</c:v>
                </c:pt>
                <c:pt idx="7394">
                  <c:v>1.3510800000000001</c:v>
                </c:pt>
                <c:pt idx="7395">
                  <c:v>1.12426</c:v>
                </c:pt>
                <c:pt idx="7396">
                  <c:v>0.96603399999999995</c:v>
                </c:pt>
                <c:pt idx="7397">
                  <c:v>1.6392599999999999</c:v>
                </c:pt>
                <c:pt idx="7398">
                  <c:v>0.87023200000000001</c:v>
                </c:pt>
                <c:pt idx="7399">
                  <c:v>1.2173</c:v>
                </c:pt>
                <c:pt idx="7400">
                  <c:v>1.19693</c:v>
                </c:pt>
                <c:pt idx="7401">
                  <c:v>1.2391300000000001</c:v>
                </c:pt>
                <c:pt idx="7402">
                  <c:v>0.95103499999999996</c:v>
                </c:pt>
                <c:pt idx="7403">
                  <c:v>1.05281</c:v>
                </c:pt>
                <c:pt idx="7404">
                  <c:v>1.1897</c:v>
                </c:pt>
                <c:pt idx="7405">
                  <c:v>0.97301199999999999</c:v>
                </c:pt>
                <c:pt idx="7406">
                  <c:v>0.92165200000000003</c:v>
                </c:pt>
                <c:pt idx="7407">
                  <c:v>0.81113999999999997</c:v>
                </c:pt>
                <c:pt idx="7408">
                  <c:v>1.04423</c:v>
                </c:pt>
                <c:pt idx="7409">
                  <c:v>1.29786</c:v>
                </c:pt>
                <c:pt idx="7410">
                  <c:v>0.98784499999999997</c:v>
                </c:pt>
                <c:pt idx="7411">
                  <c:v>1.16185</c:v>
                </c:pt>
                <c:pt idx="7412">
                  <c:v>1.1977599999999999</c:v>
                </c:pt>
                <c:pt idx="7413">
                  <c:v>0.99620900000000001</c:v>
                </c:pt>
                <c:pt idx="7414">
                  <c:v>0.47104400000000002</c:v>
                </c:pt>
                <c:pt idx="7415">
                  <c:v>1.0690299999999999</c:v>
                </c:pt>
                <c:pt idx="7416">
                  <c:v>-0.104168</c:v>
                </c:pt>
                <c:pt idx="7417">
                  <c:v>0.79258200000000001</c:v>
                </c:pt>
                <c:pt idx="7418">
                  <c:v>1.11365</c:v>
                </c:pt>
                <c:pt idx="7419">
                  <c:v>1.17483</c:v>
                </c:pt>
                <c:pt idx="7420">
                  <c:v>0.121896</c:v>
                </c:pt>
                <c:pt idx="7421">
                  <c:v>0.14995600000000001</c:v>
                </c:pt>
                <c:pt idx="7422">
                  <c:v>0.14136299999999999</c:v>
                </c:pt>
                <c:pt idx="7423">
                  <c:v>0.63894899999999999</c:v>
                </c:pt>
                <c:pt idx="7424">
                  <c:v>0.69720000000000004</c:v>
                </c:pt>
                <c:pt idx="7425">
                  <c:v>-0.20135600000000001</c:v>
                </c:pt>
                <c:pt idx="7426">
                  <c:v>0.36958200000000002</c:v>
                </c:pt>
                <c:pt idx="7427">
                  <c:v>0.92044400000000004</c:v>
                </c:pt>
                <c:pt idx="7428">
                  <c:v>0.28245700000000001</c:v>
                </c:pt>
                <c:pt idx="7429">
                  <c:v>1.0838699999999999</c:v>
                </c:pt>
                <c:pt idx="7430">
                  <c:v>0.419435</c:v>
                </c:pt>
                <c:pt idx="7431">
                  <c:v>1.20638</c:v>
                </c:pt>
                <c:pt idx="7432">
                  <c:v>0.73492900000000005</c:v>
                </c:pt>
                <c:pt idx="7433">
                  <c:v>8.4643999999999997E-2</c:v>
                </c:pt>
                <c:pt idx="7434">
                  <c:v>0.82503599999999999</c:v>
                </c:pt>
                <c:pt idx="7435">
                  <c:v>0.79258200000000001</c:v>
                </c:pt>
                <c:pt idx="7436">
                  <c:v>-0.104168</c:v>
                </c:pt>
                <c:pt idx="7437">
                  <c:v>-8.2339999999999997E-2</c:v>
                </c:pt>
                <c:pt idx="7438">
                  <c:v>0.600742</c:v>
                </c:pt>
                <c:pt idx="7439">
                  <c:v>0.12717600000000001</c:v>
                </c:pt>
                <c:pt idx="7440">
                  <c:v>0.69720000000000004</c:v>
                </c:pt>
                <c:pt idx="7441">
                  <c:v>0.69720000000000004</c:v>
                </c:pt>
                <c:pt idx="7442">
                  <c:v>0.419435</c:v>
                </c:pt>
                <c:pt idx="7443">
                  <c:v>-7.3005E-2</c:v>
                </c:pt>
                <c:pt idx="7444">
                  <c:v>0.60872899999999996</c:v>
                </c:pt>
                <c:pt idx="7445">
                  <c:v>0.645783</c:v>
                </c:pt>
                <c:pt idx="7446">
                  <c:v>-0.118673</c:v>
                </c:pt>
                <c:pt idx="7447">
                  <c:v>0.52215999999999996</c:v>
                </c:pt>
                <c:pt idx="7448">
                  <c:v>0.60912699999999997</c:v>
                </c:pt>
                <c:pt idx="7449">
                  <c:v>0.15360099999999999</c:v>
                </c:pt>
                <c:pt idx="7450">
                  <c:v>0.530061</c:v>
                </c:pt>
                <c:pt idx="7451">
                  <c:v>0.79767299999999997</c:v>
                </c:pt>
                <c:pt idx="7452">
                  <c:v>-0.291852</c:v>
                </c:pt>
                <c:pt idx="7453">
                  <c:v>0.137156</c:v>
                </c:pt>
                <c:pt idx="7454">
                  <c:v>-0.189192</c:v>
                </c:pt>
                <c:pt idx="7455">
                  <c:v>-0.32077299999999997</c:v>
                </c:pt>
                <c:pt idx="7456">
                  <c:v>0.95938199999999996</c:v>
                </c:pt>
                <c:pt idx="7457">
                  <c:v>0.14187</c:v>
                </c:pt>
                <c:pt idx="7458">
                  <c:v>-0.37233699999999997</c:v>
                </c:pt>
                <c:pt idx="7459">
                  <c:v>0.59252300000000002</c:v>
                </c:pt>
                <c:pt idx="7460">
                  <c:v>0.29697400000000002</c:v>
                </c:pt>
                <c:pt idx="7461">
                  <c:v>-0.197905</c:v>
                </c:pt>
                <c:pt idx="7462">
                  <c:v>0.59252300000000002</c:v>
                </c:pt>
                <c:pt idx="7463">
                  <c:v>0.137156</c:v>
                </c:pt>
                <c:pt idx="7464">
                  <c:v>1.17601</c:v>
                </c:pt>
                <c:pt idx="7465">
                  <c:v>0.41015200000000002</c:v>
                </c:pt>
                <c:pt idx="7466">
                  <c:v>1.17601</c:v>
                </c:pt>
                <c:pt idx="7467">
                  <c:v>0.11457000000000001</c:v>
                </c:pt>
                <c:pt idx="7468">
                  <c:v>-8.463E-3</c:v>
                </c:pt>
                <c:pt idx="7469">
                  <c:v>-7.3005E-2</c:v>
                </c:pt>
                <c:pt idx="7470">
                  <c:v>-0.118673</c:v>
                </c:pt>
                <c:pt idx="7471">
                  <c:v>-2.5659000000000001E-2</c:v>
                </c:pt>
                <c:pt idx="7472">
                  <c:v>-0.197905</c:v>
                </c:pt>
                <c:pt idx="7473">
                  <c:v>0.73407999999999995</c:v>
                </c:pt>
                <c:pt idx="7474">
                  <c:v>1.2480800000000001</c:v>
                </c:pt>
                <c:pt idx="7475">
                  <c:v>0.14885699999999999</c:v>
                </c:pt>
                <c:pt idx="7476">
                  <c:v>0.139603</c:v>
                </c:pt>
                <c:pt idx="7477">
                  <c:v>1.7027600000000001</c:v>
                </c:pt>
                <c:pt idx="7478">
                  <c:v>1.7027600000000001</c:v>
                </c:pt>
                <c:pt idx="7479">
                  <c:v>0.32217099999999999</c:v>
                </c:pt>
                <c:pt idx="7480">
                  <c:v>-0.23698900000000001</c:v>
                </c:pt>
                <c:pt idx="7481">
                  <c:v>0.39763700000000002</c:v>
                </c:pt>
                <c:pt idx="7482">
                  <c:v>-0.23698900000000001</c:v>
                </c:pt>
                <c:pt idx="7483">
                  <c:v>0.39990399999999998</c:v>
                </c:pt>
                <c:pt idx="7484">
                  <c:v>0.41247</c:v>
                </c:pt>
                <c:pt idx="7485">
                  <c:v>0.41015200000000002</c:v>
                </c:pt>
                <c:pt idx="7486">
                  <c:v>0.96251399999999998</c:v>
                </c:pt>
                <c:pt idx="7487">
                  <c:v>0.257768</c:v>
                </c:pt>
                <c:pt idx="7488">
                  <c:v>-0.23698900000000001</c:v>
                </c:pt>
                <c:pt idx="7489">
                  <c:v>0.83935999999999999</c:v>
                </c:pt>
                <c:pt idx="7490">
                  <c:v>3.9892999999999998E-2</c:v>
                </c:pt>
                <c:pt idx="7491">
                  <c:v>1.1044400000000001</c:v>
                </c:pt>
                <c:pt idx="7492">
                  <c:v>0.47079399999999999</c:v>
                </c:pt>
                <c:pt idx="7493">
                  <c:v>0.139603</c:v>
                </c:pt>
                <c:pt idx="7494">
                  <c:v>0.225436</c:v>
                </c:pt>
                <c:pt idx="7495">
                  <c:v>0.225436</c:v>
                </c:pt>
                <c:pt idx="7496">
                  <c:v>0.49711100000000003</c:v>
                </c:pt>
                <c:pt idx="7497">
                  <c:v>0.133572</c:v>
                </c:pt>
                <c:pt idx="7498">
                  <c:v>0.358319</c:v>
                </c:pt>
                <c:pt idx="7499">
                  <c:v>1.26786</c:v>
                </c:pt>
                <c:pt idx="7500">
                  <c:v>0.84036500000000003</c:v>
                </c:pt>
                <c:pt idx="7501">
                  <c:v>0.288775</c:v>
                </c:pt>
                <c:pt idx="7502">
                  <c:v>0.98113799999999995</c:v>
                </c:pt>
                <c:pt idx="7503">
                  <c:v>0.40833599999999998</c:v>
                </c:pt>
                <c:pt idx="7504">
                  <c:v>-9.3240000000000007E-3</c:v>
                </c:pt>
                <c:pt idx="7505">
                  <c:v>0.82370900000000002</c:v>
                </c:pt>
                <c:pt idx="7506">
                  <c:v>0.57331600000000005</c:v>
                </c:pt>
                <c:pt idx="7507">
                  <c:v>0.116568</c:v>
                </c:pt>
                <c:pt idx="7508">
                  <c:v>0.29466999999999999</c:v>
                </c:pt>
                <c:pt idx="7509">
                  <c:v>0.17530100000000001</c:v>
                </c:pt>
                <c:pt idx="7510">
                  <c:v>-0.528914</c:v>
                </c:pt>
                <c:pt idx="7511">
                  <c:v>0.47363899999999998</c:v>
                </c:pt>
                <c:pt idx="7512">
                  <c:v>0.62425200000000003</c:v>
                </c:pt>
                <c:pt idx="7513">
                  <c:v>9.0168999999999999E-2</c:v>
                </c:pt>
                <c:pt idx="7514">
                  <c:v>1.10355</c:v>
                </c:pt>
                <c:pt idx="7515">
                  <c:v>-0.44533699999999998</c:v>
                </c:pt>
                <c:pt idx="7516">
                  <c:v>0.56093000000000004</c:v>
                </c:pt>
                <c:pt idx="7517">
                  <c:v>0.25334099999999998</c:v>
                </c:pt>
                <c:pt idx="7518">
                  <c:v>0.25669700000000001</c:v>
                </c:pt>
                <c:pt idx="7519">
                  <c:v>1.0021599999999999</c:v>
                </c:pt>
                <c:pt idx="7520">
                  <c:v>0.82370900000000002</c:v>
                </c:pt>
                <c:pt idx="7521">
                  <c:v>0.98113799999999995</c:v>
                </c:pt>
                <c:pt idx="7522">
                  <c:v>-0.199187</c:v>
                </c:pt>
                <c:pt idx="7523">
                  <c:v>1.45357</c:v>
                </c:pt>
                <c:pt idx="7524">
                  <c:v>0.80190499999999998</c:v>
                </c:pt>
                <c:pt idx="7525">
                  <c:v>2.6700000000000001E-3</c:v>
                </c:pt>
                <c:pt idx="7526">
                  <c:v>1.71614</c:v>
                </c:pt>
                <c:pt idx="7527">
                  <c:v>0.429122</c:v>
                </c:pt>
                <c:pt idx="7528">
                  <c:v>2.6325799999999999</c:v>
                </c:pt>
                <c:pt idx="7529">
                  <c:v>0.356346</c:v>
                </c:pt>
                <c:pt idx="7530">
                  <c:v>0.85803300000000005</c:v>
                </c:pt>
                <c:pt idx="7531">
                  <c:v>0.34803600000000001</c:v>
                </c:pt>
                <c:pt idx="7532">
                  <c:v>0.40316000000000002</c:v>
                </c:pt>
                <c:pt idx="7533">
                  <c:v>-7.9067999999999999E-2</c:v>
                </c:pt>
                <c:pt idx="7534">
                  <c:v>2.9781900000000001</c:v>
                </c:pt>
                <c:pt idx="7535">
                  <c:v>0.429122</c:v>
                </c:pt>
                <c:pt idx="7536">
                  <c:v>-0.35030899999999998</c:v>
                </c:pt>
                <c:pt idx="7537">
                  <c:v>0.94366000000000005</c:v>
                </c:pt>
                <c:pt idx="7538">
                  <c:v>0.49679000000000001</c:v>
                </c:pt>
                <c:pt idx="7539">
                  <c:v>0.20635899999999999</c:v>
                </c:pt>
                <c:pt idx="7540">
                  <c:v>0.12618099999999999</c:v>
                </c:pt>
                <c:pt idx="7541">
                  <c:v>0.48886099999999999</c:v>
                </c:pt>
                <c:pt idx="7542">
                  <c:v>0.559253</c:v>
                </c:pt>
                <c:pt idx="7543">
                  <c:v>2.6700000000000001E-3</c:v>
                </c:pt>
                <c:pt idx="7544">
                  <c:v>0.30483900000000003</c:v>
                </c:pt>
                <c:pt idx="7545">
                  <c:v>0.52241599999999999</c:v>
                </c:pt>
                <c:pt idx="7546">
                  <c:v>2.6700000000000001E-3</c:v>
                </c:pt>
                <c:pt idx="7547">
                  <c:v>0.54832499999999995</c:v>
                </c:pt>
                <c:pt idx="7548">
                  <c:v>0.483402</c:v>
                </c:pt>
                <c:pt idx="7549">
                  <c:v>0.20635899999999999</c:v>
                </c:pt>
                <c:pt idx="7550">
                  <c:v>-9.3240000000000007E-3</c:v>
                </c:pt>
                <c:pt idx="7551">
                  <c:v>0.17543300000000001</c:v>
                </c:pt>
                <c:pt idx="7552">
                  <c:v>0.491809</c:v>
                </c:pt>
                <c:pt idx="7553">
                  <c:v>0.491809</c:v>
                </c:pt>
                <c:pt idx="7554">
                  <c:v>2.1059299999999999</c:v>
                </c:pt>
                <c:pt idx="7555">
                  <c:v>0.89999600000000002</c:v>
                </c:pt>
                <c:pt idx="7556">
                  <c:v>1.7709999999999999</c:v>
                </c:pt>
                <c:pt idx="7557">
                  <c:v>2.0063399999999998</c:v>
                </c:pt>
                <c:pt idx="7558">
                  <c:v>1.52322</c:v>
                </c:pt>
                <c:pt idx="7559">
                  <c:v>1.9952099999999999</c:v>
                </c:pt>
                <c:pt idx="7560">
                  <c:v>0.27393499999999998</c:v>
                </c:pt>
                <c:pt idx="7561">
                  <c:v>2.9470100000000001</c:v>
                </c:pt>
                <c:pt idx="7562">
                  <c:v>0.56250599999999995</c:v>
                </c:pt>
                <c:pt idx="7563">
                  <c:v>0.27393499999999998</c:v>
                </c:pt>
                <c:pt idx="7564">
                  <c:v>1.5659000000000001</c:v>
                </c:pt>
                <c:pt idx="7565">
                  <c:v>-0.78453700000000004</c:v>
                </c:pt>
                <c:pt idx="7566">
                  <c:v>2.3452600000000001</c:v>
                </c:pt>
                <c:pt idx="7567">
                  <c:v>1.6176600000000001</c:v>
                </c:pt>
                <c:pt idx="7568">
                  <c:v>1.5514699999999999</c:v>
                </c:pt>
                <c:pt idx="7569">
                  <c:v>0.58706700000000001</c:v>
                </c:pt>
                <c:pt idx="7570">
                  <c:v>1.7403</c:v>
                </c:pt>
                <c:pt idx="7571">
                  <c:v>1.6176600000000001</c:v>
                </c:pt>
                <c:pt idx="7572">
                  <c:v>1.6833</c:v>
                </c:pt>
                <c:pt idx="7573">
                  <c:v>2.7659600000000002</c:v>
                </c:pt>
                <c:pt idx="7574">
                  <c:v>1.9952099999999999</c:v>
                </c:pt>
                <c:pt idx="7575">
                  <c:v>0.29275299999999999</c:v>
                </c:pt>
                <c:pt idx="7576">
                  <c:v>0.38926300000000003</c:v>
                </c:pt>
                <c:pt idx="7577">
                  <c:v>0.77885400000000005</c:v>
                </c:pt>
                <c:pt idx="7578">
                  <c:v>0.71340300000000001</c:v>
                </c:pt>
                <c:pt idx="7579">
                  <c:v>1.4110400000000001</c:v>
                </c:pt>
                <c:pt idx="7580">
                  <c:v>0.80652999999999997</c:v>
                </c:pt>
                <c:pt idx="7581">
                  <c:v>1.30386</c:v>
                </c:pt>
                <c:pt idx="7582">
                  <c:v>0.93359599999999998</c:v>
                </c:pt>
                <c:pt idx="7583">
                  <c:v>0.39593299999999998</c:v>
                </c:pt>
                <c:pt idx="7584">
                  <c:v>0.38926300000000003</c:v>
                </c:pt>
                <c:pt idx="7585">
                  <c:v>0.515652</c:v>
                </c:pt>
                <c:pt idx="7586">
                  <c:v>1.2051099999999999</c:v>
                </c:pt>
                <c:pt idx="7587">
                  <c:v>0.74162099999999997</c:v>
                </c:pt>
                <c:pt idx="7588">
                  <c:v>0.87710299999999997</c:v>
                </c:pt>
                <c:pt idx="7589">
                  <c:v>0.33718999999999999</c:v>
                </c:pt>
                <c:pt idx="7590">
                  <c:v>-6.4216999999999996E-2</c:v>
                </c:pt>
                <c:pt idx="7591">
                  <c:v>0.38379099999999999</c:v>
                </c:pt>
                <c:pt idx="7592">
                  <c:v>0.67571599999999998</c:v>
                </c:pt>
                <c:pt idx="7593">
                  <c:v>0.94476099999999996</c:v>
                </c:pt>
                <c:pt idx="7594">
                  <c:v>0.40531400000000001</c:v>
                </c:pt>
                <c:pt idx="7595">
                  <c:v>0.36701499999999998</c:v>
                </c:pt>
                <c:pt idx="7596">
                  <c:v>1.12677</c:v>
                </c:pt>
                <c:pt idx="7597">
                  <c:v>0.82647099999999996</c:v>
                </c:pt>
                <c:pt idx="7598">
                  <c:v>0.81449800000000006</c:v>
                </c:pt>
                <c:pt idx="7599">
                  <c:v>0.33608900000000003</c:v>
                </c:pt>
                <c:pt idx="7600">
                  <c:v>0.61440499999999998</c:v>
                </c:pt>
                <c:pt idx="7601">
                  <c:v>0.76075400000000004</c:v>
                </c:pt>
                <c:pt idx="7602">
                  <c:v>0.37550099999999997</c:v>
                </c:pt>
                <c:pt idx="7603">
                  <c:v>0.75033000000000005</c:v>
                </c:pt>
                <c:pt idx="7604">
                  <c:v>0.78987200000000002</c:v>
                </c:pt>
                <c:pt idx="7605">
                  <c:v>0.69287600000000005</c:v>
                </c:pt>
                <c:pt idx="7606">
                  <c:v>1.3915299999999999</c:v>
                </c:pt>
                <c:pt idx="7607">
                  <c:v>1.1182300000000001</c:v>
                </c:pt>
                <c:pt idx="7608">
                  <c:v>0.46091900000000002</c:v>
                </c:pt>
                <c:pt idx="7609">
                  <c:v>0.78987200000000002</c:v>
                </c:pt>
                <c:pt idx="7610">
                  <c:v>1.4658899999999999</c:v>
                </c:pt>
                <c:pt idx="7611">
                  <c:v>1.38113</c:v>
                </c:pt>
                <c:pt idx="7612">
                  <c:v>0.19322400000000001</c:v>
                </c:pt>
                <c:pt idx="7613">
                  <c:v>1.19374</c:v>
                </c:pt>
                <c:pt idx="7614">
                  <c:v>0.90074100000000001</c:v>
                </c:pt>
                <c:pt idx="7615">
                  <c:v>0.55188199999999998</c:v>
                </c:pt>
                <c:pt idx="7616">
                  <c:v>0.56600399999999995</c:v>
                </c:pt>
                <c:pt idx="7617">
                  <c:v>0.86814100000000005</c:v>
                </c:pt>
                <c:pt idx="7618">
                  <c:v>0.91394399999999998</c:v>
                </c:pt>
                <c:pt idx="7619">
                  <c:v>0.94956300000000005</c:v>
                </c:pt>
                <c:pt idx="7620">
                  <c:v>0.89634199999999997</c:v>
                </c:pt>
                <c:pt idx="7621">
                  <c:v>0.89634199999999997</c:v>
                </c:pt>
                <c:pt idx="7622">
                  <c:v>-0.19614000000000001</c:v>
                </c:pt>
                <c:pt idx="7623">
                  <c:v>0.100368</c:v>
                </c:pt>
                <c:pt idx="7624">
                  <c:v>1.8702300000000001</c:v>
                </c:pt>
                <c:pt idx="7625">
                  <c:v>1.19374</c:v>
                </c:pt>
                <c:pt idx="7626">
                  <c:v>0.51663400000000004</c:v>
                </c:pt>
                <c:pt idx="7627">
                  <c:v>0.66683300000000001</c:v>
                </c:pt>
                <c:pt idx="7628">
                  <c:v>0.55088800000000004</c:v>
                </c:pt>
                <c:pt idx="7629">
                  <c:v>0.14202500000000001</c:v>
                </c:pt>
                <c:pt idx="7630">
                  <c:v>1.5330999999999999</c:v>
                </c:pt>
                <c:pt idx="7631">
                  <c:v>0.68186999999999998</c:v>
                </c:pt>
                <c:pt idx="7632">
                  <c:v>0.62643499999999996</c:v>
                </c:pt>
                <c:pt idx="7633">
                  <c:v>0.49879299999999999</c:v>
                </c:pt>
                <c:pt idx="7634">
                  <c:v>0.59999800000000003</c:v>
                </c:pt>
                <c:pt idx="7635">
                  <c:v>0.27202100000000001</c:v>
                </c:pt>
                <c:pt idx="7636">
                  <c:v>0.44878499999999999</c:v>
                </c:pt>
                <c:pt idx="7637">
                  <c:v>1.23007</c:v>
                </c:pt>
                <c:pt idx="7638">
                  <c:v>0.43911299999999998</c:v>
                </c:pt>
                <c:pt idx="7639">
                  <c:v>-2.2627999999999999E-2</c:v>
                </c:pt>
                <c:pt idx="7640">
                  <c:v>0.51184799999999997</c:v>
                </c:pt>
                <c:pt idx="7641">
                  <c:v>0.41593799999999997</c:v>
                </c:pt>
                <c:pt idx="7642">
                  <c:v>0.73767000000000005</c:v>
                </c:pt>
                <c:pt idx="7643">
                  <c:v>0.53501500000000002</c:v>
                </c:pt>
                <c:pt idx="7644">
                  <c:v>5.7480000000000003E-2</c:v>
                </c:pt>
                <c:pt idx="7645">
                  <c:v>1.26627</c:v>
                </c:pt>
                <c:pt idx="7646">
                  <c:v>0.50193600000000005</c:v>
                </c:pt>
                <c:pt idx="7647">
                  <c:v>0.55429200000000001</c:v>
                </c:pt>
                <c:pt idx="7648">
                  <c:v>1.1012500000000001</c:v>
                </c:pt>
                <c:pt idx="7649">
                  <c:v>0.92270200000000002</c:v>
                </c:pt>
                <c:pt idx="7650">
                  <c:v>0.44878499999999999</c:v>
                </c:pt>
                <c:pt idx="7651">
                  <c:v>5.7480000000000003E-2</c:v>
                </c:pt>
                <c:pt idx="7652">
                  <c:v>0.69491999999999998</c:v>
                </c:pt>
                <c:pt idx="7653">
                  <c:v>1.5330999999999999</c:v>
                </c:pt>
                <c:pt idx="7654">
                  <c:v>0.90146999999999999</c:v>
                </c:pt>
                <c:pt idx="7655">
                  <c:v>0.36662499999999998</c:v>
                </c:pt>
                <c:pt idx="7656">
                  <c:v>-0.36782199999999998</c:v>
                </c:pt>
                <c:pt idx="7657">
                  <c:v>0.74616400000000005</c:v>
                </c:pt>
                <c:pt idx="7658">
                  <c:v>-0.86163699999999999</c:v>
                </c:pt>
                <c:pt idx="7659">
                  <c:v>0.316658</c:v>
                </c:pt>
                <c:pt idx="7660">
                  <c:v>0.71485399999999999</c:v>
                </c:pt>
                <c:pt idx="7661">
                  <c:v>1.1217200000000001</c:v>
                </c:pt>
                <c:pt idx="7662">
                  <c:v>0.98801799999999995</c:v>
                </c:pt>
                <c:pt idx="7663">
                  <c:v>-4.1146000000000002E-2</c:v>
                </c:pt>
                <c:pt idx="7664">
                  <c:v>1.1217200000000001</c:v>
                </c:pt>
                <c:pt idx="7665">
                  <c:v>-4.1146000000000002E-2</c:v>
                </c:pt>
                <c:pt idx="7666">
                  <c:v>1.14269</c:v>
                </c:pt>
                <c:pt idx="7667">
                  <c:v>0.83779499999999996</c:v>
                </c:pt>
                <c:pt idx="7668">
                  <c:v>0.83222799999999997</c:v>
                </c:pt>
                <c:pt idx="7669">
                  <c:v>0.54481599999999997</c:v>
                </c:pt>
                <c:pt idx="7670">
                  <c:v>0.176452</c:v>
                </c:pt>
                <c:pt idx="7671">
                  <c:v>0.33757199999999998</c:v>
                </c:pt>
                <c:pt idx="7672">
                  <c:v>0.96657300000000002</c:v>
                </c:pt>
                <c:pt idx="7673">
                  <c:v>1.2328399999999999</c:v>
                </c:pt>
                <c:pt idx="7674">
                  <c:v>0.54481599999999997</c:v>
                </c:pt>
                <c:pt idx="7675">
                  <c:v>0.38277800000000001</c:v>
                </c:pt>
                <c:pt idx="7676">
                  <c:v>1.4598599999999999</c:v>
                </c:pt>
                <c:pt idx="7677">
                  <c:v>0.39642300000000003</c:v>
                </c:pt>
                <c:pt idx="7678">
                  <c:v>1.6592499999999999</c:v>
                </c:pt>
                <c:pt idx="7679">
                  <c:v>1.38171</c:v>
                </c:pt>
                <c:pt idx="7680">
                  <c:v>0.83222799999999997</c:v>
                </c:pt>
                <c:pt idx="7681">
                  <c:v>0.568353</c:v>
                </c:pt>
                <c:pt idx="7682">
                  <c:v>-0.34060800000000002</c:v>
                </c:pt>
                <c:pt idx="7683">
                  <c:v>-1.2464299999999999</c:v>
                </c:pt>
                <c:pt idx="7684">
                  <c:v>-0.33704299999999998</c:v>
                </c:pt>
                <c:pt idx="7685">
                  <c:v>0.35676099999999999</c:v>
                </c:pt>
                <c:pt idx="7686">
                  <c:v>-4.0710999999999997E-2</c:v>
                </c:pt>
                <c:pt idx="7687">
                  <c:v>1.13625</c:v>
                </c:pt>
                <c:pt idx="7688">
                  <c:v>1.3674999999999999</c:v>
                </c:pt>
                <c:pt idx="7689">
                  <c:v>0.817631</c:v>
                </c:pt>
                <c:pt idx="7690">
                  <c:v>-0.54758899999999999</c:v>
                </c:pt>
                <c:pt idx="7691">
                  <c:v>0.30157099999999998</c:v>
                </c:pt>
                <c:pt idx="7692">
                  <c:v>1.20485</c:v>
                </c:pt>
                <c:pt idx="7693">
                  <c:v>-2.32748</c:v>
                </c:pt>
                <c:pt idx="7694">
                  <c:v>-0.54758899999999999</c:v>
                </c:pt>
                <c:pt idx="7695">
                  <c:v>-0.71104999999999996</c:v>
                </c:pt>
                <c:pt idx="7696">
                  <c:v>-0.26472299999999999</c:v>
                </c:pt>
                <c:pt idx="7697">
                  <c:v>-0.89349299999999998</c:v>
                </c:pt>
                <c:pt idx="7698">
                  <c:v>0.90467799999999998</c:v>
                </c:pt>
                <c:pt idx="7699">
                  <c:v>-1.9424300000000001</c:v>
                </c:pt>
                <c:pt idx="7700">
                  <c:v>-0.89142500000000002</c:v>
                </c:pt>
                <c:pt idx="7701">
                  <c:v>1.2175400000000001</c:v>
                </c:pt>
                <c:pt idx="7702">
                  <c:v>-2.0253999999999999</c:v>
                </c:pt>
                <c:pt idx="7703">
                  <c:v>-0.30365399999999998</c:v>
                </c:pt>
                <c:pt idx="7704">
                  <c:v>0.37650899999999998</c:v>
                </c:pt>
                <c:pt idx="7705">
                  <c:v>-2.2874400000000001</c:v>
                </c:pt>
                <c:pt idx="7706">
                  <c:v>-0.30365399999999998</c:v>
                </c:pt>
                <c:pt idx="7707">
                  <c:v>-2.3938600000000001</c:v>
                </c:pt>
                <c:pt idx="7708">
                  <c:v>-1.1028199999999999</c:v>
                </c:pt>
                <c:pt idx="7709">
                  <c:v>-1.09921</c:v>
                </c:pt>
                <c:pt idx="7710">
                  <c:v>-0.65111600000000003</c:v>
                </c:pt>
                <c:pt idx="7711">
                  <c:v>-0.799539</c:v>
                </c:pt>
                <c:pt idx="7712">
                  <c:v>-1.06928</c:v>
                </c:pt>
                <c:pt idx="7713">
                  <c:v>-0.98273500000000003</c:v>
                </c:pt>
                <c:pt idx="7714">
                  <c:v>-0.65248799999999996</c:v>
                </c:pt>
                <c:pt idx="7715">
                  <c:v>-1.0078199999999999</c:v>
                </c:pt>
                <c:pt idx="7716">
                  <c:v>-0.63425299999999996</c:v>
                </c:pt>
                <c:pt idx="7717">
                  <c:v>-1.20648</c:v>
                </c:pt>
                <c:pt idx="7718">
                  <c:v>-0.99180000000000001</c:v>
                </c:pt>
                <c:pt idx="7719">
                  <c:v>-0.76117400000000002</c:v>
                </c:pt>
                <c:pt idx="7720">
                  <c:v>-0.49305500000000002</c:v>
                </c:pt>
                <c:pt idx="7721">
                  <c:v>-0.219306</c:v>
                </c:pt>
                <c:pt idx="7722">
                  <c:v>-0.31419200000000003</c:v>
                </c:pt>
                <c:pt idx="7723">
                  <c:v>-0.488201</c:v>
                </c:pt>
                <c:pt idx="7724">
                  <c:v>-1.22776</c:v>
                </c:pt>
                <c:pt idx="7725">
                  <c:v>-0.215944</c:v>
                </c:pt>
                <c:pt idx="7726">
                  <c:v>-0.75636800000000004</c:v>
                </c:pt>
                <c:pt idx="7727">
                  <c:v>-0.10108399999999999</c:v>
                </c:pt>
                <c:pt idx="7728">
                  <c:v>0.26150800000000002</c:v>
                </c:pt>
                <c:pt idx="7729">
                  <c:v>-1.1394599999999999</c:v>
                </c:pt>
                <c:pt idx="7730">
                  <c:v>-1.3565</c:v>
                </c:pt>
                <c:pt idx="7731">
                  <c:v>0.19958100000000001</c:v>
                </c:pt>
                <c:pt idx="7732">
                  <c:v>0.19958100000000001</c:v>
                </c:pt>
                <c:pt idx="7733">
                  <c:v>-0.67822800000000005</c:v>
                </c:pt>
                <c:pt idx="7734">
                  <c:v>-0.67822800000000005</c:v>
                </c:pt>
                <c:pt idx="7735">
                  <c:v>-1.1533599999999999</c:v>
                </c:pt>
                <c:pt idx="7736">
                  <c:v>0.43828899999999998</c:v>
                </c:pt>
                <c:pt idx="7737">
                  <c:v>-0.27208599999999999</c:v>
                </c:pt>
                <c:pt idx="7738">
                  <c:v>-0.18279100000000001</c:v>
                </c:pt>
                <c:pt idx="7739">
                  <c:v>-1.4964299999999999</c:v>
                </c:pt>
                <c:pt idx="7740">
                  <c:v>-0.19195200000000001</c:v>
                </c:pt>
                <c:pt idx="7741">
                  <c:v>-0.39355600000000002</c:v>
                </c:pt>
                <c:pt idx="7742">
                  <c:v>8.0439999999999998E-2</c:v>
                </c:pt>
                <c:pt idx="7743">
                  <c:v>-1.0134099999999999</c:v>
                </c:pt>
                <c:pt idx="7744">
                  <c:v>0.17149500000000001</c:v>
                </c:pt>
                <c:pt idx="7745">
                  <c:v>-0.18279100000000001</c:v>
                </c:pt>
                <c:pt idx="7746">
                  <c:v>-0.71388099999999999</c:v>
                </c:pt>
                <c:pt idx="7747">
                  <c:v>-0.65574399999999999</c:v>
                </c:pt>
                <c:pt idx="7748">
                  <c:v>-0.65574399999999999</c:v>
                </c:pt>
                <c:pt idx="7749">
                  <c:v>-0.21722</c:v>
                </c:pt>
                <c:pt idx="7750">
                  <c:v>-0.39355600000000002</c:v>
                </c:pt>
                <c:pt idx="7751">
                  <c:v>-0.148226</c:v>
                </c:pt>
                <c:pt idx="7752">
                  <c:v>0.270181</c:v>
                </c:pt>
                <c:pt idx="7753">
                  <c:v>0.89283599999999996</c:v>
                </c:pt>
                <c:pt idx="7754">
                  <c:v>0.82469700000000001</c:v>
                </c:pt>
                <c:pt idx="7755">
                  <c:v>0.77765600000000001</c:v>
                </c:pt>
                <c:pt idx="7756">
                  <c:v>0.77765600000000001</c:v>
                </c:pt>
                <c:pt idx="7757">
                  <c:v>1.20302</c:v>
                </c:pt>
                <c:pt idx="7758">
                  <c:v>0.270181</c:v>
                </c:pt>
                <c:pt idx="7759">
                  <c:v>1.8772800000000001</c:v>
                </c:pt>
                <c:pt idx="7760">
                  <c:v>0.52964999999999995</c:v>
                </c:pt>
                <c:pt idx="7761">
                  <c:v>1.09196</c:v>
                </c:pt>
                <c:pt idx="7762">
                  <c:v>1.13429</c:v>
                </c:pt>
                <c:pt idx="7763">
                  <c:v>0.95270699999999997</c:v>
                </c:pt>
                <c:pt idx="7764">
                  <c:v>1.0929199999999999</c:v>
                </c:pt>
                <c:pt idx="7765">
                  <c:v>0.19670199999999999</c:v>
                </c:pt>
                <c:pt idx="7766">
                  <c:v>0.72972800000000004</c:v>
                </c:pt>
                <c:pt idx="7767">
                  <c:v>0.325347</c:v>
                </c:pt>
                <c:pt idx="7768">
                  <c:v>0.47743999999999998</c:v>
                </c:pt>
                <c:pt idx="7769">
                  <c:v>-0.17921899999999999</c:v>
                </c:pt>
                <c:pt idx="7770">
                  <c:v>-0.59845300000000001</c:v>
                </c:pt>
                <c:pt idx="7771">
                  <c:v>0.209649</c:v>
                </c:pt>
                <c:pt idx="7772">
                  <c:v>0.91741700000000004</c:v>
                </c:pt>
                <c:pt idx="7773">
                  <c:v>0.47935800000000001</c:v>
                </c:pt>
                <c:pt idx="7774">
                  <c:v>-0.57177100000000003</c:v>
                </c:pt>
                <c:pt idx="7775">
                  <c:v>1.8053699999999999</c:v>
                </c:pt>
                <c:pt idx="7776">
                  <c:v>0.72683200000000003</c:v>
                </c:pt>
                <c:pt idx="7777">
                  <c:v>3.28E-4</c:v>
                </c:pt>
                <c:pt idx="7778">
                  <c:v>-0.973414</c:v>
                </c:pt>
                <c:pt idx="7779">
                  <c:v>1.35144</c:v>
                </c:pt>
                <c:pt idx="7780">
                  <c:v>1.0037100000000001</c:v>
                </c:pt>
                <c:pt idx="7781">
                  <c:v>-0.42866100000000001</c:v>
                </c:pt>
                <c:pt idx="7782">
                  <c:v>-0.53689200000000004</c:v>
                </c:pt>
                <c:pt idx="7783">
                  <c:v>0.84335599999999999</c:v>
                </c:pt>
                <c:pt idx="7784">
                  <c:v>-0.59845300000000001</c:v>
                </c:pt>
                <c:pt idx="7785">
                  <c:v>-0.46405299999999999</c:v>
                </c:pt>
                <c:pt idx="7786">
                  <c:v>0.72972800000000004</c:v>
                </c:pt>
                <c:pt idx="7787">
                  <c:v>-5.1990000000000001E-2</c:v>
                </c:pt>
                <c:pt idx="7788">
                  <c:v>-0.57177100000000003</c:v>
                </c:pt>
                <c:pt idx="7789">
                  <c:v>-6.2179999999999999E-2</c:v>
                </c:pt>
                <c:pt idx="7790">
                  <c:v>0.34229999999999999</c:v>
                </c:pt>
                <c:pt idx="7791">
                  <c:v>0.89565799999999995</c:v>
                </c:pt>
                <c:pt idx="7792">
                  <c:v>0.270816</c:v>
                </c:pt>
                <c:pt idx="7793">
                  <c:v>0.20921799999999999</c:v>
                </c:pt>
                <c:pt idx="7794">
                  <c:v>-0.53041700000000003</c:v>
                </c:pt>
                <c:pt idx="7795">
                  <c:v>0.371589</c:v>
                </c:pt>
                <c:pt idx="7796">
                  <c:v>-0.245727</c:v>
                </c:pt>
                <c:pt idx="7797">
                  <c:v>-0.94045199999999995</c:v>
                </c:pt>
                <c:pt idx="7798">
                  <c:v>1.2716799999999999</c:v>
                </c:pt>
                <c:pt idx="7799">
                  <c:v>0.94802399999999998</c:v>
                </c:pt>
                <c:pt idx="7800">
                  <c:v>-5.0611999999999997E-2</c:v>
                </c:pt>
                <c:pt idx="7801">
                  <c:v>0.887517</c:v>
                </c:pt>
                <c:pt idx="7802">
                  <c:v>0.98702999999999996</c:v>
                </c:pt>
                <c:pt idx="7803">
                  <c:v>0.210872</c:v>
                </c:pt>
                <c:pt idx="7804">
                  <c:v>0.128666</c:v>
                </c:pt>
                <c:pt idx="7805">
                  <c:v>8.3101999999999995E-2</c:v>
                </c:pt>
                <c:pt idx="7806">
                  <c:v>0.481763</c:v>
                </c:pt>
                <c:pt idx="7807">
                  <c:v>0.33615099999999998</c:v>
                </c:pt>
                <c:pt idx="7808">
                  <c:v>-1.3161700000000001</c:v>
                </c:pt>
                <c:pt idx="7809">
                  <c:v>-0.973414</c:v>
                </c:pt>
                <c:pt idx="7810">
                  <c:v>-0.21320700000000001</c:v>
                </c:pt>
                <c:pt idx="7811">
                  <c:v>2.5787999999999998E-2</c:v>
                </c:pt>
                <c:pt idx="7812">
                  <c:v>0.14497699999999999</c:v>
                </c:pt>
                <c:pt idx="7813">
                  <c:v>0.29337800000000003</c:v>
                </c:pt>
                <c:pt idx="7814">
                  <c:v>-1.98973</c:v>
                </c:pt>
                <c:pt idx="7815">
                  <c:v>-0.61899899999999997</c:v>
                </c:pt>
                <c:pt idx="7816">
                  <c:v>0.34229999999999999</c:v>
                </c:pt>
                <c:pt idx="7817">
                  <c:v>-7.1983000000000005E-2</c:v>
                </c:pt>
                <c:pt idx="7818">
                  <c:v>-0.25577699999999998</c:v>
                </c:pt>
                <c:pt idx="7819">
                  <c:v>2.0642900000000002</c:v>
                </c:pt>
                <c:pt idx="7820">
                  <c:v>2.2454499999999999</c:v>
                </c:pt>
                <c:pt idx="7821">
                  <c:v>1.08403</c:v>
                </c:pt>
                <c:pt idx="7822">
                  <c:v>0.81787200000000004</c:v>
                </c:pt>
                <c:pt idx="7823">
                  <c:v>2.30755</c:v>
                </c:pt>
                <c:pt idx="7824">
                  <c:v>0.80479699999999998</c:v>
                </c:pt>
                <c:pt idx="7825">
                  <c:v>1.6566399999999999</c:v>
                </c:pt>
                <c:pt idx="7826">
                  <c:v>2.24377</c:v>
                </c:pt>
                <c:pt idx="7827">
                  <c:v>2.40713</c:v>
                </c:pt>
                <c:pt idx="7828">
                  <c:v>-0.17352799999999999</c:v>
                </c:pt>
                <c:pt idx="7829">
                  <c:v>1.2410300000000001</c:v>
                </c:pt>
                <c:pt idx="7830">
                  <c:v>1.08403</c:v>
                </c:pt>
                <c:pt idx="7831">
                  <c:v>2.2641900000000001</c:v>
                </c:pt>
                <c:pt idx="7832">
                  <c:v>3.4507500000000002</c:v>
                </c:pt>
                <c:pt idx="7833">
                  <c:v>2.2574200000000002</c:v>
                </c:pt>
                <c:pt idx="7834">
                  <c:v>2.4293499999999999</c:v>
                </c:pt>
                <c:pt idx="7835">
                  <c:v>2.2641900000000001</c:v>
                </c:pt>
                <c:pt idx="7836">
                  <c:v>1.74936</c:v>
                </c:pt>
                <c:pt idx="7837">
                  <c:v>2.3910800000000001</c:v>
                </c:pt>
                <c:pt idx="7838">
                  <c:v>0.81537599999999999</c:v>
                </c:pt>
                <c:pt idx="7839">
                  <c:v>2.4426700000000001</c:v>
                </c:pt>
                <c:pt idx="7840">
                  <c:v>0.80479699999999998</c:v>
                </c:pt>
                <c:pt idx="7841">
                  <c:v>2.3898600000000001</c:v>
                </c:pt>
                <c:pt idx="7842">
                  <c:v>2.0894599999999999</c:v>
                </c:pt>
                <c:pt idx="7843">
                  <c:v>2.3275700000000001</c:v>
                </c:pt>
                <c:pt idx="7844">
                  <c:v>2.0642900000000002</c:v>
                </c:pt>
                <c:pt idx="7845">
                  <c:v>2.3275700000000001</c:v>
                </c:pt>
                <c:pt idx="7846">
                  <c:v>2.94916</c:v>
                </c:pt>
                <c:pt idx="7847">
                  <c:v>1.0281499999999999</c:v>
                </c:pt>
                <c:pt idx="7848">
                  <c:v>0.93248399999999998</c:v>
                </c:pt>
                <c:pt idx="7849">
                  <c:v>1.3492500000000001</c:v>
                </c:pt>
                <c:pt idx="7850">
                  <c:v>1.5797600000000001</c:v>
                </c:pt>
                <c:pt idx="7851">
                  <c:v>1.1105700000000001</c:v>
                </c:pt>
                <c:pt idx="7852">
                  <c:v>1.12259</c:v>
                </c:pt>
                <c:pt idx="7853">
                  <c:v>1.48752</c:v>
                </c:pt>
                <c:pt idx="7854">
                  <c:v>2.9108900000000002</c:v>
                </c:pt>
                <c:pt idx="7855">
                  <c:v>0.88812500000000005</c:v>
                </c:pt>
                <c:pt idx="7856">
                  <c:v>0.88812500000000005</c:v>
                </c:pt>
                <c:pt idx="7857">
                  <c:v>0.69639200000000001</c:v>
                </c:pt>
                <c:pt idx="7858">
                  <c:v>2.0591400000000002</c:v>
                </c:pt>
                <c:pt idx="7859">
                  <c:v>1.97505</c:v>
                </c:pt>
                <c:pt idx="7860">
                  <c:v>1.97505</c:v>
                </c:pt>
                <c:pt idx="7861">
                  <c:v>1.4311199999999999</c:v>
                </c:pt>
                <c:pt idx="7862">
                  <c:v>1.52146</c:v>
                </c:pt>
                <c:pt idx="7863">
                  <c:v>1.1765699999999999</c:v>
                </c:pt>
                <c:pt idx="7864">
                  <c:v>-0.21790300000000001</c:v>
                </c:pt>
                <c:pt idx="7865">
                  <c:v>0.88812500000000005</c:v>
                </c:pt>
                <c:pt idx="7866">
                  <c:v>1.97505</c:v>
                </c:pt>
                <c:pt idx="7867">
                  <c:v>1.1765699999999999</c:v>
                </c:pt>
                <c:pt idx="7868">
                  <c:v>1.66127</c:v>
                </c:pt>
                <c:pt idx="7869">
                  <c:v>1.55681</c:v>
                </c:pt>
                <c:pt idx="7870">
                  <c:v>2.9108900000000002</c:v>
                </c:pt>
                <c:pt idx="7871">
                  <c:v>0.63690999999999998</c:v>
                </c:pt>
                <c:pt idx="7872">
                  <c:v>1.3302700000000001</c:v>
                </c:pt>
                <c:pt idx="7873">
                  <c:v>1.48752</c:v>
                </c:pt>
                <c:pt idx="7874">
                  <c:v>-1.0390699999999999</c:v>
                </c:pt>
                <c:pt idx="7875">
                  <c:v>0.21556500000000001</c:v>
                </c:pt>
                <c:pt idx="7876">
                  <c:v>1.5823400000000001</c:v>
                </c:pt>
                <c:pt idx="7877">
                  <c:v>2.0588600000000001</c:v>
                </c:pt>
                <c:pt idx="7878">
                  <c:v>2.1913299999999998</c:v>
                </c:pt>
                <c:pt idx="7879">
                  <c:v>-0.32804100000000003</c:v>
                </c:pt>
                <c:pt idx="7880">
                  <c:v>1.8850100000000001</c:v>
                </c:pt>
                <c:pt idx="7881">
                  <c:v>2.2084199999999998</c:v>
                </c:pt>
                <c:pt idx="7882">
                  <c:v>1.47305</c:v>
                </c:pt>
                <c:pt idx="7883">
                  <c:v>1.30596</c:v>
                </c:pt>
                <c:pt idx="7884">
                  <c:v>2.0588600000000001</c:v>
                </c:pt>
                <c:pt idx="7885">
                  <c:v>1.1888300000000001</c:v>
                </c:pt>
                <c:pt idx="7886">
                  <c:v>0.18110200000000001</c:v>
                </c:pt>
                <c:pt idx="7887">
                  <c:v>0.98807</c:v>
                </c:pt>
                <c:pt idx="7888">
                  <c:v>0.592198</c:v>
                </c:pt>
                <c:pt idx="7889">
                  <c:v>1.2634300000000001</c:v>
                </c:pt>
                <c:pt idx="7890">
                  <c:v>1.9587600000000001</c:v>
                </c:pt>
                <c:pt idx="7891">
                  <c:v>1.3362099999999999</c:v>
                </c:pt>
                <c:pt idx="7892">
                  <c:v>1.3555900000000001</c:v>
                </c:pt>
                <c:pt idx="7893">
                  <c:v>0.60214199999999996</c:v>
                </c:pt>
                <c:pt idx="7894">
                  <c:v>0.213091</c:v>
                </c:pt>
                <c:pt idx="7895">
                  <c:v>1.3555900000000001</c:v>
                </c:pt>
                <c:pt idx="7896">
                  <c:v>0.213091</c:v>
                </c:pt>
                <c:pt idx="7897">
                  <c:v>1.0742700000000001</c:v>
                </c:pt>
                <c:pt idx="7898">
                  <c:v>-7.1080000000000004E-2</c:v>
                </c:pt>
                <c:pt idx="7899">
                  <c:v>1.0522199999999999</c:v>
                </c:pt>
                <c:pt idx="7900">
                  <c:v>2.15265</c:v>
                </c:pt>
                <c:pt idx="7901">
                  <c:v>0.57069899999999996</c:v>
                </c:pt>
                <c:pt idx="7902">
                  <c:v>1.2055199999999999</c:v>
                </c:pt>
                <c:pt idx="7903">
                  <c:v>1.3078000000000001</c:v>
                </c:pt>
                <c:pt idx="7904">
                  <c:v>1.0742700000000001</c:v>
                </c:pt>
                <c:pt idx="7905">
                  <c:v>1.45625</c:v>
                </c:pt>
                <c:pt idx="7906">
                  <c:v>0.58170900000000003</c:v>
                </c:pt>
                <c:pt idx="7907">
                  <c:v>0.81769199999999997</c:v>
                </c:pt>
                <c:pt idx="7908">
                  <c:v>1.9165099999999999</c:v>
                </c:pt>
                <c:pt idx="7909">
                  <c:v>0.73972499999999997</c:v>
                </c:pt>
                <c:pt idx="7910">
                  <c:v>0.16725100000000001</c:v>
                </c:pt>
                <c:pt idx="7911">
                  <c:v>1.8622799999999999</c:v>
                </c:pt>
                <c:pt idx="7912">
                  <c:v>1.32304</c:v>
                </c:pt>
                <c:pt idx="7913">
                  <c:v>0.51568800000000004</c:v>
                </c:pt>
                <c:pt idx="7914">
                  <c:v>1.57054</c:v>
                </c:pt>
                <c:pt idx="7915">
                  <c:v>1.57054</c:v>
                </c:pt>
                <c:pt idx="7916">
                  <c:v>0.99718899999999999</c:v>
                </c:pt>
                <c:pt idx="7917">
                  <c:v>0.72716700000000001</c:v>
                </c:pt>
                <c:pt idx="7918">
                  <c:v>0.87875800000000004</c:v>
                </c:pt>
                <c:pt idx="7919">
                  <c:v>1.0522199999999999</c:v>
                </c:pt>
                <c:pt idx="7920">
                  <c:v>0.87314499999999995</c:v>
                </c:pt>
                <c:pt idx="7921">
                  <c:v>0.237759</c:v>
                </c:pt>
                <c:pt idx="7922">
                  <c:v>-0.47714000000000001</c:v>
                </c:pt>
                <c:pt idx="7923">
                  <c:v>1.24519</c:v>
                </c:pt>
                <c:pt idx="7924">
                  <c:v>0.68497200000000003</c:v>
                </c:pt>
                <c:pt idx="7925">
                  <c:v>1.2923</c:v>
                </c:pt>
                <c:pt idx="7926">
                  <c:v>0.72688799999999998</c:v>
                </c:pt>
                <c:pt idx="7927">
                  <c:v>-0.40139599999999998</c:v>
                </c:pt>
                <c:pt idx="7928">
                  <c:v>-0.40139599999999998</c:v>
                </c:pt>
                <c:pt idx="7929">
                  <c:v>-3.7858000000000003E-2</c:v>
                </c:pt>
                <c:pt idx="7930">
                  <c:v>-2.5659000000000001E-2</c:v>
                </c:pt>
                <c:pt idx="7931">
                  <c:v>0.31732300000000002</c:v>
                </c:pt>
                <c:pt idx="7932">
                  <c:v>0.48225400000000002</c:v>
                </c:pt>
                <c:pt idx="7933">
                  <c:v>0.56961200000000001</c:v>
                </c:pt>
                <c:pt idx="7934">
                  <c:v>0.80496000000000001</c:v>
                </c:pt>
                <c:pt idx="7935">
                  <c:v>1.1613800000000001</c:v>
                </c:pt>
                <c:pt idx="7936">
                  <c:v>-1.1343700000000001</c:v>
                </c:pt>
                <c:pt idx="7937">
                  <c:v>0.27924700000000002</c:v>
                </c:pt>
                <c:pt idx="7938">
                  <c:v>-3.1061999999999999E-2</c:v>
                </c:pt>
                <c:pt idx="7939">
                  <c:v>6.2799999999999998E-4</c:v>
                </c:pt>
                <c:pt idx="7940">
                  <c:v>0.46682299999999999</c:v>
                </c:pt>
                <c:pt idx="7941">
                  <c:v>9.5718999999999999E-2</c:v>
                </c:pt>
                <c:pt idx="7942">
                  <c:v>5.1957999999999997E-2</c:v>
                </c:pt>
                <c:pt idx="7943">
                  <c:v>-0.43614700000000001</c:v>
                </c:pt>
                <c:pt idx="7944">
                  <c:v>0.70953699999999997</c:v>
                </c:pt>
                <c:pt idx="7945">
                  <c:v>0.95014100000000001</c:v>
                </c:pt>
                <c:pt idx="7946">
                  <c:v>0.46264699999999997</c:v>
                </c:pt>
                <c:pt idx="7947">
                  <c:v>5.1957999999999997E-2</c:v>
                </c:pt>
                <c:pt idx="7948">
                  <c:v>-5.3478999999999999E-2</c:v>
                </c:pt>
                <c:pt idx="7949">
                  <c:v>-0.22675500000000001</c:v>
                </c:pt>
                <c:pt idx="7950">
                  <c:v>0.41076499999999999</c:v>
                </c:pt>
                <c:pt idx="7951">
                  <c:v>0.39715400000000001</c:v>
                </c:pt>
                <c:pt idx="7952">
                  <c:v>1.8107000000000002E-2</c:v>
                </c:pt>
                <c:pt idx="7953">
                  <c:v>-0.20411000000000001</c:v>
                </c:pt>
                <c:pt idx="7954">
                  <c:v>0.23019100000000001</c:v>
                </c:pt>
                <c:pt idx="7955">
                  <c:v>1.1031200000000001</c:v>
                </c:pt>
                <c:pt idx="7956">
                  <c:v>0.17052899999999999</c:v>
                </c:pt>
                <c:pt idx="7957">
                  <c:v>0.40850799999999998</c:v>
                </c:pt>
                <c:pt idx="7958">
                  <c:v>0.67049400000000003</c:v>
                </c:pt>
                <c:pt idx="7959">
                  <c:v>1.8107000000000002E-2</c:v>
                </c:pt>
                <c:pt idx="7960">
                  <c:v>1.64839</c:v>
                </c:pt>
                <c:pt idx="7961">
                  <c:v>0.44006200000000001</c:v>
                </c:pt>
                <c:pt idx="7962">
                  <c:v>0.35970000000000002</c:v>
                </c:pt>
                <c:pt idx="7963">
                  <c:v>-0.22675500000000001</c:v>
                </c:pt>
                <c:pt idx="7964">
                  <c:v>1.13645</c:v>
                </c:pt>
                <c:pt idx="7965">
                  <c:v>0.585121</c:v>
                </c:pt>
                <c:pt idx="7966">
                  <c:v>0.36741400000000002</c:v>
                </c:pt>
                <c:pt idx="7967">
                  <c:v>-5.3478999999999999E-2</c:v>
                </c:pt>
                <c:pt idx="7968">
                  <c:v>9.1548000000000004E-2</c:v>
                </c:pt>
                <c:pt idx="7969">
                  <c:v>1.4788600000000001</c:v>
                </c:pt>
                <c:pt idx="7970">
                  <c:v>0.36340499999999998</c:v>
                </c:pt>
                <c:pt idx="7971">
                  <c:v>0.27057900000000001</c:v>
                </c:pt>
                <c:pt idx="7972">
                  <c:v>0.323181</c:v>
                </c:pt>
                <c:pt idx="7973">
                  <c:v>0.31227500000000002</c:v>
                </c:pt>
                <c:pt idx="7974">
                  <c:v>0.21655099999999999</c:v>
                </c:pt>
                <c:pt idx="7975">
                  <c:v>-3.5899999999999999E-3</c:v>
                </c:pt>
                <c:pt idx="7976">
                  <c:v>1.5954600000000001</c:v>
                </c:pt>
                <c:pt idx="7977">
                  <c:v>0.55254999999999999</c:v>
                </c:pt>
                <c:pt idx="7978">
                  <c:v>0.21655099999999999</c:v>
                </c:pt>
                <c:pt idx="7979">
                  <c:v>0.88033700000000004</c:v>
                </c:pt>
                <c:pt idx="7980">
                  <c:v>1.0115099999999999</c:v>
                </c:pt>
                <c:pt idx="7981">
                  <c:v>1.0115099999999999</c:v>
                </c:pt>
                <c:pt idx="7982">
                  <c:v>0.80947100000000005</c:v>
                </c:pt>
                <c:pt idx="7983">
                  <c:v>0.15554799999999999</c:v>
                </c:pt>
                <c:pt idx="7984">
                  <c:v>0.372589</c:v>
                </c:pt>
                <c:pt idx="7985">
                  <c:v>0.31227500000000002</c:v>
                </c:pt>
                <c:pt idx="7986">
                  <c:v>0.49581399999999998</c:v>
                </c:pt>
                <c:pt idx="7987">
                  <c:v>0.27959600000000001</c:v>
                </c:pt>
                <c:pt idx="7988">
                  <c:v>0.14433099999999999</c:v>
                </c:pt>
                <c:pt idx="7989">
                  <c:v>-0.175012</c:v>
                </c:pt>
                <c:pt idx="7990">
                  <c:v>-0.124644</c:v>
                </c:pt>
                <c:pt idx="7991">
                  <c:v>0.37757099999999999</c:v>
                </c:pt>
                <c:pt idx="7992">
                  <c:v>0.30152600000000002</c:v>
                </c:pt>
                <c:pt idx="7993">
                  <c:v>1.08951</c:v>
                </c:pt>
                <c:pt idx="7994">
                  <c:v>0.81793499999999997</c:v>
                </c:pt>
                <c:pt idx="7995">
                  <c:v>-0.47944500000000001</c:v>
                </c:pt>
                <c:pt idx="7996">
                  <c:v>1.21044</c:v>
                </c:pt>
                <c:pt idx="7997">
                  <c:v>1.21044</c:v>
                </c:pt>
                <c:pt idx="7998">
                  <c:v>-0.56223800000000002</c:v>
                </c:pt>
                <c:pt idx="7999">
                  <c:v>0.52876500000000004</c:v>
                </c:pt>
                <c:pt idx="8000">
                  <c:v>0.43645</c:v>
                </c:pt>
                <c:pt idx="8001">
                  <c:v>-0.296537</c:v>
                </c:pt>
                <c:pt idx="8002">
                  <c:v>1.92075</c:v>
                </c:pt>
                <c:pt idx="8003">
                  <c:v>0.98414599999999997</c:v>
                </c:pt>
                <c:pt idx="8004">
                  <c:v>0.33715099999999998</c:v>
                </c:pt>
                <c:pt idx="8005">
                  <c:v>1.04942</c:v>
                </c:pt>
                <c:pt idx="8006">
                  <c:v>1.3021400000000001</c:v>
                </c:pt>
                <c:pt idx="8007">
                  <c:v>1.9009100000000001</c:v>
                </c:pt>
                <c:pt idx="8008">
                  <c:v>0.52876500000000004</c:v>
                </c:pt>
                <c:pt idx="8009">
                  <c:v>1.4154500000000001</c:v>
                </c:pt>
                <c:pt idx="8010">
                  <c:v>2.2260599999999999</c:v>
                </c:pt>
                <c:pt idx="8011">
                  <c:v>0.94366000000000005</c:v>
                </c:pt>
                <c:pt idx="8012">
                  <c:v>0.62397100000000005</c:v>
                </c:pt>
                <c:pt idx="8013">
                  <c:v>-7.6552999999999996E-2</c:v>
                </c:pt>
                <c:pt idx="8014">
                  <c:v>0.76185800000000004</c:v>
                </c:pt>
                <c:pt idx="8015">
                  <c:v>2.1735999999999998E-2</c:v>
                </c:pt>
                <c:pt idx="8016">
                  <c:v>1.04942</c:v>
                </c:pt>
                <c:pt idx="8017">
                  <c:v>1.57691</c:v>
                </c:pt>
                <c:pt idx="8018">
                  <c:v>1.57691</c:v>
                </c:pt>
                <c:pt idx="8019">
                  <c:v>-0.26623599999999997</c:v>
                </c:pt>
                <c:pt idx="8020">
                  <c:v>1.3021400000000001</c:v>
                </c:pt>
                <c:pt idx="8021">
                  <c:v>0.91171899999999995</c:v>
                </c:pt>
                <c:pt idx="8022">
                  <c:v>1.3122100000000001</c:v>
                </c:pt>
                <c:pt idx="8023">
                  <c:v>0.33715099999999998</c:v>
                </c:pt>
                <c:pt idx="8024">
                  <c:v>0.91171899999999995</c:v>
                </c:pt>
                <c:pt idx="8025">
                  <c:v>0.50035399999999997</c:v>
                </c:pt>
                <c:pt idx="8026">
                  <c:v>0.13608799999999999</c:v>
                </c:pt>
                <c:pt idx="8027">
                  <c:v>2.1735999999999998E-2</c:v>
                </c:pt>
                <c:pt idx="8028">
                  <c:v>0.14052999999999999</c:v>
                </c:pt>
                <c:pt idx="8029">
                  <c:v>0.33715099999999998</c:v>
                </c:pt>
                <c:pt idx="8030">
                  <c:v>1.2924100000000001</c:v>
                </c:pt>
                <c:pt idx="8031">
                  <c:v>1.10501</c:v>
                </c:pt>
                <c:pt idx="8032">
                  <c:v>1.43466</c:v>
                </c:pt>
                <c:pt idx="8033">
                  <c:v>1.3320399999999999</c:v>
                </c:pt>
                <c:pt idx="8034">
                  <c:v>1.3122199999999999</c:v>
                </c:pt>
                <c:pt idx="8035">
                  <c:v>1.07914</c:v>
                </c:pt>
                <c:pt idx="8036">
                  <c:v>1.07914</c:v>
                </c:pt>
                <c:pt idx="8037">
                  <c:v>0.91266899999999995</c:v>
                </c:pt>
                <c:pt idx="8038">
                  <c:v>1.2924100000000001</c:v>
                </c:pt>
                <c:pt idx="8039">
                  <c:v>1.41029</c:v>
                </c:pt>
                <c:pt idx="8040">
                  <c:v>1.43466</c:v>
                </c:pt>
                <c:pt idx="8041">
                  <c:v>0.16425100000000001</c:v>
                </c:pt>
                <c:pt idx="8042">
                  <c:v>0.81411500000000003</c:v>
                </c:pt>
                <c:pt idx="8043">
                  <c:v>1.07914</c:v>
                </c:pt>
                <c:pt idx="8044">
                  <c:v>2.11192</c:v>
                </c:pt>
                <c:pt idx="8045">
                  <c:v>1.27701</c:v>
                </c:pt>
                <c:pt idx="8046">
                  <c:v>2.5933999999999999</c:v>
                </c:pt>
                <c:pt idx="8047">
                  <c:v>0.95467000000000002</c:v>
                </c:pt>
                <c:pt idx="8048">
                  <c:v>1.5822799999999999</c:v>
                </c:pt>
                <c:pt idx="8049">
                  <c:v>2.5401199999999999</c:v>
                </c:pt>
                <c:pt idx="8050">
                  <c:v>1.9019999999999999</c:v>
                </c:pt>
                <c:pt idx="8051">
                  <c:v>1.4205000000000001</c:v>
                </c:pt>
                <c:pt idx="8052">
                  <c:v>1.38792</c:v>
                </c:pt>
                <c:pt idx="8053">
                  <c:v>1.27701</c:v>
                </c:pt>
                <c:pt idx="8054">
                  <c:v>1.27701</c:v>
                </c:pt>
                <c:pt idx="8055">
                  <c:v>2.6805500000000002</c:v>
                </c:pt>
                <c:pt idx="8056">
                  <c:v>-0.36458000000000002</c:v>
                </c:pt>
                <c:pt idx="8057">
                  <c:v>1.2678400000000001</c:v>
                </c:pt>
                <c:pt idx="8058">
                  <c:v>1.0299199999999999</c:v>
                </c:pt>
                <c:pt idx="8059">
                  <c:v>0.79133100000000001</c:v>
                </c:pt>
                <c:pt idx="8060">
                  <c:v>0.87460400000000005</c:v>
                </c:pt>
                <c:pt idx="8061">
                  <c:v>1.56246</c:v>
                </c:pt>
                <c:pt idx="8062">
                  <c:v>1.08745</c:v>
                </c:pt>
                <c:pt idx="8063">
                  <c:v>1.4001399999999999</c:v>
                </c:pt>
                <c:pt idx="8064">
                  <c:v>0.77577700000000005</c:v>
                </c:pt>
                <c:pt idx="8065">
                  <c:v>2.22227</c:v>
                </c:pt>
                <c:pt idx="8066">
                  <c:v>1.6872400000000001</c:v>
                </c:pt>
                <c:pt idx="8067">
                  <c:v>1.5879000000000001</c:v>
                </c:pt>
                <c:pt idx="8068">
                  <c:v>1.6349800000000001</c:v>
                </c:pt>
                <c:pt idx="8069">
                  <c:v>2.0025900000000001</c:v>
                </c:pt>
                <c:pt idx="8070">
                  <c:v>1.5842700000000001</c:v>
                </c:pt>
                <c:pt idx="8071">
                  <c:v>2.22227</c:v>
                </c:pt>
                <c:pt idx="8072">
                  <c:v>1.6244700000000001</c:v>
                </c:pt>
                <c:pt idx="8073">
                  <c:v>1.6821999999999999</c:v>
                </c:pt>
                <c:pt idx="8074">
                  <c:v>1.68221</c:v>
                </c:pt>
                <c:pt idx="8075">
                  <c:v>1.5869599999999999</c:v>
                </c:pt>
                <c:pt idx="8076">
                  <c:v>1.7690399999999999</c:v>
                </c:pt>
                <c:pt idx="8077">
                  <c:v>1.58474</c:v>
                </c:pt>
                <c:pt idx="8078">
                  <c:v>0.80465100000000001</c:v>
                </c:pt>
                <c:pt idx="8079">
                  <c:v>1.56246</c:v>
                </c:pt>
                <c:pt idx="8080">
                  <c:v>1.4013599999999999</c:v>
                </c:pt>
                <c:pt idx="8081">
                  <c:v>2.3829699999999998</c:v>
                </c:pt>
                <c:pt idx="8082">
                  <c:v>1.99817</c:v>
                </c:pt>
                <c:pt idx="8083">
                  <c:v>1.58474</c:v>
                </c:pt>
                <c:pt idx="8084">
                  <c:v>1.38225</c:v>
                </c:pt>
                <c:pt idx="8085">
                  <c:v>1.6588799999999999</c:v>
                </c:pt>
                <c:pt idx="8086">
                  <c:v>1.95896</c:v>
                </c:pt>
                <c:pt idx="8087">
                  <c:v>1.4001399999999999</c:v>
                </c:pt>
                <c:pt idx="8088">
                  <c:v>-6.4216999999999996E-2</c:v>
                </c:pt>
                <c:pt idx="8089">
                  <c:v>0.95617200000000002</c:v>
                </c:pt>
                <c:pt idx="8090">
                  <c:v>1.9719199999999999</c:v>
                </c:pt>
                <c:pt idx="8091">
                  <c:v>0.90785499999999997</c:v>
                </c:pt>
                <c:pt idx="8092">
                  <c:v>1.73281</c:v>
                </c:pt>
                <c:pt idx="8093">
                  <c:v>2.2977099999999999</c:v>
                </c:pt>
                <c:pt idx="8094">
                  <c:v>0.26108999999999999</c:v>
                </c:pt>
                <c:pt idx="8095">
                  <c:v>1.73281</c:v>
                </c:pt>
                <c:pt idx="8096">
                  <c:v>1.21421</c:v>
                </c:pt>
                <c:pt idx="8097">
                  <c:v>2.5037600000000002</c:v>
                </c:pt>
                <c:pt idx="8098">
                  <c:v>-5.4725000000000003E-2</c:v>
                </c:pt>
                <c:pt idx="8099">
                  <c:v>1.2731399999999999</c:v>
                </c:pt>
                <c:pt idx="8100">
                  <c:v>1.978</c:v>
                </c:pt>
                <c:pt idx="8101">
                  <c:v>1.32151</c:v>
                </c:pt>
                <c:pt idx="8102">
                  <c:v>0.99718099999999998</c:v>
                </c:pt>
                <c:pt idx="8103">
                  <c:v>2.46855</c:v>
                </c:pt>
                <c:pt idx="8104">
                  <c:v>1.6982299999999999</c:v>
                </c:pt>
                <c:pt idx="8105">
                  <c:v>1.6982299999999999</c:v>
                </c:pt>
                <c:pt idx="8106">
                  <c:v>0.81409600000000004</c:v>
                </c:pt>
                <c:pt idx="8107">
                  <c:v>1.4046799999999999</c:v>
                </c:pt>
                <c:pt idx="8108">
                  <c:v>0.44776199999999999</c:v>
                </c:pt>
                <c:pt idx="8109">
                  <c:v>0.42899900000000002</c:v>
                </c:pt>
                <c:pt idx="8110">
                  <c:v>0.71820200000000001</c:v>
                </c:pt>
                <c:pt idx="8111">
                  <c:v>-7.5068999999999997E-2</c:v>
                </c:pt>
                <c:pt idx="8112">
                  <c:v>0.18826200000000001</c:v>
                </c:pt>
                <c:pt idx="8113">
                  <c:v>-0.55435800000000002</c:v>
                </c:pt>
                <c:pt idx="8114">
                  <c:v>1.12693</c:v>
                </c:pt>
                <c:pt idx="8115">
                  <c:v>0.281254</c:v>
                </c:pt>
                <c:pt idx="8116">
                  <c:v>1.4770799999999999</c:v>
                </c:pt>
                <c:pt idx="8117">
                  <c:v>1.4864299999999999</c:v>
                </c:pt>
                <c:pt idx="8118">
                  <c:v>0.51003399999999999</c:v>
                </c:pt>
                <c:pt idx="8119">
                  <c:v>1.53668</c:v>
                </c:pt>
                <c:pt idx="8120">
                  <c:v>1.69112</c:v>
                </c:pt>
                <c:pt idx="8121">
                  <c:v>1.49217</c:v>
                </c:pt>
                <c:pt idx="8122">
                  <c:v>1.69112</c:v>
                </c:pt>
                <c:pt idx="8123">
                  <c:v>1.3086100000000001</c:v>
                </c:pt>
                <c:pt idx="8124">
                  <c:v>0.40430500000000003</c:v>
                </c:pt>
                <c:pt idx="8125">
                  <c:v>0.81892200000000004</c:v>
                </c:pt>
                <c:pt idx="8126">
                  <c:v>0.61413099999999998</c:v>
                </c:pt>
                <c:pt idx="8127">
                  <c:v>0.614209</c:v>
                </c:pt>
                <c:pt idx="8128">
                  <c:v>0.53364199999999995</c:v>
                </c:pt>
                <c:pt idx="8129">
                  <c:v>1.0659799999999999</c:v>
                </c:pt>
                <c:pt idx="8130">
                  <c:v>0.246471</c:v>
                </c:pt>
                <c:pt idx="8131">
                  <c:v>0.246471</c:v>
                </c:pt>
                <c:pt idx="8132">
                  <c:v>0.88837500000000003</c:v>
                </c:pt>
                <c:pt idx="8133">
                  <c:v>0.498168</c:v>
                </c:pt>
                <c:pt idx="8134">
                  <c:v>-0.34082699999999999</c:v>
                </c:pt>
                <c:pt idx="8135">
                  <c:v>1.3086100000000001</c:v>
                </c:pt>
                <c:pt idx="8136">
                  <c:v>-1.2558100000000001</c:v>
                </c:pt>
                <c:pt idx="8137">
                  <c:v>1.14425</c:v>
                </c:pt>
                <c:pt idx="8138">
                  <c:v>0.614209</c:v>
                </c:pt>
                <c:pt idx="8139">
                  <c:v>0.284636</c:v>
                </c:pt>
                <c:pt idx="8140">
                  <c:v>0.40865899999999999</c:v>
                </c:pt>
                <c:pt idx="8141">
                  <c:v>9.41E-3</c:v>
                </c:pt>
                <c:pt idx="8142">
                  <c:v>0.16375999999999999</c:v>
                </c:pt>
                <c:pt idx="8143">
                  <c:v>0.62899499999999997</c:v>
                </c:pt>
                <c:pt idx="8144">
                  <c:v>1.12693</c:v>
                </c:pt>
                <c:pt idx="8145">
                  <c:v>0.73316599999999998</c:v>
                </c:pt>
                <c:pt idx="8146">
                  <c:v>0.47168500000000002</c:v>
                </c:pt>
                <c:pt idx="8147">
                  <c:v>1.1647700000000001</c:v>
                </c:pt>
                <c:pt idx="8148">
                  <c:v>1.06484</c:v>
                </c:pt>
                <c:pt idx="8149">
                  <c:v>1.0478400000000001</c:v>
                </c:pt>
                <c:pt idx="8150">
                  <c:v>1.1654</c:v>
                </c:pt>
                <c:pt idx="8151">
                  <c:v>0.89515699999999998</c:v>
                </c:pt>
                <c:pt idx="8152">
                  <c:v>0.62154600000000004</c:v>
                </c:pt>
                <c:pt idx="8153">
                  <c:v>1.2547999999999999</c:v>
                </c:pt>
                <c:pt idx="8154">
                  <c:v>0.70521299999999998</c:v>
                </c:pt>
                <c:pt idx="8155">
                  <c:v>0.90824400000000005</c:v>
                </c:pt>
                <c:pt idx="8156">
                  <c:v>0.26519700000000002</c:v>
                </c:pt>
                <c:pt idx="8157">
                  <c:v>0.58521400000000001</c:v>
                </c:pt>
                <c:pt idx="8158">
                  <c:v>1.6173299999999999</c:v>
                </c:pt>
                <c:pt idx="8159">
                  <c:v>1.6173299999999999</c:v>
                </c:pt>
                <c:pt idx="8160">
                  <c:v>-0.36308000000000001</c:v>
                </c:pt>
                <c:pt idx="8161">
                  <c:v>0.43918600000000002</c:v>
                </c:pt>
                <c:pt idx="8162">
                  <c:v>1.3787400000000001</c:v>
                </c:pt>
                <c:pt idx="8163">
                  <c:v>-0.28854200000000002</c:v>
                </c:pt>
                <c:pt idx="8164">
                  <c:v>1.53101</c:v>
                </c:pt>
                <c:pt idx="8165">
                  <c:v>1.35114</c:v>
                </c:pt>
                <c:pt idx="8166">
                  <c:v>0.30907400000000002</c:v>
                </c:pt>
                <c:pt idx="8167">
                  <c:v>1.0220199999999999</c:v>
                </c:pt>
                <c:pt idx="8168">
                  <c:v>0.26107000000000002</c:v>
                </c:pt>
                <c:pt idx="8169">
                  <c:v>-0.16057299999999999</c:v>
                </c:pt>
                <c:pt idx="8170">
                  <c:v>0.83584199999999997</c:v>
                </c:pt>
                <c:pt idx="8171">
                  <c:v>0.26107000000000002</c:v>
                </c:pt>
                <c:pt idx="8172">
                  <c:v>1.42012</c:v>
                </c:pt>
                <c:pt idx="8173">
                  <c:v>-0.11976299999999999</c:v>
                </c:pt>
                <c:pt idx="8174">
                  <c:v>1.3430800000000001</c:v>
                </c:pt>
                <c:pt idx="8175">
                  <c:v>0.43918600000000002</c:v>
                </c:pt>
                <c:pt idx="8176">
                  <c:v>1.22353</c:v>
                </c:pt>
                <c:pt idx="8177">
                  <c:v>0.88466699999999998</c:v>
                </c:pt>
                <c:pt idx="8178">
                  <c:v>-1.56917</c:v>
                </c:pt>
                <c:pt idx="8179">
                  <c:v>-1.72559</c:v>
                </c:pt>
                <c:pt idx="8180">
                  <c:v>-0.26066899999999998</c:v>
                </c:pt>
                <c:pt idx="8181">
                  <c:v>9.0705999999999995E-2</c:v>
                </c:pt>
                <c:pt idx="8182">
                  <c:v>0.395067</c:v>
                </c:pt>
                <c:pt idx="8183">
                  <c:v>-3.4597999999999997E-2</c:v>
                </c:pt>
                <c:pt idx="8184">
                  <c:v>0.79766099999999995</c:v>
                </c:pt>
                <c:pt idx="8185">
                  <c:v>-0.15160699999999999</c:v>
                </c:pt>
                <c:pt idx="8186">
                  <c:v>7.7435000000000004E-2</c:v>
                </c:pt>
                <c:pt idx="8187">
                  <c:v>-1.56917</c:v>
                </c:pt>
                <c:pt idx="8188">
                  <c:v>7.7435000000000004E-2</c:v>
                </c:pt>
                <c:pt idx="8189">
                  <c:v>-0.15160699999999999</c:v>
                </c:pt>
                <c:pt idx="8190">
                  <c:v>-0.607761</c:v>
                </c:pt>
                <c:pt idx="8191">
                  <c:v>0.76894099999999999</c:v>
                </c:pt>
                <c:pt idx="8192">
                  <c:v>-0.76985599999999998</c:v>
                </c:pt>
                <c:pt idx="8193">
                  <c:v>0.24868599999999999</c:v>
                </c:pt>
                <c:pt idx="8194">
                  <c:v>0.24868599999999999</c:v>
                </c:pt>
                <c:pt idx="8195">
                  <c:v>-0.58016900000000005</c:v>
                </c:pt>
                <c:pt idx="8196">
                  <c:v>9.6696000000000004E-2</c:v>
                </c:pt>
                <c:pt idx="8197">
                  <c:v>-0.195156</c:v>
                </c:pt>
                <c:pt idx="8198">
                  <c:v>-0.102852</c:v>
                </c:pt>
                <c:pt idx="8199">
                  <c:v>-0.195156</c:v>
                </c:pt>
                <c:pt idx="8200">
                  <c:v>-1.49099</c:v>
                </c:pt>
                <c:pt idx="8201">
                  <c:v>-1.76448</c:v>
                </c:pt>
                <c:pt idx="8202">
                  <c:v>-1.93971</c:v>
                </c:pt>
                <c:pt idx="8203">
                  <c:v>-1.25848</c:v>
                </c:pt>
                <c:pt idx="8204">
                  <c:v>-0.48647699999999999</c:v>
                </c:pt>
                <c:pt idx="8205">
                  <c:v>-1.02535</c:v>
                </c:pt>
                <c:pt idx="8206">
                  <c:v>-1.00841</c:v>
                </c:pt>
                <c:pt idx="8207">
                  <c:v>-1.03583</c:v>
                </c:pt>
                <c:pt idx="8208">
                  <c:v>-1.19198</c:v>
                </c:pt>
                <c:pt idx="8209">
                  <c:v>-0.27189099999999999</c:v>
                </c:pt>
                <c:pt idx="8210">
                  <c:v>-0.910354</c:v>
                </c:pt>
                <c:pt idx="8211">
                  <c:v>-0.27189099999999999</c:v>
                </c:pt>
                <c:pt idx="8212">
                  <c:v>-1.7950900000000001</c:v>
                </c:pt>
                <c:pt idx="8213">
                  <c:v>-0.40975800000000001</c:v>
                </c:pt>
                <c:pt idx="8214">
                  <c:v>-0.47940899999999997</c:v>
                </c:pt>
                <c:pt idx="8215">
                  <c:v>-0.18285299999999999</c:v>
                </c:pt>
                <c:pt idx="8216">
                  <c:v>-0.68909200000000004</c:v>
                </c:pt>
                <c:pt idx="8217">
                  <c:v>-0.54461199999999999</c:v>
                </c:pt>
                <c:pt idx="8218">
                  <c:v>-1.17371</c:v>
                </c:pt>
                <c:pt idx="8219">
                  <c:v>0.30637999999999999</c:v>
                </c:pt>
                <c:pt idx="8220">
                  <c:v>-0.87206899999999998</c:v>
                </c:pt>
                <c:pt idx="8221">
                  <c:v>-0.69648299999999996</c:v>
                </c:pt>
                <c:pt idx="8222">
                  <c:v>-0.86399000000000004</c:v>
                </c:pt>
                <c:pt idx="8223">
                  <c:v>-0.24993599999999999</c:v>
                </c:pt>
                <c:pt idx="8224">
                  <c:v>-0.80273300000000003</c:v>
                </c:pt>
                <c:pt idx="8225">
                  <c:v>-0.69648299999999996</c:v>
                </c:pt>
                <c:pt idx="8226">
                  <c:v>-0.54461199999999999</c:v>
                </c:pt>
                <c:pt idx="8227">
                  <c:v>-0.623973</c:v>
                </c:pt>
                <c:pt idx="8228">
                  <c:v>2.3738299999999999</c:v>
                </c:pt>
                <c:pt idx="8229">
                  <c:v>2.3738299999999999</c:v>
                </c:pt>
                <c:pt idx="8230">
                  <c:v>0.71729500000000002</c:v>
                </c:pt>
                <c:pt idx="8231">
                  <c:v>0.97440199999999999</c:v>
                </c:pt>
                <c:pt idx="8232">
                  <c:v>0.86146199999999995</c:v>
                </c:pt>
                <c:pt idx="8233">
                  <c:v>0.54451700000000003</c:v>
                </c:pt>
                <c:pt idx="8234">
                  <c:v>-1.1064400000000001</c:v>
                </c:pt>
                <c:pt idx="8235">
                  <c:v>-1.06856</c:v>
                </c:pt>
                <c:pt idx="8236">
                  <c:v>0.84335599999999999</c:v>
                </c:pt>
                <c:pt idx="8237">
                  <c:v>1.1812100000000001</c:v>
                </c:pt>
                <c:pt idx="8238">
                  <c:v>0.47079399999999999</c:v>
                </c:pt>
                <c:pt idx="8239">
                  <c:v>1.3222799999999999</c:v>
                </c:pt>
                <c:pt idx="8240">
                  <c:v>0.48134300000000002</c:v>
                </c:pt>
                <c:pt idx="8241">
                  <c:v>0.54451700000000003</c:v>
                </c:pt>
                <c:pt idx="8242">
                  <c:v>0.97440199999999999</c:v>
                </c:pt>
                <c:pt idx="8243">
                  <c:v>1.5209699999999999</c:v>
                </c:pt>
                <c:pt idx="8244">
                  <c:v>1.7650999999999999</c:v>
                </c:pt>
                <c:pt idx="8245">
                  <c:v>0.93465299999999996</c:v>
                </c:pt>
                <c:pt idx="8246">
                  <c:v>0.61572800000000005</c:v>
                </c:pt>
                <c:pt idx="8247">
                  <c:v>1.09023</c:v>
                </c:pt>
                <c:pt idx="8248">
                  <c:v>0.619062</c:v>
                </c:pt>
                <c:pt idx="8249">
                  <c:v>1.6712800000000001</c:v>
                </c:pt>
                <c:pt idx="8250">
                  <c:v>1.5209699999999999</c:v>
                </c:pt>
                <c:pt idx="8251">
                  <c:v>0.71952899999999997</c:v>
                </c:pt>
                <c:pt idx="8252">
                  <c:v>1.74224</c:v>
                </c:pt>
                <c:pt idx="8253">
                  <c:v>1.71357</c:v>
                </c:pt>
                <c:pt idx="8254">
                  <c:v>0.22462499999999999</c:v>
                </c:pt>
                <c:pt idx="8255">
                  <c:v>0.90014700000000003</c:v>
                </c:pt>
                <c:pt idx="8256">
                  <c:v>0.89654999999999996</c:v>
                </c:pt>
                <c:pt idx="8257">
                  <c:v>1.0826100000000001</c:v>
                </c:pt>
                <c:pt idx="8258">
                  <c:v>-1.06856</c:v>
                </c:pt>
                <c:pt idx="8259">
                  <c:v>1.0961000000000001</c:v>
                </c:pt>
                <c:pt idx="8260">
                  <c:v>1.2444999999999999</c:v>
                </c:pt>
                <c:pt idx="8261">
                  <c:v>0.62696600000000002</c:v>
                </c:pt>
                <c:pt idx="8262">
                  <c:v>0.62696600000000002</c:v>
                </c:pt>
                <c:pt idx="8263">
                  <c:v>0.87301399999999996</c:v>
                </c:pt>
                <c:pt idx="8264">
                  <c:v>0.18982499999999999</c:v>
                </c:pt>
                <c:pt idx="8265">
                  <c:v>-7.7121999999999996E-2</c:v>
                </c:pt>
                <c:pt idx="8266">
                  <c:v>0.100385</c:v>
                </c:pt>
                <c:pt idx="8267">
                  <c:v>0.93913199999999997</c:v>
                </c:pt>
                <c:pt idx="8268">
                  <c:v>0.14319499999999999</c:v>
                </c:pt>
                <c:pt idx="8269">
                  <c:v>0.42577799999999999</c:v>
                </c:pt>
                <c:pt idx="8270">
                  <c:v>1.13524</c:v>
                </c:pt>
                <c:pt idx="8271">
                  <c:v>0.55089399999999999</c:v>
                </c:pt>
                <c:pt idx="8272">
                  <c:v>0.100385</c:v>
                </c:pt>
                <c:pt idx="8273">
                  <c:v>0.74380500000000005</c:v>
                </c:pt>
                <c:pt idx="8274">
                  <c:v>0.16581399999999999</c:v>
                </c:pt>
                <c:pt idx="8275">
                  <c:v>0.67067699999999997</c:v>
                </c:pt>
                <c:pt idx="8276">
                  <c:v>1.32863</c:v>
                </c:pt>
                <c:pt idx="8277">
                  <c:v>0.40301900000000002</c:v>
                </c:pt>
                <c:pt idx="8278">
                  <c:v>0.55047400000000002</c:v>
                </c:pt>
                <c:pt idx="8279">
                  <c:v>1.2674399999999999</c:v>
                </c:pt>
                <c:pt idx="8280">
                  <c:v>0.87401799999999996</c:v>
                </c:pt>
                <c:pt idx="8281">
                  <c:v>1.3027899999999999</c:v>
                </c:pt>
                <c:pt idx="8282">
                  <c:v>7.3830000000000007E-2</c:v>
                </c:pt>
                <c:pt idx="8283">
                  <c:v>0.48227300000000001</c:v>
                </c:pt>
                <c:pt idx="8284">
                  <c:v>1.2444999999999999</c:v>
                </c:pt>
                <c:pt idx="8285">
                  <c:v>0.29633399999999999</c:v>
                </c:pt>
                <c:pt idx="8286">
                  <c:v>0.80774299999999999</c:v>
                </c:pt>
                <c:pt idx="8287">
                  <c:v>1.3027899999999999</c:v>
                </c:pt>
                <c:pt idx="8288">
                  <c:v>2.0695899999999998</c:v>
                </c:pt>
                <c:pt idx="8289">
                  <c:v>2.1824300000000001</c:v>
                </c:pt>
                <c:pt idx="8290">
                  <c:v>1.35164</c:v>
                </c:pt>
                <c:pt idx="8291">
                  <c:v>1.2708299999999999</c:v>
                </c:pt>
                <c:pt idx="8292">
                  <c:v>1.9836800000000001</c:v>
                </c:pt>
                <c:pt idx="8293">
                  <c:v>1.68058</c:v>
                </c:pt>
                <c:pt idx="8294">
                  <c:v>1.4808699999999999</c:v>
                </c:pt>
                <c:pt idx="8295">
                  <c:v>0.85678100000000001</c:v>
                </c:pt>
                <c:pt idx="8296">
                  <c:v>0.81652800000000003</c:v>
                </c:pt>
                <c:pt idx="8297">
                  <c:v>1.2708299999999999</c:v>
                </c:pt>
                <c:pt idx="8298">
                  <c:v>1.45906</c:v>
                </c:pt>
                <c:pt idx="8299">
                  <c:v>0.81652800000000003</c:v>
                </c:pt>
                <c:pt idx="8300">
                  <c:v>1.12479</c:v>
                </c:pt>
                <c:pt idx="8301">
                  <c:v>0.37623600000000001</c:v>
                </c:pt>
                <c:pt idx="8302">
                  <c:v>4.1523999999999998E-2</c:v>
                </c:pt>
                <c:pt idx="8303">
                  <c:v>1.45157</c:v>
                </c:pt>
                <c:pt idx="8304">
                  <c:v>2.1824300000000001</c:v>
                </c:pt>
                <c:pt idx="8305">
                  <c:v>1.9739500000000001</c:v>
                </c:pt>
                <c:pt idx="8306">
                  <c:v>1.96685</c:v>
                </c:pt>
                <c:pt idx="8307">
                  <c:v>1.45157</c:v>
                </c:pt>
                <c:pt idx="8308">
                  <c:v>1.8147500000000001</c:v>
                </c:pt>
                <c:pt idx="8309">
                  <c:v>-0.18465400000000001</c:v>
                </c:pt>
                <c:pt idx="8310">
                  <c:v>0.85487199999999997</c:v>
                </c:pt>
                <c:pt idx="8311">
                  <c:v>3.3951699999999998</c:v>
                </c:pt>
                <c:pt idx="8312">
                  <c:v>2.5579200000000002</c:v>
                </c:pt>
                <c:pt idx="8313">
                  <c:v>1.33691</c:v>
                </c:pt>
                <c:pt idx="8314">
                  <c:v>2.6898300000000002</c:v>
                </c:pt>
                <c:pt idx="8315">
                  <c:v>2.11402</c:v>
                </c:pt>
                <c:pt idx="8316">
                  <c:v>0.41118900000000003</c:v>
                </c:pt>
                <c:pt idx="8317">
                  <c:v>1.47384</c:v>
                </c:pt>
                <c:pt idx="8318">
                  <c:v>2.3877000000000002</c:v>
                </c:pt>
                <c:pt idx="8319">
                  <c:v>3.13435</c:v>
                </c:pt>
                <c:pt idx="8320">
                  <c:v>2.01125</c:v>
                </c:pt>
                <c:pt idx="8321">
                  <c:v>2.0253100000000002</c:v>
                </c:pt>
                <c:pt idx="8322">
                  <c:v>2.5521799999999999</c:v>
                </c:pt>
                <c:pt idx="8323">
                  <c:v>2.0152000000000001</c:v>
                </c:pt>
                <c:pt idx="8324">
                  <c:v>1.21557</c:v>
                </c:pt>
                <c:pt idx="8325">
                  <c:v>1.4996499999999999</c:v>
                </c:pt>
                <c:pt idx="8326">
                  <c:v>2.2101700000000002</c:v>
                </c:pt>
                <c:pt idx="8327">
                  <c:v>0.56721500000000002</c:v>
                </c:pt>
                <c:pt idx="8328">
                  <c:v>2.01125</c:v>
                </c:pt>
                <c:pt idx="8329">
                  <c:v>3.02373</c:v>
                </c:pt>
                <c:pt idx="8330">
                  <c:v>1.08849</c:v>
                </c:pt>
                <c:pt idx="8331">
                  <c:v>2.0152000000000001</c:v>
                </c:pt>
                <c:pt idx="8332">
                  <c:v>1.43225</c:v>
                </c:pt>
                <c:pt idx="8333">
                  <c:v>2.7193800000000001</c:v>
                </c:pt>
                <c:pt idx="8334">
                  <c:v>2.3874200000000001</c:v>
                </c:pt>
                <c:pt idx="8335">
                  <c:v>2.1178400000000002</c:v>
                </c:pt>
                <c:pt idx="8336">
                  <c:v>1.46533</c:v>
                </c:pt>
                <c:pt idx="8337">
                  <c:v>2.11937</c:v>
                </c:pt>
                <c:pt idx="8338">
                  <c:v>2.71719</c:v>
                </c:pt>
                <c:pt idx="8339">
                  <c:v>2.64927</c:v>
                </c:pt>
                <c:pt idx="8340">
                  <c:v>1.9142999999999999</c:v>
                </c:pt>
                <c:pt idx="8341">
                  <c:v>1.9667699999999999</c:v>
                </c:pt>
                <c:pt idx="8342">
                  <c:v>0.33405200000000002</c:v>
                </c:pt>
                <c:pt idx="8343">
                  <c:v>1.46377</c:v>
                </c:pt>
                <c:pt idx="8344">
                  <c:v>1.1304399999999999</c:v>
                </c:pt>
                <c:pt idx="8345">
                  <c:v>0.93363499999999999</c:v>
                </c:pt>
                <c:pt idx="8346">
                  <c:v>1.2729900000000001</c:v>
                </c:pt>
                <c:pt idx="8347">
                  <c:v>0.33280399999999999</c:v>
                </c:pt>
                <c:pt idx="8348">
                  <c:v>1.46377</c:v>
                </c:pt>
                <c:pt idx="8349">
                  <c:v>0.79142400000000002</c:v>
                </c:pt>
                <c:pt idx="8350">
                  <c:v>1.37117</c:v>
                </c:pt>
                <c:pt idx="8351">
                  <c:v>0.97280699999999998</c:v>
                </c:pt>
                <c:pt idx="8352">
                  <c:v>2.5579200000000002</c:v>
                </c:pt>
                <c:pt idx="8353">
                  <c:v>1.97115</c:v>
                </c:pt>
                <c:pt idx="8354">
                  <c:v>0.87578500000000004</c:v>
                </c:pt>
                <c:pt idx="8355">
                  <c:v>1.13733</c:v>
                </c:pt>
                <c:pt idx="8356">
                  <c:v>0.68581599999999998</c:v>
                </c:pt>
                <c:pt idx="8357">
                  <c:v>0.566303</c:v>
                </c:pt>
                <c:pt idx="8358">
                  <c:v>0.77062200000000003</c:v>
                </c:pt>
                <c:pt idx="8359">
                  <c:v>1.19804</c:v>
                </c:pt>
                <c:pt idx="8360">
                  <c:v>0.93483400000000005</c:v>
                </c:pt>
                <c:pt idx="8361">
                  <c:v>0.96141500000000002</c:v>
                </c:pt>
                <c:pt idx="8362">
                  <c:v>0.47872300000000001</c:v>
                </c:pt>
                <c:pt idx="8363">
                  <c:v>1.46377</c:v>
                </c:pt>
                <c:pt idx="8364">
                  <c:v>0.73184099999999996</c:v>
                </c:pt>
                <c:pt idx="8365">
                  <c:v>0.69107300000000005</c:v>
                </c:pt>
                <c:pt idx="8366">
                  <c:v>1.42313</c:v>
                </c:pt>
                <c:pt idx="8367">
                  <c:v>0.59299400000000002</c:v>
                </c:pt>
                <c:pt idx="8368">
                  <c:v>1.0588599999999999</c:v>
                </c:pt>
                <c:pt idx="8369">
                  <c:v>1.4401999999999999</c:v>
                </c:pt>
                <c:pt idx="8370">
                  <c:v>1.0083599999999999</c:v>
                </c:pt>
                <c:pt idx="8371">
                  <c:v>0.83188600000000001</c:v>
                </c:pt>
                <c:pt idx="8372">
                  <c:v>0.90057399999999999</c:v>
                </c:pt>
                <c:pt idx="8373">
                  <c:v>1.8556299999999999</c:v>
                </c:pt>
                <c:pt idx="8374">
                  <c:v>1.55006</c:v>
                </c:pt>
                <c:pt idx="8375">
                  <c:v>0.17024300000000001</c:v>
                </c:pt>
                <c:pt idx="8376">
                  <c:v>0.86621000000000004</c:v>
                </c:pt>
                <c:pt idx="8377">
                  <c:v>0.17024300000000001</c:v>
                </c:pt>
                <c:pt idx="8378">
                  <c:v>1.74438</c:v>
                </c:pt>
                <c:pt idx="8379">
                  <c:v>1.2839400000000001</c:v>
                </c:pt>
                <c:pt idx="8380">
                  <c:v>0.80997200000000003</c:v>
                </c:pt>
                <c:pt idx="8381">
                  <c:v>0.56042899999999995</c:v>
                </c:pt>
                <c:pt idx="8382">
                  <c:v>1.27739</c:v>
                </c:pt>
                <c:pt idx="8383">
                  <c:v>0.30546699999999999</c:v>
                </c:pt>
                <c:pt idx="8384">
                  <c:v>0.73388100000000001</c:v>
                </c:pt>
                <c:pt idx="8385">
                  <c:v>2.9243600000000001</c:v>
                </c:pt>
                <c:pt idx="8386">
                  <c:v>-0.26168000000000002</c:v>
                </c:pt>
                <c:pt idx="8387">
                  <c:v>0.92883700000000002</c:v>
                </c:pt>
                <c:pt idx="8388">
                  <c:v>1.27739</c:v>
                </c:pt>
                <c:pt idx="8389">
                  <c:v>0.35174100000000003</c:v>
                </c:pt>
                <c:pt idx="8390">
                  <c:v>0.32536700000000002</c:v>
                </c:pt>
                <c:pt idx="8391">
                  <c:v>0.68581599999999998</c:v>
                </c:pt>
                <c:pt idx="8392">
                  <c:v>1.09287</c:v>
                </c:pt>
                <c:pt idx="8393">
                  <c:v>0.47578100000000001</c:v>
                </c:pt>
                <c:pt idx="8394">
                  <c:v>0.93181999999999998</c:v>
                </c:pt>
                <c:pt idx="8395">
                  <c:v>0.62767099999999998</c:v>
                </c:pt>
                <c:pt idx="8396">
                  <c:v>0.46056200000000003</c:v>
                </c:pt>
                <c:pt idx="8397">
                  <c:v>0.608989</c:v>
                </c:pt>
                <c:pt idx="8398">
                  <c:v>1.13076</c:v>
                </c:pt>
                <c:pt idx="8399">
                  <c:v>0.33079599999999998</c:v>
                </c:pt>
                <c:pt idx="8400">
                  <c:v>0.48152200000000001</c:v>
                </c:pt>
                <c:pt idx="8401">
                  <c:v>1.13076</c:v>
                </c:pt>
                <c:pt idx="8402">
                  <c:v>1.1547099999999999</c:v>
                </c:pt>
                <c:pt idx="8403">
                  <c:v>0.559639</c:v>
                </c:pt>
                <c:pt idx="8404">
                  <c:v>0.92852100000000004</c:v>
                </c:pt>
                <c:pt idx="8405">
                  <c:v>0.38828099999999999</c:v>
                </c:pt>
                <c:pt idx="8406">
                  <c:v>0.66833200000000004</c:v>
                </c:pt>
                <c:pt idx="8407">
                  <c:v>0.95630000000000004</c:v>
                </c:pt>
                <c:pt idx="8408">
                  <c:v>0.82566399999999995</c:v>
                </c:pt>
                <c:pt idx="8409">
                  <c:v>0.50645700000000005</c:v>
                </c:pt>
                <c:pt idx="8410">
                  <c:v>0.46056200000000003</c:v>
                </c:pt>
                <c:pt idx="8411">
                  <c:v>0.33079599999999998</c:v>
                </c:pt>
                <c:pt idx="8412">
                  <c:v>0.23490900000000001</c:v>
                </c:pt>
                <c:pt idx="8413">
                  <c:v>0.63969500000000001</c:v>
                </c:pt>
                <c:pt idx="8414">
                  <c:v>0.89149299999999998</c:v>
                </c:pt>
                <c:pt idx="8415">
                  <c:v>0.80016399999999999</c:v>
                </c:pt>
                <c:pt idx="8416">
                  <c:v>0.73833800000000005</c:v>
                </c:pt>
                <c:pt idx="8417">
                  <c:v>0.33079599999999998</c:v>
                </c:pt>
                <c:pt idx="8418">
                  <c:v>0.92031499999999999</c:v>
                </c:pt>
                <c:pt idx="8419">
                  <c:v>0.82313899999999995</c:v>
                </c:pt>
                <c:pt idx="8420">
                  <c:v>0.52299200000000001</c:v>
                </c:pt>
                <c:pt idx="8421">
                  <c:v>0.87984799999999996</c:v>
                </c:pt>
                <c:pt idx="8422">
                  <c:v>-1.7262E-2</c:v>
                </c:pt>
                <c:pt idx="8423">
                  <c:v>1.9185000000000001</c:v>
                </c:pt>
                <c:pt idx="8424">
                  <c:v>1.4584299999999999</c:v>
                </c:pt>
                <c:pt idx="8425">
                  <c:v>-0.55143699999999995</c:v>
                </c:pt>
                <c:pt idx="8426">
                  <c:v>3.1916500000000001</c:v>
                </c:pt>
                <c:pt idx="8427">
                  <c:v>1.37913</c:v>
                </c:pt>
                <c:pt idx="8428">
                  <c:v>0.54061700000000001</c:v>
                </c:pt>
                <c:pt idx="8429">
                  <c:v>1.9185000000000001</c:v>
                </c:pt>
                <c:pt idx="8430">
                  <c:v>1.82413</c:v>
                </c:pt>
                <c:pt idx="8431">
                  <c:v>0.60546100000000003</c:v>
                </c:pt>
                <c:pt idx="8432">
                  <c:v>1.9185000000000001</c:v>
                </c:pt>
                <c:pt idx="8433">
                  <c:v>1.38795</c:v>
                </c:pt>
                <c:pt idx="8434">
                  <c:v>1.0481400000000001</c:v>
                </c:pt>
                <c:pt idx="8435">
                  <c:v>0.91757699999999998</c:v>
                </c:pt>
                <c:pt idx="8436">
                  <c:v>0.32373299999999999</c:v>
                </c:pt>
                <c:pt idx="8437">
                  <c:v>1.1259699999999999</c:v>
                </c:pt>
                <c:pt idx="8438">
                  <c:v>1.0481400000000001</c:v>
                </c:pt>
                <c:pt idx="8439">
                  <c:v>1.8839399999999999</c:v>
                </c:pt>
                <c:pt idx="8440">
                  <c:v>2.54542</c:v>
                </c:pt>
                <c:pt idx="8441">
                  <c:v>1.5980099999999999</c:v>
                </c:pt>
                <c:pt idx="8442">
                  <c:v>1.0295300000000001</c:v>
                </c:pt>
                <c:pt idx="8443">
                  <c:v>0.51107499999999995</c:v>
                </c:pt>
                <c:pt idx="8444">
                  <c:v>-0.219171</c:v>
                </c:pt>
                <c:pt idx="8445">
                  <c:v>-0.286298</c:v>
                </c:pt>
                <c:pt idx="8446">
                  <c:v>1.0837600000000001</c:v>
                </c:pt>
                <c:pt idx="8447">
                  <c:v>1.42387</c:v>
                </c:pt>
                <c:pt idx="8448">
                  <c:v>0.17060500000000001</c:v>
                </c:pt>
                <c:pt idx="8449">
                  <c:v>0.83296499999999996</c:v>
                </c:pt>
                <c:pt idx="8450">
                  <c:v>0.15265699999999999</c:v>
                </c:pt>
                <c:pt idx="8451">
                  <c:v>1.4132800000000001</c:v>
                </c:pt>
                <c:pt idx="8452">
                  <c:v>1.54786</c:v>
                </c:pt>
                <c:pt idx="8453">
                  <c:v>0.133023</c:v>
                </c:pt>
                <c:pt idx="8454">
                  <c:v>-0.91000899999999996</c:v>
                </c:pt>
                <c:pt idx="8455">
                  <c:v>0.17060500000000001</c:v>
                </c:pt>
                <c:pt idx="8456">
                  <c:v>-0.59749300000000005</c:v>
                </c:pt>
                <c:pt idx="8457">
                  <c:v>1.49407</c:v>
                </c:pt>
                <c:pt idx="8458">
                  <c:v>0.133023</c:v>
                </c:pt>
                <c:pt idx="8459">
                  <c:v>1.7552300000000001</c:v>
                </c:pt>
                <c:pt idx="8460">
                  <c:v>0.419738</c:v>
                </c:pt>
                <c:pt idx="8461">
                  <c:v>0.25012800000000002</c:v>
                </c:pt>
                <c:pt idx="8462">
                  <c:v>-0.28973900000000002</c:v>
                </c:pt>
                <c:pt idx="8463">
                  <c:v>0.83296499999999996</c:v>
                </c:pt>
                <c:pt idx="8464">
                  <c:v>-0.56230500000000005</c:v>
                </c:pt>
                <c:pt idx="8465">
                  <c:v>6.3573000000000005E-2</c:v>
                </c:pt>
                <c:pt idx="8466">
                  <c:v>0.133023</c:v>
                </c:pt>
                <c:pt idx="8467">
                  <c:v>-3.6775000000000002E-2</c:v>
                </c:pt>
                <c:pt idx="8468">
                  <c:v>-0.57599</c:v>
                </c:pt>
                <c:pt idx="8469">
                  <c:v>0.965001</c:v>
                </c:pt>
                <c:pt idx="8470">
                  <c:v>1.54786</c:v>
                </c:pt>
                <c:pt idx="8471">
                  <c:v>0.72084899999999996</c:v>
                </c:pt>
                <c:pt idx="8472">
                  <c:v>-2.1099999999999999E-3</c:v>
                </c:pt>
                <c:pt idx="8473">
                  <c:v>0.62068100000000004</c:v>
                </c:pt>
                <c:pt idx="8474">
                  <c:v>1.8711</c:v>
                </c:pt>
                <c:pt idx="8475">
                  <c:v>0.56578200000000001</c:v>
                </c:pt>
                <c:pt idx="8476">
                  <c:v>1.44817</c:v>
                </c:pt>
                <c:pt idx="8477">
                  <c:v>5.0805999999999997E-2</c:v>
                </c:pt>
                <c:pt idx="8478">
                  <c:v>1.8711</c:v>
                </c:pt>
                <c:pt idx="8479">
                  <c:v>-2.1099999999999999E-3</c:v>
                </c:pt>
                <c:pt idx="8480">
                  <c:v>-4.7863999999999997E-2</c:v>
                </c:pt>
                <c:pt idx="8481">
                  <c:v>0.56341600000000003</c:v>
                </c:pt>
                <c:pt idx="8482">
                  <c:v>0.56341600000000003</c:v>
                </c:pt>
                <c:pt idx="8483">
                  <c:v>0.78271599999999997</c:v>
                </c:pt>
                <c:pt idx="8484">
                  <c:v>6.3089000000000006E-2</c:v>
                </c:pt>
                <c:pt idx="8485">
                  <c:v>-2.1099999999999999E-3</c:v>
                </c:pt>
                <c:pt idx="8486">
                  <c:v>5.0805999999999997E-2</c:v>
                </c:pt>
                <c:pt idx="8487">
                  <c:v>0.42992599999999997</c:v>
                </c:pt>
                <c:pt idx="8488">
                  <c:v>0.66988499999999995</c:v>
                </c:pt>
                <c:pt idx="8489">
                  <c:v>-0.56230500000000005</c:v>
                </c:pt>
                <c:pt idx="8490">
                  <c:v>-8.7880000000000007E-3</c:v>
                </c:pt>
                <c:pt idx="8491">
                  <c:v>0.56341600000000003</c:v>
                </c:pt>
                <c:pt idx="8492">
                  <c:v>0.33546599999999999</c:v>
                </c:pt>
                <c:pt idx="8493">
                  <c:v>0.20153299999999999</c:v>
                </c:pt>
                <c:pt idx="8494">
                  <c:v>0.56341600000000003</c:v>
                </c:pt>
                <c:pt idx="8495">
                  <c:v>0.82108400000000004</c:v>
                </c:pt>
                <c:pt idx="8496">
                  <c:v>-0.50098399999999998</c:v>
                </c:pt>
                <c:pt idx="8497">
                  <c:v>0.18434700000000001</c:v>
                </c:pt>
                <c:pt idx="8498">
                  <c:v>0.57820199999999999</c:v>
                </c:pt>
                <c:pt idx="8499">
                  <c:v>-0.65805199999999997</c:v>
                </c:pt>
                <c:pt idx="8500">
                  <c:v>1.8169900000000001</c:v>
                </c:pt>
                <c:pt idx="8501">
                  <c:v>0.43295</c:v>
                </c:pt>
                <c:pt idx="8502">
                  <c:v>0.81103599999999998</c:v>
                </c:pt>
                <c:pt idx="8503">
                  <c:v>0.83875200000000005</c:v>
                </c:pt>
                <c:pt idx="8504">
                  <c:v>0.18434700000000001</c:v>
                </c:pt>
                <c:pt idx="8505">
                  <c:v>0.81103599999999998</c:v>
                </c:pt>
                <c:pt idx="8506">
                  <c:v>0.17354800000000001</c:v>
                </c:pt>
                <c:pt idx="8507">
                  <c:v>0.97194499999999995</c:v>
                </c:pt>
                <c:pt idx="8508">
                  <c:v>-0.26536100000000001</c:v>
                </c:pt>
                <c:pt idx="8509">
                  <c:v>0.261519</c:v>
                </c:pt>
                <c:pt idx="8510">
                  <c:v>0.74148000000000003</c:v>
                </c:pt>
                <c:pt idx="8511">
                  <c:v>0.987294</c:v>
                </c:pt>
                <c:pt idx="8512">
                  <c:v>0.40337299999999998</c:v>
                </c:pt>
                <c:pt idx="8513">
                  <c:v>1.04633</c:v>
                </c:pt>
                <c:pt idx="8514">
                  <c:v>0.32057600000000003</c:v>
                </c:pt>
                <c:pt idx="8515">
                  <c:v>-5.7579999999999999E-2</c:v>
                </c:pt>
                <c:pt idx="8516">
                  <c:v>0.83875200000000005</c:v>
                </c:pt>
                <c:pt idx="8517">
                  <c:v>-1.03803</c:v>
                </c:pt>
                <c:pt idx="8518">
                  <c:v>1.2445600000000001</c:v>
                </c:pt>
                <c:pt idx="8519">
                  <c:v>0.57175799999999999</c:v>
                </c:pt>
                <c:pt idx="8520">
                  <c:v>0.15010599999999999</c:v>
                </c:pt>
                <c:pt idx="8521">
                  <c:v>0.500865</c:v>
                </c:pt>
                <c:pt idx="8522">
                  <c:v>1.0134099999999999</c:v>
                </c:pt>
                <c:pt idx="8523">
                  <c:v>0.83177199999999996</c:v>
                </c:pt>
                <c:pt idx="8524">
                  <c:v>0.79370200000000002</c:v>
                </c:pt>
                <c:pt idx="8525">
                  <c:v>-0.15012500000000001</c:v>
                </c:pt>
                <c:pt idx="8526">
                  <c:v>0.43170799999999998</c:v>
                </c:pt>
                <c:pt idx="8527">
                  <c:v>-0.28372900000000001</c:v>
                </c:pt>
                <c:pt idx="8528">
                  <c:v>0.17869299999999999</c:v>
                </c:pt>
                <c:pt idx="8529">
                  <c:v>-0.28372900000000001</c:v>
                </c:pt>
                <c:pt idx="8530">
                  <c:v>-0.28372900000000001</c:v>
                </c:pt>
                <c:pt idx="8531">
                  <c:v>0.88119099999999995</c:v>
                </c:pt>
                <c:pt idx="8532">
                  <c:v>0.455038</c:v>
                </c:pt>
                <c:pt idx="8533">
                  <c:v>0.900038</c:v>
                </c:pt>
                <c:pt idx="8534">
                  <c:v>0.900038</c:v>
                </c:pt>
                <c:pt idx="8535">
                  <c:v>0.83177199999999996</c:v>
                </c:pt>
                <c:pt idx="8536">
                  <c:v>-0.63713900000000001</c:v>
                </c:pt>
                <c:pt idx="8537">
                  <c:v>-7.7292E-2</c:v>
                </c:pt>
                <c:pt idx="8538">
                  <c:v>0.59517299999999995</c:v>
                </c:pt>
                <c:pt idx="8539">
                  <c:v>-1.372E-2</c:v>
                </c:pt>
                <c:pt idx="8540">
                  <c:v>0.64345300000000005</c:v>
                </c:pt>
                <c:pt idx="8541">
                  <c:v>0.64345300000000005</c:v>
                </c:pt>
                <c:pt idx="8542">
                  <c:v>2.1749999999999998</c:v>
                </c:pt>
                <c:pt idx="8543">
                  <c:v>1.1234200000000001</c:v>
                </c:pt>
                <c:pt idx="8544">
                  <c:v>2.0636800000000002</c:v>
                </c:pt>
                <c:pt idx="8545">
                  <c:v>2.7911700000000002</c:v>
                </c:pt>
                <c:pt idx="8546">
                  <c:v>0.74944299999999997</c:v>
                </c:pt>
                <c:pt idx="8547">
                  <c:v>2.6774900000000001</c:v>
                </c:pt>
                <c:pt idx="8548">
                  <c:v>1.2109799999999999</c:v>
                </c:pt>
                <c:pt idx="8549">
                  <c:v>2.7911700000000002</c:v>
                </c:pt>
                <c:pt idx="8550">
                  <c:v>2.5698699999999999</c:v>
                </c:pt>
                <c:pt idx="8551">
                  <c:v>2.32403</c:v>
                </c:pt>
                <c:pt idx="8552">
                  <c:v>1.3196000000000001</c:v>
                </c:pt>
                <c:pt idx="8553">
                  <c:v>0.83370500000000003</c:v>
                </c:pt>
                <c:pt idx="8554">
                  <c:v>2.1269499999999999</c:v>
                </c:pt>
                <c:pt idx="8555">
                  <c:v>1.8769100000000001</c:v>
                </c:pt>
                <c:pt idx="8556">
                  <c:v>0.19643099999999999</c:v>
                </c:pt>
                <c:pt idx="8557">
                  <c:v>0.71135000000000004</c:v>
                </c:pt>
                <c:pt idx="8558">
                  <c:v>1.56246</c:v>
                </c:pt>
                <c:pt idx="8559">
                  <c:v>1.1402300000000001</c:v>
                </c:pt>
                <c:pt idx="8560">
                  <c:v>1.6804300000000001</c:v>
                </c:pt>
                <c:pt idx="8561">
                  <c:v>2.2437499999999999</c:v>
                </c:pt>
                <c:pt idx="8562">
                  <c:v>0.96387699999999998</c:v>
                </c:pt>
                <c:pt idx="8563">
                  <c:v>0.19643099999999999</c:v>
                </c:pt>
                <c:pt idx="8564">
                  <c:v>1.56246</c:v>
                </c:pt>
                <c:pt idx="8565">
                  <c:v>2.9416500000000001</c:v>
                </c:pt>
                <c:pt idx="8566">
                  <c:v>0.95833900000000005</c:v>
                </c:pt>
                <c:pt idx="8567">
                  <c:v>2.7105999999999999</c:v>
                </c:pt>
                <c:pt idx="8568">
                  <c:v>2.6046399999999998</c:v>
                </c:pt>
                <c:pt idx="8569">
                  <c:v>0.47093800000000002</c:v>
                </c:pt>
                <c:pt idx="8570">
                  <c:v>0.63421099999999997</c:v>
                </c:pt>
                <c:pt idx="8571">
                  <c:v>0.95833900000000005</c:v>
                </c:pt>
                <c:pt idx="8572">
                  <c:v>1.9793499999999999</c:v>
                </c:pt>
                <c:pt idx="8573">
                  <c:v>1.8686</c:v>
                </c:pt>
                <c:pt idx="8574">
                  <c:v>0.19700500000000001</c:v>
                </c:pt>
                <c:pt idx="8575">
                  <c:v>1.01468</c:v>
                </c:pt>
                <c:pt idx="8576">
                  <c:v>2.04975</c:v>
                </c:pt>
                <c:pt idx="8577">
                  <c:v>2.04975</c:v>
                </c:pt>
                <c:pt idx="8578">
                  <c:v>1.01468</c:v>
                </c:pt>
                <c:pt idx="8579">
                  <c:v>1.7941499999999999</c:v>
                </c:pt>
                <c:pt idx="8580">
                  <c:v>1.5959399999999999</c:v>
                </c:pt>
                <c:pt idx="8581">
                  <c:v>2.12155</c:v>
                </c:pt>
                <c:pt idx="8582">
                  <c:v>0.799898</c:v>
                </c:pt>
                <c:pt idx="8583">
                  <c:v>1.0346900000000001</c:v>
                </c:pt>
                <c:pt idx="8584">
                  <c:v>2.5037600000000002</c:v>
                </c:pt>
                <c:pt idx="8585">
                  <c:v>1.79559</c:v>
                </c:pt>
                <c:pt idx="8586">
                  <c:v>1.59155</c:v>
                </c:pt>
                <c:pt idx="8587">
                  <c:v>2.04975</c:v>
                </c:pt>
                <c:pt idx="8588">
                  <c:v>0.85385800000000001</c:v>
                </c:pt>
                <c:pt idx="8589">
                  <c:v>0.71361300000000005</c:v>
                </c:pt>
                <c:pt idx="8590">
                  <c:v>1.40435</c:v>
                </c:pt>
                <c:pt idx="8591">
                  <c:v>1.9140699999999999</c:v>
                </c:pt>
                <c:pt idx="8592">
                  <c:v>0.71361300000000005</c:v>
                </c:pt>
                <c:pt idx="8593">
                  <c:v>1.15337</c:v>
                </c:pt>
                <c:pt idx="8594">
                  <c:v>0.27810200000000002</c:v>
                </c:pt>
                <c:pt idx="8595">
                  <c:v>1.87046</c:v>
                </c:pt>
                <c:pt idx="8596">
                  <c:v>0.55962800000000001</c:v>
                </c:pt>
                <c:pt idx="8597">
                  <c:v>0.55962800000000001</c:v>
                </c:pt>
                <c:pt idx="8598">
                  <c:v>0.27810200000000002</c:v>
                </c:pt>
                <c:pt idx="8599">
                  <c:v>-0.10330499999999999</c:v>
                </c:pt>
                <c:pt idx="8600">
                  <c:v>0.96312699999999996</c:v>
                </c:pt>
                <c:pt idx="8601">
                  <c:v>-0.22073000000000001</c:v>
                </c:pt>
                <c:pt idx="8602">
                  <c:v>-0.35311700000000001</c:v>
                </c:pt>
                <c:pt idx="8603">
                  <c:v>-0.60611099999999996</c:v>
                </c:pt>
                <c:pt idx="8604">
                  <c:v>0.66610100000000005</c:v>
                </c:pt>
                <c:pt idx="8605">
                  <c:v>-0.77820599999999995</c:v>
                </c:pt>
                <c:pt idx="8606">
                  <c:v>-0.77820599999999995</c:v>
                </c:pt>
                <c:pt idx="8607">
                  <c:v>-0.113387</c:v>
                </c:pt>
                <c:pt idx="8608">
                  <c:v>-5.6318E-2</c:v>
                </c:pt>
                <c:pt idx="8609">
                  <c:v>0.71404400000000001</c:v>
                </c:pt>
                <c:pt idx="8610">
                  <c:v>-0.37130299999999999</c:v>
                </c:pt>
                <c:pt idx="8611">
                  <c:v>0.80443399999999998</c:v>
                </c:pt>
                <c:pt idx="8612">
                  <c:v>0.15890799999999999</c:v>
                </c:pt>
                <c:pt idx="8613">
                  <c:v>-0.15793499999999999</c:v>
                </c:pt>
                <c:pt idx="8614">
                  <c:v>0.18334500000000001</c:v>
                </c:pt>
                <c:pt idx="8615">
                  <c:v>-0.28150500000000001</c:v>
                </c:pt>
                <c:pt idx="8616">
                  <c:v>0.83078600000000002</c:v>
                </c:pt>
                <c:pt idx="8617">
                  <c:v>0.80443399999999998</c:v>
                </c:pt>
                <c:pt idx="8618">
                  <c:v>-0.12673300000000001</c:v>
                </c:pt>
                <c:pt idx="8619">
                  <c:v>1.7409999999999999E-3</c:v>
                </c:pt>
                <c:pt idx="8620">
                  <c:v>0.93301299999999998</c:v>
                </c:pt>
                <c:pt idx="8621">
                  <c:v>0.375359</c:v>
                </c:pt>
                <c:pt idx="8622">
                  <c:v>0.31855800000000001</c:v>
                </c:pt>
                <c:pt idx="8623">
                  <c:v>0.20660100000000001</c:v>
                </c:pt>
                <c:pt idx="8624">
                  <c:v>8.1744999999999998E-2</c:v>
                </c:pt>
                <c:pt idx="8625">
                  <c:v>0.38308999999999999</c:v>
                </c:pt>
                <c:pt idx="8626">
                  <c:v>-0.46234799999999998</c:v>
                </c:pt>
                <c:pt idx="8627">
                  <c:v>0.38308999999999999</c:v>
                </c:pt>
                <c:pt idx="8628">
                  <c:v>0.20660100000000001</c:v>
                </c:pt>
                <c:pt idx="8629">
                  <c:v>0.41315600000000002</c:v>
                </c:pt>
                <c:pt idx="8630">
                  <c:v>0.96305399999999997</c:v>
                </c:pt>
                <c:pt idx="8631">
                  <c:v>0.54631799999999997</c:v>
                </c:pt>
                <c:pt idx="8632">
                  <c:v>0.41645799999999999</c:v>
                </c:pt>
                <c:pt idx="8633">
                  <c:v>0.56080399999999997</c:v>
                </c:pt>
                <c:pt idx="8634">
                  <c:v>0.86326499999999995</c:v>
                </c:pt>
                <c:pt idx="8635">
                  <c:v>0.77441400000000005</c:v>
                </c:pt>
                <c:pt idx="8636">
                  <c:v>0.41315600000000002</c:v>
                </c:pt>
                <c:pt idx="8637">
                  <c:v>0.94079000000000002</c:v>
                </c:pt>
                <c:pt idx="8638">
                  <c:v>0.20660100000000001</c:v>
                </c:pt>
                <c:pt idx="8639">
                  <c:v>0.22229599999999999</c:v>
                </c:pt>
                <c:pt idx="8640">
                  <c:v>0.91730500000000004</c:v>
                </c:pt>
                <c:pt idx="8641">
                  <c:v>7.1535000000000001E-2</c:v>
                </c:pt>
                <c:pt idx="8642">
                  <c:v>0.81112300000000004</c:v>
                </c:pt>
                <c:pt idx="8643">
                  <c:v>0.78805700000000001</c:v>
                </c:pt>
                <c:pt idx="8644">
                  <c:v>0.23038600000000001</c:v>
                </c:pt>
                <c:pt idx="8645">
                  <c:v>0.40093000000000001</c:v>
                </c:pt>
                <c:pt idx="8646">
                  <c:v>1.2177899999999999</c:v>
                </c:pt>
                <c:pt idx="8647">
                  <c:v>1.18387</c:v>
                </c:pt>
                <c:pt idx="8648">
                  <c:v>0.40799800000000003</c:v>
                </c:pt>
                <c:pt idx="8649">
                  <c:v>0.55182900000000001</c:v>
                </c:pt>
                <c:pt idx="8650">
                  <c:v>0.84921599999999997</c:v>
                </c:pt>
                <c:pt idx="8651">
                  <c:v>0.40093000000000001</c:v>
                </c:pt>
                <c:pt idx="8652">
                  <c:v>-1.12201</c:v>
                </c:pt>
                <c:pt idx="8653">
                  <c:v>0.70725199999999999</c:v>
                </c:pt>
                <c:pt idx="8654">
                  <c:v>0.22727900000000001</c:v>
                </c:pt>
                <c:pt idx="8655">
                  <c:v>0.26347799999999999</c:v>
                </c:pt>
                <c:pt idx="8656">
                  <c:v>0.91936499999999999</c:v>
                </c:pt>
                <c:pt idx="8657">
                  <c:v>-0.231937</c:v>
                </c:pt>
                <c:pt idx="8658">
                  <c:v>0.36429400000000001</c:v>
                </c:pt>
                <c:pt idx="8659">
                  <c:v>0.57153699999999996</c:v>
                </c:pt>
                <c:pt idx="8660">
                  <c:v>0.71213199999999999</c:v>
                </c:pt>
                <c:pt idx="8661">
                  <c:v>0.56908700000000001</c:v>
                </c:pt>
                <c:pt idx="8662">
                  <c:v>-0.34288099999999999</c:v>
                </c:pt>
                <c:pt idx="8663">
                  <c:v>0.73945799999999995</c:v>
                </c:pt>
                <c:pt idx="8664">
                  <c:v>0.56230999999999998</c:v>
                </c:pt>
                <c:pt idx="8665">
                  <c:v>0.51719800000000005</c:v>
                </c:pt>
                <c:pt idx="8666">
                  <c:v>-1.0182899999999999</c:v>
                </c:pt>
                <c:pt idx="8667">
                  <c:v>-1.462E-3</c:v>
                </c:pt>
                <c:pt idx="8668">
                  <c:v>1.2980100000000001</c:v>
                </c:pt>
                <c:pt idx="8669">
                  <c:v>0.55395000000000005</c:v>
                </c:pt>
                <c:pt idx="8670">
                  <c:v>0.90069999999999995</c:v>
                </c:pt>
                <c:pt idx="8671">
                  <c:v>0.38463199999999997</c:v>
                </c:pt>
                <c:pt idx="8672">
                  <c:v>0.48691600000000002</c:v>
                </c:pt>
                <c:pt idx="8673">
                  <c:v>0.45893</c:v>
                </c:pt>
                <c:pt idx="8674">
                  <c:v>-2.2894800000000002</c:v>
                </c:pt>
                <c:pt idx="8675">
                  <c:v>-4.6185999999999998E-2</c:v>
                </c:pt>
                <c:pt idx="8676">
                  <c:v>1.5952000000000001E-2</c:v>
                </c:pt>
                <c:pt idx="8677">
                  <c:v>0.51719800000000005</c:v>
                </c:pt>
                <c:pt idx="8678">
                  <c:v>-0.265683</c:v>
                </c:pt>
                <c:pt idx="8679">
                  <c:v>0.20258100000000001</c:v>
                </c:pt>
                <c:pt idx="8680">
                  <c:v>1.0613300000000001</c:v>
                </c:pt>
                <c:pt idx="8681">
                  <c:v>-0.32919199999999998</c:v>
                </c:pt>
                <c:pt idx="8682">
                  <c:v>1.59734</c:v>
                </c:pt>
                <c:pt idx="8683">
                  <c:v>1.01814</c:v>
                </c:pt>
                <c:pt idx="8684">
                  <c:v>1.4863</c:v>
                </c:pt>
                <c:pt idx="8685">
                  <c:v>-0.98174499999999998</c:v>
                </c:pt>
                <c:pt idx="8686">
                  <c:v>-1.5566E-2</c:v>
                </c:pt>
                <c:pt idx="8687">
                  <c:v>1.9153100000000001</c:v>
                </c:pt>
                <c:pt idx="8688">
                  <c:v>1.69201</c:v>
                </c:pt>
                <c:pt idx="8689">
                  <c:v>-0.90211699999999995</c:v>
                </c:pt>
                <c:pt idx="8690">
                  <c:v>-0.55044899999999997</c:v>
                </c:pt>
                <c:pt idx="8691">
                  <c:v>0.99644500000000003</c:v>
                </c:pt>
                <c:pt idx="8692">
                  <c:v>-0.76745300000000005</c:v>
                </c:pt>
                <c:pt idx="8693">
                  <c:v>0.382795</c:v>
                </c:pt>
                <c:pt idx="8694">
                  <c:v>0.49798500000000001</c:v>
                </c:pt>
                <c:pt idx="8695">
                  <c:v>-0.90211699999999995</c:v>
                </c:pt>
                <c:pt idx="8696">
                  <c:v>-3.2929300000000001</c:v>
                </c:pt>
                <c:pt idx="8697">
                  <c:v>-0.90211699999999995</c:v>
                </c:pt>
                <c:pt idx="8698">
                  <c:v>-0.83020400000000005</c:v>
                </c:pt>
                <c:pt idx="8699">
                  <c:v>-1.19791</c:v>
                </c:pt>
                <c:pt idx="8700">
                  <c:v>-1.2729999999999999</c:v>
                </c:pt>
                <c:pt idx="8701">
                  <c:v>-0.93649800000000005</c:v>
                </c:pt>
                <c:pt idx="8702">
                  <c:v>-0.67442500000000005</c:v>
                </c:pt>
                <c:pt idx="8703">
                  <c:v>-0.62036500000000006</c:v>
                </c:pt>
                <c:pt idx="8704">
                  <c:v>-0.23747299999999999</c:v>
                </c:pt>
                <c:pt idx="8705">
                  <c:v>-1.11154</c:v>
                </c:pt>
                <c:pt idx="8706">
                  <c:v>-0.95606899999999995</c:v>
                </c:pt>
                <c:pt idx="8707">
                  <c:v>-0.90649599999999997</c:v>
                </c:pt>
                <c:pt idx="8708">
                  <c:v>-1.11154</c:v>
                </c:pt>
                <c:pt idx="8709">
                  <c:v>-1.3379099999999999</c:v>
                </c:pt>
                <c:pt idx="8710">
                  <c:v>-0.59945599999999999</c:v>
                </c:pt>
                <c:pt idx="8711">
                  <c:v>-0.93649800000000005</c:v>
                </c:pt>
                <c:pt idx="8712">
                  <c:v>-0.57880799999999999</c:v>
                </c:pt>
                <c:pt idx="8713">
                  <c:v>-0.36719099999999999</c:v>
                </c:pt>
                <c:pt idx="8714">
                  <c:v>-0.35206399999999999</c:v>
                </c:pt>
                <c:pt idx="8715">
                  <c:v>-0.36719099999999999</c:v>
                </c:pt>
                <c:pt idx="8716">
                  <c:v>1.87662</c:v>
                </c:pt>
                <c:pt idx="8717">
                  <c:v>2.08223</c:v>
                </c:pt>
                <c:pt idx="8718">
                  <c:v>1.5295099999999999</c:v>
                </c:pt>
                <c:pt idx="8719">
                  <c:v>2.40015</c:v>
                </c:pt>
                <c:pt idx="8720">
                  <c:v>-0.338756</c:v>
                </c:pt>
                <c:pt idx="8721">
                  <c:v>0.72584400000000004</c:v>
                </c:pt>
                <c:pt idx="8722">
                  <c:v>2.1422599999999998</c:v>
                </c:pt>
                <c:pt idx="8723">
                  <c:v>2.1307399999999999</c:v>
                </c:pt>
                <c:pt idx="8724">
                  <c:v>1.9607399999999999</c:v>
                </c:pt>
                <c:pt idx="8725">
                  <c:v>2.95533</c:v>
                </c:pt>
                <c:pt idx="8726">
                  <c:v>0.44625900000000002</c:v>
                </c:pt>
                <c:pt idx="8727">
                  <c:v>5.9166000000000003E-2</c:v>
                </c:pt>
                <c:pt idx="8728">
                  <c:v>1.1316200000000001</c:v>
                </c:pt>
                <c:pt idx="8729">
                  <c:v>2.1307399999999999</c:v>
                </c:pt>
                <c:pt idx="8730">
                  <c:v>1.13849</c:v>
                </c:pt>
                <c:pt idx="8731">
                  <c:v>1.6396299999999999</c:v>
                </c:pt>
                <c:pt idx="8732">
                  <c:v>0.55683300000000002</c:v>
                </c:pt>
                <c:pt idx="8733">
                  <c:v>1.6219600000000001</c:v>
                </c:pt>
                <c:pt idx="8734">
                  <c:v>0.91887799999999997</c:v>
                </c:pt>
                <c:pt idx="8735">
                  <c:v>1.6396299999999999</c:v>
                </c:pt>
                <c:pt idx="8736">
                  <c:v>0.92907099999999998</c:v>
                </c:pt>
                <c:pt idx="8737">
                  <c:v>1.74874</c:v>
                </c:pt>
                <c:pt idx="8738">
                  <c:v>1.1318900000000001</c:v>
                </c:pt>
                <c:pt idx="8739">
                  <c:v>0.565469</c:v>
                </c:pt>
                <c:pt idx="8740">
                  <c:v>0.51755499999999999</c:v>
                </c:pt>
                <c:pt idx="8741">
                  <c:v>0.68024200000000001</c:v>
                </c:pt>
                <c:pt idx="8742">
                  <c:v>1.7850999999999999</c:v>
                </c:pt>
                <c:pt idx="8743">
                  <c:v>1.32796</c:v>
                </c:pt>
                <c:pt idx="8744">
                  <c:v>1.4083300000000001</c:v>
                </c:pt>
                <c:pt idx="8745">
                  <c:v>1.5712600000000001</c:v>
                </c:pt>
                <c:pt idx="8746">
                  <c:v>0.34675099999999998</c:v>
                </c:pt>
                <c:pt idx="8747">
                  <c:v>1.1473500000000001</c:v>
                </c:pt>
                <c:pt idx="8748">
                  <c:v>0.242761</c:v>
                </c:pt>
                <c:pt idx="8749">
                  <c:v>0.565469</c:v>
                </c:pt>
                <c:pt idx="8750">
                  <c:v>0.307257</c:v>
                </c:pt>
                <c:pt idx="8751">
                  <c:v>1.5983799999999999</c:v>
                </c:pt>
                <c:pt idx="8752">
                  <c:v>2.3494600000000001</c:v>
                </c:pt>
                <c:pt idx="8753">
                  <c:v>1.5682100000000001</c:v>
                </c:pt>
                <c:pt idx="8754">
                  <c:v>2.6454800000000001</c:v>
                </c:pt>
                <c:pt idx="8755">
                  <c:v>1.9233199999999999</c:v>
                </c:pt>
                <c:pt idx="8756">
                  <c:v>3.0398100000000001</c:v>
                </c:pt>
                <c:pt idx="8757">
                  <c:v>2.4909300000000001</c:v>
                </c:pt>
                <c:pt idx="8758">
                  <c:v>1.7887900000000001</c:v>
                </c:pt>
                <c:pt idx="8759">
                  <c:v>2.1876699999999998</c:v>
                </c:pt>
                <c:pt idx="8760">
                  <c:v>2.1876699999999998</c:v>
                </c:pt>
                <c:pt idx="8761">
                  <c:v>2.4371900000000002</c:v>
                </c:pt>
                <c:pt idx="8762">
                  <c:v>2.3494600000000001</c:v>
                </c:pt>
                <c:pt idx="8763">
                  <c:v>1.5888100000000001</c:v>
                </c:pt>
                <c:pt idx="8764">
                  <c:v>2.5373199999999998</c:v>
                </c:pt>
                <c:pt idx="8765">
                  <c:v>1.7196800000000001</c:v>
                </c:pt>
                <c:pt idx="8766">
                  <c:v>2.17923</c:v>
                </c:pt>
                <c:pt idx="8767">
                  <c:v>2.1937500000000001</c:v>
                </c:pt>
                <c:pt idx="8768">
                  <c:v>2.4909300000000001</c:v>
                </c:pt>
                <c:pt idx="8769">
                  <c:v>1.56592</c:v>
                </c:pt>
                <c:pt idx="8770">
                  <c:v>1.6739599999999999</c:v>
                </c:pt>
                <c:pt idx="8771">
                  <c:v>2.6454800000000001</c:v>
                </c:pt>
                <c:pt idx="8772">
                  <c:v>3.1816900000000001</c:v>
                </c:pt>
                <c:pt idx="8773">
                  <c:v>1.6860999999999999</c:v>
                </c:pt>
                <c:pt idx="8774">
                  <c:v>1.9233199999999999</c:v>
                </c:pt>
                <c:pt idx="8775">
                  <c:v>1.3169900000000001</c:v>
                </c:pt>
                <c:pt idx="8776">
                  <c:v>2.0518000000000001</c:v>
                </c:pt>
                <c:pt idx="8777">
                  <c:v>1.25884</c:v>
                </c:pt>
                <c:pt idx="8778">
                  <c:v>1.08205</c:v>
                </c:pt>
                <c:pt idx="8779">
                  <c:v>2.4348800000000002</c:v>
                </c:pt>
                <c:pt idx="8780">
                  <c:v>2.09884</c:v>
                </c:pt>
                <c:pt idx="8781">
                  <c:v>1.25884</c:v>
                </c:pt>
                <c:pt idx="8782">
                  <c:v>2.4042599999999998</c:v>
                </c:pt>
                <c:pt idx="8783">
                  <c:v>1.7887900000000001</c:v>
                </c:pt>
                <c:pt idx="8784">
                  <c:v>1.6594500000000001</c:v>
                </c:pt>
                <c:pt idx="8785">
                  <c:v>1.9134100000000001</c:v>
                </c:pt>
                <c:pt idx="8786">
                  <c:v>1.32128</c:v>
                </c:pt>
                <c:pt idx="8787">
                  <c:v>1.7466600000000001</c:v>
                </c:pt>
                <c:pt idx="8788">
                  <c:v>1.40228</c:v>
                </c:pt>
                <c:pt idx="8789">
                  <c:v>0.57030199999999998</c:v>
                </c:pt>
                <c:pt idx="8790">
                  <c:v>1.81545</c:v>
                </c:pt>
                <c:pt idx="8791">
                  <c:v>1.17441</c:v>
                </c:pt>
                <c:pt idx="8792">
                  <c:v>2.9386800000000002</c:v>
                </c:pt>
                <c:pt idx="8793">
                  <c:v>2.11063</c:v>
                </c:pt>
                <c:pt idx="8794">
                  <c:v>1.9559299999999999</c:v>
                </c:pt>
                <c:pt idx="8795">
                  <c:v>0.90250200000000003</c:v>
                </c:pt>
                <c:pt idx="8796">
                  <c:v>0.41137800000000002</c:v>
                </c:pt>
                <c:pt idx="8797">
                  <c:v>1.78643</c:v>
                </c:pt>
                <c:pt idx="8798">
                  <c:v>1.79711</c:v>
                </c:pt>
                <c:pt idx="8799">
                  <c:v>0.41137800000000002</c:v>
                </c:pt>
                <c:pt idx="8800">
                  <c:v>1.46387</c:v>
                </c:pt>
                <c:pt idx="8801">
                  <c:v>0.88090900000000005</c:v>
                </c:pt>
                <c:pt idx="8802">
                  <c:v>1.9559299999999999</c:v>
                </c:pt>
                <c:pt idx="8803">
                  <c:v>2.2957299999999998</c:v>
                </c:pt>
                <c:pt idx="8804">
                  <c:v>2.0366300000000002</c:v>
                </c:pt>
                <c:pt idx="8805">
                  <c:v>2.4865599999999999</c:v>
                </c:pt>
                <c:pt idx="8806">
                  <c:v>2.7882500000000001</c:v>
                </c:pt>
                <c:pt idx="8807">
                  <c:v>0.79607799999999995</c:v>
                </c:pt>
                <c:pt idx="8808">
                  <c:v>1.38148</c:v>
                </c:pt>
                <c:pt idx="8809">
                  <c:v>0.51066699999999998</c:v>
                </c:pt>
                <c:pt idx="8810">
                  <c:v>0.32886900000000002</c:v>
                </c:pt>
                <c:pt idx="8811">
                  <c:v>0.76418699999999995</c:v>
                </c:pt>
                <c:pt idx="8812">
                  <c:v>0.98192400000000002</c:v>
                </c:pt>
                <c:pt idx="8813">
                  <c:v>2.3922099999999999</c:v>
                </c:pt>
                <c:pt idx="8814">
                  <c:v>2.7882500000000001</c:v>
                </c:pt>
                <c:pt idx="8815">
                  <c:v>1.5787800000000001</c:v>
                </c:pt>
                <c:pt idx="8816">
                  <c:v>9.4893000000000005E-2</c:v>
                </c:pt>
                <c:pt idx="8817">
                  <c:v>1.4510700000000001</c:v>
                </c:pt>
                <c:pt idx="8818">
                  <c:v>1.38148</c:v>
                </c:pt>
                <c:pt idx="8819">
                  <c:v>2.4865599999999999</c:v>
                </c:pt>
                <c:pt idx="8820">
                  <c:v>0.69515800000000005</c:v>
                </c:pt>
                <c:pt idx="8821">
                  <c:v>2.0366300000000002</c:v>
                </c:pt>
                <c:pt idx="8822">
                  <c:v>0.219446</c:v>
                </c:pt>
                <c:pt idx="8823">
                  <c:v>1.40554</c:v>
                </c:pt>
                <c:pt idx="8824">
                  <c:v>0.25668600000000003</c:v>
                </c:pt>
                <c:pt idx="8825">
                  <c:v>1.5078199999999999</c:v>
                </c:pt>
                <c:pt idx="8826">
                  <c:v>2.5371299999999999</c:v>
                </c:pt>
                <c:pt idx="8827">
                  <c:v>2.0366300000000002</c:v>
                </c:pt>
                <c:pt idx="8828">
                  <c:v>2.06602</c:v>
                </c:pt>
                <c:pt idx="8829">
                  <c:v>0.138462</c:v>
                </c:pt>
                <c:pt idx="8830">
                  <c:v>1.7782100000000001</c:v>
                </c:pt>
                <c:pt idx="8831">
                  <c:v>1.01668</c:v>
                </c:pt>
                <c:pt idx="8832">
                  <c:v>-0.79195000000000004</c:v>
                </c:pt>
                <c:pt idx="8833">
                  <c:v>-0.516961</c:v>
                </c:pt>
                <c:pt idx="8834">
                  <c:v>1.7800199999999999</c:v>
                </c:pt>
                <c:pt idx="8835">
                  <c:v>0.38590999999999998</c:v>
                </c:pt>
                <c:pt idx="8836">
                  <c:v>-0.16345899999999999</c:v>
                </c:pt>
                <c:pt idx="8837">
                  <c:v>0.90601699999999996</c:v>
                </c:pt>
                <c:pt idx="8838">
                  <c:v>1.70136</c:v>
                </c:pt>
                <c:pt idx="8839">
                  <c:v>-1.03508</c:v>
                </c:pt>
                <c:pt idx="8840">
                  <c:v>0.48785800000000001</c:v>
                </c:pt>
                <c:pt idx="8841">
                  <c:v>1.3091200000000001</c:v>
                </c:pt>
                <c:pt idx="8842">
                  <c:v>0.81154099999999996</c:v>
                </c:pt>
                <c:pt idx="8843">
                  <c:v>0.482211</c:v>
                </c:pt>
                <c:pt idx="8844">
                  <c:v>0.72810799999999998</c:v>
                </c:pt>
                <c:pt idx="8845">
                  <c:v>0.44928400000000002</c:v>
                </c:pt>
                <c:pt idx="8846">
                  <c:v>0.80170200000000003</c:v>
                </c:pt>
                <c:pt idx="8847">
                  <c:v>0.87766900000000003</c:v>
                </c:pt>
                <c:pt idx="8848">
                  <c:v>1.06105</c:v>
                </c:pt>
                <c:pt idx="8849">
                  <c:v>-5.8786999999999999E-2</c:v>
                </c:pt>
                <c:pt idx="8850">
                  <c:v>1.2579100000000001</c:v>
                </c:pt>
                <c:pt idx="8851">
                  <c:v>0.81579699999999999</c:v>
                </c:pt>
                <c:pt idx="8852">
                  <c:v>1.0946499999999999</c:v>
                </c:pt>
                <c:pt idx="8853">
                  <c:v>-5.8786999999999999E-2</c:v>
                </c:pt>
                <c:pt idx="8854">
                  <c:v>1.2538199999999999</c:v>
                </c:pt>
                <c:pt idx="8855">
                  <c:v>0.83788399999999996</c:v>
                </c:pt>
                <c:pt idx="8856">
                  <c:v>4.0953000000000003E-2</c:v>
                </c:pt>
                <c:pt idx="8857">
                  <c:v>0.91651199999999999</c:v>
                </c:pt>
                <c:pt idx="8858">
                  <c:v>1.24275</c:v>
                </c:pt>
                <c:pt idx="8859">
                  <c:v>4.0953000000000003E-2</c:v>
                </c:pt>
                <c:pt idx="8860">
                  <c:v>1.03755</c:v>
                </c:pt>
                <c:pt idx="8861">
                  <c:v>0.63497700000000001</c:v>
                </c:pt>
                <c:pt idx="8862">
                  <c:v>8.5550000000000001E-2</c:v>
                </c:pt>
                <c:pt idx="8863">
                  <c:v>0.65851899999999997</c:v>
                </c:pt>
                <c:pt idx="8864">
                  <c:v>1.1794199999999999</c:v>
                </c:pt>
                <c:pt idx="8865">
                  <c:v>1.13466</c:v>
                </c:pt>
                <c:pt idx="8866">
                  <c:v>0.82375200000000004</c:v>
                </c:pt>
                <c:pt idx="8867">
                  <c:v>1.5109600000000001</c:v>
                </c:pt>
                <c:pt idx="8868">
                  <c:v>-0.394314</c:v>
                </c:pt>
                <c:pt idx="8869">
                  <c:v>3.0569000000000002</c:v>
                </c:pt>
                <c:pt idx="8870">
                  <c:v>0.66186500000000004</c:v>
                </c:pt>
                <c:pt idx="8871">
                  <c:v>2.0033400000000001</c:v>
                </c:pt>
                <c:pt idx="8872">
                  <c:v>1.0787</c:v>
                </c:pt>
                <c:pt idx="8873">
                  <c:v>1.7871999999999999</c:v>
                </c:pt>
                <c:pt idx="8874">
                  <c:v>1.01915</c:v>
                </c:pt>
                <c:pt idx="8875">
                  <c:v>3.0569000000000002</c:v>
                </c:pt>
                <c:pt idx="8876">
                  <c:v>-0.394314</c:v>
                </c:pt>
                <c:pt idx="8877">
                  <c:v>0.65055700000000005</c:v>
                </c:pt>
                <c:pt idx="8878">
                  <c:v>3.0987200000000001</c:v>
                </c:pt>
                <c:pt idx="8879">
                  <c:v>2.65252</c:v>
                </c:pt>
                <c:pt idx="8880">
                  <c:v>2.6538599999999999</c:v>
                </c:pt>
                <c:pt idx="8881">
                  <c:v>1.6138300000000001</c:v>
                </c:pt>
                <c:pt idx="8882">
                  <c:v>1.9320200000000001</c:v>
                </c:pt>
                <c:pt idx="8883">
                  <c:v>1.92232</c:v>
                </c:pt>
                <c:pt idx="8884">
                  <c:v>1.8554600000000001</c:v>
                </c:pt>
                <c:pt idx="8885">
                  <c:v>1.92232</c:v>
                </c:pt>
                <c:pt idx="8886">
                  <c:v>1.9766999999999999</c:v>
                </c:pt>
                <c:pt idx="8887">
                  <c:v>1.7103900000000001</c:v>
                </c:pt>
                <c:pt idx="8888">
                  <c:v>2.6538599999999999</c:v>
                </c:pt>
                <c:pt idx="8889">
                  <c:v>2.65252</c:v>
                </c:pt>
                <c:pt idx="8890">
                  <c:v>0.66186500000000004</c:v>
                </c:pt>
                <c:pt idx="8891">
                  <c:v>0.51107499999999995</c:v>
                </c:pt>
                <c:pt idx="8892">
                  <c:v>1.0152000000000001</c:v>
                </c:pt>
                <c:pt idx="8893">
                  <c:v>1.6138300000000001</c:v>
                </c:pt>
                <c:pt idx="8894">
                  <c:v>1.7103900000000001</c:v>
                </c:pt>
                <c:pt idx="8895">
                  <c:v>0.45481100000000002</c:v>
                </c:pt>
                <c:pt idx="8896">
                  <c:v>0.76356999999999997</c:v>
                </c:pt>
                <c:pt idx="8897">
                  <c:v>0.25555800000000001</c:v>
                </c:pt>
                <c:pt idx="8898">
                  <c:v>0.25555800000000001</c:v>
                </c:pt>
                <c:pt idx="8899">
                  <c:v>1.1418699999999999</c:v>
                </c:pt>
                <c:pt idx="8900">
                  <c:v>0.97480900000000004</c:v>
                </c:pt>
                <c:pt idx="8901">
                  <c:v>1.1418699999999999</c:v>
                </c:pt>
                <c:pt idx="8902">
                  <c:v>0.14438899999999999</c:v>
                </c:pt>
                <c:pt idx="8903">
                  <c:v>1.1418699999999999</c:v>
                </c:pt>
                <c:pt idx="8904">
                  <c:v>0.99551000000000001</c:v>
                </c:pt>
                <c:pt idx="8905">
                  <c:v>1.93445</c:v>
                </c:pt>
                <c:pt idx="8906">
                  <c:v>2.0301100000000001</c:v>
                </c:pt>
                <c:pt idx="8907">
                  <c:v>1.2041999999999999</c:v>
                </c:pt>
                <c:pt idx="8908">
                  <c:v>0.14438899999999999</c:v>
                </c:pt>
                <c:pt idx="8909">
                  <c:v>0.80691800000000002</c:v>
                </c:pt>
                <c:pt idx="8910">
                  <c:v>1.2852399999999999</c:v>
                </c:pt>
                <c:pt idx="8911">
                  <c:v>0.83374000000000004</c:v>
                </c:pt>
                <c:pt idx="8912">
                  <c:v>0.93898700000000002</c:v>
                </c:pt>
                <c:pt idx="8913">
                  <c:v>0.74398600000000004</c:v>
                </c:pt>
                <c:pt idx="8914">
                  <c:v>2.0301100000000001</c:v>
                </c:pt>
                <c:pt idx="8915">
                  <c:v>0.84246600000000005</c:v>
                </c:pt>
                <c:pt idx="8916">
                  <c:v>0.87753700000000001</c:v>
                </c:pt>
                <c:pt idx="8917">
                  <c:v>2.1898399999999998</c:v>
                </c:pt>
                <c:pt idx="8918">
                  <c:v>1.00922</c:v>
                </c:pt>
                <c:pt idx="8919">
                  <c:v>2.0438900000000002</c:v>
                </c:pt>
                <c:pt idx="8920">
                  <c:v>1.9577</c:v>
                </c:pt>
                <c:pt idx="8921">
                  <c:v>-0.42838199999999999</c:v>
                </c:pt>
                <c:pt idx="8922">
                  <c:v>0.21431800000000001</c:v>
                </c:pt>
                <c:pt idx="8923">
                  <c:v>1.3929100000000001</c:v>
                </c:pt>
                <c:pt idx="8924">
                  <c:v>0.93762100000000004</c:v>
                </c:pt>
                <c:pt idx="8925">
                  <c:v>3.4238999999999999E-2</c:v>
                </c:pt>
                <c:pt idx="8926">
                  <c:v>1.6763699999999999</c:v>
                </c:pt>
                <c:pt idx="8927">
                  <c:v>0.191216</c:v>
                </c:pt>
                <c:pt idx="8928">
                  <c:v>0.83917799999999998</c:v>
                </c:pt>
                <c:pt idx="8929">
                  <c:v>0.75874799999999998</c:v>
                </c:pt>
                <c:pt idx="8930">
                  <c:v>0.113181</c:v>
                </c:pt>
                <c:pt idx="8931">
                  <c:v>-3.8809999999999999E-3</c:v>
                </c:pt>
                <c:pt idx="8932">
                  <c:v>0.77410199999999996</c:v>
                </c:pt>
                <c:pt idx="8933">
                  <c:v>2.15151</c:v>
                </c:pt>
                <c:pt idx="8934">
                  <c:v>0.113181</c:v>
                </c:pt>
                <c:pt idx="8935">
                  <c:v>0.191216</c:v>
                </c:pt>
                <c:pt idx="8936">
                  <c:v>0.93762100000000004</c:v>
                </c:pt>
                <c:pt idx="8937">
                  <c:v>0.36651400000000001</c:v>
                </c:pt>
                <c:pt idx="8938">
                  <c:v>0.63697199999999998</c:v>
                </c:pt>
                <c:pt idx="8939">
                  <c:v>0.172046</c:v>
                </c:pt>
                <c:pt idx="8940">
                  <c:v>0.35601500000000003</c:v>
                </c:pt>
                <c:pt idx="8941">
                  <c:v>9.0140999999999999E-2</c:v>
                </c:pt>
                <c:pt idx="8942">
                  <c:v>0.113181</c:v>
                </c:pt>
                <c:pt idx="8943">
                  <c:v>-0.36363800000000002</c:v>
                </c:pt>
                <c:pt idx="8944">
                  <c:v>-0.36363800000000002</c:v>
                </c:pt>
                <c:pt idx="8945">
                  <c:v>0.14976400000000001</c:v>
                </c:pt>
                <c:pt idx="8946">
                  <c:v>-0.42014000000000001</c:v>
                </c:pt>
                <c:pt idx="8947">
                  <c:v>0.98406099999999996</c:v>
                </c:pt>
                <c:pt idx="8948">
                  <c:v>1.80596</c:v>
                </c:pt>
                <c:pt idx="8949">
                  <c:v>0.868255</c:v>
                </c:pt>
                <c:pt idx="8950">
                  <c:v>1.80596</c:v>
                </c:pt>
                <c:pt idx="8951">
                  <c:v>2.9086599999999998</c:v>
                </c:pt>
                <c:pt idx="8952">
                  <c:v>2.3347899999999999</c:v>
                </c:pt>
                <c:pt idx="8953">
                  <c:v>2.8034599999999998</c:v>
                </c:pt>
                <c:pt idx="8954">
                  <c:v>1.9010800000000001</c:v>
                </c:pt>
                <c:pt idx="8955">
                  <c:v>0.85101700000000002</c:v>
                </c:pt>
                <c:pt idx="8956">
                  <c:v>0.45103500000000002</c:v>
                </c:pt>
                <c:pt idx="8957">
                  <c:v>0.67595499999999997</c:v>
                </c:pt>
                <c:pt idx="8958">
                  <c:v>1.8633200000000001</c:v>
                </c:pt>
                <c:pt idx="8959">
                  <c:v>-2.5488E-2</c:v>
                </c:pt>
                <c:pt idx="8960">
                  <c:v>-0.40399800000000002</c:v>
                </c:pt>
                <c:pt idx="8961">
                  <c:v>0.67595499999999997</c:v>
                </c:pt>
                <c:pt idx="8962">
                  <c:v>0.67595499999999997</c:v>
                </c:pt>
                <c:pt idx="8963">
                  <c:v>1.4380999999999999</c:v>
                </c:pt>
                <c:pt idx="8964">
                  <c:v>0.64117299999999999</c:v>
                </c:pt>
                <c:pt idx="8965">
                  <c:v>-0.13720499999999999</c:v>
                </c:pt>
                <c:pt idx="8966">
                  <c:v>-0.109778</c:v>
                </c:pt>
                <c:pt idx="8967">
                  <c:v>0.55853299999999995</c:v>
                </c:pt>
                <c:pt idx="8968">
                  <c:v>-0.77524099999999996</c:v>
                </c:pt>
                <c:pt idx="8969">
                  <c:v>1.4380999999999999</c:v>
                </c:pt>
                <c:pt idx="8970">
                  <c:v>-0.13720499999999999</c:v>
                </c:pt>
                <c:pt idx="8971">
                  <c:v>0.85101700000000002</c:v>
                </c:pt>
                <c:pt idx="8972">
                  <c:v>0.64117299999999999</c:v>
                </c:pt>
                <c:pt idx="8973">
                  <c:v>0.86738300000000002</c:v>
                </c:pt>
                <c:pt idx="8974">
                  <c:v>2.0156800000000001</c:v>
                </c:pt>
                <c:pt idx="8975">
                  <c:v>3.286</c:v>
                </c:pt>
                <c:pt idx="8976">
                  <c:v>1.30118</c:v>
                </c:pt>
                <c:pt idx="8977">
                  <c:v>1.80365</c:v>
                </c:pt>
                <c:pt idx="8978">
                  <c:v>1.5789800000000001</c:v>
                </c:pt>
                <c:pt idx="8979">
                  <c:v>1.6736500000000001</c:v>
                </c:pt>
                <c:pt idx="8980">
                  <c:v>1.9119200000000001</c:v>
                </c:pt>
                <c:pt idx="8981">
                  <c:v>0.29039599999999999</c:v>
                </c:pt>
                <c:pt idx="8982">
                  <c:v>0.58585299999999996</c:v>
                </c:pt>
                <c:pt idx="8983">
                  <c:v>3.1484100000000002</c:v>
                </c:pt>
                <c:pt idx="8984">
                  <c:v>1.0673299999999999</c:v>
                </c:pt>
                <c:pt idx="8985">
                  <c:v>2.8994599999999999</c:v>
                </c:pt>
                <c:pt idx="8986">
                  <c:v>0.58585299999999996</c:v>
                </c:pt>
                <c:pt idx="8987">
                  <c:v>0.13007099999999999</c:v>
                </c:pt>
                <c:pt idx="8988">
                  <c:v>1.5789800000000001</c:v>
                </c:pt>
                <c:pt idx="8989">
                  <c:v>1.0232399999999999</c:v>
                </c:pt>
                <c:pt idx="8990">
                  <c:v>2.8994599999999999</c:v>
                </c:pt>
                <c:pt idx="8991">
                  <c:v>2.9416500000000001</c:v>
                </c:pt>
                <c:pt idx="8992">
                  <c:v>0.13007099999999999</c:v>
                </c:pt>
                <c:pt idx="8993">
                  <c:v>-0.23710500000000001</c:v>
                </c:pt>
                <c:pt idx="8994">
                  <c:v>0.58585299999999996</c:v>
                </c:pt>
                <c:pt idx="8995">
                  <c:v>1.32759</c:v>
                </c:pt>
                <c:pt idx="8996">
                  <c:v>0.73902299999999999</c:v>
                </c:pt>
                <c:pt idx="8997">
                  <c:v>2.3607900000000002</c:v>
                </c:pt>
                <c:pt idx="8998">
                  <c:v>0.87967799999999996</c:v>
                </c:pt>
                <c:pt idx="8999">
                  <c:v>1.6783600000000001</c:v>
                </c:pt>
                <c:pt idx="9000">
                  <c:v>0.35533999999999999</c:v>
                </c:pt>
                <c:pt idx="9001">
                  <c:v>1.6924600000000001</c:v>
                </c:pt>
                <c:pt idx="9002">
                  <c:v>-3.2665E-2</c:v>
                </c:pt>
                <c:pt idx="9003">
                  <c:v>0.77599799999999997</c:v>
                </c:pt>
                <c:pt idx="9004">
                  <c:v>2.0575299999999999</c:v>
                </c:pt>
                <c:pt idx="9005">
                  <c:v>1.00583</c:v>
                </c:pt>
                <c:pt idx="9006">
                  <c:v>1.6379699999999999</c:v>
                </c:pt>
                <c:pt idx="9007">
                  <c:v>2.0470299999999999</c:v>
                </c:pt>
                <c:pt idx="9008">
                  <c:v>2.06697</c:v>
                </c:pt>
                <c:pt idx="9009">
                  <c:v>1.85694</c:v>
                </c:pt>
                <c:pt idx="9010">
                  <c:v>1.4639599999999999</c:v>
                </c:pt>
                <c:pt idx="9011">
                  <c:v>1.08135</c:v>
                </c:pt>
                <c:pt idx="9012">
                  <c:v>2.2634400000000001</c:v>
                </c:pt>
                <c:pt idx="9013">
                  <c:v>0.29713600000000001</c:v>
                </c:pt>
                <c:pt idx="9014">
                  <c:v>1.86317</c:v>
                </c:pt>
                <c:pt idx="9015">
                  <c:v>0.792601</c:v>
                </c:pt>
                <c:pt idx="9016">
                  <c:v>0.54229400000000005</c:v>
                </c:pt>
                <c:pt idx="9017">
                  <c:v>2.2634400000000001</c:v>
                </c:pt>
                <c:pt idx="9018">
                  <c:v>1.50075</c:v>
                </c:pt>
                <c:pt idx="9019">
                  <c:v>4.2369999999999998E-2</c:v>
                </c:pt>
                <c:pt idx="9020">
                  <c:v>1.50075</c:v>
                </c:pt>
                <c:pt idx="9021">
                  <c:v>0.81005199999999999</c:v>
                </c:pt>
                <c:pt idx="9022">
                  <c:v>0.375336</c:v>
                </c:pt>
                <c:pt idx="9023">
                  <c:v>0.381772</c:v>
                </c:pt>
                <c:pt idx="9024">
                  <c:v>6.0630999999999997E-2</c:v>
                </c:pt>
                <c:pt idx="9025">
                  <c:v>0.487369</c:v>
                </c:pt>
                <c:pt idx="9026">
                  <c:v>0.62055800000000005</c:v>
                </c:pt>
                <c:pt idx="9027">
                  <c:v>1.1984300000000001</c:v>
                </c:pt>
                <c:pt idx="9028">
                  <c:v>0.375336</c:v>
                </c:pt>
                <c:pt idx="9029">
                  <c:v>0.238314</c:v>
                </c:pt>
                <c:pt idx="9030">
                  <c:v>0.43620999999999999</c:v>
                </c:pt>
                <c:pt idx="9031">
                  <c:v>0.43660100000000002</c:v>
                </c:pt>
                <c:pt idx="9032">
                  <c:v>0.397899</c:v>
                </c:pt>
                <c:pt idx="9033">
                  <c:v>1.2114400000000001</c:v>
                </c:pt>
                <c:pt idx="9034">
                  <c:v>0.382658</c:v>
                </c:pt>
                <c:pt idx="9035">
                  <c:v>0.79854800000000004</c:v>
                </c:pt>
                <c:pt idx="9036">
                  <c:v>1.2114400000000001</c:v>
                </c:pt>
                <c:pt idx="9037">
                  <c:v>1.8190599999999999</c:v>
                </c:pt>
                <c:pt idx="9038">
                  <c:v>1.69353</c:v>
                </c:pt>
                <c:pt idx="9039">
                  <c:v>1.56358</c:v>
                </c:pt>
                <c:pt idx="9040">
                  <c:v>0.22095699999999999</c:v>
                </c:pt>
                <c:pt idx="9041">
                  <c:v>0.83872800000000003</c:v>
                </c:pt>
                <c:pt idx="9042">
                  <c:v>0.54364100000000004</c:v>
                </c:pt>
                <c:pt idx="9043">
                  <c:v>0.59373699999999996</c:v>
                </c:pt>
                <c:pt idx="9044">
                  <c:v>-0.289024</c:v>
                </c:pt>
                <c:pt idx="9045">
                  <c:v>1.2114400000000001</c:v>
                </c:pt>
                <c:pt idx="9046">
                  <c:v>0.26574799999999998</c:v>
                </c:pt>
                <c:pt idx="9047">
                  <c:v>1.23142</c:v>
                </c:pt>
                <c:pt idx="9048">
                  <c:v>0.34911199999999998</c:v>
                </c:pt>
                <c:pt idx="9049">
                  <c:v>-0.54343200000000003</c:v>
                </c:pt>
                <c:pt idx="9050">
                  <c:v>1.81149</c:v>
                </c:pt>
                <c:pt idx="9051">
                  <c:v>0.50923600000000002</c:v>
                </c:pt>
                <c:pt idx="9052">
                  <c:v>0.40627600000000003</c:v>
                </c:pt>
                <c:pt idx="9053">
                  <c:v>1.35379</c:v>
                </c:pt>
                <c:pt idx="9054">
                  <c:v>0.10165</c:v>
                </c:pt>
                <c:pt idx="9055">
                  <c:v>0.75067399999999995</c:v>
                </c:pt>
                <c:pt idx="9056">
                  <c:v>0.47624499999999997</c:v>
                </c:pt>
                <c:pt idx="9057">
                  <c:v>0.87388699999999997</c:v>
                </c:pt>
                <c:pt idx="9058">
                  <c:v>0.47624499999999997</c:v>
                </c:pt>
                <c:pt idx="9059">
                  <c:v>0.39630500000000002</c:v>
                </c:pt>
                <c:pt idx="9060">
                  <c:v>0.35593999999999998</c:v>
                </c:pt>
                <c:pt idx="9061">
                  <c:v>0.45232800000000001</c:v>
                </c:pt>
                <c:pt idx="9062">
                  <c:v>-1.3681E-2</c:v>
                </c:pt>
                <c:pt idx="9063">
                  <c:v>0.99028700000000003</c:v>
                </c:pt>
                <c:pt idx="9064">
                  <c:v>-0.208176</c:v>
                </c:pt>
                <c:pt idx="9065">
                  <c:v>0.99353000000000002</c:v>
                </c:pt>
                <c:pt idx="9066">
                  <c:v>0.34381699999999998</c:v>
                </c:pt>
                <c:pt idx="9067">
                  <c:v>-0.14504800000000001</c:v>
                </c:pt>
                <c:pt idx="9068">
                  <c:v>1.5711999999999999</c:v>
                </c:pt>
                <c:pt idx="9069">
                  <c:v>0.80268600000000001</c:v>
                </c:pt>
                <c:pt idx="9070">
                  <c:v>1.3090599999999999</c:v>
                </c:pt>
                <c:pt idx="9071">
                  <c:v>0.66485899999999998</c:v>
                </c:pt>
                <c:pt idx="9072">
                  <c:v>1.16639</c:v>
                </c:pt>
                <c:pt idx="9073">
                  <c:v>0.601136</c:v>
                </c:pt>
                <c:pt idx="9074">
                  <c:v>1.2177899999999999</c:v>
                </c:pt>
                <c:pt idx="9075">
                  <c:v>0.44030399999999997</c:v>
                </c:pt>
                <c:pt idx="9076">
                  <c:v>1.21234</c:v>
                </c:pt>
                <c:pt idx="9077">
                  <c:v>0.52637299999999998</c:v>
                </c:pt>
                <c:pt idx="9078">
                  <c:v>0.22029699999999999</c:v>
                </c:pt>
                <c:pt idx="9079">
                  <c:v>-0.37608799999999998</c:v>
                </c:pt>
                <c:pt idx="9080">
                  <c:v>1.2378199999999999</c:v>
                </c:pt>
                <c:pt idx="9081">
                  <c:v>0.69967900000000005</c:v>
                </c:pt>
                <c:pt idx="9082">
                  <c:v>1.2378199999999999</c:v>
                </c:pt>
                <c:pt idx="9083">
                  <c:v>0.601136</c:v>
                </c:pt>
                <c:pt idx="9084">
                  <c:v>-0.114705</c:v>
                </c:pt>
                <c:pt idx="9085">
                  <c:v>0.41360799999999998</c:v>
                </c:pt>
                <c:pt idx="9086">
                  <c:v>2.0125000000000001E-2</c:v>
                </c:pt>
                <c:pt idx="9087">
                  <c:v>-0.58722700000000005</c:v>
                </c:pt>
                <c:pt idx="9088">
                  <c:v>0.75361</c:v>
                </c:pt>
                <c:pt idx="9089">
                  <c:v>1.4654400000000001</c:v>
                </c:pt>
                <c:pt idx="9090">
                  <c:v>2.1035999999999999E-2</c:v>
                </c:pt>
                <c:pt idx="9091">
                  <c:v>1.3766799999999999</c:v>
                </c:pt>
                <c:pt idx="9092">
                  <c:v>-8.5967000000000002E-2</c:v>
                </c:pt>
                <c:pt idx="9093">
                  <c:v>0.26417099999999999</c:v>
                </c:pt>
                <c:pt idx="9094">
                  <c:v>1.17553</c:v>
                </c:pt>
                <c:pt idx="9095">
                  <c:v>0.78547800000000001</c:v>
                </c:pt>
                <c:pt idx="9096">
                  <c:v>1.0369999999999999</c:v>
                </c:pt>
                <c:pt idx="9097">
                  <c:v>2.0125000000000001E-2</c:v>
                </c:pt>
                <c:pt idx="9098">
                  <c:v>0.144257</c:v>
                </c:pt>
                <c:pt idx="9099">
                  <c:v>-0.17447699999999999</c:v>
                </c:pt>
                <c:pt idx="9100">
                  <c:v>1.16893</c:v>
                </c:pt>
                <c:pt idx="9101">
                  <c:v>0.51184399999999997</c:v>
                </c:pt>
                <c:pt idx="9102">
                  <c:v>-0.63712899999999995</c:v>
                </c:pt>
                <c:pt idx="9103">
                  <c:v>-0.52913600000000005</c:v>
                </c:pt>
                <c:pt idx="9104">
                  <c:v>0.13148899999999999</c:v>
                </c:pt>
                <c:pt idx="9105">
                  <c:v>-0.63675300000000001</c:v>
                </c:pt>
                <c:pt idx="9106">
                  <c:v>-0.471779</c:v>
                </c:pt>
                <c:pt idx="9107">
                  <c:v>-1.41509</c:v>
                </c:pt>
                <c:pt idx="9108">
                  <c:v>-0.63354999999999995</c:v>
                </c:pt>
                <c:pt idx="9109">
                  <c:v>-0.73632699999999995</c:v>
                </c:pt>
                <c:pt idx="9110">
                  <c:v>-0.18995300000000001</c:v>
                </c:pt>
                <c:pt idx="9111">
                  <c:v>0.33964100000000003</c:v>
                </c:pt>
                <c:pt idx="9112">
                  <c:v>-1.1920599999999999</c:v>
                </c:pt>
                <c:pt idx="9113">
                  <c:v>-0.73071399999999997</c:v>
                </c:pt>
                <c:pt idx="9114">
                  <c:v>-0.56396199999999996</c:v>
                </c:pt>
                <c:pt idx="9115">
                  <c:v>-1.1920599999999999</c:v>
                </c:pt>
                <c:pt idx="9116">
                  <c:v>-0.56396199999999996</c:v>
                </c:pt>
                <c:pt idx="9117">
                  <c:v>-0.22978499999999999</c:v>
                </c:pt>
                <c:pt idx="9118">
                  <c:v>6.2134000000000002E-2</c:v>
                </c:pt>
                <c:pt idx="9119">
                  <c:v>-1.3477699999999999</c:v>
                </c:pt>
                <c:pt idx="9120">
                  <c:v>0.29841200000000001</c:v>
                </c:pt>
                <c:pt idx="9121">
                  <c:v>-0.10797900000000001</c:v>
                </c:pt>
                <c:pt idx="9122">
                  <c:v>-0.63354999999999995</c:v>
                </c:pt>
                <c:pt idx="9123">
                  <c:v>-1.10406</c:v>
                </c:pt>
                <c:pt idx="9124">
                  <c:v>1.16533</c:v>
                </c:pt>
                <c:pt idx="9125">
                  <c:v>0.62892899999999996</c:v>
                </c:pt>
                <c:pt idx="9126">
                  <c:v>0.13148899999999999</c:v>
                </c:pt>
                <c:pt idx="9127">
                  <c:v>-0.86802999999999997</c:v>
                </c:pt>
                <c:pt idx="9128">
                  <c:v>0.13148899999999999</c:v>
                </c:pt>
                <c:pt idx="9129">
                  <c:v>0.41360799999999998</c:v>
                </c:pt>
                <c:pt idx="9130">
                  <c:v>-0.73632699999999995</c:v>
                </c:pt>
                <c:pt idx="9131">
                  <c:v>0.41360799999999998</c:v>
                </c:pt>
                <c:pt idx="9132">
                  <c:v>-0.42085299999999998</c:v>
                </c:pt>
                <c:pt idx="9133">
                  <c:v>0.51184399999999997</c:v>
                </c:pt>
                <c:pt idx="9134">
                  <c:v>0.13148899999999999</c:v>
                </c:pt>
                <c:pt idx="9135">
                  <c:v>0.15579299999999999</c:v>
                </c:pt>
                <c:pt idx="9136">
                  <c:v>1.51416</c:v>
                </c:pt>
                <c:pt idx="9137">
                  <c:v>-0.86895500000000003</c:v>
                </c:pt>
                <c:pt idx="9138">
                  <c:v>0.38103900000000002</c:v>
                </c:pt>
                <c:pt idx="9139">
                  <c:v>1.16533</c:v>
                </c:pt>
                <c:pt idx="9140">
                  <c:v>0.51976199999999995</c:v>
                </c:pt>
                <c:pt idx="9141">
                  <c:v>-0.46235399999999999</c:v>
                </c:pt>
                <c:pt idx="9142">
                  <c:v>-0.64689799999999997</c:v>
                </c:pt>
                <c:pt idx="9143">
                  <c:v>-0.270287</c:v>
                </c:pt>
                <c:pt idx="9144">
                  <c:v>1.0738799999999999</c:v>
                </c:pt>
                <c:pt idx="9145">
                  <c:v>0.33698699999999998</c:v>
                </c:pt>
                <c:pt idx="9146">
                  <c:v>0.158858</c:v>
                </c:pt>
                <c:pt idx="9147">
                  <c:v>0.158858</c:v>
                </c:pt>
                <c:pt idx="9148">
                  <c:v>-0.34782400000000002</c:v>
                </c:pt>
                <c:pt idx="9149">
                  <c:v>-0.73998399999999998</c:v>
                </c:pt>
                <c:pt idx="9150">
                  <c:v>-0.73998399999999998</c:v>
                </c:pt>
                <c:pt idx="9151">
                  <c:v>-0.88226499999999997</c:v>
                </c:pt>
                <c:pt idx="9152">
                  <c:v>-1.1734800000000001</c:v>
                </c:pt>
                <c:pt idx="9153">
                  <c:v>-5.2843000000000001E-2</c:v>
                </c:pt>
                <c:pt idx="9154">
                  <c:v>0.93641799999999997</c:v>
                </c:pt>
                <c:pt idx="9155">
                  <c:v>-0.63354999999999995</c:v>
                </c:pt>
                <c:pt idx="9156">
                  <c:v>0.28804099999999999</c:v>
                </c:pt>
                <c:pt idx="9157">
                  <c:v>1.31341</c:v>
                </c:pt>
                <c:pt idx="9158">
                  <c:v>0.75964399999999999</c:v>
                </c:pt>
                <c:pt idx="9159">
                  <c:v>0.68908000000000003</c:v>
                </c:pt>
                <c:pt idx="9160">
                  <c:v>-0.81571300000000002</c:v>
                </c:pt>
                <c:pt idx="9161">
                  <c:v>-0.60927900000000002</c:v>
                </c:pt>
                <c:pt idx="9162">
                  <c:v>-1.3979999999999999E-2</c:v>
                </c:pt>
                <c:pt idx="9163">
                  <c:v>0.124153</c:v>
                </c:pt>
                <c:pt idx="9164">
                  <c:v>-1.0037700000000001</c:v>
                </c:pt>
                <c:pt idx="9165">
                  <c:v>1.27275</c:v>
                </c:pt>
                <c:pt idx="9166">
                  <c:v>-0.22797799999999999</c:v>
                </c:pt>
                <c:pt idx="9167">
                  <c:v>-0.6764</c:v>
                </c:pt>
                <c:pt idx="9168">
                  <c:v>-0.31055199999999999</c:v>
                </c:pt>
                <c:pt idx="9169">
                  <c:v>-0.310448</c:v>
                </c:pt>
                <c:pt idx="9170">
                  <c:v>8.4161E-2</c:v>
                </c:pt>
                <c:pt idx="9171">
                  <c:v>-0.231099</c:v>
                </c:pt>
                <c:pt idx="9172">
                  <c:v>-0.6764</c:v>
                </c:pt>
                <c:pt idx="9173">
                  <c:v>-0.67900799999999994</c:v>
                </c:pt>
                <c:pt idx="9174">
                  <c:v>-0.31055199999999999</c:v>
                </c:pt>
                <c:pt idx="9175">
                  <c:v>-1.3979999999999999E-2</c:v>
                </c:pt>
                <c:pt idx="9176">
                  <c:v>0.35101599999999999</c:v>
                </c:pt>
                <c:pt idx="9177">
                  <c:v>-0.47562300000000002</c:v>
                </c:pt>
                <c:pt idx="9178">
                  <c:v>0.69809299999999996</c:v>
                </c:pt>
                <c:pt idx="9179">
                  <c:v>-0.877216</c:v>
                </c:pt>
                <c:pt idx="9180">
                  <c:v>-0.83258799999999999</c:v>
                </c:pt>
                <c:pt idx="9181">
                  <c:v>0.27959200000000001</c:v>
                </c:pt>
                <c:pt idx="9182">
                  <c:v>8.1143000000000007E-2</c:v>
                </c:pt>
                <c:pt idx="9183">
                  <c:v>-0.56461499999999998</c:v>
                </c:pt>
                <c:pt idx="9184">
                  <c:v>-0.27736300000000003</c:v>
                </c:pt>
                <c:pt idx="9185">
                  <c:v>-0.16706199999999999</c:v>
                </c:pt>
                <c:pt idx="9186">
                  <c:v>-1.16388</c:v>
                </c:pt>
                <c:pt idx="9187">
                  <c:v>-0.61748899999999995</c:v>
                </c:pt>
                <c:pt idx="9188">
                  <c:v>1.5184500000000001</c:v>
                </c:pt>
                <c:pt idx="9189">
                  <c:v>0.25191599999999997</c:v>
                </c:pt>
                <c:pt idx="9190">
                  <c:v>2.2579199999999999</c:v>
                </c:pt>
                <c:pt idx="9191">
                  <c:v>0.127527</c:v>
                </c:pt>
                <c:pt idx="9192">
                  <c:v>1.0776600000000001</c:v>
                </c:pt>
                <c:pt idx="9193">
                  <c:v>-0.42752200000000001</c:v>
                </c:pt>
                <c:pt idx="9194">
                  <c:v>0.94647300000000001</c:v>
                </c:pt>
                <c:pt idx="9195">
                  <c:v>0.65851000000000004</c:v>
                </c:pt>
                <c:pt idx="9196">
                  <c:v>0.91678999999999999</c:v>
                </c:pt>
                <c:pt idx="9197">
                  <c:v>0.40816599999999997</c:v>
                </c:pt>
                <c:pt idx="9198">
                  <c:v>2.4474399999999998</c:v>
                </c:pt>
                <c:pt idx="9199">
                  <c:v>1.53146</c:v>
                </c:pt>
                <c:pt idx="9200">
                  <c:v>-0.17788200000000001</c:v>
                </c:pt>
                <c:pt idx="9201">
                  <c:v>-0.62849699999999997</c:v>
                </c:pt>
                <c:pt idx="9202">
                  <c:v>1.96499</c:v>
                </c:pt>
                <c:pt idx="9203">
                  <c:v>-0.94678200000000001</c:v>
                </c:pt>
                <c:pt idx="9204">
                  <c:v>1.7850999999999999</c:v>
                </c:pt>
                <c:pt idx="9205">
                  <c:v>-1.1019000000000001</c:v>
                </c:pt>
                <c:pt idx="9206">
                  <c:v>0.45705800000000002</c:v>
                </c:pt>
                <c:pt idx="9207">
                  <c:v>0.83977100000000005</c:v>
                </c:pt>
                <c:pt idx="9208">
                  <c:v>1.17276</c:v>
                </c:pt>
                <c:pt idx="9209">
                  <c:v>1.0444500000000001</c:v>
                </c:pt>
                <c:pt idx="9210">
                  <c:v>0.47883199999999998</c:v>
                </c:pt>
                <c:pt idx="9211">
                  <c:v>1.10741</c:v>
                </c:pt>
                <c:pt idx="9212">
                  <c:v>0.24595900000000001</c:v>
                </c:pt>
                <c:pt idx="9213">
                  <c:v>1.2658499999999999</c:v>
                </c:pt>
                <c:pt idx="9214">
                  <c:v>1.3616699999999999</c:v>
                </c:pt>
                <c:pt idx="9215">
                  <c:v>0.91730400000000001</c:v>
                </c:pt>
                <c:pt idx="9216">
                  <c:v>0.12893099999999999</c:v>
                </c:pt>
                <c:pt idx="9217">
                  <c:v>1.52651</c:v>
                </c:pt>
                <c:pt idx="9218">
                  <c:v>2.0716000000000001</c:v>
                </c:pt>
                <c:pt idx="9219">
                  <c:v>1.29148</c:v>
                </c:pt>
                <c:pt idx="9220">
                  <c:v>0.77327699999999999</c:v>
                </c:pt>
                <c:pt idx="9221">
                  <c:v>2.5180199999999999</c:v>
                </c:pt>
                <c:pt idx="9222">
                  <c:v>1.27599</c:v>
                </c:pt>
                <c:pt idx="9223">
                  <c:v>1.14489</c:v>
                </c:pt>
                <c:pt idx="9224">
                  <c:v>1.1625700000000001</c:v>
                </c:pt>
                <c:pt idx="9225">
                  <c:v>1.29148</c:v>
                </c:pt>
                <c:pt idx="9226">
                  <c:v>1.095</c:v>
                </c:pt>
                <c:pt idx="9227">
                  <c:v>0.94702799999999998</c:v>
                </c:pt>
                <c:pt idx="9228">
                  <c:v>1.0397400000000001</c:v>
                </c:pt>
                <c:pt idx="9229">
                  <c:v>0.69399999999999995</c:v>
                </c:pt>
                <c:pt idx="9230">
                  <c:v>1.35812</c:v>
                </c:pt>
                <c:pt idx="9231">
                  <c:v>0.63649699999999998</c:v>
                </c:pt>
                <c:pt idx="9232">
                  <c:v>1.32761</c:v>
                </c:pt>
                <c:pt idx="9233">
                  <c:v>2.12453</c:v>
                </c:pt>
                <c:pt idx="9234">
                  <c:v>1.88182</c:v>
                </c:pt>
                <c:pt idx="9235">
                  <c:v>1.56789</c:v>
                </c:pt>
                <c:pt idx="9236">
                  <c:v>1.30871</c:v>
                </c:pt>
                <c:pt idx="9237">
                  <c:v>1.1931</c:v>
                </c:pt>
                <c:pt idx="9238">
                  <c:v>1.3701000000000001</c:v>
                </c:pt>
                <c:pt idx="9239">
                  <c:v>2.87201</c:v>
                </c:pt>
                <c:pt idx="9240">
                  <c:v>1.59043</c:v>
                </c:pt>
                <c:pt idx="9241">
                  <c:v>2.1823899999999998</c:v>
                </c:pt>
                <c:pt idx="9242">
                  <c:v>1.87056</c:v>
                </c:pt>
                <c:pt idx="9243">
                  <c:v>2.0768800000000001</c:v>
                </c:pt>
                <c:pt idx="9244">
                  <c:v>2.4430299999999998</c:v>
                </c:pt>
                <c:pt idx="9245">
                  <c:v>1.1931</c:v>
                </c:pt>
                <c:pt idx="9246">
                  <c:v>0.81934499999999999</c:v>
                </c:pt>
                <c:pt idx="9247">
                  <c:v>1.37635</c:v>
                </c:pt>
                <c:pt idx="9248">
                  <c:v>1.3026800000000001</c:v>
                </c:pt>
                <c:pt idx="9249">
                  <c:v>1.46878</c:v>
                </c:pt>
                <c:pt idx="9250">
                  <c:v>1.32761</c:v>
                </c:pt>
                <c:pt idx="9251">
                  <c:v>1.19862</c:v>
                </c:pt>
                <c:pt idx="9252">
                  <c:v>1.33416</c:v>
                </c:pt>
                <c:pt idx="9253">
                  <c:v>1.6021099999999999</c:v>
                </c:pt>
                <c:pt idx="9254">
                  <c:v>1.1899900000000001</c:v>
                </c:pt>
                <c:pt idx="9255">
                  <c:v>0.63649699999999998</c:v>
                </c:pt>
                <c:pt idx="9256">
                  <c:v>1.3616699999999999</c:v>
                </c:pt>
                <c:pt idx="9257">
                  <c:v>2.0768800000000001</c:v>
                </c:pt>
                <c:pt idx="9258">
                  <c:v>2.2800400000000001</c:v>
                </c:pt>
                <c:pt idx="9259">
                  <c:v>1.3001499999999999</c:v>
                </c:pt>
                <c:pt idx="9260">
                  <c:v>1.37635</c:v>
                </c:pt>
                <c:pt idx="9261">
                  <c:v>1.3026800000000001</c:v>
                </c:pt>
                <c:pt idx="9262">
                  <c:v>1.80155</c:v>
                </c:pt>
                <c:pt idx="9263">
                  <c:v>0.28689799999999999</c:v>
                </c:pt>
                <c:pt idx="9264">
                  <c:v>0.96918800000000005</c:v>
                </c:pt>
                <c:pt idx="9265">
                  <c:v>0.72386099999999998</c:v>
                </c:pt>
                <c:pt idx="9266">
                  <c:v>2.4790899999999998</c:v>
                </c:pt>
                <c:pt idx="9267">
                  <c:v>0.44968599999999997</c:v>
                </c:pt>
                <c:pt idx="9268">
                  <c:v>1.1504799999999999</c:v>
                </c:pt>
                <c:pt idx="9269">
                  <c:v>0.25566800000000001</c:v>
                </c:pt>
                <c:pt idx="9270">
                  <c:v>1.95085</c:v>
                </c:pt>
                <c:pt idx="9271">
                  <c:v>2.1994099999999999</c:v>
                </c:pt>
                <c:pt idx="9272">
                  <c:v>0.43776100000000001</c:v>
                </c:pt>
                <c:pt idx="9273">
                  <c:v>1.25298</c:v>
                </c:pt>
                <c:pt idx="9274">
                  <c:v>2.4790899999999998</c:v>
                </c:pt>
                <c:pt idx="9275">
                  <c:v>1.7561899999999999</c:v>
                </c:pt>
                <c:pt idx="9276">
                  <c:v>0.44968599999999997</c:v>
                </c:pt>
                <c:pt idx="9277">
                  <c:v>2.1365500000000002</c:v>
                </c:pt>
                <c:pt idx="9278">
                  <c:v>1.6364099999999999</c:v>
                </c:pt>
                <c:pt idx="9279">
                  <c:v>2.1696399999999998</c:v>
                </c:pt>
                <c:pt idx="9280">
                  <c:v>1.83091</c:v>
                </c:pt>
                <c:pt idx="9281">
                  <c:v>2.9710200000000002</c:v>
                </c:pt>
                <c:pt idx="9282">
                  <c:v>0.72018800000000005</c:v>
                </c:pt>
                <c:pt idx="9283">
                  <c:v>1.6126199999999999</c:v>
                </c:pt>
                <c:pt idx="9284">
                  <c:v>1.802</c:v>
                </c:pt>
                <c:pt idx="9285">
                  <c:v>0.72956500000000002</c:v>
                </c:pt>
                <c:pt idx="9286">
                  <c:v>0.28789300000000001</c:v>
                </c:pt>
                <c:pt idx="9287">
                  <c:v>1.7561899999999999</c:v>
                </c:pt>
                <c:pt idx="9288">
                  <c:v>1.40771</c:v>
                </c:pt>
                <c:pt idx="9289">
                  <c:v>1.25563</c:v>
                </c:pt>
                <c:pt idx="9290">
                  <c:v>0.26280500000000001</c:v>
                </c:pt>
                <c:pt idx="9291">
                  <c:v>0.98571399999999998</c:v>
                </c:pt>
                <c:pt idx="9292">
                  <c:v>-0.99728700000000003</c:v>
                </c:pt>
                <c:pt idx="9293">
                  <c:v>0.72018800000000005</c:v>
                </c:pt>
                <c:pt idx="9294">
                  <c:v>0.69344300000000003</c:v>
                </c:pt>
                <c:pt idx="9295">
                  <c:v>2.0588600000000001</c:v>
                </c:pt>
                <c:pt idx="9296">
                  <c:v>1.25563</c:v>
                </c:pt>
                <c:pt idx="9297">
                  <c:v>1.0922499999999999</c:v>
                </c:pt>
                <c:pt idx="9298">
                  <c:v>-0.32002799999999998</c:v>
                </c:pt>
                <c:pt idx="9299">
                  <c:v>-6.7505999999999997E-2</c:v>
                </c:pt>
                <c:pt idx="9300">
                  <c:v>1.41598</c:v>
                </c:pt>
                <c:pt idx="9301">
                  <c:v>1.16503</c:v>
                </c:pt>
                <c:pt idx="9302">
                  <c:v>0.26280500000000001</c:v>
                </c:pt>
                <c:pt idx="9303">
                  <c:v>1.41598</c:v>
                </c:pt>
                <c:pt idx="9304">
                  <c:v>0.69077100000000002</c:v>
                </c:pt>
                <c:pt idx="9305">
                  <c:v>-0.32002799999999998</c:v>
                </c:pt>
                <c:pt idx="9306">
                  <c:v>-0.75709499999999996</c:v>
                </c:pt>
                <c:pt idx="9307">
                  <c:v>-0.68333200000000005</c:v>
                </c:pt>
                <c:pt idx="9308">
                  <c:v>0.90301399999999998</c:v>
                </c:pt>
                <c:pt idx="9309">
                  <c:v>1.47245</c:v>
                </c:pt>
                <c:pt idx="9310">
                  <c:v>0.27244699999999999</c:v>
                </c:pt>
                <c:pt idx="9311">
                  <c:v>0.26280500000000001</c:v>
                </c:pt>
                <c:pt idx="9312">
                  <c:v>0.84334200000000004</c:v>
                </c:pt>
                <c:pt idx="9313">
                  <c:v>2.0588600000000001</c:v>
                </c:pt>
                <c:pt idx="9314">
                  <c:v>0.88866999999999996</c:v>
                </c:pt>
                <c:pt idx="9315">
                  <c:v>0.98571399999999998</c:v>
                </c:pt>
                <c:pt idx="9316">
                  <c:v>1.2153799999999999</c:v>
                </c:pt>
                <c:pt idx="9317">
                  <c:v>1.1973800000000001</c:v>
                </c:pt>
                <c:pt idx="9318">
                  <c:v>-0.53888899999999995</c:v>
                </c:pt>
                <c:pt idx="9319">
                  <c:v>0.81791100000000005</c:v>
                </c:pt>
                <c:pt idx="9320">
                  <c:v>0.98436199999999996</c:v>
                </c:pt>
                <c:pt idx="9321">
                  <c:v>0.22181400000000001</c:v>
                </c:pt>
                <c:pt idx="9322">
                  <c:v>4.0953000000000003E-2</c:v>
                </c:pt>
                <c:pt idx="9323">
                  <c:v>0.49855300000000002</c:v>
                </c:pt>
                <c:pt idx="9324">
                  <c:v>0.96909299999999998</c:v>
                </c:pt>
                <c:pt idx="9325">
                  <c:v>0.26804499999999998</c:v>
                </c:pt>
                <c:pt idx="9326">
                  <c:v>0.22756000000000001</c:v>
                </c:pt>
                <c:pt idx="9327">
                  <c:v>0.27835100000000002</c:v>
                </c:pt>
                <c:pt idx="9328">
                  <c:v>0.65024099999999996</c:v>
                </c:pt>
                <c:pt idx="9329">
                  <c:v>-5.6483999999999999E-2</c:v>
                </c:pt>
                <c:pt idx="9330">
                  <c:v>0.79738600000000004</c:v>
                </c:pt>
                <c:pt idx="9331">
                  <c:v>0.96909299999999998</c:v>
                </c:pt>
                <c:pt idx="9332">
                  <c:v>0.70113300000000001</c:v>
                </c:pt>
                <c:pt idx="9333">
                  <c:v>0.62530200000000002</c:v>
                </c:pt>
                <c:pt idx="9334">
                  <c:v>4.8975999999999999E-2</c:v>
                </c:pt>
                <c:pt idx="9335">
                  <c:v>0.96909299999999998</c:v>
                </c:pt>
                <c:pt idx="9336">
                  <c:v>0.83462099999999995</c:v>
                </c:pt>
                <c:pt idx="9337">
                  <c:v>0.26804499999999998</c:v>
                </c:pt>
                <c:pt idx="9338">
                  <c:v>0.44172499999999998</c:v>
                </c:pt>
                <c:pt idx="9339">
                  <c:v>0.26804499999999998</c:v>
                </c:pt>
                <c:pt idx="9340">
                  <c:v>0.27177499999999999</c:v>
                </c:pt>
                <c:pt idx="9341">
                  <c:v>1.56674</c:v>
                </c:pt>
                <c:pt idx="9342">
                  <c:v>1.2403900000000001</c:v>
                </c:pt>
                <c:pt idx="9343">
                  <c:v>0.61628799999999995</c:v>
                </c:pt>
                <c:pt idx="9344">
                  <c:v>-0.44092100000000001</c:v>
                </c:pt>
                <c:pt idx="9345">
                  <c:v>1.2871699999999999</c:v>
                </c:pt>
                <c:pt idx="9346">
                  <c:v>0.34521200000000002</c:v>
                </c:pt>
                <c:pt idx="9347">
                  <c:v>0.97279199999999999</c:v>
                </c:pt>
                <c:pt idx="9348">
                  <c:v>0.69173099999999998</c:v>
                </c:pt>
                <c:pt idx="9349">
                  <c:v>0.46917999999999999</c:v>
                </c:pt>
                <c:pt idx="9350">
                  <c:v>-8.3140000000000002E-3</c:v>
                </c:pt>
                <c:pt idx="9351">
                  <c:v>0.22181400000000001</c:v>
                </c:pt>
                <c:pt idx="9352">
                  <c:v>5.2518000000000002E-2</c:v>
                </c:pt>
                <c:pt idx="9353">
                  <c:v>-0.152278</c:v>
                </c:pt>
                <c:pt idx="9354">
                  <c:v>1.1960299999999999</c:v>
                </c:pt>
                <c:pt idx="9355">
                  <c:v>0.98433999999999999</c:v>
                </c:pt>
                <c:pt idx="9356">
                  <c:v>0.22936999999999999</c:v>
                </c:pt>
                <c:pt idx="9357">
                  <c:v>2.6562000000000001</c:v>
                </c:pt>
                <c:pt idx="9358">
                  <c:v>0.44516899999999998</c:v>
                </c:pt>
                <c:pt idx="9359">
                  <c:v>0.56782900000000003</c:v>
                </c:pt>
                <c:pt idx="9360">
                  <c:v>0.73719500000000004</c:v>
                </c:pt>
                <c:pt idx="9361">
                  <c:v>1.1960299999999999</c:v>
                </c:pt>
                <c:pt idx="9362">
                  <c:v>0.83259499999999997</c:v>
                </c:pt>
                <c:pt idx="9363">
                  <c:v>0.49848700000000001</c:v>
                </c:pt>
                <c:pt idx="9364">
                  <c:v>1.1291100000000001</c:v>
                </c:pt>
                <c:pt idx="9365">
                  <c:v>1.0964700000000001</c:v>
                </c:pt>
                <c:pt idx="9366">
                  <c:v>0.63728700000000005</c:v>
                </c:pt>
                <c:pt idx="9367">
                  <c:v>-8.3407999999999996E-2</c:v>
                </c:pt>
                <c:pt idx="9368">
                  <c:v>0.460343</c:v>
                </c:pt>
                <c:pt idx="9369">
                  <c:v>5.9271999999999998E-2</c:v>
                </c:pt>
                <c:pt idx="9370">
                  <c:v>0.45429399999999998</c:v>
                </c:pt>
                <c:pt idx="9371">
                  <c:v>2.6562000000000001</c:v>
                </c:pt>
                <c:pt idx="9372">
                  <c:v>2.49315</c:v>
                </c:pt>
                <c:pt idx="9373">
                  <c:v>1.26668</c:v>
                </c:pt>
                <c:pt idx="9374">
                  <c:v>0.981105</c:v>
                </c:pt>
                <c:pt idx="9375">
                  <c:v>0.70152700000000001</c:v>
                </c:pt>
                <c:pt idx="9376">
                  <c:v>1.9016500000000001</c:v>
                </c:pt>
                <c:pt idx="9377">
                  <c:v>0.50771299999999997</c:v>
                </c:pt>
                <c:pt idx="9378">
                  <c:v>1.2175999999999999E-2</c:v>
                </c:pt>
                <c:pt idx="9379">
                  <c:v>-0.57907399999999998</c:v>
                </c:pt>
                <c:pt idx="9380">
                  <c:v>1.3261000000000001</c:v>
                </c:pt>
                <c:pt idx="9381">
                  <c:v>1.1145499999999999</c:v>
                </c:pt>
                <c:pt idx="9382">
                  <c:v>0.64137999999999995</c:v>
                </c:pt>
                <c:pt idx="9383">
                  <c:v>2.3990300000000002</c:v>
                </c:pt>
                <c:pt idx="9384">
                  <c:v>2.3937400000000002</c:v>
                </c:pt>
                <c:pt idx="9385">
                  <c:v>0.61354299999999995</c:v>
                </c:pt>
                <c:pt idx="9386">
                  <c:v>0.71236600000000005</c:v>
                </c:pt>
                <c:pt idx="9387">
                  <c:v>0.79391900000000004</c:v>
                </c:pt>
                <c:pt idx="9388">
                  <c:v>2.3937400000000002</c:v>
                </c:pt>
                <c:pt idx="9389">
                  <c:v>3.0983399999999999</c:v>
                </c:pt>
                <c:pt idx="9390">
                  <c:v>2.57599</c:v>
                </c:pt>
                <c:pt idx="9391">
                  <c:v>2.2164799999999998</c:v>
                </c:pt>
                <c:pt idx="9392">
                  <c:v>2.0564399999999998</c:v>
                </c:pt>
                <c:pt idx="9393">
                  <c:v>1.4589399999999999</c:v>
                </c:pt>
                <c:pt idx="9394">
                  <c:v>1.1354900000000001</c:v>
                </c:pt>
                <c:pt idx="9395">
                  <c:v>2.3937400000000002</c:v>
                </c:pt>
                <c:pt idx="9396">
                  <c:v>0.57913599999999998</c:v>
                </c:pt>
                <c:pt idx="9397">
                  <c:v>0.69750400000000001</c:v>
                </c:pt>
                <c:pt idx="9398">
                  <c:v>2.2089699999999999</c:v>
                </c:pt>
                <c:pt idx="9399">
                  <c:v>0.33331300000000003</c:v>
                </c:pt>
                <c:pt idx="9400">
                  <c:v>1.4589399999999999</c:v>
                </c:pt>
                <c:pt idx="9401">
                  <c:v>2.69835</c:v>
                </c:pt>
                <c:pt idx="9402">
                  <c:v>0.78778899999999996</c:v>
                </c:pt>
                <c:pt idx="9403">
                  <c:v>0.905721</c:v>
                </c:pt>
                <c:pt idx="9404">
                  <c:v>1.71468</c:v>
                </c:pt>
                <c:pt idx="9405">
                  <c:v>0.79391900000000004</c:v>
                </c:pt>
                <c:pt idx="9406">
                  <c:v>2.69835</c:v>
                </c:pt>
                <c:pt idx="9407">
                  <c:v>-0.157031</c:v>
                </c:pt>
                <c:pt idx="9408">
                  <c:v>1.4852700000000001</c:v>
                </c:pt>
                <c:pt idx="9409">
                  <c:v>-4.0814000000000003E-2</c:v>
                </c:pt>
                <c:pt idx="9410">
                  <c:v>-1.0986800000000001</c:v>
                </c:pt>
                <c:pt idx="9411">
                  <c:v>2.2651500000000002</c:v>
                </c:pt>
                <c:pt idx="9412">
                  <c:v>0.78618200000000005</c:v>
                </c:pt>
                <c:pt idx="9413">
                  <c:v>-0.67681000000000002</c:v>
                </c:pt>
                <c:pt idx="9414">
                  <c:v>-0.128001</c:v>
                </c:pt>
                <c:pt idx="9415">
                  <c:v>-0.134579</c:v>
                </c:pt>
                <c:pt idx="9416">
                  <c:v>1.5819300000000001</c:v>
                </c:pt>
                <c:pt idx="9417">
                  <c:v>-0.45408799999999999</c:v>
                </c:pt>
                <c:pt idx="9418">
                  <c:v>0.98416400000000004</c:v>
                </c:pt>
                <c:pt idx="9419">
                  <c:v>0.88330299999999995</c:v>
                </c:pt>
                <c:pt idx="9420">
                  <c:v>0.115149</c:v>
                </c:pt>
                <c:pt idx="9421">
                  <c:v>0.868255</c:v>
                </c:pt>
                <c:pt idx="9422">
                  <c:v>-0.157031</c:v>
                </c:pt>
                <c:pt idx="9423">
                  <c:v>0.160081</c:v>
                </c:pt>
                <c:pt idx="9424">
                  <c:v>8.3644999999999997E-2</c:v>
                </c:pt>
                <c:pt idx="9425">
                  <c:v>0.20777699999999999</c:v>
                </c:pt>
                <c:pt idx="9426">
                  <c:v>0.88330299999999995</c:v>
                </c:pt>
                <c:pt idx="9427">
                  <c:v>1.9970000000000002E-2</c:v>
                </c:pt>
                <c:pt idx="9428">
                  <c:v>0.868255</c:v>
                </c:pt>
                <c:pt idx="9429">
                  <c:v>0.77984399999999998</c:v>
                </c:pt>
                <c:pt idx="9430">
                  <c:v>0.56685300000000005</c:v>
                </c:pt>
                <c:pt idx="9431">
                  <c:v>1.48889</c:v>
                </c:pt>
                <c:pt idx="9432">
                  <c:v>2.6254499999999998</c:v>
                </c:pt>
                <c:pt idx="9433">
                  <c:v>0.68872599999999995</c:v>
                </c:pt>
                <c:pt idx="9434">
                  <c:v>1.7997300000000001</c:v>
                </c:pt>
                <c:pt idx="9435">
                  <c:v>1.08775</c:v>
                </c:pt>
                <c:pt idx="9436">
                  <c:v>2.0832899999999999</c:v>
                </c:pt>
                <c:pt idx="9437">
                  <c:v>1.5743100000000001</c:v>
                </c:pt>
                <c:pt idx="9438">
                  <c:v>0.377473</c:v>
                </c:pt>
                <c:pt idx="9439">
                  <c:v>0.63851000000000002</c:v>
                </c:pt>
                <c:pt idx="9440">
                  <c:v>1.6273599999999999</c:v>
                </c:pt>
                <c:pt idx="9441">
                  <c:v>1.08775</c:v>
                </c:pt>
                <c:pt idx="9442">
                  <c:v>0.377473</c:v>
                </c:pt>
                <c:pt idx="9443">
                  <c:v>0.54415599999999997</c:v>
                </c:pt>
                <c:pt idx="9444">
                  <c:v>0.68872599999999995</c:v>
                </c:pt>
                <c:pt idx="9445">
                  <c:v>1.8660600000000001</c:v>
                </c:pt>
                <c:pt idx="9446">
                  <c:v>0.77864100000000003</c:v>
                </c:pt>
                <c:pt idx="9447">
                  <c:v>0.68872599999999995</c:v>
                </c:pt>
                <c:pt idx="9448">
                  <c:v>0.88633600000000001</c:v>
                </c:pt>
                <c:pt idx="9449">
                  <c:v>1.8660600000000001</c:v>
                </c:pt>
                <c:pt idx="9450">
                  <c:v>2.7380200000000001</c:v>
                </c:pt>
                <c:pt idx="9451">
                  <c:v>0.874587</c:v>
                </c:pt>
                <c:pt idx="9452">
                  <c:v>0.69546699999999995</c:v>
                </c:pt>
                <c:pt idx="9453">
                  <c:v>1.47072</c:v>
                </c:pt>
                <c:pt idx="9454">
                  <c:v>1.8391500000000001</c:v>
                </c:pt>
                <c:pt idx="9455">
                  <c:v>2.8159299999999998</c:v>
                </c:pt>
                <c:pt idx="9456">
                  <c:v>0.30601499999999998</c:v>
                </c:pt>
                <c:pt idx="9457">
                  <c:v>1.94062</c:v>
                </c:pt>
                <c:pt idx="9458">
                  <c:v>1.00206</c:v>
                </c:pt>
                <c:pt idx="9459">
                  <c:v>0.48525699999999999</c:v>
                </c:pt>
                <c:pt idx="9460">
                  <c:v>2.18024</c:v>
                </c:pt>
                <c:pt idx="9461">
                  <c:v>1.1132899999999999</c:v>
                </c:pt>
                <c:pt idx="9462">
                  <c:v>0.823465</c:v>
                </c:pt>
                <c:pt idx="9463">
                  <c:v>0.30601499999999998</c:v>
                </c:pt>
                <c:pt idx="9464">
                  <c:v>2.5739899999999998</c:v>
                </c:pt>
                <c:pt idx="9465">
                  <c:v>1.73082</c:v>
                </c:pt>
                <c:pt idx="9466">
                  <c:v>2.2433399999999999</c:v>
                </c:pt>
                <c:pt idx="9467">
                  <c:v>1.2592099999999999</c:v>
                </c:pt>
                <c:pt idx="9468">
                  <c:v>1.71695</c:v>
                </c:pt>
                <c:pt idx="9469">
                  <c:v>3.2117399999999998</c:v>
                </c:pt>
                <c:pt idx="9470">
                  <c:v>1.2592099999999999</c:v>
                </c:pt>
                <c:pt idx="9471">
                  <c:v>1.2592099999999999</c:v>
                </c:pt>
                <c:pt idx="9472">
                  <c:v>1.71695</c:v>
                </c:pt>
                <c:pt idx="9473">
                  <c:v>0.66252999999999995</c:v>
                </c:pt>
                <c:pt idx="9474">
                  <c:v>1.27322</c:v>
                </c:pt>
                <c:pt idx="9475">
                  <c:v>-0.41739700000000002</c:v>
                </c:pt>
                <c:pt idx="9476">
                  <c:v>1.1166199999999999</c:v>
                </c:pt>
                <c:pt idx="9477">
                  <c:v>0.84682500000000005</c:v>
                </c:pt>
                <c:pt idx="9478">
                  <c:v>1.6568799999999999</c:v>
                </c:pt>
                <c:pt idx="9479">
                  <c:v>0.15551699999999999</c:v>
                </c:pt>
                <c:pt idx="9480">
                  <c:v>0.37818400000000002</c:v>
                </c:pt>
                <c:pt idx="9481">
                  <c:v>0.66004399999999996</c:v>
                </c:pt>
                <c:pt idx="9482">
                  <c:v>0.58781000000000005</c:v>
                </c:pt>
                <c:pt idx="9483">
                  <c:v>4.4019999999999997E-2</c:v>
                </c:pt>
                <c:pt idx="9484">
                  <c:v>1.08127</c:v>
                </c:pt>
                <c:pt idx="9485">
                  <c:v>-0.374444</c:v>
                </c:pt>
                <c:pt idx="9486">
                  <c:v>-9.5300999999999997E-2</c:v>
                </c:pt>
                <c:pt idx="9487">
                  <c:v>0.220031</c:v>
                </c:pt>
                <c:pt idx="9488">
                  <c:v>-0.319523</c:v>
                </c:pt>
                <c:pt idx="9489">
                  <c:v>0.49485000000000001</c:v>
                </c:pt>
                <c:pt idx="9490">
                  <c:v>-0.374444</c:v>
                </c:pt>
                <c:pt idx="9491">
                  <c:v>1.00529</c:v>
                </c:pt>
                <c:pt idx="9492">
                  <c:v>0.37864599999999998</c:v>
                </c:pt>
                <c:pt idx="9493">
                  <c:v>-0.15609799999999999</c:v>
                </c:pt>
                <c:pt idx="9494">
                  <c:v>0.34911199999999998</c:v>
                </c:pt>
                <c:pt idx="9495">
                  <c:v>0.316579</c:v>
                </c:pt>
                <c:pt idx="9496">
                  <c:v>-0.16000500000000001</c:v>
                </c:pt>
                <c:pt idx="9497">
                  <c:v>-0.16336600000000001</c:v>
                </c:pt>
                <c:pt idx="9498">
                  <c:v>-0.36448199999999997</c:v>
                </c:pt>
                <c:pt idx="9499">
                  <c:v>0.468275</c:v>
                </c:pt>
                <c:pt idx="9500">
                  <c:v>1.0356099999999999</c:v>
                </c:pt>
                <c:pt idx="9501">
                  <c:v>-0.102627</c:v>
                </c:pt>
                <c:pt idx="9502">
                  <c:v>0.69320599999999999</c:v>
                </c:pt>
                <c:pt idx="9503">
                  <c:v>0.69971099999999997</c:v>
                </c:pt>
                <c:pt idx="9504">
                  <c:v>-0.17735999999999999</c:v>
                </c:pt>
                <c:pt idx="9505">
                  <c:v>-3.4093999999999999E-2</c:v>
                </c:pt>
                <c:pt idx="9506">
                  <c:v>2.2485400000000002</c:v>
                </c:pt>
                <c:pt idx="9507">
                  <c:v>1.3447899999999999</c:v>
                </c:pt>
                <c:pt idx="9508">
                  <c:v>1.1214999999999999E-2</c:v>
                </c:pt>
                <c:pt idx="9509">
                  <c:v>0.89355499999999999</c:v>
                </c:pt>
                <c:pt idx="9510">
                  <c:v>1.9973000000000001E-2</c:v>
                </c:pt>
                <c:pt idx="9511">
                  <c:v>1.7268699999999999</c:v>
                </c:pt>
                <c:pt idx="9512">
                  <c:v>0.42437000000000002</c:v>
                </c:pt>
                <c:pt idx="9513">
                  <c:v>1.3928400000000001</c:v>
                </c:pt>
                <c:pt idx="9514">
                  <c:v>1.18371</c:v>
                </c:pt>
                <c:pt idx="9515">
                  <c:v>1.68798</c:v>
                </c:pt>
                <c:pt idx="9516">
                  <c:v>1.3928400000000001</c:v>
                </c:pt>
                <c:pt idx="9517">
                  <c:v>0.51485999999999998</c:v>
                </c:pt>
                <c:pt idx="9518">
                  <c:v>1.8002199999999999</c:v>
                </c:pt>
                <c:pt idx="9519">
                  <c:v>1.3495699999999999</c:v>
                </c:pt>
                <c:pt idx="9520">
                  <c:v>0.21448</c:v>
                </c:pt>
                <c:pt idx="9521">
                  <c:v>1.0610599999999999</c:v>
                </c:pt>
                <c:pt idx="9522">
                  <c:v>1.66812</c:v>
                </c:pt>
                <c:pt idx="9523">
                  <c:v>1.08832</c:v>
                </c:pt>
                <c:pt idx="9524">
                  <c:v>1.13948</c:v>
                </c:pt>
                <c:pt idx="9525">
                  <c:v>0.696106</c:v>
                </c:pt>
                <c:pt idx="9526">
                  <c:v>0.813253</c:v>
                </c:pt>
                <c:pt idx="9527">
                  <c:v>1.8002199999999999</c:v>
                </c:pt>
                <c:pt idx="9528">
                  <c:v>1.53304</c:v>
                </c:pt>
                <c:pt idx="9529">
                  <c:v>0.79157</c:v>
                </c:pt>
                <c:pt idx="9530">
                  <c:v>1.3380700000000001</c:v>
                </c:pt>
                <c:pt idx="9531">
                  <c:v>0.51999499999999999</c:v>
                </c:pt>
                <c:pt idx="9532">
                  <c:v>0.29841200000000001</c:v>
                </c:pt>
                <c:pt idx="9533">
                  <c:v>0.66894799999999999</c:v>
                </c:pt>
                <c:pt idx="9534">
                  <c:v>0.22706100000000001</c:v>
                </c:pt>
                <c:pt idx="9535">
                  <c:v>5.1658999999999997E-2</c:v>
                </c:pt>
                <c:pt idx="9536">
                  <c:v>0.27115699999999998</c:v>
                </c:pt>
                <c:pt idx="9537">
                  <c:v>0.66894799999999999</c:v>
                </c:pt>
                <c:pt idx="9538">
                  <c:v>0.138488</c:v>
                </c:pt>
                <c:pt idx="9539">
                  <c:v>0.41289900000000002</c:v>
                </c:pt>
                <c:pt idx="9540">
                  <c:v>-0.65388400000000002</c:v>
                </c:pt>
                <c:pt idx="9541">
                  <c:v>1.64628</c:v>
                </c:pt>
                <c:pt idx="9542">
                  <c:v>0.65605800000000003</c:v>
                </c:pt>
                <c:pt idx="9543">
                  <c:v>0.138488</c:v>
                </c:pt>
                <c:pt idx="9544">
                  <c:v>0.12725</c:v>
                </c:pt>
                <c:pt idx="9545">
                  <c:v>0.12725</c:v>
                </c:pt>
                <c:pt idx="9546">
                  <c:v>0.75119400000000003</c:v>
                </c:pt>
                <c:pt idx="9547">
                  <c:v>0.83553999999999995</c:v>
                </c:pt>
                <c:pt idx="9548">
                  <c:v>1.1110899999999999</c:v>
                </c:pt>
                <c:pt idx="9549">
                  <c:v>0.83553999999999995</c:v>
                </c:pt>
                <c:pt idx="9550">
                  <c:v>2.09829</c:v>
                </c:pt>
                <c:pt idx="9551">
                  <c:v>5.9506999999999997E-2</c:v>
                </c:pt>
                <c:pt idx="9552">
                  <c:v>0.16189000000000001</c:v>
                </c:pt>
                <c:pt idx="9553">
                  <c:v>5.9506999999999997E-2</c:v>
                </c:pt>
                <c:pt idx="9554">
                  <c:v>-0.14884900000000001</c:v>
                </c:pt>
                <c:pt idx="9555">
                  <c:v>1.0936399999999999</c:v>
                </c:pt>
                <c:pt idx="9556">
                  <c:v>-6.6877000000000006E-2</c:v>
                </c:pt>
                <c:pt idx="9557">
                  <c:v>0.38737700000000003</c:v>
                </c:pt>
                <c:pt idx="9558">
                  <c:v>-0.85231000000000001</c:v>
                </c:pt>
                <c:pt idx="9559">
                  <c:v>-0.75414499999999995</c:v>
                </c:pt>
                <c:pt idx="9560">
                  <c:v>0.26763999999999999</c:v>
                </c:pt>
                <c:pt idx="9561">
                  <c:v>-0.83662000000000003</c:v>
                </c:pt>
                <c:pt idx="9562">
                  <c:v>-0.71312799999999998</c:v>
                </c:pt>
                <c:pt idx="9563">
                  <c:v>1.2210300000000001</c:v>
                </c:pt>
                <c:pt idx="9564">
                  <c:v>1.1253299999999999</c:v>
                </c:pt>
                <c:pt idx="9565">
                  <c:v>0.29425600000000002</c:v>
                </c:pt>
                <c:pt idx="9566">
                  <c:v>0.31853100000000001</c:v>
                </c:pt>
                <c:pt idx="9567">
                  <c:v>0.31853100000000001</c:v>
                </c:pt>
                <c:pt idx="9568">
                  <c:v>-0.57099999999999995</c:v>
                </c:pt>
                <c:pt idx="9569">
                  <c:v>0.52498999999999996</c:v>
                </c:pt>
                <c:pt idx="9570">
                  <c:v>1.9146300000000001</c:v>
                </c:pt>
                <c:pt idx="9571">
                  <c:v>1.3329899999999999</c:v>
                </c:pt>
                <c:pt idx="9572">
                  <c:v>0.57164300000000001</c:v>
                </c:pt>
                <c:pt idx="9573">
                  <c:v>0.65686500000000003</c:v>
                </c:pt>
                <c:pt idx="9574">
                  <c:v>1.0243800000000001</c:v>
                </c:pt>
                <c:pt idx="9575">
                  <c:v>-0.57038500000000003</c:v>
                </c:pt>
                <c:pt idx="9576">
                  <c:v>1.1087400000000001</c:v>
                </c:pt>
                <c:pt idx="9577">
                  <c:v>1.6268400000000001</c:v>
                </c:pt>
                <c:pt idx="9578">
                  <c:v>1.1883600000000001</c:v>
                </c:pt>
                <c:pt idx="9579">
                  <c:v>-0.208148</c:v>
                </c:pt>
                <c:pt idx="9580">
                  <c:v>8.1143000000000007E-2</c:v>
                </c:pt>
                <c:pt idx="9581">
                  <c:v>-1.1369800000000001</c:v>
                </c:pt>
                <c:pt idx="9582">
                  <c:v>-1.0989</c:v>
                </c:pt>
                <c:pt idx="9583">
                  <c:v>7.7646000000000007E-2</c:v>
                </c:pt>
                <c:pt idx="9584">
                  <c:v>0.85760400000000003</c:v>
                </c:pt>
                <c:pt idx="9585">
                  <c:v>-1.0025599999999999</c:v>
                </c:pt>
                <c:pt idx="9586">
                  <c:v>-0.23583000000000001</c:v>
                </c:pt>
                <c:pt idx="9587">
                  <c:v>-8.8617000000000001E-2</c:v>
                </c:pt>
                <c:pt idx="9588">
                  <c:v>0.70716599999999996</c:v>
                </c:pt>
                <c:pt idx="9589">
                  <c:v>0.26347799999999999</c:v>
                </c:pt>
                <c:pt idx="9590">
                  <c:v>-0.59077800000000003</c:v>
                </c:pt>
                <c:pt idx="9591">
                  <c:v>0.20153599999999999</c:v>
                </c:pt>
                <c:pt idx="9592">
                  <c:v>0.38395299999999999</c:v>
                </c:pt>
                <c:pt idx="9593">
                  <c:v>-1.81084</c:v>
                </c:pt>
                <c:pt idx="9594">
                  <c:v>-0.14826500000000001</c:v>
                </c:pt>
                <c:pt idx="9595">
                  <c:v>0.17224600000000001</c:v>
                </c:pt>
                <c:pt idx="9596">
                  <c:v>7.7842999999999996E-2</c:v>
                </c:pt>
                <c:pt idx="9597">
                  <c:v>1.0152099999999999</c:v>
                </c:pt>
                <c:pt idx="9598">
                  <c:v>-0.59213000000000005</c:v>
                </c:pt>
                <c:pt idx="9599">
                  <c:v>8.1143000000000007E-2</c:v>
                </c:pt>
                <c:pt idx="9600">
                  <c:v>0.33344800000000002</c:v>
                </c:pt>
                <c:pt idx="9601">
                  <c:v>-0.85414800000000002</c:v>
                </c:pt>
                <c:pt idx="9602">
                  <c:v>1.0152099999999999</c:v>
                </c:pt>
                <c:pt idx="9603">
                  <c:v>-0.21859999999999999</c:v>
                </c:pt>
                <c:pt idx="9604">
                  <c:v>0.76095500000000005</c:v>
                </c:pt>
                <c:pt idx="9605">
                  <c:v>1.0152099999999999</c:v>
                </c:pt>
                <c:pt idx="9606">
                  <c:v>-1.0025599999999999</c:v>
                </c:pt>
                <c:pt idx="9607">
                  <c:v>-0.513324</c:v>
                </c:pt>
                <c:pt idx="9608">
                  <c:v>-0.97330899999999998</c:v>
                </c:pt>
                <c:pt idx="9609">
                  <c:v>-0.146895</c:v>
                </c:pt>
                <c:pt idx="9610">
                  <c:v>-1.0941000000000001</c:v>
                </c:pt>
                <c:pt idx="9611">
                  <c:v>-0.88574699999999995</c:v>
                </c:pt>
                <c:pt idx="9612">
                  <c:v>-1.09815</c:v>
                </c:pt>
                <c:pt idx="9613">
                  <c:v>-9.6045000000000005E-2</c:v>
                </c:pt>
                <c:pt idx="9614">
                  <c:v>-1.15005</c:v>
                </c:pt>
                <c:pt idx="9615">
                  <c:v>-0.167879</c:v>
                </c:pt>
                <c:pt idx="9616">
                  <c:v>-0.513324</c:v>
                </c:pt>
                <c:pt idx="9617">
                  <c:v>-1.25718</c:v>
                </c:pt>
                <c:pt idx="9618">
                  <c:v>-0.97330899999999998</c:v>
                </c:pt>
                <c:pt idx="9619">
                  <c:v>-1.09815</c:v>
                </c:pt>
                <c:pt idx="9620">
                  <c:v>0.57109799999999999</c:v>
                </c:pt>
                <c:pt idx="9621">
                  <c:v>0.29225800000000002</c:v>
                </c:pt>
                <c:pt idx="9622">
                  <c:v>0.57109799999999999</c:v>
                </c:pt>
                <c:pt idx="9623">
                  <c:v>0.83483099999999999</c:v>
                </c:pt>
                <c:pt idx="9624">
                  <c:v>0.69292100000000001</c:v>
                </c:pt>
                <c:pt idx="9625">
                  <c:v>0.69292100000000001</c:v>
                </c:pt>
                <c:pt idx="9626">
                  <c:v>0.23097799999999999</c:v>
                </c:pt>
                <c:pt idx="9627">
                  <c:v>2.1122399999999999</c:v>
                </c:pt>
                <c:pt idx="9628">
                  <c:v>3.01065</c:v>
                </c:pt>
                <c:pt idx="9629">
                  <c:v>2.1349900000000002</c:v>
                </c:pt>
                <c:pt idx="9630">
                  <c:v>0.93387799999999999</c:v>
                </c:pt>
                <c:pt idx="9631">
                  <c:v>2.0721400000000001</c:v>
                </c:pt>
                <c:pt idx="9632">
                  <c:v>1.5348999999999999</c:v>
                </c:pt>
                <c:pt idx="9633">
                  <c:v>2.16642</c:v>
                </c:pt>
                <c:pt idx="9634">
                  <c:v>0.26478000000000002</c:v>
                </c:pt>
                <c:pt idx="9635">
                  <c:v>0.19020400000000001</c:v>
                </c:pt>
                <c:pt idx="9636">
                  <c:v>0.43182999999999999</c:v>
                </c:pt>
                <c:pt idx="9637">
                  <c:v>0.70858500000000002</c:v>
                </c:pt>
                <c:pt idx="9638">
                  <c:v>1.44922</c:v>
                </c:pt>
                <c:pt idx="9639">
                  <c:v>0.41977399999999998</c:v>
                </c:pt>
                <c:pt idx="9640">
                  <c:v>2.66004</c:v>
                </c:pt>
                <c:pt idx="9641">
                  <c:v>1.85731</c:v>
                </c:pt>
                <c:pt idx="9642">
                  <c:v>1.6576900000000001</c:v>
                </c:pt>
                <c:pt idx="9643">
                  <c:v>2.2751999999999999</c:v>
                </c:pt>
                <c:pt idx="9644">
                  <c:v>2.2751999999999999</c:v>
                </c:pt>
                <c:pt idx="9645">
                  <c:v>1.2950999999999999</c:v>
                </c:pt>
                <c:pt idx="9646">
                  <c:v>2.7305600000000001</c:v>
                </c:pt>
                <c:pt idx="9647">
                  <c:v>2.23393</c:v>
                </c:pt>
                <c:pt idx="9648">
                  <c:v>2.2751999999999999</c:v>
                </c:pt>
                <c:pt idx="9649">
                  <c:v>3.11097</c:v>
                </c:pt>
                <c:pt idx="9650">
                  <c:v>1.1874199999999999</c:v>
                </c:pt>
                <c:pt idx="9651">
                  <c:v>2.0591900000000001</c:v>
                </c:pt>
                <c:pt idx="9652">
                  <c:v>1.83586</c:v>
                </c:pt>
                <c:pt idx="9653">
                  <c:v>2.0701200000000002</c:v>
                </c:pt>
                <c:pt idx="9654">
                  <c:v>1.2950999999999999</c:v>
                </c:pt>
                <c:pt idx="9655">
                  <c:v>1.3996599999999999</c:v>
                </c:pt>
                <c:pt idx="9656">
                  <c:v>1.3217699999999999</c:v>
                </c:pt>
                <c:pt idx="9657">
                  <c:v>3.3924599999999998</c:v>
                </c:pt>
                <c:pt idx="9658">
                  <c:v>1.8779999999999999</c:v>
                </c:pt>
                <c:pt idx="9659">
                  <c:v>2.6194099999999998</c:v>
                </c:pt>
                <c:pt idx="9660">
                  <c:v>2.6623100000000002</c:v>
                </c:pt>
                <c:pt idx="9661">
                  <c:v>1.6424399999999999</c:v>
                </c:pt>
                <c:pt idx="9662">
                  <c:v>3.3924599999999998</c:v>
                </c:pt>
                <c:pt idx="9663">
                  <c:v>1.8067</c:v>
                </c:pt>
                <c:pt idx="9664">
                  <c:v>2.3920699999999999</c:v>
                </c:pt>
                <c:pt idx="9665">
                  <c:v>1.8542099999999999</c:v>
                </c:pt>
                <c:pt idx="9666">
                  <c:v>2.6623100000000002</c:v>
                </c:pt>
                <c:pt idx="9667">
                  <c:v>1.70774</c:v>
                </c:pt>
                <c:pt idx="9668">
                  <c:v>1.6112299999999999</c:v>
                </c:pt>
                <c:pt idx="9669">
                  <c:v>2.3622999999999998</c:v>
                </c:pt>
                <c:pt idx="9670">
                  <c:v>3.5</c:v>
                </c:pt>
                <c:pt idx="9671">
                  <c:v>1.8779999999999999</c:v>
                </c:pt>
                <c:pt idx="9672">
                  <c:v>0.96758999999999995</c:v>
                </c:pt>
                <c:pt idx="9673">
                  <c:v>1.6424399999999999</c:v>
                </c:pt>
                <c:pt idx="9674">
                  <c:v>1.8542099999999999</c:v>
                </c:pt>
                <c:pt idx="9675">
                  <c:v>3.1393499999999999</c:v>
                </c:pt>
                <c:pt idx="9676">
                  <c:v>2.7606199999999999</c:v>
                </c:pt>
                <c:pt idx="9677">
                  <c:v>1.80898</c:v>
                </c:pt>
                <c:pt idx="9678">
                  <c:v>1.92967</c:v>
                </c:pt>
                <c:pt idx="9679">
                  <c:v>3.4082599999999998</c:v>
                </c:pt>
                <c:pt idx="9680">
                  <c:v>1.37453</c:v>
                </c:pt>
                <c:pt idx="9681">
                  <c:v>2.3390599999999999</c:v>
                </c:pt>
                <c:pt idx="9682">
                  <c:v>1.0316799999999999</c:v>
                </c:pt>
                <c:pt idx="9683">
                  <c:v>2.4614099999999999</c:v>
                </c:pt>
                <c:pt idx="9684">
                  <c:v>1.42787</c:v>
                </c:pt>
                <c:pt idx="9685">
                  <c:v>1.6936199999999999</c:v>
                </c:pt>
                <c:pt idx="9686">
                  <c:v>2.2562500000000001</c:v>
                </c:pt>
                <c:pt idx="9687">
                  <c:v>1.7765299999999999</c:v>
                </c:pt>
                <c:pt idx="9688">
                  <c:v>1.98529</c:v>
                </c:pt>
                <c:pt idx="9689">
                  <c:v>1.6070800000000001</c:v>
                </c:pt>
                <c:pt idx="9690">
                  <c:v>1.99404</c:v>
                </c:pt>
                <c:pt idx="9691">
                  <c:v>2.2562500000000001</c:v>
                </c:pt>
                <c:pt idx="9692">
                  <c:v>1.61585</c:v>
                </c:pt>
                <c:pt idx="9693">
                  <c:v>1.1123799999999999</c:v>
                </c:pt>
                <c:pt idx="9694">
                  <c:v>1.41598</c:v>
                </c:pt>
                <c:pt idx="9695">
                  <c:v>2.15537</c:v>
                </c:pt>
                <c:pt idx="9696">
                  <c:v>0.74348999999999998</c:v>
                </c:pt>
                <c:pt idx="9697">
                  <c:v>1.2267600000000001</c:v>
                </c:pt>
                <c:pt idx="9698">
                  <c:v>1.41598</c:v>
                </c:pt>
                <c:pt idx="9699">
                  <c:v>1.66391</c:v>
                </c:pt>
                <c:pt idx="9700">
                  <c:v>2.7682699999999998</c:v>
                </c:pt>
                <c:pt idx="9701">
                  <c:v>2.15537</c:v>
                </c:pt>
                <c:pt idx="9702">
                  <c:v>1.55769</c:v>
                </c:pt>
                <c:pt idx="9703">
                  <c:v>1.57128</c:v>
                </c:pt>
                <c:pt idx="9704">
                  <c:v>1.35131</c:v>
                </c:pt>
                <c:pt idx="9705">
                  <c:v>1.41133</c:v>
                </c:pt>
                <c:pt idx="9706">
                  <c:v>1.41598</c:v>
                </c:pt>
                <c:pt idx="9707">
                  <c:v>0.216167</c:v>
                </c:pt>
                <c:pt idx="9708">
                  <c:v>0.97935899999999998</c:v>
                </c:pt>
                <c:pt idx="9709">
                  <c:v>-0.65162699999999996</c:v>
                </c:pt>
                <c:pt idx="9710">
                  <c:v>-0.18834999999999999</c:v>
                </c:pt>
                <c:pt idx="9711">
                  <c:v>0.93382100000000001</c:v>
                </c:pt>
                <c:pt idx="9712">
                  <c:v>-0.116589</c:v>
                </c:pt>
                <c:pt idx="9713">
                  <c:v>0.19696900000000001</c:v>
                </c:pt>
                <c:pt idx="9714">
                  <c:v>-0.47855999999999999</c:v>
                </c:pt>
                <c:pt idx="9715">
                  <c:v>0.337893</c:v>
                </c:pt>
                <c:pt idx="9716">
                  <c:v>0.49788300000000002</c:v>
                </c:pt>
                <c:pt idx="9717">
                  <c:v>-0.61794899999999997</c:v>
                </c:pt>
                <c:pt idx="9718">
                  <c:v>0.897007</c:v>
                </c:pt>
                <c:pt idx="9719">
                  <c:v>1.0298400000000001</c:v>
                </c:pt>
                <c:pt idx="9720">
                  <c:v>1.56742</c:v>
                </c:pt>
                <c:pt idx="9721">
                  <c:v>1.1551100000000001</c:v>
                </c:pt>
                <c:pt idx="9722">
                  <c:v>-0.65162699999999996</c:v>
                </c:pt>
                <c:pt idx="9723">
                  <c:v>1.56742</c:v>
                </c:pt>
                <c:pt idx="9724">
                  <c:v>-0.50041100000000005</c:v>
                </c:pt>
                <c:pt idx="9725">
                  <c:v>1.1551100000000001</c:v>
                </c:pt>
                <c:pt idx="9726">
                  <c:v>0.93953500000000001</c:v>
                </c:pt>
                <c:pt idx="9727">
                  <c:v>-0.26801999999999998</c:v>
                </c:pt>
                <c:pt idx="9728">
                  <c:v>0.49788300000000002</c:v>
                </c:pt>
                <c:pt idx="9729">
                  <c:v>-0.35074899999999998</c:v>
                </c:pt>
                <c:pt idx="9730">
                  <c:v>0.89076</c:v>
                </c:pt>
                <c:pt idx="9731">
                  <c:v>1.0487</c:v>
                </c:pt>
                <c:pt idx="9732">
                  <c:v>-0.11138199999999999</c:v>
                </c:pt>
                <c:pt idx="9733">
                  <c:v>0.32255099999999998</c:v>
                </c:pt>
                <c:pt idx="9734">
                  <c:v>0.24551100000000001</c:v>
                </c:pt>
                <c:pt idx="9735">
                  <c:v>0.78519000000000005</c:v>
                </c:pt>
                <c:pt idx="9736">
                  <c:v>-0.47855999999999999</c:v>
                </c:pt>
                <c:pt idx="9737">
                  <c:v>0.93953500000000001</c:v>
                </c:pt>
                <c:pt idx="9738">
                  <c:v>0.61374799999999996</c:v>
                </c:pt>
                <c:pt idx="9739">
                  <c:v>1.0286999999999999</c:v>
                </c:pt>
                <c:pt idx="9740">
                  <c:v>0.39554600000000001</c:v>
                </c:pt>
                <c:pt idx="9741">
                  <c:v>-0.19967299999999999</c:v>
                </c:pt>
                <c:pt idx="9742">
                  <c:v>1.2239800000000001</c:v>
                </c:pt>
                <c:pt idx="9743">
                  <c:v>0.89307899999999996</c:v>
                </c:pt>
                <c:pt idx="9744">
                  <c:v>0.99935700000000005</c:v>
                </c:pt>
                <c:pt idx="9745">
                  <c:v>0.43559100000000001</c:v>
                </c:pt>
                <c:pt idx="9746">
                  <c:v>1.19025</c:v>
                </c:pt>
                <c:pt idx="9747">
                  <c:v>0.355076</c:v>
                </c:pt>
                <c:pt idx="9748">
                  <c:v>0.39554600000000001</c:v>
                </c:pt>
                <c:pt idx="9749">
                  <c:v>0.82168699999999995</c:v>
                </c:pt>
                <c:pt idx="9750">
                  <c:v>1.1031</c:v>
                </c:pt>
                <c:pt idx="9751">
                  <c:v>-0.30211300000000002</c:v>
                </c:pt>
                <c:pt idx="9752">
                  <c:v>0.27495199999999997</c:v>
                </c:pt>
                <c:pt idx="9753">
                  <c:v>0.97090500000000002</c:v>
                </c:pt>
                <c:pt idx="9754">
                  <c:v>0.56782900000000003</c:v>
                </c:pt>
                <c:pt idx="9755">
                  <c:v>0.355076</c:v>
                </c:pt>
                <c:pt idx="9756">
                  <c:v>0.93673600000000001</c:v>
                </c:pt>
                <c:pt idx="9757">
                  <c:v>1.1940599999999999</c:v>
                </c:pt>
                <c:pt idx="9758">
                  <c:v>1.16923</c:v>
                </c:pt>
                <c:pt idx="9759">
                  <c:v>0.63210299999999997</c:v>
                </c:pt>
                <c:pt idx="9760">
                  <c:v>0.72499599999999997</c:v>
                </c:pt>
                <c:pt idx="9761">
                  <c:v>0.85657899999999998</c:v>
                </c:pt>
                <c:pt idx="9762">
                  <c:v>1.3806499999999999</c:v>
                </c:pt>
                <c:pt idx="9763">
                  <c:v>0.72499599999999997</c:v>
                </c:pt>
                <c:pt idx="9764">
                  <c:v>5.7556999999999997E-2</c:v>
                </c:pt>
                <c:pt idx="9765">
                  <c:v>5.7556999999999997E-2</c:v>
                </c:pt>
                <c:pt idx="9766">
                  <c:v>0.48425299999999999</c:v>
                </c:pt>
                <c:pt idx="9767">
                  <c:v>1.7159599999999999</c:v>
                </c:pt>
                <c:pt idx="9768">
                  <c:v>-0.151116</c:v>
                </c:pt>
                <c:pt idx="9769">
                  <c:v>0.36682599999999999</c:v>
                </c:pt>
                <c:pt idx="9770">
                  <c:v>0.70390399999999997</c:v>
                </c:pt>
                <c:pt idx="9771">
                  <c:v>0.42685200000000001</c:v>
                </c:pt>
                <c:pt idx="9772">
                  <c:v>0.870228</c:v>
                </c:pt>
                <c:pt idx="9773">
                  <c:v>0.72499599999999997</c:v>
                </c:pt>
                <c:pt idx="9774">
                  <c:v>1.7638400000000001</c:v>
                </c:pt>
                <c:pt idx="9775">
                  <c:v>0.749394</c:v>
                </c:pt>
                <c:pt idx="9776">
                  <c:v>0.27642299999999997</c:v>
                </c:pt>
                <c:pt idx="9777">
                  <c:v>0.95977100000000004</c:v>
                </c:pt>
                <c:pt idx="9778">
                  <c:v>1.1757999999999999E-2</c:v>
                </c:pt>
                <c:pt idx="9779">
                  <c:v>1.4280200000000001</c:v>
                </c:pt>
                <c:pt idx="9780">
                  <c:v>1.4086700000000001</c:v>
                </c:pt>
                <c:pt idx="9781">
                  <c:v>1.1693199999999999</c:v>
                </c:pt>
                <c:pt idx="9782">
                  <c:v>9.9950000000000004E-3</c:v>
                </c:pt>
                <c:pt idx="9783">
                  <c:v>1.5397700000000001</c:v>
                </c:pt>
                <c:pt idx="9784">
                  <c:v>1.4063699999999999</c:v>
                </c:pt>
                <c:pt idx="9785">
                  <c:v>0.95672000000000001</c:v>
                </c:pt>
                <c:pt idx="9786">
                  <c:v>0.83054300000000003</c:v>
                </c:pt>
                <c:pt idx="9787">
                  <c:v>1.5639000000000001</c:v>
                </c:pt>
                <c:pt idx="9788">
                  <c:v>0.608846</c:v>
                </c:pt>
                <c:pt idx="9789">
                  <c:v>1.19415</c:v>
                </c:pt>
                <c:pt idx="9790">
                  <c:v>1.1247499999999999</c:v>
                </c:pt>
                <c:pt idx="9791">
                  <c:v>0.33288200000000001</c:v>
                </c:pt>
                <c:pt idx="9792">
                  <c:v>1.35395</c:v>
                </c:pt>
                <c:pt idx="9793">
                  <c:v>1.5686</c:v>
                </c:pt>
                <c:pt idx="9794">
                  <c:v>0.62424500000000005</c:v>
                </c:pt>
                <c:pt idx="9795">
                  <c:v>0.10195899999999999</c:v>
                </c:pt>
                <c:pt idx="9796">
                  <c:v>1.24647</c:v>
                </c:pt>
                <c:pt idx="9797">
                  <c:v>1.1247499999999999</c:v>
                </c:pt>
                <c:pt idx="9798">
                  <c:v>0.65890099999999996</c:v>
                </c:pt>
                <c:pt idx="9799">
                  <c:v>0.56966600000000001</c:v>
                </c:pt>
                <c:pt idx="9800">
                  <c:v>1.09883</c:v>
                </c:pt>
                <c:pt idx="9801">
                  <c:v>1.06131</c:v>
                </c:pt>
                <c:pt idx="9802">
                  <c:v>9.0269000000000002E-2</c:v>
                </c:pt>
                <c:pt idx="9803">
                  <c:v>0.56966600000000001</c:v>
                </c:pt>
                <c:pt idx="9804">
                  <c:v>0.71701300000000001</c:v>
                </c:pt>
                <c:pt idx="9805">
                  <c:v>0.17602200000000001</c:v>
                </c:pt>
                <c:pt idx="9806">
                  <c:v>0.52723399999999998</c:v>
                </c:pt>
                <c:pt idx="9807">
                  <c:v>1.1247499999999999</c:v>
                </c:pt>
                <c:pt idx="9808">
                  <c:v>0.11419600000000001</c:v>
                </c:pt>
                <c:pt idx="9809">
                  <c:v>0.62424500000000005</c:v>
                </c:pt>
                <c:pt idx="9810">
                  <c:v>1.82629</c:v>
                </c:pt>
                <c:pt idx="9811">
                  <c:v>0.63681200000000004</c:v>
                </c:pt>
                <c:pt idx="9812">
                  <c:v>6.8972000000000006E-2</c:v>
                </c:pt>
                <c:pt idx="9813">
                  <c:v>1.1938</c:v>
                </c:pt>
                <c:pt idx="9814">
                  <c:v>0.10195899999999999</c:v>
                </c:pt>
                <c:pt idx="9815">
                  <c:v>1.3143400000000001</c:v>
                </c:pt>
                <c:pt idx="9816">
                  <c:v>0.101053</c:v>
                </c:pt>
                <c:pt idx="9817">
                  <c:v>1.06579</c:v>
                </c:pt>
                <c:pt idx="9818">
                  <c:v>0.65471500000000005</c:v>
                </c:pt>
                <c:pt idx="9819">
                  <c:v>0.317824</c:v>
                </c:pt>
                <c:pt idx="9820">
                  <c:v>0.80900899999999998</c:v>
                </c:pt>
                <c:pt idx="9821">
                  <c:v>0.88180000000000003</c:v>
                </c:pt>
                <c:pt idx="9822">
                  <c:v>2.00291</c:v>
                </c:pt>
                <c:pt idx="9823">
                  <c:v>1.3984E-2</c:v>
                </c:pt>
                <c:pt idx="9824">
                  <c:v>0.65471500000000005</c:v>
                </c:pt>
                <c:pt idx="9825">
                  <c:v>1.25742</c:v>
                </c:pt>
                <c:pt idx="9826">
                  <c:v>0.941021</c:v>
                </c:pt>
                <c:pt idx="9827">
                  <c:v>0.95980600000000005</c:v>
                </c:pt>
                <c:pt idx="9828">
                  <c:v>1.05359</c:v>
                </c:pt>
                <c:pt idx="9829">
                  <c:v>1.0666100000000001</c:v>
                </c:pt>
                <c:pt idx="9830">
                  <c:v>0.82417399999999996</c:v>
                </c:pt>
                <c:pt idx="9831">
                  <c:v>0.93889599999999995</c:v>
                </c:pt>
                <c:pt idx="9832">
                  <c:v>0.54415599999999997</c:v>
                </c:pt>
                <c:pt idx="9833">
                  <c:v>0.58599999999999997</c:v>
                </c:pt>
                <c:pt idx="9834">
                  <c:v>-0.350997</c:v>
                </c:pt>
                <c:pt idx="9835">
                  <c:v>-0.47894300000000001</c:v>
                </c:pt>
                <c:pt idx="9836">
                  <c:v>0.93889599999999995</c:v>
                </c:pt>
                <c:pt idx="9837">
                  <c:v>0.95980600000000005</c:v>
                </c:pt>
                <c:pt idx="9838">
                  <c:v>0.65471500000000005</c:v>
                </c:pt>
                <c:pt idx="9839">
                  <c:v>1.9811300000000001</c:v>
                </c:pt>
                <c:pt idx="9840">
                  <c:v>2.1730800000000001</c:v>
                </c:pt>
                <c:pt idx="9841">
                  <c:v>2.1167699999999998</c:v>
                </c:pt>
                <c:pt idx="9842">
                  <c:v>-1.6879999999999999E-2</c:v>
                </c:pt>
                <c:pt idx="9843">
                  <c:v>1.18462</c:v>
                </c:pt>
                <c:pt idx="9844">
                  <c:v>0.14471100000000001</c:v>
                </c:pt>
                <c:pt idx="9845">
                  <c:v>-0.35245900000000002</c:v>
                </c:pt>
                <c:pt idx="9846">
                  <c:v>0.47909800000000002</c:v>
                </c:pt>
                <c:pt idx="9847">
                  <c:v>0.91732400000000003</c:v>
                </c:pt>
                <c:pt idx="9848">
                  <c:v>0.42115900000000001</c:v>
                </c:pt>
                <c:pt idx="9849">
                  <c:v>-0.35245900000000002</c:v>
                </c:pt>
                <c:pt idx="9850">
                  <c:v>-0.59056299999999995</c:v>
                </c:pt>
                <c:pt idx="9851">
                  <c:v>0.99775899999999995</c:v>
                </c:pt>
                <c:pt idx="9852">
                  <c:v>1.46329</c:v>
                </c:pt>
                <c:pt idx="9853">
                  <c:v>2.6601300000000001</c:v>
                </c:pt>
                <c:pt idx="9854">
                  <c:v>2.0271400000000002</c:v>
                </c:pt>
                <c:pt idx="9855">
                  <c:v>1.2207600000000001</c:v>
                </c:pt>
                <c:pt idx="9856">
                  <c:v>1.5451699999999999</c:v>
                </c:pt>
                <c:pt idx="9857">
                  <c:v>1.1953400000000001</c:v>
                </c:pt>
                <c:pt idx="9858">
                  <c:v>0.492927</c:v>
                </c:pt>
                <c:pt idx="9859">
                  <c:v>1.2207600000000001</c:v>
                </c:pt>
                <c:pt idx="9860">
                  <c:v>2.87263</c:v>
                </c:pt>
                <c:pt idx="9861">
                  <c:v>1.69479</c:v>
                </c:pt>
                <c:pt idx="9862">
                  <c:v>2.1167699999999998</c:v>
                </c:pt>
                <c:pt idx="9863">
                  <c:v>0.72992500000000005</c:v>
                </c:pt>
                <c:pt idx="9864">
                  <c:v>0.55393700000000001</c:v>
                </c:pt>
                <c:pt idx="9865">
                  <c:v>2.3522799999999999</c:v>
                </c:pt>
                <c:pt idx="9866">
                  <c:v>3.0541299999999998</c:v>
                </c:pt>
                <c:pt idx="9867">
                  <c:v>-3.3804000000000001E-2</c:v>
                </c:pt>
                <c:pt idx="9868">
                  <c:v>5.2753000000000001E-2</c:v>
                </c:pt>
                <c:pt idx="9869">
                  <c:v>-1.0027299999999999</c:v>
                </c:pt>
                <c:pt idx="9870">
                  <c:v>1.18736</c:v>
                </c:pt>
                <c:pt idx="9871">
                  <c:v>-6.5099000000000004E-2</c:v>
                </c:pt>
                <c:pt idx="9872">
                  <c:v>2.9291700000000001</c:v>
                </c:pt>
                <c:pt idx="9873">
                  <c:v>2.70777</c:v>
                </c:pt>
                <c:pt idx="9874">
                  <c:v>2.70777</c:v>
                </c:pt>
                <c:pt idx="9875">
                  <c:v>2.6283699999999999</c:v>
                </c:pt>
                <c:pt idx="9876">
                  <c:v>2.1245400000000001</c:v>
                </c:pt>
                <c:pt idx="9877">
                  <c:v>2.6229800000000001</c:v>
                </c:pt>
                <c:pt idx="9878">
                  <c:v>-1.0027299999999999</c:v>
                </c:pt>
                <c:pt idx="9879">
                  <c:v>1.2207600000000001</c:v>
                </c:pt>
                <c:pt idx="9880">
                  <c:v>-2.4895299999999998</c:v>
                </c:pt>
                <c:pt idx="9881">
                  <c:v>2.5805500000000001</c:v>
                </c:pt>
                <c:pt idx="9882">
                  <c:v>-2.4895299999999998</c:v>
                </c:pt>
                <c:pt idx="9883">
                  <c:v>-2.4895299999999998</c:v>
                </c:pt>
                <c:pt idx="9884">
                  <c:v>0.40481600000000001</c:v>
                </c:pt>
                <c:pt idx="9885">
                  <c:v>0.58714299999999997</c:v>
                </c:pt>
                <c:pt idx="9886">
                  <c:v>1.9594100000000001</c:v>
                </c:pt>
                <c:pt idx="9887">
                  <c:v>0.63045499999999999</c:v>
                </c:pt>
                <c:pt idx="9888">
                  <c:v>0.31484400000000001</c:v>
                </c:pt>
                <c:pt idx="9889">
                  <c:v>1.9594100000000001</c:v>
                </c:pt>
                <c:pt idx="9890">
                  <c:v>2.0575100000000002</c:v>
                </c:pt>
                <c:pt idx="9891">
                  <c:v>0.483821</c:v>
                </c:pt>
                <c:pt idx="9892">
                  <c:v>2.0475500000000002</c:v>
                </c:pt>
                <c:pt idx="9893">
                  <c:v>0.23491400000000001</c:v>
                </c:pt>
                <c:pt idx="9894">
                  <c:v>0.87469300000000005</c:v>
                </c:pt>
                <c:pt idx="9895">
                  <c:v>-0.241923</c:v>
                </c:pt>
                <c:pt idx="9896">
                  <c:v>0.236373</c:v>
                </c:pt>
                <c:pt idx="9897">
                  <c:v>0.476914</c:v>
                </c:pt>
                <c:pt idx="9898">
                  <c:v>0.67930699999999999</c:v>
                </c:pt>
                <c:pt idx="9899">
                  <c:v>0.15596199999999999</c:v>
                </c:pt>
                <c:pt idx="9900">
                  <c:v>0.68532300000000002</c:v>
                </c:pt>
                <c:pt idx="9901">
                  <c:v>1.3941300000000001</c:v>
                </c:pt>
                <c:pt idx="9902">
                  <c:v>0.68760600000000005</c:v>
                </c:pt>
                <c:pt idx="9903">
                  <c:v>1.0408999999999999</c:v>
                </c:pt>
                <c:pt idx="9904">
                  <c:v>-8.3224999999999993E-2</c:v>
                </c:pt>
                <c:pt idx="9905">
                  <c:v>1.17913</c:v>
                </c:pt>
                <c:pt idx="9906">
                  <c:v>0.56686599999999998</c:v>
                </c:pt>
                <c:pt idx="9907">
                  <c:v>-0.61849299999999996</c:v>
                </c:pt>
                <c:pt idx="9908">
                  <c:v>0.92335500000000004</c:v>
                </c:pt>
                <c:pt idx="9909">
                  <c:v>0.55184200000000005</c:v>
                </c:pt>
                <c:pt idx="9910">
                  <c:v>0.37056699999999998</c:v>
                </c:pt>
                <c:pt idx="9911">
                  <c:v>0.107631</c:v>
                </c:pt>
                <c:pt idx="9912">
                  <c:v>0.85772400000000004</c:v>
                </c:pt>
                <c:pt idx="9913">
                  <c:v>2.5618799999999999</c:v>
                </c:pt>
                <c:pt idx="9914">
                  <c:v>0.69430000000000003</c:v>
                </c:pt>
                <c:pt idx="9915">
                  <c:v>0.80289200000000005</c:v>
                </c:pt>
                <c:pt idx="9916">
                  <c:v>0.85405299999999995</c:v>
                </c:pt>
                <c:pt idx="9917">
                  <c:v>0.48222999999999999</c:v>
                </c:pt>
                <c:pt idx="9918">
                  <c:v>2.0686300000000002</c:v>
                </c:pt>
                <c:pt idx="9919">
                  <c:v>1.9103600000000001</c:v>
                </c:pt>
                <c:pt idx="9920">
                  <c:v>0.65912700000000002</c:v>
                </c:pt>
                <c:pt idx="9921">
                  <c:v>0.25697700000000001</c:v>
                </c:pt>
                <c:pt idx="9922">
                  <c:v>2.2955199999999998</c:v>
                </c:pt>
                <c:pt idx="9923">
                  <c:v>-0.20733699999999999</c:v>
                </c:pt>
                <c:pt idx="9924">
                  <c:v>0.39194499999999999</c:v>
                </c:pt>
                <c:pt idx="9925">
                  <c:v>1.0257499999999999</c:v>
                </c:pt>
                <c:pt idx="9926">
                  <c:v>-0.32864100000000002</c:v>
                </c:pt>
                <c:pt idx="9927">
                  <c:v>-4.9010999999999999E-2</c:v>
                </c:pt>
                <c:pt idx="9928">
                  <c:v>5.4261999999999998E-2</c:v>
                </c:pt>
                <c:pt idx="9929">
                  <c:v>0.25697700000000001</c:v>
                </c:pt>
                <c:pt idx="9930">
                  <c:v>0.76544900000000005</c:v>
                </c:pt>
                <c:pt idx="9931">
                  <c:v>0.50889099999999998</c:v>
                </c:pt>
                <c:pt idx="9932">
                  <c:v>1.2717400000000001</c:v>
                </c:pt>
                <c:pt idx="9933">
                  <c:v>0.78236300000000003</c:v>
                </c:pt>
                <c:pt idx="9934">
                  <c:v>0.50889099999999998</c:v>
                </c:pt>
                <c:pt idx="9935">
                  <c:v>1.19133</c:v>
                </c:pt>
                <c:pt idx="9936">
                  <c:v>0.12642200000000001</c:v>
                </c:pt>
                <c:pt idx="9937">
                  <c:v>-0.520733</c:v>
                </c:pt>
                <c:pt idx="9938">
                  <c:v>1.82856</c:v>
                </c:pt>
                <c:pt idx="9939">
                  <c:v>0.90156199999999997</c:v>
                </c:pt>
                <c:pt idx="9940">
                  <c:v>-0.76142399999999999</c:v>
                </c:pt>
                <c:pt idx="9941">
                  <c:v>-0.91641300000000003</c:v>
                </c:pt>
                <c:pt idx="9942">
                  <c:v>1.35199</c:v>
                </c:pt>
                <c:pt idx="9943">
                  <c:v>0.69277100000000003</c:v>
                </c:pt>
                <c:pt idx="9944">
                  <c:v>-1.3440099999999999</c:v>
                </c:pt>
                <c:pt idx="9945">
                  <c:v>-0.229661</c:v>
                </c:pt>
                <c:pt idx="9946">
                  <c:v>0.84536699999999998</c:v>
                </c:pt>
                <c:pt idx="9947">
                  <c:v>0.39987499999999998</c:v>
                </c:pt>
                <c:pt idx="9948">
                  <c:v>-0.557203</c:v>
                </c:pt>
                <c:pt idx="9949">
                  <c:v>1.6959299999999999</c:v>
                </c:pt>
                <c:pt idx="9950">
                  <c:v>1.0861000000000001</c:v>
                </c:pt>
                <c:pt idx="9951">
                  <c:v>-0.35820000000000002</c:v>
                </c:pt>
                <c:pt idx="9952">
                  <c:v>-0.35820000000000002</c:v>
                </c:pt>
                <c:pt idx="9953">
                  <c:v>-0.32241900000000001</c:v>
                </c:pt>
                <c:pt idx="9954">
                  <c:v>1.3165800000000001</c:v>
                </c:pt>
                <c:pt idx="9955">
                  <c:v>-0.32241900000000001</c:v>
                </c:pt>
                <c:pt idx="9956">
                  <c:v>-0.49236600000000003</c:v>
                </c:pt>
                <c:pt idx="9957">
                  <c:v>1.3165800000000001</c:v>
                </c:pt>
                <c:pt idx="9958">
                  <c:v>-3.5</c:v>
                </c:pt>
                <c:pt idx="9959">
                  <c:v>-0.72262700000000002</c:v>
                </c:pt>
                <c:pt idx="9960">
                  <c:v>0.40988599999999997</c:v>
                </c:pt>
                <c:pt idx="9961">
                  <c:v>-1.1252899999999999</c:v>
                </c:pt>
                <c:pt idx="9962">
                  <c:v>0.70400300000000005</c:v>
                </c:pt>
                <c:pt idx="9963">
                  <c:v>0.39601599999999998</c:v>
                </c:pt>
                <c:pt idx="9964">
                  <c:v>0.43209599999999998</c:v>
                </c:pt>
                <c:pt idx="9965">
                  <c:v>-0.25034699999999999</c:v>
                </c:pt>
                <c:pt idx="9966">
                  <c:v>-0.94097299999999995</c:v>
                </c:pt>
                <c:pt idx="9967">
                  <c:v>-0.33259499999999997</c:v>
                </c:pt>
                <c:pt idx="9968">
                  <c:v>-0.56685399999999997</c:v>
                </c:pt>
                <c:pt idx="9969">
                  <c:v>-1.4704200000000001</c:v>
                </c:pt>
                <c:pt idx="9970">
                  <c:v>-0.64929099999999995</c:v>
                </c:pt>
                <c:pt idx="9971">
                  <c:v>-2.3988499999999999</c:v>
                </c:pt>
                <c:pt idx="9972">
                  <c:v>-1.53037</c:v>
                </c:pt>
                <c:pt idx="9973">
                  <c:v>-0.54000999999999999</c:v>
                </c:pt>
                <c:pt idx="9974">
                  <c:v>-0.62950899999999999</c:v>
                </c:pt>
                <c:pt idx="9975">
                  <c:v>-0.834121</c:v>
                </c:pt>
                <c:pt idx="9976">
                  <c:v>-0.56685399999999997</c:v>
                </c:pt>
                <c:pt idx="9977">
                  <c:v>-0.76227500000000004</c:v>
                </c:pt>
                <c:pt idx="9978">
                  <c:v>-6.1605E-2</c:v>
                </c:pt>
                <c:pt idx="9979">
                  <c:v>-0.69642300000000001</c:v>
                </c:pt>
                <c:pt idx="9980">
                  <c:v>-0.39344200000000001</c:v>
                </c:pt>
                <c:pt idx="9981">
                  <c:v>-0.39344200000000001</c:v>
                </c:pt>
                <c:pt idx="9982">
                  <c:v>-2.0788199999999999</c:v>
                </c:pt>
                <c:pt idx="9983">
                  <c:v>-1.56942</c:v>
                </c:pt>
                <c:pt idx="9984">
                  <c:v>-0.33259499999999997</c:v>
                </c:pt>
                <c:pt idx="9985">
                  <c:v>-0.39344200000000001</c:v>
                </c:pt>
                <c:pt idx="9986">
                  <c:v>2.71089</c:v>
                </c:pt>
                <c:pt idx="9987">
                  <c:v>1.7589900000000001</c:v>
                </c:pt>
                <c:pt idx="9988">
                  <c:v>1.4814000000000001</c:v>
                </c:pt>
                <c:pt idx="9989">
                  <c:v>0.50910900000000003</c:v>
                </c:pt>
                <c:pt idx="9990">
                  <c:v>0.93631500000000001</c:v>
                </c:pt>
                <c:pt idx="9991">
                  <c:v>1.9972399999999999</c:v>
                </c:pt>
                <c:pt idx="9992">
                  <c:v>2.1482399999999999</c:v>
                </c:pt>
                <c:pt idx="9993">
                  <c:v>0.41917500000000002</c:v>
                </c:pt>
                <c:pt idx="9994">
                  <c:v>2.44855</c:v>
                </c:pt>
                <c:pt idx="9995">
                  <c:v>2.9748000000000001</c:v>
                </c:pt>
                <c:pt idx="9996">
                  <c:v>2.4461300000000001</c:v>
                </c:pt>
                <c:pt idx="9997">
                  <c:v>2.8966699999999999</c:v>
                </c:pt>
                <c:pt idx="9998">
                  <c:v>2.2690399999999999</c:v>
                </c:pt>
                <c:pt idx="9999">
                  <c:v>2.8141600000000002</c:v>
                </c:pt>
                <c:pt idx="10000">
                  <c:v>2.2324799999999998</c:v>
                </c:pt>
                <c:pt idx="10001">
                  <c:v>0.827183</c:v>
                </c:pt>
                <c:pt idx="10002">
                  <c:v>1.9953399999999999</c:v>
                </c:pt>
                <c:pt idx="10003">
                  <c:v>1.30464</c:v>
                </c:pt>
                <c:pt idx="10004">
                  <c:v>2.7540900000000001</c:v>
                </c:pt>
                <c:pt idx="10005">
                  <c:v>3.5</c:v>
                </c:pt>
                <c:pt idx="10006">
                  <c:v>3.5</c:v>
                </c:pt>
                <c:pt idx="10007">
                  <c:v>1.67567</c:v>
                </c:pt>
                <c:pt idx="10008">
                  <c:v>3.09788</c:v>
                </c:pt>
                <c:pt idx="10009">
                  <c:v>3.0686599999999999</c:v>
                </c:pt>
                <c:pt idx="10010">
                  <c:v>2.4496600000000002</c:v>
                </c:pt>
                <c:pt idx="10011">
                  <c:v>2.7361499999999999</c:v>
                </c:pt>
                <c:pt idx="10012">
                  <c:v>2.4373</c:v>
                </c:pt>
                <c:pt idx="10013">
                  <c:v>2.6935799999999999</c:v>
                </c:pt>
                <c:pt idx="10014">
                  <c:v>3.3279800000000002</c:v>
                </c:pt>
                <c:pt idx="10015">
                  <c:v>1.95563</c:v>
                </c:pt>
                <c:pt idx="10016">
                  <c:v>2.4025400000000001</c:v>
                </c:pt>
                <c:pt idx="10017">
                  <c:v>2.89635</c:v>
                </c:pt>
                <c:pt idx="10018">
                  <c:v>2.89635</c:v>
                </c:pt>
                <c:pt idx="10019">
                  <c:v>1.7985</c:v>
                </c:pt>
                <c:pt idx="10020">
                  <c:v>1.70455</c:v>
                </c:pt>
                <c:pt idx="10021">
                  <c:v>2.3966599999999998</c:v>
                </c:pt>
                <c:pt idx="10022">
                  <c:v>3.0394199999999998</c:v>
                </c:pt>
                <c:pt idx="10023">
                  <c:v>2.6045199999999999</c:v>
                </c:pt>
                <c:pt idx="10024">
                  <c:v>2.70052</c:v>
                </c:pt>
                <c:pt idx="10025">
                  <c:v>2.1838299999999999</c:v>
                </c:pt>
                <c:pt idx="10026">
                  <c:v>1.62242</c:v>
                </c:pt>
                <c:pt idx="10027">
                  <c:v>2.4642900000000001</c:v>
                </c:pt>
                <c:pt idx="10028">
                  <c:v>2.2319300000000002</c:v>
                </c:pt>
                <c:pt idx="10029">
                  <c:v>1.87852</c:v>
                </c:pt>
                <c:pt idx="10030">
                  <c:v>3.1781600000000001</c:v>
                </c:pt>
                <c:pt idx="10031">
                  <c:v>2.7682699999999998</c:v>
                </c:pt>
                <c:pt idx="10032">
                  <c:v>2.4813499999999999</c:v>
                </c:pt>
                <c:pt idx="10033">
                  <c:v>1.8316300000000001</c:v>
                </c:pt>
                <c:pt idx="10034">
                  <c:v>2.6045199999999999</c:v>
                </c:pt>
                <c:pt idx="10035">
                  <c:v>2.2632699999999999</c:v>
                </c:pt>
                <c:pt idx="10036">
                  <c:v>3.00603</c:v>
                </c:pt>
                <c:pt idx="10037">
                  <c:v>3.00603</c:v>
                </c:pt>
                <c:pt idx="10038">
                  <c:v>2.01641</c:v>
                </c:pt>
                <c:pt idx="10039">
                  <c:v>0.97184099999999995</c:v>
                </c:pt>
                <c:pt idx="10040">
                  <c:v>2.36294</c:v>
                </c:pt>
                <c:pt idx="10041">
                  <c:v>2.1379600000000001</c:v>
                </c:pt>
                <c:pt idx="10042">
                  <c:v>0.125942</c:v>
                </c:pt>
                <c:pt idx="10043">
                  <c:v>1.2417</c:v>
                </c:pt>
                <c:pt idx="10044">
                  <c:v>2.3121999999999998</c:v>
                </c:pt>
                <c:pt idx="10045">
                  <c:v>0.89145399999999997</c:v>
                </c:pt>
                <c:pt idx="10046">
                  <c:v>2.2649499999999998</c:v>
                </c:pt>
                <c:pt idx="10047">
                  <c:v>1.82612</c:v>
                </c:pt>
                <c:pt idx="10048">
                  <c:v>1.2676099999999999</c:v>
                </c:pt>
                <c:pt idx="10049">
                  <c:v>1.18276</c:v>
                </c:pt>
                <c:pt idx="10050">
                  <c:v>0.91423200000000004</c:v>
                </c:pt>
                <c:pt idx="10051">
                  <c:v>2.3019099999999999</c:v>
                </c:pt>
                <c:pt idx="10052">
                  <c:v>2.48468</c:v>
                </c:pt>
                <c:pt idx="10053">
                  <c:v>7.2352E-2</c:v>
                </c:pt>
                <c:pt idx="10054">
                  <c:v>1.04112</c:v>
                </c:pt>
                <c:pt idx="10055">
                  <c:v>1.5894699999999999</c:v>
                </c:pt>
                <c:pt idx="10056">
                  <c:v>1.8970899999999999</c:v>
                </c:pt>
                <c:pt idx="10057">
                  <c:v>2.3019099999999999</c:v>
                </c:pt>
                <c:pt idx="10058">
                  <c:v>2.1701299999999999</c:v>
                </c:pt>
                <c:pt idx="10059">
                  <c:v>2.3748200000000002</c:v>
                </c:pt>
                <c:pt idx="10060">
                  <c:v>2.2617500000000001</c:v>
                </c:pt>
                <c:pt idx="10061">
                  <c:v>2.2741899999999999</c:v>
                </c:pt>
                <c:pt idx="10062">
                  <c:v>0.13685900000000001</c:v>
                </c:pt>
                <c:pt idx="10063">
                  <c:v>1.06186</c:v>
                </c:pt>
                <c:pt idx="10064">
                  <c:v>0.26194800000000001</c:v>
                </c:pt>
                <c:pt idx="10065">
                  <c:v>1.04112</c:v>
                </c:pt>
                <c:pt idx="10066">
                  <c:v>0.13685900000000001</c:v>
                </c:pt>
                <c:pt idx="10067">
                  <c:v>2.2582800000000001</c:v>
                </c:pt>
                <c:pt idx="10068">
                  <c:v>1.8970899999999999</c:v>
                </c:pt>
                <c:pt idx="10069">
                  <c:v>0.84303300000000003</c:v>
                </c:pt>
                <c:pt idx="10070">
                  <c:v>1.13042</c:v>
                </c:pt>
                <c:pt idx="10071">
                  <c:v>-2.4583000000000001E-2</c:v>
                </c:pt>
                <c:pt idx="10072">
                  <c:v>0.65532100000000004</c:v>
                </c:pt>
                <c:pt idx="10073">
                  <c:v>0.44353300000000001</c:v>
                </c:pt>
                <c:pt idx="10074">
                  <c:v>0.21763399999999999</c:v>
                </c:pt>
                <c:pt idx="10075">
                  <c:v>0.85625799999999996</c:v>
                </c:pt>
                <c:pt idx="10076">
                  <c:v>-1.7842E-2</c:v>
                </c:pt>
                <c:pt idx="10077">
                  <c:v>0.99814199999999997</c:v>
                </c:pt>
                <c:pt idx="10078">
                  <c:v>-0.36462800000000001</c:v>
                </c:pt>
                <c:pt idx="10079">
                  <c:v>0.80962500000000004</c:v>
                </c:pt>
                <c:pt idx="10080">
                  <c:v>0.84303300000000003</c:v>
                </c:pt>
                <c:pt idx="10081">
                  <c:v>1.1354500000000001</c:v>
                </c:pt>
                <c:pt idx="10082">
                  <c:v>0.44353300000000001</c:v>
                </c:pt>
                <c:pt idx="10083">
                  <c:v>-8.7031999999999998E-2</c:v>
                </c:pt>
                <c:pt idx="10084">
                  <c:v>2.4495900000000002</c:v>
                </c:pt>
                <c:pt idx="10085">
                  <c:v>0.26727099999999998</c:v>
                </c:pt>
                <c:pt idx="10086">
                  <c:v>0.44353300000000001</c:v>
                </c:pt>
                <c:pt idx="10087">
                  <c:v>0.62830699999999995</c:v>
                </c:pt>
                <c:pt idx="10088">
                  <c:v>1.43266</c:v>
                </c:pt>
                <c:pt idx="10089">
                  <c:v>1.13042</c:v>
                </c:pt>
                <c:pt idx="10090">
                  <c:v>0.99957700000000005</c:v>
                </c:pt>
                <c:pt idx="10091">
                  <c:v>0.21763399999999999</c:v>
                </c:pt>
                <c:pt idx="10092">
                  <c:v>1.5229999999999999</c:v>
                </c:pt>
                <c:pt idx="10093">
                  <c:v>0.51452200000000003</c:v>
                </c:pt>
                <c:pt idx="10094">
                  <c:v>1.1799599999999999</c:v>
                </c:pt>
                <c:pt idx="10095">
                  <c:v>-0.446044</c:v>
                </c:pt>
                <c:pt idx="10096">
                  <c:v>1.1067400000000001</c:v>
                </c:pt>
                <c:pt idx="10097">
                  <c:v>-6.3252000000000003E-2</c:v>
                </c:pt>
                <c:pt idx="10098">
                  <c:v>1.2687900000000001</c:v>
                </c:pt>
                <c:pt idx="10099">
                  <c:v>0.12016300000000001</c:v>
                </c:pt>
                <c:pt idx="10100">
                  <c:v>1.1799599999999999</c:v>
                </c:pt>
                <c:pt idx="10101">
                  <c:v>0.230712</c:v>
                </c:pt>
                <c:pt idx="10102">
                  <c:v>0.82164899999999996</c:v>
                </c:pt>
                <c:pt idx="10103">
                  <c:v>1.4998400000000001</c:v>
                </c:pt>
                <c:pt idx="10104">
                  <c:v>-0.25409199999999998</c:v>
                </c:pt>
                <c:pt idx="10105">
                  <c:v>0.80179800000000001</c:v>
                </c:pt>
                <c:pt idx="10106">
                  <c:v>0.96928899999999996</c:v>
                </c:pt>
                <c:pt idx="10107">
                  <c:v>2.8339500000000002</c:v>
                </c:pt>
                <c:pt idx="10108">
                  <c:v>0.98366600000000004</c:v>
                </c:pt>
                <c:pt idx="10109">
                  <c:v>-0.35855999999999999</c:v>
                </c:pt>
                <c:pt idx="10110">
                  <c:v>0.70699000000000001</c:v>
                </c:pt>
                <c:pt idx="10111">
                  <c:v>1.89975</c:v>
                </c:pt>
                <c:pt idx="10112">
                  <c:v>0.82705600000000001</c:v>
                </c:pt>
                <c:pt idx="10113">
                  <c:v>-0.25184800000000002</c:v>
                </c:pt>
                <c:pt idx="10114">
                  <c:v>1.88449</c:v>
                </c:pt>
                <c:pt idx="10115">
                  <c:v>1.73214</c:v>
                </c:pt>
                <c:pt idx="10116">
                  <c:v>-6.3252000000000003E-2</c:v>
                </c:pt>
                <c:pt idx="10117">
                  <c:v>1.5229999999999999</c:v>
                </c:pt>
                <c:pt idx="10118">
                  <c:v>1.1267799999999999</c:v>
                </c:pt>
                <c:pt idx="10119">
                  <c:v>1.6141700000000001</c:v>
                </c:pt>
                <c:pt idx="10120">
                  <c:v>0.88966999999999996</c:v>
                </c:pt>
                <c:pt idx="10121">
                  <c:v>2.2927200000000001</c:v>
                </c:pt>
                <c:pt idx="10122">
                  <c:v>0.44395400000000002</c:v>
                </c:pt>
                <c:pt idx="10123">
                  <c:v>0.21603800000000001</c:v>
                </c:pt>
                <c:pt idx="10124">
                  <c:v>0.53216399999999997</c:v>
                </c:pt>
                <c:pt idx="10125">
                  <c:v>0.42325600000000002</c:v>
                </c:pt>
                <c:pt idx="10126">
                  <c:v>1.0966100000000001</c:v>
                </c:pt>
                <c:pt idx="10127">
                  <c:v>0.258104</c:v>
                </c:pt>
                <c:pt idx="10128">
                  <c:v>0.443243</c:v>
                </c:pt>
                <c:pt idx="10129">
                  <c:v>0.63041199999999997</c:v>
                </c:pt>
                <c:pt idx="10130">
                  <c:v>6.0842E-2</c:v>
                </c:pt>
                <c:pt idx="10131">
                  <c:v>0.76208399999999998</c:v>
                </c:pt>
                <c:pt idx="10132">
                  <c:v>6.0842E-2</c:v>
                </c:pt>
                <c:pt idx="10133">
                  <c:v>0.46835100000000002</c:v>
                </c:pt>
                <c:pt idx="10134">
                  <c:v>0.30949599999999999</c:v>
                </c:pt>
                <c:pt idx="10135">
                  <c:v>0.26880700000000002</c:v>
                </c:pt>
                <c:pt idx="10136">
                  <c:v>0.25817299999999999</c:v>
                </c:pt>
                <c:pt idx="10137">
                  <c:v>0.27502599999999999</c:v>
                </c:pt>
                <c:pt idx="10138">
                  <c:v>-0.49700499999999997</c:v>
                </c:pt>
                <c:pt idx="10139">
                  <c:v>0.34742699999999999</c:v>
                </c:pt>
                <c:pt idx="10140">
                  <c:v>-0.59751900000000002</c:v>
                </c:pt>
                <c:pt idx="10141">
                  <c:v>0.42799900000000002</c:v>
                </c:pt>
                <c:pt idx="10142">
                  <c:v>1.2230000000000001</c:v>
                </c:pt>
                <c:pt idx="10143">
                  <c:v>-7.7369999999999994E-2</c:v>
                </c:pt>
                <c:pt idx="10144">
                  <c:v>0.66816299999999995</c:v>
                </c:pt>
                <c:pt idx="10145">
                  <c:v>8.8017999999999999E-2</c:v>
                </c:pt>
                <c:pt idx="10146">
                  <c:v>1.0966100000000001</c:v>
                </c:pt>
                <c:pt idx="10147">
                  <c:v>0.47178399999999998</c:v>
                </c:pt>
                <c:pt idx="10148">
                  <c:v>1.9963599999999999</c:v>
                </c:pt>
                <c:pt idx="10149">
                  <c:v>1.38168</c:v>
                </c:pt>
                <c:pt idx="10150">
                  <c:v>9.0840000000000001E-3</c:v>
                </c:pt>
                <c:pt idx="10151">
                  <c:v>0.243586</c:v>
                </c:pt>
                <c:pt idx="10152">
                  <c:v>1.6400399999999999</c:v>
                </c:pt>
                <c:pt idx="10153">
                  <c:v>0.967499</c:v>
                </c:pt>
                <c:pt idx="10154">
                  <c:v>0.25899699999999998</c:v>
                </c:pt>
                <c:pt idx="10155">
                  <c:v>-0.13193099999999999</c:v>
                </c:pt>
                <c:pt idx="10156">
                  <c:v>1.38168</c:v>
                </c:pt>
                <c:pt idx="10157">
                  <c:v>-0.123378</c:v>
                </c:pt>
                <c:pt idx="10158">
                  <c:v>1.62263</c:v>
                </c:pt>
                <c:pt idx="10159">
                  <c:v>-6.1336000000000002E-2</c:v>
                </c:pt>
                <c:pt idx="10160">
                  <c:v>1.6400399999999999</c:v>
                </c:pt>
                <c:pt idx="10161">
                  <c:v>0.967499</c:v>
                </c:pt>
                <c:pt idx="10162">
                  <c:v>0.89999799999999996</c:v>
                </c:pt>
                <c:pt idx="10163">
                  <c:v>1.6400399999999999</c:v>
                </c:pt>
                <c:pt idx="10164">
                  <c:v>1.25115</c:v>
                </c:pt>
                <c:pt idx="10165">
                  <c:v>0.87732200000000005</c:v>
                </c:pt>
                <c:pt idx="10166">
                  <c:v>1.4894499999999999</c:v>
                </c:pt>
                <c:pt idx="10167">
                  <c:v>1.25115</c:v>
                </c:pt>
                <c:pt idx="10168">
                  <c:v>-0.18679799999999999</c:v>
                </c:pt>
                <c:pt idx="10169">
                  <c:v>-1.9751999999999999E-2</c:v>
                </c:pt>
                <c:pt idx="10170">
                  <c:v>0.967499</c:v>
                </c:pt>
                <c:pt idx="10171">
                  <c:v>0.86306400000000005</c:v>
                </c:pt>
                <c:pt idx="10172">
                  <c:v>1.3047299999999999</c:v>
                </c:pt>
                <c:pt idx="10173">
                  <c:v>1.6400399999999999</c:v>
                </c:pt>
                <c:pt idx="10174">
                  <c:v>1.25115</c:v>
                </c:pt>
                <c:pt idx="10175">
                  <c:v>0.47353400000000001</c:v>
                </c:pt>
                <c:pt idx="10176">
                  <c:v>0.27623900000000001</c:v>
                </c:pt>
                <c:pt idx="10177">
                  <c:v>0.57303599999999999</c:v>
                </c:pt>
                <c:pt idx="10178">
                  <c:v>1.1931499999999999</c:v>
                </c:pt>
                <c:pt idx="10179">
                  <c:v>0.57303599999999999</c:v>
                </c:pt>
                <c:pt idx="10180">
                  <c:v>0.16473399999999999</c:v>
                </c:pt>
                <c:pt idx="10181">
                  <c:v>1.5282500000000001</c:v>
                </c:pt>
                <c:pt idx="10182">
                  <c:v>0.16473399999999999</c:v>
                </c:pt>
                <c:pt idx="10183">
                  <c:v>0.57303599999999999</c:v>
                </c:pt>
                <c:pt idx="10184">
                  <c:v>0.93707399999999996</c:v>
                </c:pt>
                <c:pt idx="10185">
                  <c:v>0.93426100000000001</c:v>
                </c:pt>
                <c:pt idx="10186">
                  <c:v>2.2297600000000002</c:v>
                </c:pt>
                <c:pt idx="10187">
                  <c:v>1.7491099999999999</c:v>
                </c:pt>
                <c:pt idx="10188">
                  <c:v>0.74735799999999997</c:v>
                </c:pt>
                <c:pt idx="10189">
                  <c:v>1.3855500000000001</c:v>
                </c:pt>
                <c:pt idx="10190">
                  <c:v>0.56841299999999995</c:v>
                </c:pt>
                <c:pt idx="10191">
                  <c:v>0.250639</c:v>
                </c:pt>
                <c:pt idx="10192">
                  <c:v>0.44989899999999999</c:v>
                </c:pt>
                <c:pt idx="10193">
                  <c:v>0.54333500000000001</c:v>
                </c:pt>
                <c:pt idx="10194">
                  <c:v>-0.75685999999999998</c:v>
                </c:pt>
                <c:pt idx="10195">
                  <c:v>0.68227800000000005</c:v>
                </c:pt>
                <c:pt idx="10196">
                  <c:v>1.0647899999999999</c:v>
                </c:pt>
                <c:pt idx="10197">
                  <c:v>1.08918</c:v>
                </c:pt>
                <c:pt idx="10198">
                  <c:v>2.5236000000000001E-2</c:v>
                </c:pt>
                <c:pt idx="10199">
                  <c:v>1.97014</c:v>
                </c:pt>
                <c:pt idx="10200">
                  <c:v>2.6406399999999999</c:v>
                </c:pt>
                <c:pt idx="10201">
                  <c:v>1.9999100000000001</c:v>
                </c:pt>
                <c:pt idx="10202">
                  <c:v>2.9853499999999999</c:v>
                </c:pt>
                <c:pt idx="10203">
                  <c:v>1.99875</c:v>
                </c:pt>
                <c:pt idx="10204">
                  <c:v>2.7818800000000001</c:v>
                </c:pt>
                <c:pt idx="10205">
                  <c:v>1.67588</c:v>
                </c:pt>
                <c:pt idx="10206">
                  <c:v>-0.61330099999999999</c:v>
                </c:pt>
                <c:pt idx="10207">
                  <c:v>3.3304999999999998</c:v>
                </c:pt>
                <c:pt idx="10208">
                  <c:v>-0.86792400000000003</c:v>
                </c:pt>
                <c:pt idx="10209">
                  <c:v>2.99518</c:v>
                </c:pt>
                <c:pt idx="10210">
                  <c:v>2.9370599999999998</c:v>
                </c:pt>
                <c:pt idx="10211">
                  <c:v>0.90088400000000002</c:v>
                </c:pt>
                <c:pt idx="10212">
                  <c:v>3.3346900000000002</c:v>
                </c:pt>
                <c:pt idx="10213">
                  <c:v>0.94330999999999998</c:v>
                </c:pt>
                <c:pt idx="10214">
                  <c:v>2.9072499999999999</c:v>
                </c:pt>
                <c:pt idx="10215">
                  <c:v>0.94330999999999998</c:v>
                </c:pt>
                <c:pt idx="10216">
                  <c:v>2.0182600000000002</c:v>
                </c:pt>
                <c:pt idx="10217">
                  <c:v>2.5768499999999999</c:v>
                </c:pt>
                <c:pt idx="10218">
                  <c:v>0.34284999999999999</c:v>
                </c:pt>
                <c:pt idx="10219">
                  <c:v>2.7018300000000002</c:v>
                </c:pt>
                <c:pt idx="10220">
                  <c:v>-2.1280000000000001</c:v>
                </c:pt>
                <c:pt idx="10221">
                  <c:v>2.9370599999999998</c:v>
                </c:pt>
                <c:pt idx="10222">
                  <c:v>2.7818800000000001</c:v>
                </c:pt>
                <c:pt idx="10223">
                  <c:v>2.7700800000000001</c:v>
                </c:pt>
                <c:pt idx="10224">
                  <c:v>3.5</c:v>
                </c:pt>
                <c:pt idx="10225">
                  <c:v>2.0245199999999999</c:v>
                </c:pt>
                <c:pt idx="10226">
                  <c:v>-2.1280000000000001</c:v>
                </c:pt>
                <c:pt idx="10227">
                  <c:v>-0.11429599999999999</c:v>
                </c:pt>
                <c:pt idx="10228">
                  <c:v>-3.3171599999999999</c:v>
                </c:pt>
                <c:pt idx="10229">
                  <c:v>-0.47021000000000002</c:v>
                </c:pt>
                <c:pt idx="10230">
                  <c:v>0.19078000000000001</c:v>
                </c:pt>
                <c:pt idx="10231">
                  <c:v>0.49824800000000002</c:v>
                </c:pt>
                <c:pt idx="10232">
                  <c:v>9.8147999999999999E-2</c:v>
                </c:pt>
                <c:pt idx="10233">
                  <c:v>2.05294</c:v>
                </c:pt>
                <c:pt idx="10234">
                  <c:v>0.34176899999999999</c:v>
                </c:pt>
                <c:pt idx="10235">
                  <c:v>1.1124799999999999</c:v>
                </c:pt>
                <c:pt idx="10236">
                  <c:v>-6.3062000000000007E-2</c:v>
                </c:pt>
                <c:pt idx="10237">
                  <c:v>2.0606300000000002</c:v>
                </c:pt>
                <c:pt idx="10238">
                  <c:v>1.67065</c:v>
                </c:pt>
                <c:pt idx="10239">
                  <c:v>0.84520799999999996</c:v>
                </c:pt>
                <c:pt idx="10240">
                  <c:v>0.62818099999999999</c:v>
                </c:pt>
                <c:pt idx="10241">
                  <c:v>0.84520799999999996</c:v>
                </c:pt>
                <c:pt idx="10242">
                  <c:v>9.8147999999999999E-2</c:v>
                </c:pt>
                <c:pt idx="10243">
                  <c:v>0.32857799999999998</c:v>
                </c:pt>
                <c:pt idx="10244">
                  <c:v>0.44053500000000001</c:v>
                </c:pt>
                <c:pt idx="10245">
                  <c:v>0.48550399999999999</c:v>
                </c:pt>
                <c:pt idx="10246">
                  <c:v>6.7678000000000002E-2</c:v>
                </c:pt>
                <c:pt idx="10247">
                  <c:v>0.32857799999999998</c:v>
                </c:pt>
                <c:pt idx="10248">
                  <c:v>-0.67966599999999999</c:v>
                </c:pt>
                <c:pt idx="10249">
                  <c:v>2.71739</c:v>
                </c:pt>
                <c:pt idx="10250">
                  <c:v>0.27010299999999998</c:v>
                </c:pt>
                <c:pt idx="10251">
                  <c:v>1.67065</c:v>
                </c:pt>
                <c:pt idx="10252">
                  <c:v>0.44053500000000001</c:v>
                </c:pt>
                <c:pt idx="10253">
                  <c:v>0.164941</c:v>
                </c:pt>
                <c:pt idx="10254">
                  <c:v>0.176757</c:v>
                </c:pt>
                <c:pt idx="10255">
                  <c:v>0.12884100000000001</c:v>
                </c:pt>
                <c:pt idx="10256">
                  <c:v>0.72265999999999997</c:v>
                </c:pt>
                <c:pt idx="10257">
                  <c:v>0.85060800000000003</c:v>
                </c:pt>
                <c:pt idx="10258">
                  <c:v>0.72265999999999997</c:v>
                </c:pt>
                <c:pt idx="10259">
                  <c:v>1.12069</c:v>
                </c:pt>
                <c:pt idx="10260">
                  <c:v>1.0555099999999999</c:v>
                </c:pt>
                <c:pt idx="10261">
                  <c:v>-0.23322399999999999</c:v>
                </c:pt>
                <c:pt idx="10262">
                  <c:v>1.51637</c:v>
                </c:pt>
                <c:pt idx="10263">
                  <c:v>0.65184600000000004</c:v>
                </c:pt>
                <c:pt idx="10264">
                  <c:v>0.14475299999999999</c:v>
                </c:pt>
                <c:pt idx="10265">
                  <c:v>-0.23860200000000001</c:v>
                </c:pt>
                <c:pt idx="10266">
                  <c:v>1.25078</c:v>
                </c:pt>
                <c:pt idx="10267">
                  <c:v>0.96453800000000001</c:v>
                </c:pt>
                <c:pt idx="10268">
                  <c:v>0.50038199999999999</c:v>
                </c:pt>
                <c:pt idx="10269">
                  <c:v>-0.34778900000000001</c:v>
                </c:pt>
                <c:pt idx="10270">
                  <c:v>-6.6021999999999997E-2</c:v>
                </c:pt>
                <c:pt idx="10271">
                  <c:v>1.3979600000000001</c:v>
                </c:pt>
                <c:pt idx="10272">
                  <c:v>0.50038199999999999</c:v>
                </c:pt>
                <c:pt idx="10273">
                  <c:v>1.2660499999999999</c:v>
                </c:pt>
                <c:pt idx="10274">
                  <c:v>1.0703100000000001</c:v>
                </c:pt>
                <c:pt idx="10275">
                  <c:v>0.75965300000000002</c:v>
                </c:pt>
                <c:pt idx="10276">
                  <c:v>0.50038199999999999</c:v>
                </c:pt>
                <c:pt idx="10277">
                  <c:v>1.2660499999999999</c:v>
                </c:pt>
                <c:pt idx="10278">
                  <c:v>0.14475299999999999</c:v>
                </c:pt>
                <c:pt idx="10279">
                  <c:v>0.33257900000000001</c:v>
                </c:pt>
                <c:pt idx="10280">
                  <c:v>0.33257900000000001</c:v>
                </c:pt>
                <c:pt idx="10281">
                  <c:v>0.51894499999999999</c:v>
                </c:pt>
                <c:pt idx="10282">
                  <c:v>0.60341500000000003</c:v>
                </c:pt>
                <c:pt idx="10283">
                  <c:v>0.48666399999999999</c:v>
                </c:pt>
                <c:pt idx="10284">
                  <c:v>0.91109600000000002</c:v>
                </c:pt>
                <c:pt idx="10285">
                  <c:v>0.80894999999999995</c:v>
                </c:pt>
                <c:pt idx="10286">
                  <c:v>0.202512</c:v>
                </c:pt>
                <c:pt idx="10287">
                  <c:v>0.75965300000000002</c:v>
                </c:pt>
                <c:pt idx="10288">
                  <c:v>0.458978</c:v>
                </c:pt>
                <c:pt idx="10289">
                  <c:v>-1.6325700000000001</c:v>
                </c:pt>
                <c:pt idx="10290">
                  <c:v>-0.87472399999999995</c:v>
                </c:pt>
                <c:pt idx="10291">
                  <c:v>0.48372199999999999</c:v>
                </c:pt>
                <c:pt idx="10292">
                  <c:v>0.27613799999999999</c:v>
                </c:pt>
                <c:pt idx="10293">
                  <c:v>0.50829400000000002</c:v>
                </c:pt>
                <c:pt idx="10294">
                  <c:v>0.986707</c:v>
                </c:pt>
                <c:pt idx="10295">
                  <c:v>0.54407799999999995</c:v>
                </c:pt>
                <c:pt idx="10296">
                  <c:v>1.1135299999999999</c:v>
                </c:pt>
                <c:pt idx="10297">
                  <c:v>-0.73619900000000005</c:v>
                </c:pt>
                <c:pt idx="10298">
                  <c:v>-2.2234E-2</c:v>
                </c:pt>
                <c:pt idx="10299">
                  <c:v>0.328038</c:v>
                </c:pt>
                <c:pt idx="10300">
                  <c:v>2.3955000000000001E-2</c:v>
                </c:pt>
                <c:pt idx="10301">
                  <c:v>0.328038</c:v>
                </c:pt>
                <c:pt idx="10302">
                  <c:v>-2.2234E-2</c:v>
                </c:pt>
                <c:pt idx="10303">
                  <c:v>-0.70750900000000005</c:v>
                </c:pt>
                <c:pt idx="10304">
                  <c:v>-0.61753400000000003</c:v>
                </c:pt>
                <c:pt idx="10305">
                  <c:v>0.71916000000000002</c:v>
                </c:pt>
                <c:pt idx="10306">
                  <c:v>2.3523000000000001</c:v>
                </c:pt>
                <c:pt idx="10307">
                  <c:v>1.1691100000000001</c:v>
                </c:pt>
                <c:pt idx="10308">
                  <c:v>2.2202000000000002</c:v>
                </c:pt>
                <c:pt idx="10309">
                  <c:v>0.91189500000000001</c:v>
                </c:pt>
                <c:pt idx="10310">
                  <c:v>-0.26264500000000002</c:v>
                </c:pt>
                <c:pt idx="10311">
                  <c:v>0.53762900000000002</c:v>
                </c:pt>
                <c:pt idx="10312">
                  <c:v>-0.579928</c:v>
                </c:pt>
                <c:pt idx="10313">
                  <c:v>0.917821</c:v>
                </c:pt>
                <c:pt idx="10314">
                  <c:v>1.76667</c:v>
                </c:pt>
                <c:pt idx="10315">
                  <c:v>0.53762900000000002</c:v>
                </c:pt>
                <c:pt idx="10316">
                  <c:v>1.06257</c:v>
                </c:pt>
                <c:pt idx="10317">
                  <c:v>-0.43478600000000001</c:v>
                </c:pt>
                <c:pt idx="10318">
                  <c:v>-0.711835</c:v>
                </c:pt>
                <c:pt idx="10319">
                  <c:v>0.61080400000000001</c:v>
                </c:pt>
                <c:pt idx="10320">
                  <c:v>0.38539000000000001</c:v>
                </c:pt>
                <c:pt idx="10321">
                  <c:v>1.6653</c:v>
                </c:pt>
                <c:pt idx="10322">
                  <c:v>2.0089999999999999</c:v>
                </c:pt>
                <c:pt idx="10323">
                  <c:v>1.5389299999999999</c:v>
                </c:pt>
                <c:pt idx="10324">
                  <c:v>1.8224499999999999</c:v>
                </c:pt>
                <c:pt idx="10325">
                  <c:v>0.90481100000000003</c:v>
                </c:pt>
                <c:pt idx="10326">
                  <c:v>0.76577200000000001</c:v>
                </c:pt>
                <c:pt idx="10327">
                  <c:v>1.27169</c:v>
                </c:pt>
                <c:pt idx="10328">
                  <c:v>0.76577200000000001</c:v>
                </c:pt>
                <c:pt idx="10329">
                  <c:v>1.23553</c:v>
                </c:pt>
                <c:pt idx="10330">
                  <c:v>0.83798300000000003</c:v>
                </c:pt>
                <c:pt idx="10331">
                  <c:v>0.99069300000000005</c:v>
                </c:pt>
                <c:pt idx="10332">
                  <c:v>0.61776399999999998</c:v>
                </c:pt>
                <c:pt idx="10333">
                  <c:v>0.85747099999999998</c:v>
                </c:pt>
                <c:pt idx="10334">
                  <c:v>1.57975</c:v>
                </c:pt>
                <c:pt idx="10335">
                  <c:v>2.0688900000000001</c:v>
                </c:pt>
                <c:pt idx="10336">
                  <c:v>0.30374600000000002</c:v>
                </c:pt>
                <c:pt idx="10337">
                  <c:v>-1.321E-2</c:v>
                </c:pt>
                <c:pt idx="10338">
                  <c:v>1.54738</c:v>
                </c:pt>
                <c:pt idx="10339">
                  <c:v>1.96458</c:v>
                </c:pt>
                <c:pt idx="10340">
                  <c:v>3.5</c:v>
                </c:pt>
                <c:pt idx="10341">
                  <c:v>0.90638099999999999</c:v>
                </c:pt>
                <c:pt idx="10342">
                  <c:v>2.2587700000000002</c:v>
                </c:pt>
                <c:pt idx="10343">
                  <c:v>2.3066900000000001</c:v>
                </c:pt>
                <c:pt idx="10344">
                  <c:v>0.86541000000000001</c:v>
                </c:pt>
                <c:pt idx="10345">
                  <c:v>2.1548400000000001</c:v>
                </c:pt>
                <c:pt idx="10346">
                  <c:v>1.46211</c:v>
                </c:pt>
                <c:pt idx="10347">
                  <c:v>1.85131</c:v>
                </c:pt>
                <c:pt idx="10348">
                  <c:v>2.03186</c:v>
                </c:pt>
                <c:pt idx="10349">
                  <c:v>1.4273100000000001</c:v>
                </c:pt>
                <c:pt idx="10350">
                  <c:v>1.61175</c:v>
                </c:pt>
                <c:pt idx="10351">
                  <c:v>1.76424</c:v>
                </c:pt>
                <c:pt idx="10352">
                  <c:v>1.7430000000000001</c:v>
                </c:pt>
                <c:pt idx="10353">
                  <c:v>2.6286</c:v>
                </c:pt>
                <c:pt idx="10354">
                  <c:v>2.26322</c:v>
                </c:pt>
                <c:pt idx="10355">
                  <c:v>1.7430000000000001</c:v>
                </c:pt>
                <c:pt idx="10356">
                  <c:v>1.93988</c:v>
                </c:pt>
                <c:pt idx="10357">
                  <c:v>1.6551899999999999</c:v>
                </c:pt>
                <c:pt idx="10358">
                  <c:v>2.0046400000000002</c:v>
                </c:pt>
                <c:pt idx="10359">
                  <c:v>2.6564899999999998</c:v>
                </c:pt>
                <c:pt idx="10360">
                  <c:v>2.8585799999999999</c:v>
                </c:pt>
                <c:pt idx="10361">
                  <c:v>2.5779000000000001</c:v>
                </c:pt>
                <c:pt idx="10362">
                  <c:v>2.2799399999999999</c:v>
                </c:pt>
                <c:pt idx="10363">
                  <c:v>1.6575200000000001</c:v>
                </c:pt>
                <c:pt idx="10364">
                  <c:v>2.35358</c:v>
                </c:pt>
                <c:pt idx="10365">
                  <c:v>3.1671900000000002</c:v>
                </c:pt>
                <c:pt idx="10366">
                  <c:v>1.7031499999999999</c:v>
                </c:pt>
                <c:pt idx="10367">
                  <c:v>2.0046400000000002</c:v>
                </c:pt>
                <c:pt idx="10368">
                  <c:v>3.0969199999999999</c:v>
                </c:pt>
                <c:pt idx="10369">
                  <c:v>2.6286</c:v>
                </c:pt>
                <c:pt idx="10370">
                  <c:v>2.0865</c:v>
                </c:pt>
                <c:pt idx="10371">
                  <c:v>1.57952</c:v>
                </c:pt>
                <c:pt idx="10372">
                  <c:v>2.24126</c:v>
                </c:pt>
                <c:pt idx="10373">
                  <c:v>1.6983999999999999</c:v>
                </c:pt>
                <c:pt idx="10374">
                  <c:v>2.4277500000000001</c:v>
                </c:pt>
                <c:pt idx="10375">
                  <c:v>1.2529600000000001</c:v>
                </c:pt>
                <c:pt idx="10376">
                  <c:v>1.6363300000000001</c:v>
                </c:pt>
                <c:pt idx="10377">
                  <c:v>1.44641</c:v>
                </c:pt>
                <c:pt idx="10378">
                  <c:v>2.4595799999999999</c:v>
                </c:pt>
                <c:pt idx="10379">
                  <c:v>2.0655399999999999</c:v>
                </c:pt>
                <c:pt idx="10380">
                  <c:v>3.08683</c:v>
                </c:pt>
                <c:pt idx="10381">
                  <c:v>1.71576</c:v>
                </c:pt>
                <c:pt idx="10382">
                  <c:v>2.0898500000000002</c:v>
                </c:pt>
                <c:pt idx="10383">
                  <c:v>1.6037399999999999</c:v>
                </c:pt>
                <c:pt idx="10384">
                  <c:v>2.0131999999999999</c:v>
                </c:pt>
                <c:pt idx="10385">
                  <c:v>2.1276000000000002</c:v>
                </c:pt>
                <c:pt idx="10386">
                  <c:v>2.1521300000000001</c:v>
                </c:pt>
                <c:pt idx="10387">
                  <c:v>2.2203900000000001</c:v>
                </c:pt>
                <c:pt idx="10388">
                  <c:v>2.4908700000000001</c:v>
                </c:pt>
                <c:pt idx="10389">
                  <c:v>2.4908700000000001</c:v>
                </c:pt>
                <c:pt idx="10390">
                  <c:v>1.8308800000000001</c:v>
                </c:pt>
                <c:pt idx="10391">
                  <c:v>1.0239199999999999</c:v>
                </c:pt>
                <c:pt idx="10392">
                  <c:v>2.0131999999999999</c:v>
                </c:pt>
                <c:pt idx="10393">
                  <c:v>0.938585</c:v>
                </c:pt>
                <c:pt idx="10394">
                  <c:v>2.5591599999999999</c:v>
                </c:pt>
                <c:pt idx="10395">
                  <c:v>1.4965200000000001</c:v>
                </c:pt>
                <c:pt idx="10396">
                  <c:v>1.98516</c:v>
                </c:pt>
                <c:pt idx="10397">
                  <c:v>1.7672399999999999</c:v>
                </c:pt>
                <c:pt idx="10398">
                  <c:v>1.83534</c:v>
                </c:pt>
                <c:pt idx="10399">
                  <c:v>1.58751</c:v>
                </c:pt>
                <c:pt idx="10400">
                  <c:v>2.4645600000000001</c:v>
                </c:pt>
                <c:pt idx="10401">
                  <c:v>1.4300200000000001</c:v>
                </c:pt>
                <c:pt idx="10402">
                  <c:v>0.72001300000000001</c:v>
                </c:pt>
                <c:pt idx="10403">
                  <c:v>2.0602399999999998</c:v>
                </c:pt>
                <c:pt idx="10404">
                  <c:v>1.9990600000000001</c:v>
                </c:pt>
                <c:pt idx="10405">
                  <c:v>1.7641899999999999</c:v>
                </c:pt>
                <c:pt idx="10406">
                  <c:v>0.69601299999999999</c:v>
                </c:pt>
                <c:pt idx="10407">
                  <c:v>1.8588499999999999</c:v>
                </c:pt>
                <c:pt idx="10408">
                  <c:v>1.34571</c:v>
                </c:pt>
                <c:pt idx="10409">
                  <c:v>2.2870400000000002</c:v>
                </c:pt>
                <c:pt idx="10410">
                  <c:v>2.2360799999999998</c:v>
                </c:pt>
                <c:pt idx="10411">
                  <c:v>1.38923</c:v>
                </c:pt>
                <c:pt idx="10412">
                  <c:v>1.2375799999999999</c:v>
                </c:pt>
                <c:pt idx="10413">
                  <c:v>0.59326500000000004</c:v>
                </c:pt>
                <c:pt idx="10414">
                  <c:v>1.29548</c:v>
                </c:pt>
                <c:pt idx="10415">
                  <c:v>-1.6396999999999998E-2</c:v>
                </c:pt>
                <c:pt idx="10416">
                  <c:v>0.46052100000000001</c:v>
                </c:pt>
                <c:pt idx="10417">
                  <c:v>0.75316000000000005</c:v>
                </c:pt>
                <c:pt idx="10418">
                  <c:v>0.34538400000000002</c:v>
                </c:pt>
                <c:pt idx="10419">
                  <c:v>1.81623</c:v>
                </c:pt>
                <c:pt idx="10420">
                  <c:v>0.22616800000000001</c:v>
                </c:pt>
                <c:pt idx="10421">
                  <c:v>0.248112</c:v>
                </c:pt>
                <c:pt idx="10422">
                  <c:v>-0.10949399999999999</c:v>
                </c:pt>
                <c:pt idx="10423">
                  <c:v>1.27929</c:v>
                </c:pt>
                <c:pt idx="10424">
                  <c:v>0.69057299999999999</c:v>
                </c:pt>
                <c:pt idx="10425">
                  <c:v>0.236322</c:v>
                </c:pt>
                <c:pt idx="10426">
                  <c:v>1.3056099999999999</c:v>
                </c:pt>
                <c:pt idx="10427">
                  <c:v>1.11269</c:v>
                </c:pt>
                <c:pt idx="10428">
                  <c:v>0.13646900000000001</c:v>
                </c:pt>
                <c:pt idx="10429">
                  <c:v>0.52323699999999995</c:v>
                </c:pt>
                <c:pt idx="10430">
                  <c:v>0.22616800000000001</c:v>
                </c:pt>
                <c:pt idx="10431">
                  <c:v>1.27552</c:v>
                </c:pt>
                <c:pt idx="10432">
                  <c:v>1.0729599999999999</c:v>
                </c:pt>
                <c:pt idx="10433">
                  <c:v>3.3452000000000003E-2</c:v>
                </c:pt>
                <c:pt idx="10434">
                  <c:v>1.16292</c:v>
                </c:pt>
                <c:pt idx="10435">
                  <c:v>1.3256399999999999</c:v>
                </c:pt>
                <c:pt idx="10436">
                  <c:v>0.56064999999999998</c:v>
                </c:pt>
                <c:pt idx="10437">
                  <c:v>1.32029</c:v>
                </c:pt>
                <c:pt idx="10438">
                  <c:v>1.7642899999999999</c:v>
                </c:pt>
                <c:pt idx="10439">
                  <c:v>0.72001300000000001</c:v>
                </c:pt>
                <c:pt idx="10440">
                  <c:v>1.0729599999999999</c:v>
                </c:pt>
                <c:pt idx="10441">
                  <c:v>0.97772599999999998</c:v>
                </c:pt>
                <c:pt idx="10442">
                  <c:v>1.13856</c:v>
                </c:pt>
                <c:pt idx="10443">
                  <c:v>-1.6396999999999998E-2</c:v>
                </c:pt>
                <c:pt idx="10444">
                  <c:v>0.52046700000000001</c:v>
                </c:pt>
                <c:pt idx="10445">
                  <c:v>0.97772599999999998</c:v>
                </c:pt>
                <c:pt idx="10446">
                  <c:v>1.5848500000000001</c:v>
                </c:pt>
                <c:pt idx="10447">
                  <c:v>-0.36644100000000002</c:v>
                </c:pt>
                <c:pt idx="10448">
                  <c:v>0.36794900000000003</c:v>
                </c:pt>
                <c:pt idx="10449">
                  <c:v>1.6206999999999999E-2</c:v>
                </c:pt>
                <c:pt idx="10450">
                  <c:v>0.52323699999999995</c:v>
                </c:pt>
                <c:pt idx="10451">
                  <c:v>0.75316000000000005</c:v>
                </c:pt>
                <c:pt idx="10452">
                  <c:v>0.15631300000000001</c:v>
                </c:pt>
                <c:pt idx="10453">
                  <c:v>1.13856</c:v>
                </c:pt>
                <c:pt idx="10454">
                  <c:v>0.48621599999999998</c:v>
                </c:pt>
                <c:pt idx="10455">
                  <c:v>0.69147499999999995</c:v>
                </c:pt>
                <c:pt idx="10456">
                  <c:v>2.0731899999999999</c:v>
                </c:pt>
                <c:pt idx="10457">
                  <c:v>2.0335800000000002</c:v>
                </c:pt>
                <c:pt idx="10458">
                  <c:v>0.86763299999999999</c:v>
                </c:pt>
                <c:pt idx="10459">
                  <c:v>-0.23772699999999999</c:v>
                </c:pt>
                <c:pt idx="10460">
                  <c:v>0.303062</c:v>
                </c:pt>
                <c:pt idx="10461">
                  <c:v>1.5221</c:v>
                </c:pt>
                <c:pt idx="10462">
                  <c:v>0.50390800000000002</c:v>
                </c:pt>
                <c:pt idx="10463">
                  <c:v>1.8049200000000001</c:v>
                </c:pt>
                <c:pt idx="10464">
                  <c:v>-0.23772699999999999</c:v>
                </c:pt>
                <c:pt idx="10465">
                  <c:v>1.90005</c:v>
                </c:pt>
                <c:pt idx="10466">
                  <c:v>1.47753</c:v>
                </c:pt>
                <c:pt idx="10467">
                  <c:v>0.86763299999999999</c:v>
                </c:pt>
                <c:pt idx="10468">
                  <c:v>1.47753</c:v>
                </c:pt>
                <c:pt idx="10469">
                  <c:v>1.3913</c:v>
                </c:pt>
                <c:pt idx="10470">
                  <c:v>0.90652100000000002</c:v>
                </c:pt>
                <c:pt idx="10471">
                  <c:v>0.629247</c:v>
                </c:pt>
                <c:pt idx="10472">
                  <c:v>0.86736800000000003</c:v>
                </c:pt>
                <c:pt idx="10473">
                  <c:v>2.50454</c:v>
                </c:pt>
                <c:pt idx="10474">
                  <c:v>2.0601600000000002</c:v>
                </c:pt>
                <c:pt idx="10475">
                  <c:v>3.5</c:v>
                </c:pt>
                <c:pt idx="10476">
                  <c:v>1.1622300000000001</c:v>
                </c:pt>
                <c:pt idx="10477">
                  <c:v>0.62089300000000003</c:v>
                </c:pt>
                <c:pt idx="10478">
                  <c:v>0.303062</c:v>
                </c:pt>
                <c:pt idx="10479">
                  <c:v>1.69509</c:v>
                </c:pt>
                <c:pt idx="10480">
                  <c:v>2.3290600000000001</c:v>
                </c:pt>
                <c:pt idx="10481">
                  <c:v>1.69509</c:v>
                </c:pt>
                <c:pt idx="10482">
                  <c:v>0.71067400000000003</c:v>
                </c:pt>
                <c:pt idx="10483">
                  <c:v>0.91880399999999995</c:v>
                </c:pt>
                <c:pt idx="10484">
                  <c:v>2.3343699999999998</c:v>
                </c:pt>
                <c:pt idx="10485">
                  <c:v>-0.32316</c:v>
                </c:pt>
                <c:pt idx="10486">
                  <c:v>0.66874800000000001</c:v>
                </c:pt>
                <c:pt idx="10487">
                  <c:v>-0.27424399999999999</c:v>
                </c:pt>
                <c:pt idx="10488">
                  <c:v>-0.32316</c:v>
                </c:pt>
                <c:pt idx="10489">
                  <c:v>-0.32316</c:v>
                </c:pt>
                <c:pt idx="10490">
                  <c:v>-0.21581400000000001</c:v>
                </c:pt>
                <c:pt idx="10491">
                  <c:v>-0.19847400000000001</c:v>
                </c:pt>
                <c:pt idx="10492">
                  <c:v>-0.300506</c:v>
                </c:pt>
                <c:pt idx="10493">
                  <c:v>-0.37472499999999997</c:v>
                </c:pt>
                <c:pt idx="10494">
                  <c:v>0.50831599999999999</c:v>
                </c:pt>
                <c:pt idx="10495">
                  <c:v>0.128332</c:v>
                </c:pt>
                <c:pt idx="10496">
                  <c:v>-4.8695000000000002E-2</c:v>
                </c:pt>
                <c:pt idx="10497">
                  <c:v>0.19104299999999999</c:v>
                </c:pt>
                <c:pt idx="10498">
                  <c:v>0.66874800000000001</c:v>
                </c:pt>
                <c:pt idx="10499">
                  <c:v>-0.63259100000000001</c:v>
                </c:pt>
                <c:pt idx="10500">
                  <c:v>0.41306500000000002</c:v>
                </c:pt>
                <c:pt idx="10501">
                  <c:v>-0.126696</c:v>
                </c:pt>
                <c:pt idx="10502">
                  <c:v>0.14373</c:v>
                </c:pt>
                <c:pt idx="10503">
                  <c:v>0.25611800000000001</c:v>
                </c:pt>
                <c:pt idx="10504">
                  <c:v>-0.47921399999999997</c:v>
                </c:pt>
                <c:pt idx="10505">
                  <c:v>-0.49700499999999997</c:v>
                </c:pt>
                <c:pt idx="10506">
                  <c:v>0.93407300000000004</c:v>
                </c:pt>
                <c:pt idx="10507">
                  <c:v>-6.3839999999999999E-3</c:v>
                </c:pt>
                <c:pt idx="10508">
                  <c:v>0.23109099999999999</c:v>
                </c:pt>
                <c:pt idx="10509">
                  <c:v>0.91166000000000003</c:v>
                </c:pt>
                <c:pt idx="10510">
                  <c:v>0.96484499999999995</c:v>
                </c:pt>
                <c:pt idx="10511">
                  <c:v>0.54704399999999997</c:v>
                </c:pt>
                <c:pt idx="10512">
                  <c:v>0.21407599999999999</c:v>
                </c:pt>
                <c:pt idx="10513">
                  <c:v>3.4033000000000002</c:v>
                </c:pt>
                <c:pt idx="10514">
                  <c:v>0.13569100000000001</c:v>
                </c:pt>
                <c:pt idx="10515">
                  <c:v>3.4119600000000001</c:v>
                </c:pt>
                <c:pt idx="10516">
                  <c:v>-1.07101</c:v>
                </c:pt>
                <c:pt idx="10517">
                  <c:v>-0.19741700000000001</c:v>
                </c:pt>
                <c:pt idx="10518">
                  <c:v>-0.59770500000000004</c:v>
                </c:pt>
                <c:pt idx="10519">
                  <c:v>-0.63449699999999998</c:v>
                </c:pt>
                <c:pt idx="10520">
                  <c:v>0.16225300000000001</c:v>
                </c:pt>
                <c:pt idx="10521">
                  <c:v>0.92369599999999996</c:v>
                </c:pt>
                <c:pt idx="10522">
                  <c:v>0.23109099999999999</c:v>
                </c:pt>
                <c:pt idx="10523">
                  <c:v>-1.07101</c:v>
                </c:pt>
                <c:pt idx="10524">
                  <c:v>0.41306500000000002</c:v>
                </c:pt>
                <c:pt idx="10525">
                  <c:v>1.1881699999999999</c:v>
                </c:pt>
                <c:pt idx="10526">
                  <c:v>3.4119600000000001</c:v>
                </c:pt>
                <c:pt idx="10527">
                  <c:v>0.96484499999999995</c:v>
                </c:pt>
                <c:pt idx="10528">
                  <c:v>0.79132499999999995</c:v>
                </c:pt>
                <c:pt idx="10529">
                  <c:v>0.46529900000000002</c:v>
                </c:pt>
                <c:pt idx="10530">
                  <c:v>0.34447299999999997</c:v>
                </c:pt>
                <c:pt idx="10531">
                  <c:v>4.9706E-2</c:v>
                </c:pt>
                <c:pt idx="10532">
                  <c:v>0.37945099999999998</c:v>
                </c:pt>
                <c:pt idx="10533">
                  <c:v>0.36258299999999999</c:v>
                </c:pt>
                <c:pt idx="10534">
                  <c:v>0.90244999999999997</c:v>
                </c:pt>
                <c:pt idx="10535">
                  <c:v>-7.3764999999999997E-2</c:v>
                </c:pt>
                <c:pt idx="10536">
                  <c:v>0.91908299999999998</c:v>
                </c:pt>
                <c:pt idx="10537">
                  <c:v>0.30015399999999998</c:v>
                </c:pt>
                <c:pt idx="10538">
                  <c:v>1.03582</c:v>
                </c:pt>
                <c:pt idx="10539">
                  <c:v>0.92084999999999995</c:v>
                </c:pt>
                <c:pt idx="10540">
                  <c:v>0.14823500000000001</c:v>
                </c:pt>
                <c:pt idx="10541">
                  <c:v>0.58082199999999995</c:v>
                </c:pt>
                <c:pt idx="10542">
                  <c:v>0.96268399999999998</c:v>
                </c:pt>
                <c:pt idx="10543">
                  <c:v>2.3654600000000001</c:v>
                </c:pt>
                <c:pt idx="10544">
                  <c:v>0.14823500000000001</c:v>
                </c:pt>
                <c:pt idx="10545">
                  <c:v>0.67434300000000003</c:v>
                </c:pt>
                <c:pt idx="10546">
                  <c:v>1.13374</c:v>
                </c:pt>
                <c:pt idx="10547">
                  <c:v>0.58082199999999995</c:v>
                </c:pt>
                <c:pt idx="10548">
                  <c:v>-4.3860000000000003E-2</c:v>
                </c:pt>
                <c:pt idx="10549">
                  <c:v>0.20255100000000001</c:v>
                </c:pt>
                <c:pt idx="10550">
                  <c:v>1.3875500000000001</c:v>
                </c:pt>
                <c:pt idx="10551">
                  <c:v>1.42422</c:v>
                </c:pt>
                <c:pt idx="10552">
                  <c:v>-0.51836199999999999</c:v>
                </c:pt>
                <c:pt idx="10553">
                  <c:v>0.31369000000000002</c:v>
                </c:pt>
                <c:pt idx="10554">
                  <c:v>3.5</c:v>
                </c:pt>
                <c:pt idx="10555">
                  <c:v>0.41442000000000001</c:v>
                </c:pt>
                <c:pt idx="10556">
                  <c:v>1.1804699999999999</c:v>
                </c:pt>
                <c:pt idx="10557">
                  <c:v>2.36843</c:v>
                </c:pt>
                <c:pt idx="10558">
                  <c:v>2.2060300000000002</c:v>
                </c:pt>
                <c:pt idx="10559">
                  <c:v>1.14669</c:v>
                </c:pt>
                <c:pt idx="10560">
                  <c:v>3.45743</c:v>
                </c:pt>
                <c:pt idx="10561">
                  <c:v>3.5</c:v>
                </c:pt>
                <c:pt idx="10562">
                  <c:v>0.26889400000000002</c:v>
                </c:pt>
                <c:pt idx="10563">
                  <c:v>1.8035300000000001</c:v>
                </c:pt>
                <c:pt idx="10564">
                  <c:v>3.5</c:v>
                </c:pt>
                <c:pt idx="10565">
                  <c:v>1.8035300000000001</c:v>
                </c:pt>
                <c:pt idx="10566">
                  <c:v>2.1405799999999999</c:v>
                </c:pt>
                <c:pt idx="10567">
                  <c:v>0.59049200000000002</c:v>
                </c:pt>
                <c:pt idx="10568">
                  <c:v>1.7328600000000001</c:v>
                </c:pt>
                <c:pt idx="10569">
                  <c:v>0.77777300000000005</c:v>
                </c:pt>
                <c:pt idx="10570">
                  <c:v>1.1399300000000001</c:v>
                </c:pt>
                <c:pt idx="10571">
                  <c:v>1.14669</c:v>
                </c:pt>
                <c:pt idx="10572">
                  <c:v>3.5</c:v>
                </c:pt>
                <c:pt idx="10573">
                  <c:v>1.9998800000000001</c:v>
                </c:pt>
                <c:pt idx="10574">
                  <c:v>3.47017</c:v>
                </c:pt>
                <c:pt idx="10575">
                  <c:v>1.8035300000000001</c:v>
                </c:pt>
                <c:pt idx="10576">
                  <c:v>1.9998800000000001</c:v>
                </c:pt>
                <c:pt idx="10577">
                  <c:v>1.5491999999999999</c:v>
                </c:pt>
                <c:pt idx="10578">
                  <c:v>2.47492</c:v>
                </c:pt>
                <c:pt idx="10579">
                  <c:v>1.3064899999999999</c:v>
                </c:pt>
                <c:pt idx="10580">
                  <c:v>-0.67977699999999996</c:v>
                </c:pt>
                <c:pt idx="10581">
                  <c:v>0.76007599999999997</c:v>
                </c:pt>
                <c:pt idx="10582">
                  <c:v>2.5049399999999999</c:v>
                </c:pt>
                <c:pt idx="10583">
                  <c:v>2.4980799999999999</c:v>
                </c:pt>
                <c:pt idx="10584">
                  <c:v>3.5</c:v>
                </c:pt>
                <c:pt idx="10585">
                  <c:v>1.6737200000000001</c:v>
                </c:pt>
                <c:pt idx="10586">
                  <c:v>3.5</c:v>
                </c:pt>
                <c:pt idx="10587">
                  <c:v>2.8711600000000002</c:v>
                </c:pt>
                <c:pt idx="10588">
                  <c:v>2.9142800000000002</c:v>
                </c:pt>
                <c:pt idx="10589">
                  <c:v>3.5</c:v>
                </c:pt>
                <c:pt idx="10590">
                  <c:v>3.5</c:v>
                </c:pt>
                <c:pt idx="10591">
                  <c:v>2.79745</c:v>
                </c:pt>
                <c:pt idx="10592">
                  <c:v>3.5</c:v>
                </c:pt>
                <c:pt idx="10593">
                  <c:v>0.40605999999999998</c:v>
                </c:pt>
                <c:pt idx="10594">
                  <c:v>-0.60463999999999996</c:v>
                </c:pt>
                <c:pt idx="10595">
                  <c:v>-0.46591900000000003</c:v>
                </c:pt>
                <c:pt idx="10596">
                  <c:v>0.56676800000000005</c:v>
                </c:pt>
                <c:pt idx="10597">
                  <c:v>0.99862099999999998</c:v>
                </c:pt>
                <c:pt idx="10598">
                  <c:v>-0.60463999999999996</c:v>
                </c:pt>
                <c:pt idx="10599">
                  <c:v>0.40605999999999998</c:v>
                </c:pt>
                <c:pt idx="10600">
                  <c:v>0.47064099999999998</c:v>
                </c:pt>
                <c:pt idx="10601">
                  <c:v>-0.36154900000000001</c:v>
                </c:pt>
                <c:pt idx="10602">
                  <c:v>0.99183399999999999</c:v>
                </c:pt>
                <c:pt idx="10603">
                  <c:v>-0.36154900000000001</c:v>
                </c:pt>
                <c:pt idx="10604">
                  <c:v>0.155197</c:v>
                </c:pt>
                <c:pt idx="10605">
                  <c:v>-0.49452400000000002</c:v>
                </c:pt>
                <c:pt idx="10606">
                  <c:v>0.588812</c:v>
                </c:pt>
                <c:pt idx="10607">
                  <c:v>0.588812</c:v>
                </c:pt>
                <c:pt idx="10608">
                  <c:v>1.0906199999999999</c:v>
                </c:pt>
                <c:pt idx="10609">
                  <c:v>0.46650200000000003</c:v>
                </c:pt>
                <c:pt idx="10610">
                  <c:v>-0.393123</c:v>
                </c:pt>
                <c:pt idx="10611">
                  <c:v>-0.47714699999999999</c:v>
                </c:pt>
                <c:pt idx="10612">
                  <c:v>-0.52261199999999997</c:v>
                </c:pt>
                <c:pt idx="10613">
                  <c:v>0.32493699999999998</c:v>
                </c:pt>
                <c:pt idx="10614">
                  <c:v>-9.0854000000000004E-2</c:v>
                </c:pt>
                <c:pt idx="10615">
                  <c:v>-0.83602799999999999</c:v>
                </c:pt>
                <c:pt idx="10616">
                  <c:v>-0.46582299999999999</c:v>
                </c:pt>
                <c:pt idx="10617">
                  <c:v>-0.28514899999999999</c:v>
                </c:pt>
                <c:pt idx="10618">
                  <c:v>-1.10009</c:v>
                </c:pt>
                <c:pt idx="10619">
                  <c:v>1.6028800000000001</c:v>
                </c:pt>
                <c:pt idx="10620">
                  <c:v>-0.17951800000000001</c:v>
                </c:pt>
                <c:pt idx="10621">
                  <c:v>1.3021400000000001</c:v>
                </c:pt>
                <c:pt idx="10622">
                  <c:v>-0.33294400000000002</c:v>
                </c:pt>
                <c:pt idx="10623">
                  <c:v>-0.23322399999999999</c:v>
                </c:pt>
                <c:pt idx="10624">
                  <c:v>-1.33612</c:v>
                </c:pt>
                <c:pt idx="10625">
                  <c:v>-0.33294400000000002</c:v>
                </c:pt>
                <c:pt idx="10626">
                  <c:v>-1.3273900000000001</c:v>
                </c:pt>
                <c:pt idx="10627">
                  <c:v>1.3021400000000001</c:v>
                </c:pt>
                <c:pt idx="10628">
                  <c:v>0.52544900000000005</c:v>
                </c:pt>
                <c:pt idx="10629">
                  <c:v>-0.219225</c:v>
                </c:pt>
                <c:pt idx="10630">
                  <c:v>-0.219225</c:v>
                </c:pt>
                <c:pt idx="10631">
                  <c:v>0.89793400000000001</c:v>
                </c:pt>
                <c:pt idx="10632">
                  <c:v>-1.33612</c:v>
                </c:pt>
                <c:pt idx="10633">
                  <c:v>-0.450629</c:v>
                </c:pt>
                <c:pt idx="10634">
                  <c:v>1.4055299999999999</c:v>
                </c:pt>
                <c:pt idx="10635">
                  <c:v>-0.33294400000000002</c:v>
                </c:pt>
                <c:pt idx="10636">
                  <c:v>-0.169819</c:v>
                </c:pt>
                <c:pt idx="10637">
                  <c:v>-0.185528</c:v>
                </c:pt>
                <c:pt idx="10638">
                  <c:v>-0.450629</c:v>
                </c:pt>
                <c:pt idx="10639">
                  <c:v>-0.36537599999999998</c:v>
                </c:pt>
                <c:pt idx="10640">
                  <c:v>-6.8579000000000001E-2</c:v>
                </c:pt>
                <c:pt idx="10641">
                  <c:v>1.30684</c:v>
                </c:pt>
                <c:pt idx="10642">
                  <c:v>-0.30887999999999999</c:v>
                </c:pt>
                <c:pt idx="10643">
                  <c:v>1.1143799999999999</c:v>
                </c:pt>
                <c:pt idx="10644">
                  <c:v>1.4702299999999999</c:v>
                </c:pt>
                <c:pt idx="10645">
                  <c:v>0.99185100000000004</c:v>
                </c:pt>
                <c:pt idx="10646">
                  <c:v>-1.6242000000000001</c:v>
                </c:pt>
                <c:pt idx="10647">
                  <c:v>1.7022200000000001</c:v>
                </c:pt>
                <c:pt idx="10648">
                  <c:v>0.77936099999999997</c:v>
                </c:pt>
                <c:pt idx="10649">
                  <c:v>1.02966</c:v>
                </c:pt>
                <c:pt idx="10650">
                  <c:v>-6.96E-3</c:v>
                </c:pt>
                <c:pt idx="10651">
                  <c:v>0.99185100000000004</c:v>
                </c:pt>
                <c:pt idx="10652">
                  <c:v>1.23715</c:v>
                </c:pt>
                <c:pt idx="10653">
                  <c:v>1.2765500000000001</c:v>
                </c:pt>
                <c:pt idx="10654">
                  <c:v>0.89894799999999997</c:v>
                </c:pt>
                <c:pt idx="10655">
                  <c:v>0.686191</c:v>
                </c:pt>
                <c:pt idx="10656">
                  <c:v>0.86973599999999995</c:v>
                </c:pt>
                <c:pt idx="10657">
                  <c:v>1.04297</c:v>
                </c:pt>
                <c:pt idx="10658">
                  <c:v>0.47995500000000002</c:v>
                </c:pt>
                <c:pt idx="10659">
                  <c:v>-2.0111E-2</c:v>
                </c:pt>
                <c:pt idx="10660">
                  <c:v>-2.0111E-2</c:v>
                </c:pt>
                <c:pt idx="10661">
                  <c:v>0.49217100000000003</c:v>
                </c:pt>
                <c:pt idx="10662">
                  <c:v>0.49217100000000003</c:v>
                </c:pt>
                <c:pt idx="10663">
                  <c:v>-1.03901</c:v>
                </c:pt>
                <c:pt idx="10664">
                  <c:v>-0.197712</c:v>
                </c:pt>
                <c:pt idx="10665">
                  <c:v>1.43428</c:v>
                </c:pt>
                <c:pt idx="10666">
                  <c:v>-0.94881000000000004</c:v>
                </c:pt>
                <c:pt idx="10667">
                  <c:v>-0.38052000000000002</c:v>
                </c:pt>
                <c:pt idx="10668">
                  <c:v>-2.2566000000000002</c:v>
                </c:pt>
                <c:pt idx="10669">
                  <c:v>-0.97825700000000004</c:v>
                </c:pt>
                <c:pt idx="10670">
                  <c:v>-1.94787</c:v>
                </c:pt>
                <c:pt idx="10671">
                  <c:v>-3.3017799999999999</c:v>
                </c:pt>
                <c:pt idx="10672">
                  <c:v>2.5672999999999999</c:v>
                </c:pt>
                <c:pt idx="10673">
                  <c:v>-1.03901</c:v>
                </c:pt>
                <c:pt idx="10674">
                  <c:v>-1.03901</c:v>
                </c:pt>
                <c:pt idx="10675">
                  <c:v>-1.0921700000000001</c:v>
                </c:pt>
                <c:pt idx="10676">
                  <c:v>0.31861</c:v>
                </c:pt>
                <c:pt idx="10677">
                  <c:v>1.0036799999999999</c:v>
                </c:pt>
                <c:pt idx="10678">
                  <c:v>0.65244599999999997</c:v>
                </c:pt>
                <c:pt idx="10679">
                  <c:v>0.35377799999999998</c:v>
                </c:pt>
                <c:pt idx="10680">
                  <c:v>-1.9356599999999999</c:v>
                </c:pt>
                <c:pt idx="10681">
                  <c:v>-2.84605</c:v>
                </c:pt>
                <c:pt idx="10682">
                  <c:v>0.21612700000000001</c:v>
                </c:pt>
                <c:pt idx="10683">
                  <c:v>-1.002</c:v>
                </c:pt>
                <c:pt idx="10684">
                  <c:v>0.81763600000000003</c:v>
                </c:pt>
                <c:pt idx="10685">
                  <c:v>-0.26294099999999998</c:v>
                </c:pt>
                <c:pt idx="10686">
                  <c:v>1.18262</c:v>
                </c:pt>
                <c:pt idx="10687">
                  <c:v>1.18262</c:v>
                </c:pt>
                <c:pt idx="10688">
                  <c:v>-0.753826</c:v>
                </c:pt>
                <c:pt idx="10689">
                  <c:v>-0.753826</c:v>
                </c:pt>
                <c:pt idx="10690">
                  <c:v>-0.26294099999999998</c:v>
                </c:pt>
                <c:pt idx="10691">
                  <c:v>-0.78608199999999995</c:v>
                </c:pt>
                <c:pt idx="10692">
                  <c:v>-0.24876400000000001</c:v>
                </c:pt>
                <c:pt idx="10693">
                  <c:v>0.262019</c:v>
                </c:pt>
                <c:pt idx="10694">
                  <c:v>-0.51223099999999999</c:v>
                </c:pt>
                <c:pt idx="10695">
                  <c:v>-1.1161700000000001</c:v>
                </c:pt>
                <c:pt idx="10696">
                  <c:v>-1.0407200000000001</c:v>
                </c:pt>
                <c:pt idx="10697">
                  <c:v>-1.25224</c:v>
                </c:pt>
                <c:pt idx="10698">
                  <c:v>-1.11331</c:v>
                </c:pt>
                <c:pt idx="10699">
                  <c:v>-1.0407200000000001</c:v>
                </c:pt>
                <c:pt idx="10700">
                  <c:v>-0.709866</c:v>
                </c:pt>
                <c:pt idx="10701">
                  <c:v>-2.1687599999999998</c:v>
                </c:pt>
                <c:pt idx="10702">
                  <c:v>-1.6387700000000001</c:v>
                </c:pt>
                <c:pt idx="10703">
                  <c:v>-1.37402</c:v>
                </c:pt>
                <c:pt idx="10704">
                  <c:v>-1.3015600000000001</c:v>
                </c:pt>
                <c:pt idx="10705">
                  <c:v>-2.7960600000000002</c:v>
                </c:pt>
                <c:pt idx="10706">
                  <c:v>-0.59759600000000002</c:v>
                </c:pt>
                <c:pt idx="10707">
                  <c:v>-1.05358</c:v>
                </c:pt>
                <c:pt idx="10708">
                  <c:v>-0.97705299999999995</c:v>
                </c:pt>
                <c:pt idx="10709">
                  <c:v>-0.67159500000000005</c:v>
                </c:pt>
                <c:pt idx="10710">
                  <c:v>0.58848100000000003</c:v>
                </c:pt>
                <c:pt idx="10711">
                  <c:v>0.77837100000000004</c:v>
                </c:pt>
                <c:pt idx="10712">
                  <c:v>0.77837100000000004</c:v>
                </c:pt>
                <c:pt idx="10713">
                  <c:v>0.111439</c:v>
                </c:pt>
                <c:pt idx="10714">
                  <c:v>1.15401</c:v>
                </c:pt>
                <c:pt idx="10715">
                  <c:v>0.104452</c:v>
                </c:pt>
                <c:pt idx="10716">
                  <c:v>0.54560699999999995</c:v>
                </c:pt>
                <c:pt idx="10717">
                  <c:v>0.82513599999999998</c:v>
                </c:pt>
                <c:pt idx="10718">
                  <c:v>0.27241900000000002</c:v>
                </c:pt>
                <c:pt idx="10719">
                  <c:v>0.32775500000000002</c:v>
                </c:pt>
                <c:pt idx="10720">
                  <c:v>2.7333E-2</c:v>
                </c:pt>
                <c:pt idx="10721">
                  <c:v>1.66709</c:v>
                </c:pt>
                <c:pt idx="10722">
                  <c:v>0.30882100000000001</c:v>
                </c:pt>
                <c:pt idx="10723">
                  <c:v>0.21257499999999999</c:v>
                </c:pt>
                <c:pt idx="10724">
                  <c:v>0.68930199999999997</c:v>
                </c:pt>
                <c:pt idx="10725">
                  <c:v>0.68930199999999997</c:v>
                </c:pt>
                <c:pt idx="10726">
                  <c:v>0.64016300000000004</c:v>
                </c:pt>
                <c:pt idx="10727">
                  <c:v>0.62430600000000003</c:v>
                </c:pt>
                <c:pt idx="10728">
                  <c:v>0.32775500000000002</c:v>
                </c:pt>
                <c:pt idx="10729">
                  <c:v>2.4209499999999999</c:v>
                </c:pt>
                <c:pt idx="10730">
                  <c:v>-0.67416299999999996</c:v>
                </c:pt>
                <c:pt idx="10731">
                  <c:v>0.63966699999999999</c:v>
                </c:pt>
                <c:pt idx="10732">
                  <c:v>0.69198199999999999</c:v>
                </c:pt>
                <c:pt idx="10733">
                  <c:v>0.56917200000000001</c:v>
                </c:pt>
                <c:pt idx="10734">
                  <c:v>1.9678199999999999</c:v>
                </c:pt>
                <c:pt idx="10735">
                  <c:v>1.24413</c:v>
                </c:pt>
                <c:pt idx="10736">
                  <c:v>1.86778</c:v>
                </c:pt>
                <c:pt idx="10737">
                  <c:v>2.2442099999999998</c:v>
                </c:pt>
                <c:pt idx="10738">
                  <c:v>0.62310200000000004</c:v>
                </c:pt>
                <c:pt idx="10739">
                  <c:v>1.85876</c:v>
                </c:pt>
                <c:pt idx="10740">
                  <c:v>1.4680899999999999</c:v>
                </c:pt>
                <c:pt idx="10741">
                  <c:v>1.33873</c:v>
                </c:pt>
                <c:pt idx="10742">
                  <c:v>1.48905</c:v>
                </c:pt>
                <c:pt idx="10743">
                  <c:v>1.86619</c:v>
                </c:pt>
                <c:pt idx="10744">
                  <c:v>1.86619</c:v>
                </c:pt>
                <c:pt idx="10745">
                  <c:v>1.86619</c:v>
                </c:pt>
                <c:pt idx="10746">
                  <c:v>3.45241</c:v>
                </c:pt>
                <c:pt idx="10747">
                  <c:v>0.85741199999999995</c:v>
                </c:pt>
                <c:pt idx="10748">
                  <c:v>1.67018</c:v>
                </c:pt>
                <c:pt idx="10749">
                  <c:v>1.4397</c:v>
                </c:pt>
                <c:pt idx="10750">
                  <c:v>0.85078399999999998</c:v>
                </c:pt>
                <c:pt idx="10751">
                  <c:v>3.4241899999999998</c:v>
                </c:pt>
                <c:pt idx="10752">
                  <c:v>2.2084199999999998</c:v>
                </c:pt>
                <c:pt idx="10753">
                  <c:v>2.0767199999999999</c:v>
                </c:pt>
                <c:pt idx="10754">
                  <c:v>1.1494899999999999</c:v>
                </c:pt>
                <c:pt idx="10755">
                  <c:v>0.61127699999999996</c:v>
                </c:pt>
                <c:pt idx="10756">
                  <c:v>1.77667</c:v>
                </c:pt>
                <c:pt idx="10757">
                  <c:v>2.0767199999999999</c:v>
                </c:pt>
                <c:pt idx="10758">
                  <c:v>3.2700499999999999</c:v>
                </c:pt>
                <c:pt idx="10759">
                  <c:v>1.2020599999999999</c:v>
                </c:pt>
                <c:pt idx="10760">
                  <c:v>1.79375</c:v>
                </c:pt>
                <c:pt idx="10761">
                  <c:v>2.3773399999999998</c:v>
                </c:pt>
                <c:pt idx="10762">
                  <c:v>2.0306500000000001</c:v>
                </c:pt>
                <c:pt idx="10763">
                  <c:v>2.4657</c:v>
                </c:pt>
                <c:pt idx="10764">
                  <c:v>3.4241899999999998</c:v>
                </c:pt>
                <c:pt idx="10765">
                  <c:v>1.9530700000000001</c:v>
                </c:pt>
                <c:pt idx="10766">
                  <c:v>3.4606699999999999</c:v>
                </c:pt>
                <c:pt idx="10767">
                  <c:v>1.39838</c:v>
                </c:pt>
                <c:pt idx="10768">
                  <c:v>2.9271400000000001</c:v>
                </c:pt>
                <c:pt idx="10769">
                  <c:v>3.2700499999999999</c:v>
                </c:pt>
                <c:pt idx="10770">
                  <c:v>2.3139500000000002</c:v>
                </c:pt>
                <c:pt idx="10771">
                  <c:v>0.40077200000000002</c:v>
                </c:pt>
                <c:pt idx="10772">
                  <c:v>1.5492300000000001</c:v>
                </c:pt>
                <c:pt idx="10773">
                  <c:v>1.2496100000000001</c:v>
                </c:pt>
                <c:pt idx="10774">
                  <c:v>0.538466</c:v>
                </c:pt>
                <c:pt idx="10775">
                  <c:v>2.3874200000000001</c:v>
                </c:pt>
                <c:pt idx="10776">
                  <c:v>1.96505</c:v>
                </c:pt>
                <c:pt idx="10777">
                  <c:v>1.2405999999999999</c:v>
                </c:pt>
                <c:pt idx="10778">
                  <c:v>1.2020599999999999</c:v>
                </c:pt>
                <c:pt idx="10779">
                  <c:v>1.7206399999999999</c:v>
                </c:pt>
                <c:pt idx="10780">
                  <c:v>1.11557</c:v>
                </c:pt>
                <c:pt idx="10781">
                  <c:v>0.83389000000000002</c:v>
                </c:pt>
                <c:pt idx="10782">
                  <c:v>1.61409</c:v>
                </c:pt>
                <c:pt idx="10783">
                  <c:v>0.80010099999999995</c:v>
                </c:pt>
                <c:pt idx="10784">
                  <c:v>0.493755</c:v>
                </c:pt>
                <c:pt idx="10785">
                  <c:v>0.59045999999999998</c:v>
                </c:pt>
                <c:pt idx="10786">
                  <c:v>1.1095699999999999</c:v>
                </c:pt>
                <c:pt idx="10787">
                  <c:v>0.74248099999999995</c:v>
                </c:pt>
                <c:pt idx="10788">
                  <c:v>0.27304400000000001</c:v>
                </c:pt>
                <c:pt idx="10789">
                  <c:v>-2.5617000000000001E-2</c:v>
                </c:pt>
                <c:pt idx="10790">
                  <c:v>1.2988900000000001</c:v>
                </c:pt>
                <c:pt idx="10791">
                  <c:v>0.27304400000000001</c:v>
                </c:pt>
                <c:pt idx="10792">
                  <c:v>-1.1957199999999999</c:v>
                </c:pt>
                <c:pt idx="10793">
                  <c:v>0.83023499999999995</c:v>
                </c:pt>
                <c:pt idx="10794">
                  <c:v>-0.24578700000000001</c:v>
                </c:pt>
                <c:pt idx="10795">
                  <c:v>0.87334400000000001</c:v>
                </c:pt>
                <c:pt idx="10796">
                  <c:v>0.23296</c:v>
                </c:pt>
                <c:pt idx="10797">
                  <c:v>0.866317</c:v>
                </c:pt>
                <c:pt idx="10798">
                  <c:v>2.1289400000000001</c:v>
                </c:pt>
                <c:pt idx="10799">
                  <c:v>-0.24578700000000001</c:v>
                </c:pt>
                <c:pt idx="10800">
                  <c:v>0.578986</c:v>
                </c:pt>
                <c:pt idx="10801">
                  <c:v>0.866317</c:v>
                </c:pt>
                <c:pt idx="10802">
                  <c:v>0.43143900000000002</c:v>
                </c:pt>
                <c:pt idx="10803">
                  <c:v>1.37192</c:v>
                </c:pt>
                <c:pt idx="10804">
                  <c:v>0.77074600000000004</c:v>
                </c:pt>
                <c:pt idx="10805">
                  <c:v>0.189113</c:v>
                </c:pt>
                <c:pt idx="10806">
                  <c:v>1.11009</c:v>
                </c:pt>
                <c:pt idx="10807">
                  <c:v>1.1054200000000001</c:v>
                </c:pt>
                <c:pt idx="10808">
                  <c:v>1.3732899999999999</c:v>
                </c:pt>
                <c:pt idx="10809">
                  <c:v>-0.17260400000000001</c:v>
                </c:pt>
                <c:pt idx="10810">
                  <c:v>1.0777600000000001</c:v>
                </c:pt>
                <c:pt idx="10811">
                  <c:v>9.6741999999999995E-2</c:v>
                </c:pt>
                <c:pt idx="10812">
                  <c:v>1.30925</c:v>
                </c:pt>
                <c:pt idx="10813">
                  <c:v>1.17645</c:v>
                </c:pt>
                <c:pt idx="10814">
                  <c:v>1.7351399999999999</c:v>
                </c:pt>
                <c:pt idx="10815">
                  <c:v>5.6666000000000001E-2</c:v>
                </c:pt>
                <c:pt idx="10816">
                  <c:v>1.1177999999999999</c:v>
                </c:pt>
                <c:pt idx="10817">
                  <c:v>0.82791300000000001</c:v>
                </c:pt>
                <c:pt idx="10818">
                  <c:v>1.0777600000000001</c:v>
                </c:pt>
                <c:pt idx="10819">
                  <c:v>0.78373000000000004</c:v>
                </c:pt>
                <c:pt idx="10820">
                  <c:v>2.1255299999999999</c:v>
                </c:pt>
                <c:pt idx="10821">
                  <c:v>0.63910599999999995</c:v>
                </c:pt>
                <c:pt idx="10822">
                  <c:v>1.49458</c:v>
                </c:pt>
                <c:pt idx="10823">
                  <c:v>0.54180600000000001</c:v>
                </c:pt>
                <c:pt idx="10824">
                  <c:v>0.78373000000000004</c:v>
                </c:pt>
                <c:pt idx="10825">
                  <c:v>0.54035900000000003</c:v>
                </c:pt>
                <c:pt idx="10826">
                  <c:v>-2.9197000000000001E-2</c:v>
                </c:pt>
                <c:pt idx="10827">
                  <c:v>0.13006699999999999</c:v>
                </c:pt>
                <c:pt idx="10828">
                  <c:v>0.41662199999999999</c:v>
                </c:pt>
                <c:pt idx="10829">
                  <c:v>0.13420399999999999</c:v>
                </c:pt>
                <c:pt idx="10830">
                  <c:v>1.17645</c:v>
                </c:pt>
                <c:pt idx="10831">
                  <c:v>0.82760400000000001</c:v>
                </c:pt>
                <c:pt idx="10832">
                  <c:v>1.01471</c:v>
                </c:pt>
                <c:pt idx="10833">
                  <c:v>1.0039100000000001</c:v>
                </c:pt>
                <c:pt idx="10834">
                  <c:v>0.25151000000000001</c:v>
                </c:pt>
                <c:pt idx="10835">
                  <c:v>0.54713699999999998</c:v>
                </c:pt>
                <c:pt idx="10836">
                  <c:v>2.40537</c:v>
                </c:pt>
                <c:pt idx="10837">
                  <c:v>0.54035900000000003</c:v>
                </c:pt>
                <c:pt idx="10838">
                  <c:v>1.0289699999999999</c:v>
                </c:pt>
                <c:pt idx="10839">
                  <c:v>0.21344299999999999</c:v>
                </c:pt>
                <c:pt idx="10840">
                  <c:v>0.62879700000000005</c:v>
                </c:pt>
                <c:pt idx="10841">
                  <c:v>1.0777600000000001</c:v>
                </c:pt>
                <c:pt idx="10842">
                  <c:v>0.15623999999999999</c:v>
                </c:pt>
                <c:pt idx="10843">
                  <c:v>2.4738500000000001</c:v>
                </c:pt>
                <c:pt idx="10844">
                  <c:v>0.84063100000000002</c:v>
                </c:pt>
                <c:pt idx="10845">
                  <c:v>1.9252100000000001</c:v>
                </c:pt>
                <c:pt idx="10846">
                  <c:v>3.4211299999999998</c:v>
                </c:pt>
                <c:pt idx="10847">
                  <c:v>1.4466300000000001</c:v>
                </c:pt>
                <c:pt idx="10848">
                  <c:v>6.6267000000000006E-2</c:v>
                </c:pt>
                <c:pt idx="10849">
                  <c:v>7.5577000000000005E-2</c:v>
                </c:pt>
                <c:pt idx="10850">
                  <c:v>1.7918400000000001</c:v>
                </c:pt>
                <c:pt idx="10851">
                  <c:v>-0.19847400000000001</c:v>
                </c:pt>
                <c:pt idx="10852">
                  <c:v>0.70556300000000005</c:v>
                </c:pt>
                <c:pt idx="10853">
                  <c:v>1.9252100000000001</c:v>
                </c:pt>
                <c:pt idx="10854">
                  <c:v>0.99721599999999999</c:v>
                </c:pt>
                <c:pt idx="10855">
                  <c:v>1.9725699999999999</c:v>
                </c:pt>
                <c:pt idx="10856">
                  <c:v>1.9345000000000001</c:v>
                </c:pt>
                <c:pt idx="10857">
                  <c:v>1.8074300000000001</c:v>
                </c:pt>
                <c:pt idx="10858">
                  <c:v>-0.22020799999999999</c:v>
                </c:pt>
                <c:pt idx="10859">
                  <c:v>0.84063100000000002</c:v>
                </c:pt>
                <c:pt idx="10860">
                  <c:v>2.8632300000000002</c:v>
                </c:pt>
                <c:pt idx="10861">
                  <c:v>2.8632300000000002</c:v>
                </c:pt>
                <c:pt idx="10862">
                  <c:v>1.23766</c:v>
                </c:pt>
                <c:pt idx="10863">
                  <c:v>0.93503999999999998</c:v>
                </c:pt>
                <c:pt idx="10864">
                  <c:v>1.7918400000000001</c:v>
                </c:pt>
                <c:pt idx="10865">
                  <c:v>0.84063100000000002</c:v>
                </c:pt>
                <c:pt idx="10866">
                  <c:v>2.3495300000000001</c:v>
                </c:pt>
                <c:pt idx="10867">
                  <c:v>0.73000100000000001</c:v>
                </c:pt>
                <c:pt idx="10868">
                  <c:v>0.187477</c:v>
                </c:pt>
                <c:pt idx="10869">
                  <c:v>1.8010999999999999</c:v>
                </c:pt>
                <c:pt idx="10870">
                  <c:v>0.78808400000000001</c:v>
                </c:pt>
                <c:pt idx="10871">
                  <c:v>0.83682900000000005</c:v>
                </c:pt>
                <c:pt idx="10872">
                  <c:v>1.2880400000000001</c:v>
                </c:pt>
                <c:pt idx="10873">
                  <c:v>-0.85562700000000003</c:v>
                </c:pt>
                <c:pt idx="10874">
                  <c:v>0.54421900000000001</c:v>
                </c:pt>
                <c:pt idx="10875">
                  <c:v>-0.21449599999999999</c:v>
                </c:pt>
                <c:pt idx="10876">
                  <c:v>0.94830400000000004</c:v>
                </c:pt>
                <c:pt idx="10877">
                  <c:v>0.93286599999999997</c:v>
                </c:pt>
                <c:pt idx="10878">
                  <c:v>4.2792999999999998E-2</c:v>
                </c:pt>
                <c:pt idx="10879">
                  <c:v>-0.252222</c:v>
                </c:pt>
                <c:pt idx="10880">
                  <c:v>-6.1744E-2</c:v>
                </c:pt>
                <c:pt idx="10881">
                  <c:v>0.24418999999999999</c:v>
                </c:pt>
                <c:pt idx="10882">
                  <c:v>-0.58354200000000001</c:v>
                </c:pt>
                <c:pt idx="10883">
                  <c:v>0.83682900000000005</c:v>
                </c:pt>
                <c:pt idx="10884">
                  <c:v>0.13542399999999999</c:v>
                </c:pt>
                <c:pt idx="10885">
                  <c:v>1.80386</c:v>
                </c:pt>
                <c:pt idx="10886">
                  <c:v>-2.6572300000000002</c:v>
                </c:pt>
                <c:pt idx="10887">
                  <c:v>-3.7554999999999998E-2</c:v>
                </c:pt>
                <c:pt idx="10888">
                  <c:v>1.1775199999999999</c:v>
                </c:pt>
                <c:pt idx="10889">
                  <c:v>-1.34022</c:v>
                </c:pt>
                <c:pt idx="10890">
                  <c:v>1.99942</c:v>
                </c:pt>
                <c:pt idx="10891">
                  <c:v>0.39293699999999998</c:v>
                </c:pt>
                <c:pt idx="10892">
                  <c:v>9.8016000000000006E-2</c:v>
                </c:pt>
                <c:pt idx="10893">
                  <c:v>0.63479799999999997</c:v>
                </c:pt>
                <c:pt idx="10894">
                  <c:v>-3.7554999999999998E-2</c:v>
                </c:pt>
                <c:pt idx="10895">
                  <c:v>-3.7554999999999998E-2</c:v>
                </c:pt>
                <c:pt idx="10896">
                  <c:v>1.08253</c:v>
                </c:pt>
                <c:pt idx="10897">
                  <c:v>1.23522</c:v>
                </c:pt>
                <c:pt idx="10898">
                  <c:v>0.42704999999999999</c:v>
                </c:pt>
                <c:pt idx="10899">
                  <c:v>0.78404399999999996</c:v>
                </c:pt>
                <c:pt idx="10900">
                  <c:v>0.62033300000000002</c:v>
                </c:pt>
                <c:pt idx="10901">
                  <c:v>1.10714</c:v>
                </c:pt>
                <c:pt idx="10902">
                  <c:v>-2.6572300000000002</c:v>
                </c:pt>
                <c:pt idx="10903">
                  <c:v>9.8016000000000006E-2</c:v>
                </c:pt>
                <c:pt idx="10904">
                  <c:v>0.62033300000000002</c:v>
                </c:pt>
                <c:pt idx="10905">
                  <c:v>-0.17905199999999999</c:v>
                </c:pt>
                <c:pt idx="10906">
                  <c:v>-0.37467099999999998</c:v>
                </c:pt>
                <c:pt idx="10907">
                  <c:v>2.0939399999999999</c:v>
                </c:pt>
                <c:pt idx="10908">
                  <c:v>-0.18462999999999999</c:v>
                </c:pt>
                <c:pt idx="10909">
                  <c:v>1.0723800000000001</c:v>
                </c:pt>
                <c:pt idx="10910">
                  <c:v>1.5184899999999999</c:v>
                </c:pt>
                <c:pt idx="10911">
                  <c:v>0.65126799999999996</c:v>
                </c:pt>
                <c:pt idx="10912">
                  <c:v>0.72303700000000004</c:v>
                </c:pt>
                <c:pt idx="10913">
                  <c:v>6.0242999999999998E-2</c:v>
                </c:pt>
                <c:pt idx="10914">
                  <c:v>-0.18462999999999999</c:v>
                </c:pt>
                <c:pt idx="10915">
                  <c:v>0.72975500000000004</c:v>
                </c:pt>
                <c:pt idx="10916">
                  <c:v>0.90532999999999997</c:v>
                </c:pt>
                <c:pt idx="10917">
                  <c:v>2.0939399999999999</c:v>
                </c:pt>
                <c:pt idx="10918">
                  <c:v>-0.328542</c:v>
                </c:pt>
                <c:pt idx="10919">
                  <c:v>2.2069000000000001</c:v>
                </c:pt>
                <c:pt idx="10920">
                  <c:v>1.21794</c:v>
                </c:pt>
                <c:pt idx="10921">
                  <c:v>2.0939399999999999</c:v>
                </c:pt>
                <c:pt idx="10922">
                  <c:v>0.72975500000000004</c:v>
                </c:pt>
                <c:pt idx="10923">
                  <c:v>3.5</c:v>
                </c:pt>
                <c:pt idx="10924">
                  <c:v>-0.38362499999999999</c:v>
                </c:pt>
                <c:pt idx="10925">
                  <c:v>1.30911</c:v>
                </c:pt>
                <c:pt idx="10926">
                  <c:v>1.0723800000000001</c:v>
                </c:pt>
                <c:pt idx="10927">
                  <c:v>3.5</c:v>
                </c:pt>
                <c:pt idx="10928">
                  <c:v>-9.1480000000000006E-2</c:v>
                </c:pt>
                <c:pt idx="10929">
                  <c:v>0.72975500000000004</c:v>
                </c:pt>
                <c:pt idx="10930">
                  <c:v>0.84111499999999995</c:v>
                </c:pt>
                <c:pt idx="10931">
                  <c:v>2.7711000000000001</c:v>
                </c:pt>
                <c:pt idx="10932">
                  <c:v>0.23502300000000001</c:v>
                </c:pt>
                <c:pt idx="10933">
                  <c:v>2.2196799999999999</c:v>
                </c:pt>
                <c:pt idx="10934">
                  <c:v>1.39469</c:v>
                </c:pt>
                <c:pt idx="10935">
                  <c:v>0.661937</c:v>
                </c:pt>
                <c:pt idx="10936">
                  <c:v>-0.40343600000000002</c:v>
                </c:pt>
                <c:pt idx="10937">
                  <c:v>2.5357099999999999</c:v>
                </c:pt>
                <c:pt idx="10938">
                  <c:v>0.98431199999999996</c:v>
                </c:pt>
                <c:pt idx="10939">
                  <c:v>2.2196799999999999</c:v>
                </c:pt>
                <c:pt idx="10940">
                  <c:v>4.8825E-2</c:v>
                </c:pt>
                <c:pt idx="10941">
                  <c:v>-0.26174399999999998</c:v>
                </c:pt>
                <c:pt idx="10942">
                  <c:v>0.16302800000000001</c:v>
                </c:pt>
                <c:pt idx="10943">
                  <c:v>0.61411499999999997</c:v>
                </c:pt>
                <c:pt idx="10944">
                  <c:v>1.1918299999999999</c:v>
                </c:pt>
                <c:pt idx="10945">
                  <c:v>1.2719400000000001</c:v>
                </c:pt>
                <c:pt idx="10946">
                  <c:v>2.3520300000000001</c:v>
                </c:pt>
                <c:pt idx="10947">
                  <c:v>1.70346</c:v>
                </c:pt>
                <c:pt idx="10948">
                  <c:v>1.0677000000000001</c:v>
                </c:pt>
                <c:pt idx="10949">
                  <c:v>2.37642</c:v>
                </c:pt>
                <c:pt idx="10950">
                  <c:v>0.48093799999999998</c:v>
                </c:pt>
                <c:pt idx="10951">
                  <c:v>1.68875</c:v>
                </c:pt>
                <c:pt idx="10952">
                  <c:v>1.0884100000000001</c:v>
                </c:pt>
                <c:pt idx="10953">
                  <c:v>1.4535100000000001</c:v>
                </c:pt>
                <c:pt idx="10954">
                  <c:v>1.5401</c:v>
                </c:pt>
                <c:pt idx="10955">
                  <c:v>0.95799000000000001</c:v>
                </c:pt>
                <c:pt idx="10956">
                  <c:v>2.8980999999999999</c:v>
                </c:pt>
                <c:pt idx="10957">
                  <c:v>1.0884100000000001</c:v>
                </c:pt>
                <c:pt idx="10958">
                  <c:v>2.7857099999999999</c:v>
                </c:pt>
                <c:pt idx="10959">
                  <c:v>2.54766</c:v>
                </c:pt>
                <c:pt idx="10960">
                  <c:v>-1.337E-2</c:v>
                </c:pt>
                <c:pt idx="10961">
                  <c:v>1.10761</c:v>
                </c:pt>
                <c:pt idx="10962">
                  <c:v>0.65476400000000001</c:v>
                </c:pt>
                <c:pt idx="10963">
                  <c:v>0.61411499999999997</c:v>
                </c:pt>
                <c:pt idx="10964">
                  <c:v>0.62160199999999999</c:v>
                </c:pt>
                <c:pt idx="10965">
                  <c:v>0.75939699999999999</c:v>
                </c:pt>
                <c:pt idx="10966">
                  <c:v>0.39968700000000001</c:v>
                </c:pt>
                <c:pt idx="10967">
                  <c:v>2.7215400000000001</c:v>
                </c:pt>
                <c:pt idx="10968">
                  <c:v>0.95291999999999999</c:v>
                </c:pt>
                <c:pt idx="10969">
                  <c:v>2.2141799999999998</c:v>
                </c:pt>
                <c:pt idx="10970">
                  <c:v>0.84738199999999997</c:v>
                </c:pt>
                <c:pt idx="10971">
                  <c:v>0.17488000000000001</c:v>
                </c:pt>
                <c:pt idx="10972">
                  <c:v>1.51861</c:v>
                </c:pt>
                <c:pt idx="10973">
                  <c:v>1.70346</c:v>
                </c:pt>
                <c:pt idx="10974">
                  <c:v>1.68875</c:v>
                </c:pt>
                <c:pt idx="10975">
                  <c:v>2.24342</c:v>
                </c:pt>
                <c:pt idx="10976">
                  <c:v>3.2362000000000002</c:v>
                </c:pt>
                <c:pt idx="10977">
                  <c:v>1.72258</c:v>
                </c:pt>
                <c:pt idx="10978">
                  <c:v>2.1124700000000001</c:v>
                </c:pt>
                <c:pt idx="10979">
                  <c:v>0.66728900000000002</c:v>
                </c:pt>
                <c:pt idx="10980">
                  <c:v>2.57362</c:v>
                </c:pt>
                <c:pt idx="10981">
                  <c:v>1.9405699999999999</c:v>
                </c:pt>
                <c:pt idx="10982">
                  <c:v>2.7857099999999999</c:v>
                </c:pt>
                <c:pt idx="10983">
                  <c:v>2.3927499999999999</c:v>
                </c:pt>
                <c:pt idx="10984">
                  <c:v>1.83636</c:v>
                </c:pt>
                <c:pt idx="10985">
                  <c:v>3.5</c:v>
                </c:pt>
                <c:pt idx="10986">
                  <c:v>1.2892600000000001</c:v>
                </c:pt>
                <c:pt idx="10987">
                  <c:v>3.3098100000000001</c:v>
                </c:pt>
                <c:pt idx="10988">
                  <c:v>1.79802</c:v>
                </c:pt>
                <c:pt idx="10989">
                  <c:v>3.5</c:v>
                </c:pt>
                <c:pt idx="10990">
                  <c:v>1.90395</c:v>
                </c:pt>
                <c:pt idx="10991">
                  <c:v>1.79434</c:v>
                </c:pt>
                <c:pt idx="10992">
                  <c:v>3.1614900000000001</c:v>
                </c:pt>
                <c:pt idx="10993">
                  <c:v>2.1124700000000001</c:v>
                </c:pt>
                <c:pt idx="10994">
                  <c:v>0.91745699999999997</c:v>
                </c:pt>
                <c:pt idx="10995">
                  <c:v>1.72133</c:v>
                </c:pt>
                <c:pt idx="10996">
                  <c:v>0.22403100000000001</c:v>
                </c:pt>
                <c:pt idx="10997">
                  <c:v>3.5</c:v>
                </c:pt>
                <c:pt idx="10998">
                  <c:v>3.5</c:v>
                </c:pt>
                <c:pt idx="10999">
                  <c:v>1.75231</c:v>
                </c:pt>
                <c:pt idx="11000">
                  <c:v>3.2596599999999998</c:v>
                </c:pt>
                <c:pt idx="11001">
                  <c:v>2.0240300000000002</c:v>
                </c:pt>
                <c:pt idx="11002">
                  <c:v>2.6024099999999999</c:v>
                </c:pt>
                <c:pt idx="11003">
                  <c:v>0.60854399999999997</c:v>
                </c:pt>
                <c:pt idx="11004">
                  <c:v>2.11788</c:v>
                </c:pt>
                <c:pt idx="11005">
                  <c:v>3.5</c:v>
                </c:pt>
                <c:pt idx="11006">
                  <c:v>0.60854399999999997</c:v>
                </c:pt>
                <c:pt idx="11007">
                  <c:v>2.8438300000000001</c:v>
                </c:pt>
                <c:pt idx="11008">
                  <c:v>1.72258</c:v>
                </c:pt>
                <c:pt idx="11009">
                  <c:v>0.22403100000000001</c:v>
                </c:pt>
                <c:pt idx="11010">
                  <c:v>1.72133</c:v>
                </c:pt>
                <c:pt idx="11011">
                  <c:v>3.0373100000000002</c:v>
                </c:pt>
                <c:pt idx="11012">
                  <c:v>1.90395</c:v>
                </c:pt>
                <c:pt idx="11013">
                  <c:v>0.22403100000000001</c:v>
                </c:pt>
                <c:pt idx="11014">
                  <c:v>2.8852899999999999</c:v>
                </c:pt>
                <c:pt idx="11015">
                  <c:v>3.5</c:v>
                </c:pt>
                <c:pt idx="11016">
                  <c:v>1.3379300000000001</c:v>
                </c:pt>
                <c:pt idx="11017">
                  <c:v>2.0045099999999998</c:v>
                </c:pt>
                <c:pt idx="11018">
                  <c:v>0.48575699999999999</c:v>
                </c:pt>
                <c:pt idx="11019">
                  <c:v>3.2083499999999998</c:v>
                </c:pt>
                <c:pt idx="11020">
                  <c:v>1.3379300000000001</c:v>
                </c:pt>
                <c:pt idx="11021">
                  <c:v>0.77032800000000001</c:v>
                </c:pt>
                <c:pt idx="11022">
                  <c:v>2.42883</c:v>
                </c:pt>
                <c:pt idx="11023">
                  <c:v>3.2083499999999998</c:v>
                </c:pt>
                <c:pt idx="11024">
                  <c:v>3.5</c:v>
                </c:pt>
                <c:pt idx="11025">
                  <c:v>2.8852899999999999</c:v>
                </c:pt>
                <c:pt idx="11026">
                  <c:v>2.9258099999999998</c:v>
                </c:pt>
                <c:pt idx="11027">
                  <c:v>0.28379500000000002</c:v>
                </c:pt>
                <c:pt idx="11028">
                  <c:v>3.01559</c:v>
                </c:pt>
                <c:pt idx="11029">
                  <c:v>1.3379300000000001</c:v>
                </c:pt>
                <c:pt idx="11030">
                  <c:v>1.5486</c:v>
                </c:pt>
                <c:pt idx="11031">
                  <c:v>-5.4182000000000001E-2</c:v>
                </c:pt>
                <c:pt idx="11032">
                  <c:v>1.02569</c:v>
                </c:pt>
                <c:pt idx="11033">
                  <c:v>1.5486</c:v>
                </c:pt>
                <c:pt idx="11034">
                  <c:v>2.7501099999999998</c:v>
                </c:pt>
                <c:pt idx="11035">
                  <c:v>9.4288999999999998E-2</c:v>
                </c:pt>
                <c:pt idx="11036">
                  <c:v>1.7803</c:v>
                </c:pt>
                <c:pt idx="11037">
                  <c:v>1.03901</c:v>
                </c:pt>
                <c:pt idx="11038">
                  <c:v>0.67853699999999995</c:v>
                </c:pt>
                <c:pt idx="11039">
                  <c:v>-4.5952E-2</c:v>
                </c:pt>
                <c:pt idx="11040">
                  <c:v>0.31261800000000001</c:v>
                </c:pt>
                <c:pt idx="11041">
                  <c:v>0.31261800000000001</c:v>
                </c:pt>
                <c:pt idx="11042">
                  <c:v>1.03901</c:v>
                </c:pt>
                <c:pt idx="11043">
                  <c:v>-0.25717499999999999</c:v>
                </c:pt>
                <c:pt idx="11044">
                  <c:v>-0.58254300000000003</c:v>
                </c:pt>
                <c:pt idx="11045">
                  <c:v>1.1586000000000001</c:v>
                </c:pt>
                <c:pt idx="11046">
                  <c:v>-0.71770299999999998</c:v>
                </c:pt>
                <c:pt idx="11047">
                  <c:v>0.57958200000000004</c:v>
                </c:pt>
                <c:pt idx="11048">
                  <c:v>0.87785199999999997</c:v>
                </c:pt>
                <c:pt idx="11049">
                  <c:v>1.426E-2</c:v>
                </c:pt>
                <c:pt idx="11050">
                  <c:v>1.0698700000000001</c:v>
                </c:pt>
                <c:pt idx="11051">
                  <c:v>-0.64093500000000003</c:v>
                </c:pt>
                <c:pt idx="11052">
                  <c:v>-0.55240999999999996</c:v>
                </c:pt>
                <c:pt idx="11053">
                  <c:v>-0.47515400000000002</c:v>
                </c:pt>
                <c:pt idx="11054">
                  <c:v>-1.1472</c:v>
                </c:pt>
                <c:pt idx="11055">
                  <c:v>-0.59640000000000004</c:v>
                </c:pt>
                <c:pt idx="11056">
                  <c:v>0.45906599999999997</c:v>
                </c:pt>
                <c:pt idx="11057">
                  <c:v>0.202265</c:v>
                </c:pt>
                <c:pt idx="11058">
                  <c:v>-0.67657999999999996</c:v>
                </c:pt>
                <c:pt idx="11059">
                  <c:v>0.330623</c:v>
                </c:pt>
                <c:pt idx="11060">
                  <c:v>2.1328299999999998</c:v>
                </c:pt>
                <c:pt idx="11061">
                  <c:v>1.21055</c:v>
                </c:pt>
                <c:pt idx="11062">
                  <c:v>0.86801200000000001</c:v>
                </c:pt>
                <c:pt idx="11063">
                  <c:v>0.202265</c:v>
                </c:pt>
                <c:pt idx="11064">
                  <c:v>1.21055</c:v>
                </c:pt>
                <c:pt idx="11065">
                  <c:v>-0.59640000000000004</c:v>
                </c:pt>
                <c:pt idx="11066">
                  <c:v>0.80657400000000001</c:v>
                </c:pt>
                <c:pt idx="11067">
                  <c:v>2.0215100000000001</c:v>
                </c:pt>
                <c:pt idx="11068">
                  <c:v>1.9963200000000001</c:v>
                </c:pt>
                <c:pt idx="11069">
                  <c:v>0.97367099999999995</c:v>
                </c:pt>
                <c:pt idx="11070">
                  <c:v>0.12561</c:v>
                </c:pt>
                <c:pt idx="11071">
                  <c:v>1.7789600000000001</c:v>
                </c:pt>
                <c:pt idx="11072">
                  <c:v>0.20217399999999999</c:v>
                </c:pt>
                <c:pt idx="11073">
                  <c:v>-0.25622299999999998</c:v>
                </c:pt>
                <c:pt idx="11074">
                  <c:v>-8.9125999999999997E-2</c:v>
                </c:pt>
                <c:pt idx="11075">
                  <c:v>-8.9125999999999997E-2</c:v>
                </c:pt>
                <c:pt idx="11076">
                  <c:v>0.73346800000000001</c:v>
                </c:pt>
                <c:pt idx="11077">
                  <c:v>0.39359</c:v>
                </c:pt>
                <c:pt idx="11078">
                  <c:v>-7.5290999999999997E-2</c:v>
                </c:pt>
                <c:pt idx="11079">
                  <c:v>-0.117246</c:v>
                </c:pt>
                <c:pt idx="11080">
                  <c:v>0.59559399999999996</c:v>
                </c:pt>
                <c:pt idx="11081">
                  <c:v>1.68859</c:v>
                </c:pt>
                <c:pt idx="11082">
                  <c:v>0.39359</c:v>
                </c:pt>
                <c:pt idx="11083">
                  <c:v>1.0476399999999999</c:v>
                </c:pt>
                <c:pt idx="11084">
                  <c:v>0.58656600000000003</c:v>
                </c:pt>
                <c:pt idx="11085">
                  <c:v>0.67435800000000001</c:v>
                </c:pt>
                <c:pt idx="11086">
                  <c:v>0.581067</c:v>
                </c:pt>
                <c:pt idx="11087">
                  <c:v>0.81739399999999995</c:v>
                </c:pt>
                <c:pt idx="11088">
                  <c:v>0.61014900000000005</c:v>
                </c:pt>
                <c:pt idx="11089">
                  <c:v>0.49904300000000001</c:v>
                </c:pt>
                <c:pt idx="11090">
                  <c:v>1.2248600000000001</c:v>
                </c:pt>
                <c:pt idx="11091">
                  <c:v>-1.4048799999999999</c:v>
                </c:pt>
                <c:pt idx="11092">
                  <c:v>-0.40887499999999999</c:v>
                </c:pt>
                <c:pt idx="11093">
                  <c:v>-1.5544199999999999</c:v>
                </c:pt>
                <c:pt idx="11094">
                  <c:v>0.93422799999999995</c:v>
                </c:pt>
                <c:pt idx="11095">
                  <c:v>-1.7806</c:v>
                </c:pt>
                <c:pt idx="11096">
                  <c:v>-0.177782</c:v>
                </c:pt>
                <c:pt idx="11097">
                  <c:v>0.225573</c:v>
                </c:pt>
                <c:pt idx="11098">
                  <c:v>0.29400900000000002</c:v>
                </c:pt>
                <c:pt idx="11099">
                  <c:v>-1.5966100000000001</c:v>
                </c:pt>
                <c:pt idx="11100">
                  <c:v>-2.5490300000000001</c:v>
                </c:pt>
                <c:pt idx="11101">
                  <c:v>-0.13669000000000001</c:v>
                </c:pt>
                <c:pt idx="11102">
                  <c:v>-2.45506</c:v>
                </c:pt>
                <c:pt idx="11103">
                  <c:v>-1.5374099999999999</c:v>
                </c:pt>
                <c:pt idx="11104">
                  <c:v>-1.00369</c:v>
                </c:pt>
                <c:pt idx="11105">
                  <c:v>0.236929</c:v>
                </c:pt>
                <c:pt idx="11106">
                  <c:v>-1.06708</c:v>
                </c:pt>
                <c:pt idx="11107">
                  <c:v>-0.69460500000000003</c:v>
                </c:pt>
                <c:pt idx="11108">
                  <c:v>-1.56151</c:v>
                </c:pt>
                <c:pt idx="11109">
                  <c:v>-0.71918400000000005</c:v>
                </c:pt>
                <c:pt idx="11110">
                  <c:v>-1.08186</c:v>
                </c:pt>
                <c:pt idx="11111">
                  <c:v>-0.99089099999999997</c:v>
                </c:pt>
                <c:pt idx="11112">
                  <c:v>-0.70220400000000005</c:v>
                </c:pt>
                <c:pt idx="11113">
                  <c:v>-0.18715599999999999</c:v>
                </c:pt>
                <c:pt idx="11114">
                  <c:v>-8.737E-3</c:v>
                </c:pt>
                <c:pt idx="11115">
                  <c:v>0.98257799999999995</c:v>
                </c:pt>
                <c:pt idx="11116">
                  <c:v>-0.45771800000000001</c:v>
                </c:pt>
                <c:pt idx="11117">
                  <c:v>0.44937300000000002</c:v>
                </c:pt>
                <c:pt idx="11118">
                  <c:v>0.44937300000000002</c:v>
                </c:pt>
                <c:pt idx="11119">
                  <c:v>-1.08186</c:v>
                </c:pt>
                <c:pt idx="11120">
                  <c:v>0.82861399999999996</c:v>
                </c:pt>
                <c:pt idx="11121">
                  <c:v>6.0929999999999998E-2</c:v>
                </c:pt>
                <c:pt idx="11122">
                  <c:v>-0.49016999999999999</c:v>
                </c:pt>
                <c:pt idx="11123">
                  <c:v>-1.08186</c:v>
                </c:pt>
                <c:pt idx="11124">
                  <c:v>-3.4063000000000003E-2</c:v>
                </c:pt>
                <c:pt idx="11125">
                  <c:v>-0.49016999999999999</c:v>
                </c:pt>
                <c:pt idx="11126">
                  <c:v>-3.4063000000000003E-2</c:v>
                </c:pt>
                <c:pt idx="11127">
                  <c:v>0.61984099999999998</c:v>
                </c:pt>
                <c:pt idx="11128">
                  <c:v>1.0858099999999999</c:v>
                </c:pt>
                <c:pt idx="11129">
                  <c:v>0.27542</c:v>
                </c:pt>
                <c:pt idx="11130">
                  <c:v>0.17760899999999999</c:v>
                </c:pt>
                <c:pt idx="11131">
                  <c:v>0.70780200000000004</c:v>
                </c:pt>
                <c:pt idx="11132">
                  <c:v>-9.5384999999999998E-2</c:v>
                </c:pt>
                <c:pt idx="11133">
                  <c:v>-0.189111</c:v>
                </c:pt>
                <c:pt idx="11134">
                  <c:v>-0.68802099999999999</c:v>
                </c:pt>
                <c:pt idx="11135">
                  <c:v>0.58088200000000001</c:v>
                </c:pt>
                <c:pt idx="11136">
                  <c:v>-0.29635899999999998</c:v>
                </c:pt>
                <c:pt idx="11137">
                  <c:v>0.895764</c:v>
                </c:pt>
                <c:pt idx="11138">
                  <c:v>-0.237927</c:v>
                </c:pt>
                <c:pt idx="11139">
                  <c:v>-3.4836</c:v>
                </c:pt>
                <c:pt idx="11140">
                  <c:v>-0.37867600000000001</c:v>
                </c:pt>
                <c:pt idx="11141">
                  <c:v>-0.50457200000000002</c:v>
                </c:pt>
                <c:pt idx="11142">
                  <c:v>0.500969</c:v>
                </c:pt>
                <c:pt idx="11143">
                  <c:v>-3.4836</c:v>
                </c:pt>
                <c:pt idx="11144">
                  <c:v>1.20116</c:v>
                </c:pt>
                <c:pt idx="11145">
                  <c:v>-0.136376</c:v>
                </c:pt>
                <c:pt idx="11146">
                  <c:v>-0.50457200000000002</c:v>
                </c:pt>
                <c:pt idx="11147">
                  <c:v>1.3117399999999999</c:v>
                </c:pt>
                <c:pt idx="11148">
                  <c:v>0.68903000000000003</c:v>
                </c:pt>
                <c:pt idx="11149">
                  <c:v>0.71083700000000005</c:v>
                </c:pt>
                <c:pt idx="11150">
                  <c:v>0.71083700000000005</c:v>
                </c:pt>
                <c:pt idx="11151">
                  <c:v>0.71083700000000005</c:v>
                </c:pt>
                <c:pt idx="11152">
                  <c:v>0.83491300000000002</c:v>
                </c:pt>
                <c:pt idx="11153">
                  <c:v>0.303313</c:v>
                </c:pt>
                <c:pt idx="11154">
                  <c:v>-3.5</c:v>
                </c:pt>
                <c:pt idx="11155">
                  <c:v>3.5</c:v>
                </c:pt>
                <c:pt idx="11156">
                  <c:v>0.851719</c:v>
                </c:pt>
                <c:pt idx="11157">
                  <c:v>2.7488800000000002</c:v>
                </c:pt>
                <c:pt idx="11158">
                  <c:v>1.8630599999999999</c:v>
                </c:pt>
                <c:pt idx="11159">
                  <c:v>1.8630599999999999</c:v>
                </c:pt>
                <c:pt idx="11160">
                  <c:v>2.3124400000000001</c:v>
                </c:pt>
                <c:pt idx="11161">
                  <c:v>1.3829499999999999</c:v>
                </c:pt>
                <c:pt idx="11162">
                  <c:v>2.0428099999999998</c:v>
                </c:pt>
                <c:pt idx="11163">
                  <c:v>1.19469</c:v>
                </c:pt>
                <c:pt idx="11164">
                  <c:v>1.2659499999999999</c:v>
                </c:pt>
                <c:pt idx="11165">
                  <c:v>1.86463</c:v>
                </c:pt>
                <c:pt idx="11166">
                  <c:v>1.8077700000000001</c:v>
                </c:pt>
                <c:pt idx="11167">
                  <c:v>1.4926600000000001</c:v>
                </c:pt>
                <c:pt idx="11168">
                  <c:v>1.2421</c:v>
                </c:pt>
                <c:pt idx="11169">
                  <c:v>1.7564500000000001</c:v>
                </c:pt>
                <c:pt idx="11170">
                  <c:v>-0.40037200000000001</c:v>
                </c:pt>
                <c:pt idx="11171">
                  <c:v>-0.86122699999999996</c:v>
                </c:pt>
                <c:pt idx="11172">
                  <c:v>1.4926600000000001</c:v>
                </c:pt>
                <c:pt idx="11173">
                  <c:v>1.0690299999999999</c:v>
                </c:pt>
                <c:pt idx="11174">
                  <c:v>1.4095200000000001</c:v>
                </c:pt>
                <c:pt idx="11175">
                  <c:v>1.9453</c:v>
                </c:pt>
                <c:pt idx="11176">
                  <c:v>1.8068</c:v>
                </c:pt>
                <c:pt idx="11177">
                  <c:v>0.79649199999999998</c:v>
                </c:pt>
                <c:pt idx="11178">
                  <c:v>-0.32456000000000002</c:v>
                </c:pt>
                <c:pt idx="11179">
                  <c:v>-0.297597</c:v>
                </c:pt>
                <c:pt idx="11180">
                  <c:v>7.2830000000000004E-3</c:v>
                </c:pt>
                <c:pt idx="11181">
                  <c:v>0.54545299999999997</c:v>
                </c:pt>
                <c:pt idx="11182">
                  <c:v>0.88447699999999996</c:v>
                </c:pt>
                <c:pt idx="11183">
                  <c:v>0.73834999999999995</c:v>
                </c:pt>
                <c:pt idx="11184">
                  <c:v>-0.14988000000000001</c:v>
                </c:pt>
                <c:pt idx="11185">
                  <c:v>0.44467800000000002</c:v>
                </c:pt>
                <c:pt idx="11186">
                  <c:v>1.93767</c:v>
                </c:pt>
                <c:pt idx="11187">
                  <c:v>9.8252999999999993E-2</c:v>
                </c:pt>
                <c:pt idx="11188">
                  <c:v>0.83284000000000002</c:v>
                </c:pt>
                <c:pt idx="11189">
                  <c:v>0.962808</c:v>
                </c:pt>
                <c:pt idx="11190">
                  <c:v>-0.37489499999999998</c:v>
                </c:pt>
                <c:pt idx="11191">
                  <c:v>0.47351799999999999</c:v>
                </c:pt>
                <c:pt idx="11192">
                  <c:v>0.63428600000000002</c:v>
                </c:pt>
                <c:pt idx="11193">
                  <c:v>1.04064</c:v>
                </c:pt>
                <c:pt idx="11194">
                  <c:v>0.19600600000000001</c:v>
                </c:pt>
                <c:pt idx="11195">
                  <c:v>-0.77338899999999999</c:v>
                </c:pt>
                <c:pt idx="11196">
                  <c:v>-0.10116700000000001</c:v>
                </c:pt>
                <c:pt idx="11197">
                  <c:v>1.3351999999999999</c:v>
                </c:pt>
                <c:pt idx="11198">
                  <c:v>1.40157</c:v>
                </c:pt>
                <c:pt idx="11199">
                  <c:v>0.962808</c:v>
                </c:pt>
                <c:pt idx="11200">
                  <c:v>3.3282799999999999</c:v>
                </c:pt>
                <c:pt idx="11201">
                  <c:v>2.2188599999999998</c:v>
                </c:pt>
                <c:pt idx="11202">
                  <c:v>1.6293</c:v>
                </c:pt>
                <c:pt idx="11203">
                  <c:v>1.9272199999999999</c:v>
                </c:pt>
                <c:pt idx="11204">
                  <c:v>1.6609799999999999</c:v>
                </c:pt>
                <c:pt idx="11205">
                  <c:v>3.32186</c:v>
                </c:pt>
                <c:pt idx="11206">
                  <c:v>2.9909500000000002</c:v>
                </c:pt>
                <c:pt idx="11207">
                  <c:v>1.5174399999999999</c:v>
                </c:pt>
                <c:pt idx="11208">
                  <c:v>-0.397065</c:v>
                </c:pt>
                <c:pt idx="11209">
                  <c:v>2.65978</c:v>
                </c:pt>
                <c:pt idx="11210">
                  <c:v>1.42157</c:v>
                </c:pt>
                <c:pt idx="11211">
                  <c:v>0.89783100000000005</c:v>
                </c:pt>
                <c:pt idx="11212">
                  <c:v>1.6071899999999999</c:v>
                </c:pt>
                <c:pt idx="11213">
                  <c:v>-0.24004500000000001</c:v>
                </c:pt>
                <c:pt idx="11214">
                  <c:v>1.21614</c:v>
                </c:pt>
                <c:pt idx="11215">
                  <c:v>1.02728</c:v>
                </c:pt>
                <c:pt idx="11216">
                  <c:v>0.59271799999999997</c:v>
                </c:pt>
                <c:pt idx="11217">
                  <c:v>2.0037099999999999</c:v>
                </c:pt>
                <c:pt idx="11218">
                  <c:v>1.64585</c:v>
                </c:pt>
                <c:pt idx="11219">
                  <c:v>1.9272199999999999</c:v>
                </c:pt>
                <c:pt idx="11220">
                  <c:v>1.1671</c:v>
                </c:pt>
                <c:pt idx="11221">
                  <c:v>0.96234500000000001</c:v>
                </c:pt>
                <c:pt idx="11222">
                  <c:v>0.494398</c:v>
                </c:pt>
                <c:pt idx="11223">
                  <c:v>2.0523600000000002</c:v>
                </c:pt>
                <c:pt idx="11224">
                  <c:v>1.27955</c:v>
                </c:pt>
                <c:pt idx="11225">
                  <c:v>-0.397065</c:v>
                </c:pt>
                <c:pt idx="11226">
                  <c:v>0.91816600000000004</c:v>
                </c:pt>
                <c:pt idx="11227">
                  <c:v>1.6071899999999999</c:v>
                </c:pt>
                <c:pt idx="11228">
                  <c:v>1.3047599999999999</c:v>
                </c:pt>
                <c:pt idx="11229">
                  <c:v>1.8683099999999999</c:v>
                </c:pt>
                <c:pt idx="11230">
                  <c:v>0.932751</c:v>
                </c:pt>
                <c:pt idx="11231">
                  <c:v>1.42615</c:v>
                </c:pt>
                <c:pt idx="11232">
                  <c:v>2.66804</c:v>
                </c:pt>
                <c:pt idx="11233">
                  <c:v>2.3092999999999999</c:v>
                </c:pt>
                <c:pt idx="11234">
                  <c:v>0.74530700000000005</c:v>
                </c:pt>
                <c:pt idx="11235">
                  <c:v>-8.9829999999999993E-2</c:v>
                </c:pt>
                <c:pt idx="11236">
                  <c:v>1.06751</c:v>
                </c:pt>
                <c:pt idx="11237">
                  <c:v>1.91747</c:v>
                </c:pt>
                <c:pt idx="11238">
                  <c:v>1.34684</c:v>
                </c:pt>
                <c:pt idx="11239">
                  <c:v>0.31315300000000001</c:v>
                </c:pt>
                <c:pt idx="11240">
                  <c:v>1.47709</c:v>
                </c:pt>
                <c:pt idx="11241">
                  <c:v>1.1508799999999999</c:v>
                </c:pt>
                <c:pt idx="11242">
                  <c:v>2.4091399999999998</c:v>
                </c:pt>
                <c:pt idx="11243">
                  <c:v>-0.28789700000000001</c:v>
                </c:pt>
                <c:pt idx="11244">
                  <c:v>0.38459700000000002</c:v>
                </c:pt>
                <c:pt idx="11245">
                  <c:v>0.83606899999999995</c:v>
                </c:pt>
                <c:pt idx="11246">
                  <c:v>1.34684</c:v>
                </c:pt>
                <c:pt idx="11247">
                  <c:v>-0.14002400000000001</c:v>
                </c:pt>
                <c:pt idx="11248">
                  <c:v>1.0182100000000001</c:v>
                </c:pt>
                <c:pt idx="11249">
                  <c:v>0.83984099999999995</c:v>
                </c:pt>
                <c:pt idx="11250">
                  <c:v>4.0150999999999999E-2</c:v>
                </c:pt>
                <c:pt idx="11251">
                  <c:v>0.28616399999999997</c:v>
                </c:pt>
                <c:pt idx="11252">
                  <c:v>0.16695299999999999</c:v>
                </c:pt>
                <c:pt idx="11253">
                  <c:v>0.35793999999999998</c:v>
                </c:pt>
                <c:pt idx="11254">
                  <c:v>-8.9829999999999993E-2</c:v>
                </c:pt>
                <c:pt idx="11255">
                  <c:v>1.3118399999999999</c:v>
                </c:pt>
                <c:pt idx="11256">
                  <c:v>1.7034</c:v>
                </c:pt>
                <c:pt idx="11257">
                  <c:v>4.0150999999999999E-2</c:v>
                </c:pt>
                <c:pt idx="11258">
                  <c:v>-0.55753900000000001</c:v>
                </c:pt>
                <c:pt idx="11259">
                  <c:v>-0.14402999999999999</c:v>
                </c:pt>
                <c:pt idx="11260">
                  <c:v>0.99053400000000003</c:v>
                </c:pt>
                <c:pt idx="11261">
                  <c:v>0.86521899999999996</c:v>
                </c:pt>
                <c:pt idx="11262">
                  <c:v>1.30114</c:v>
                </c:pt>
                <c:pt idx="11263">
                  <c:v>0.64471000000000001</c:v>
                </c:pt>
                <c:pt idx="11264">
                  <c:v>1.85788</c:v>
                </c:pt>
                <c:pt idx="11265">
                  <c:v>2.0380199999999999</c:v>
                </c:pt>
                <c:pt idx="11266">
                  <c:v>0.844943</c:v>
                </c:pt>
                <c:pt idx="11267">
                  <c:v>0.68113500000000005</c:v>
                </c:pt>
                <c:pt idx="11268">
                  <c:v>0.20890500000000001</c:v>
                </c:pt>
                <c:pt idx="11269">
                  <c:v>1.02237</c:v>
                </c:pt>
                <c:pt idx="11270">
                  <c:v>0.38885599999999998</c:v>
                </c:pt>
                <c:pt idx="11271">
                  <c:v>1.5017</c:v>
                </c:pt>
                <c:pt idx="11272">
                  <c:v>-0.17628099999999999</c:v>
                </c:pt>
                <c:pt idx="11273">
                  <c:v>1.3189</c:v>
                </c:pt>
                <c:pt idx="11274">
                  <c:v>1.71468</c:v>
                </c:pt>
                <c:pt idx="11275">
                  <c:v>-0.128717</c:v>
                </c:pt>
                <c:pt idx="11276">
                  <c:v>1.6712400000000001</c:v>
                </c:pt>
                <c:pt idx="11277">
                  <c:v>1.7355100000000001</c:v>
                </c:pt>
                <c:pt idx="11278">
                  <c:v>-0.128717</c:v>
                </c:pt>
                <c:pt idx="11279">
                  <c:v>1.6307499999999999</c:v>
                </c:pt>
                <c:pt idx="11280">
                  <c:v>1.2105999999999999</c:v>
                </c:pt>
                <c:pt idx="11281">
                  <c:v>1.6910000000000001</c:v>
                </c:pt>
                <c:pt idx="11282">
                  <c:v>1.6910000000000001</c:v>
                </c:pt>
                <c:pt idx="11283">
                  <c:v>1.3189</c:v>
                </c:pt>
                <c:pt idx="11284">
                  <c:v>1.85788</c:v>
                </c:pt>
                <c:pt idx="11285">
                  <c:v>-8.6827000000000001E-2</c:v>
                </c:pt>
                <c:pt idx="11286">
                  <c:v>1.6279399999999999</c:v>
                </c:pt>
                <c:pt idx="11287">
                  <c:v>0.159138</c:v>
                </c:pt>
                <c:pt idx="11288">
                  <c:v>0.50866400000000001</c:v>
                </c:pt>
                <c:pt idx="11289">
                  <c:v>2.17455</c:v>
                </c:pt>
                <c:pt idx="11290">
                  <c:v>0.49399100000000001</c:v>
                </c:pt>
                <c:pt idx="11291">
                  <c:v>1.1612800000000001</c:v>
                </c:pt>
                <c:pt idx="11292">
                  <c:v>0.90457900000000002</c:v>
                </c:pt>
                <c:pt idx="11293">
                  <c:v>0.382239</c:v>
                </c:pt>
                <c:pt idx="11294">
                  <c:v>1.84423</c:v>
                </c:pt>
                <c:pt idx="11295">
                  <c:v>0.382239</c:v>
                </c:pt>
                <c:pt idx="11296">
                  <c:v>0.10477300000000001</c:v>
                </c:pt>
                <c:pt idx="11297">
                  <c:v>1.1375</c:v>
                </c:pt>
                <c:pt idx="11298">
                  <c:v>1.9274800000000001</c:v>
                </c:pt>
                <c:pt idx="11299">
                  <c:v>-0.26984999999999998</c:v>
                </c:pt>
                <c:pt idx="11300">
                  <c:v>1.1232899999999999</c:v>
                </c:pt>
                <c:pt idx="11301">
                  <c:v>2.5445799999999998</c:v>
                </c:pt>
                <c:pt idx="11302">
                  <c:v>1.4006799999999999</c:v>
                </c:pt>
                <c:pt idx="11303">
                  <c:v>0.43659500000000001</c:v>
                </c:pt>
                <c:pt idx="11304">
                  <c:v>3.5</c:v>
                </c:pt>
                <c:pt idx="11305">
                  <c:v>2.5249299999999999</c:v>
                </c:pt>
                <c:pt idx="11306">
                  <c:v>0.248837</c:v>
                </c:pt>
                <c:pt idx="11307">
                  <c:v>0.43659500000000001</c:v>
                </c:pt>
                <c:pt idx="11308">
                  <c:v>1.95289</c:v>
                </c:pt>
                <c:pt idx="11309">
                  <c:v>3.5</c:v>
                </c:pt>
                <c:pt idx="11310">
                  <c:v>1.4463600000000001</c:v>
                </c:pt>
                <c:pt idx="11311">
                  <c:v>0.50866400000000001</c:v>
                </c:pt>
                <c:pt idx="11312">
                  <c:v>2.5249299999999999</c:v>
                </c:pt>
                <c:pt idx="11313">
                  <c:v>1.29999</c:v>
                </c:pt>
                <c:pt idx="11314">
                  <c:v>1.5485500000000001</c:v>
                </c:pt>
                <c:pt idx="11315">
                  <c:v>0.93198300000000001</c:v>
                </c:pt>
                <c:pt idx="11316">
                  <c:v>1.84423</c:v>
                </c:pt>
                <c:pt idx="11317">
                  <c:v>1.7333700000000001</c:v>
                </c:pt>
                <c:pt idx="11318">
                  <c:v>0.71369099999999996</c:v>
                </c:pt>
                <c:pt idx="11319">
                  <c:v>1.6255999999999999</c:v>
                </c:pt>
                <c:pt idx="11320">
                  <c:v>0.29347800000000002</c:v>
                </c:pt>
                <c:pt idx="11321">
                  <c:v>1.4602900000000001</c:v>
                </c:pt>
                <c:pt idx="11322">
                  <c:v>3.5</c:v>
                </c:pt>
                <c:pt idx="11323">
                  <c:v>1.29999</c:v>
                </c:pt>
                <c:pt idx="11324">
                  <c:v>1.47428</c:v>
                </c:pt>
                <c:pt idx="11325">
                  <c:v>0.75578500000000004</c:v>
                </c:pt>
                <c:pt idx="11326">
                  <c:v>1.31219</c:v>
                </c:pt>
                <c:pt idx="11327">
                  <c:v>0.99229400000000001</c:v>
                </c:pt>
                <c:pt idx="11328">
                  <c:v>0.71369099999999996</c:v>
                </c:pt>
                <c:pt idx="11329">
                  <c:v>1.63876</c:v>
                </c:pt>
                <c:pt idx="11330">
                  <c:v>-0.20835999999999999</c:v>
                </c:pt>
                <c:pt idx="11331">
                  <c:v>1.55114</c:v>
                </c:pt>
                <c:pt idx="11332">
                  <c:v>-0.20835999999999999</c:v>
                </c:pt>
                <c:pt idx="11333">
                  <c:v>1.1612800000000001</c:v>
                </c:pt>
                <c:pt idx="11334">
                  <c:v>2.4888300000000001</c:v>
                </c:pt>
                <c:pt idx="11335">
                  <c:v>0.71369099999999996</c:v>
                </c:pt>
                <c:pt idx="11336">
                  <c:v>1.1205499999999999</c:v>
                </c:pt>
                <c:pt idx="11337">
                  <c:v>3.5</c:v>
                </c:pt>
                <c:pt idx="11338">
                  <c:v>1.6888000000000001</c:v>
                </c:pt>
                <c:pt idx="11339">
                  <c:v>2.1126499999999999</c:v>
                </c:pt>
                <c:pt idx="11340">
                  <c:v>1.85981</c:v>
                </c:pt>
                <c:pt idx="11341">
                  <c:v>1.99909</c:v>
                </c:pt>
                <c:pt idx="11342">
                  <c:v>3.5</c:v>
                </c:pt>
                <c:pt idx="11343">
                  <c:v>1.5785400000000001</c:v>
                </c:pt>
                <c:pt idx="11344">
                  <c:v>3.5</c:v>
                </c:pt>
                <c:pt idx="11345">
                  <c:v>1.0414099999999999</c:v>
                </c:pt>
                <c:pt idx="11346">
                  <c:v>2.5144600000000001</c:v>
                </c:pt>
                <c:pt idx="11347">
                  <c:v>1.9655499999999999</c:v>
                </c:pt>
                <c:pt idx="11348">
                  <c:v>2.3049499999999998</c:v>
                </c:pt>
                <c:pt idx="11349">
                  <c:v>2.9518800000000001</c:v>
                </c:pt>
                <c:pt idx="11350">
                  <c:v>1.9655499999999999</c:v>
                </c:pt>
                <c:pt idx="11351">
                  <c:v>2.2659500000000001</c:v>
                </c:pt>
                <c:pt idx="11352">
                  <c:v>2.3049499999999998</c:v>
                </c:pt>
                <c:pt idx="11353">
                  <c:v>2.3606500000000001</c:v>
                </c:pt>
                <c:pt idx="11354">
                  <c:v>1.05976</c:v>
                </c:pt>
                <c:pt idx="11355">
                  <c:v>6.8145999999999998E-2</c:v>
                </c:pt>
                <c:pt idx="11356">
                  <c:v>0.73275900000000005</c:v>
                </c:pt>
                <c:pt idx="11357">
                  <c:v>2.0651600000000001</c:v>
                </c:pt>
                <c:pt idx="11358">
                  <c:v>2.3649200000000001</c:v>
                </c:pt>
                <c:pt idx="11359">
                  <c:v>-0.162885</c:v>
                </c:pt>
                <c:pt idx="11360">
                  <c:v>0.77795599999999998</c:v>
                </c:pt>
                <c:pt idx="11361">
                  <c:v>-0.76299899999999998</c:v>
                </c:pt>
                <c:pt idx="11362">
                  <c:v>-0.62756199999999995</c:v>
                </c:pt>
                <c:pt idx="11363">
                  <c:v>-0.25816299999999998</c:v>
                </c:pt>
                <c:pt idx="11364">
                  <c:v>-1.09775</c:v>
                </c:pt>
                <c:pt idx="11365">
                  <c:v>0.51504300000000003</c:v>
                </c:pt>
                <c:pt idx="11366">
                  <c:v>1.12784</c:v>
                </c:pt>
                <c:pt idx="11367">
                  <c:v>1.12784</c:v>
                </c:pt>
                <c:pt idx="11368">
                  <c:v>1.08525</c:v>
                </c:pt>
                <c:pt idx="11369">
                  <c:v>-2.5795300000000001</c:v>
                </c:pt>
                <c:pt idx="11370">
                  <c:v>-0.445884</c:v>
                </c:pt>
                <c:pt idx="11371">
                  <c:v>-4.8834000000000002E-2</c:v>
                </c:pt>
                <c:pt idx="11372">
                  <c:v>0.79715100000000005</c:v>
                </c:pt>
                <c:pt idx="11373">
                  <c:v>0.51504300000000003</c:v>
                </c:pt>
                <c:pt idx="11374">
                  <c:v>-3.45309</c:v>
                </c:pt>
                <c:pt idx="11375">
                  <c:v>-1.6415599999999999</c:v>
                </c:pt>
                <c:pt idx="11376">
                  <c:v>0.27955000000000002</c:v>
                </c:pt>
                <c:pt idx="11377">
                  <c:v>-3.36</c:v>
                </c:pt>
                <c:pt idx="11378">
                  <c:v>1.8620000000000001</c:v>
                </c:pt>
                <c:pt idx="11379">
                  <c:v>-0.445884</c:v>
                </c:pt>
                <c:pt idx="11380">
                  <c:v>-1.6415599999999999</c:v>
                </c:pt>
                <c:pt idx="11381">
                  <c:v>1.53054</c:v>
                </c:pt>
                <c:pt idx="11382">
                  <c:v>2.8757000000000001</c:v>
                </c:pt>
                <c:pt idx="11383">
                  <c:v>-0.34951500000000002</c:v>
                </c:pt>
                <c:pt idx="11384">
                  <c:v>0.88328600000000002</c:v>
                </c:pt>
                <c:pt idx="11385">
                  <c:v>0.90902799999999995</c:v>
                </c:pt>
                <c:pt idx="11386">
                  <c:v>0.213556</c:v>
                </c:pt>
                <c:pt idx="11387">
                  <c:v>1.13228</c:v>
                </c:pt>
                <c:pt idx="11388">
                  <c:v>1.1231800000000001</c:v>
                </c:pt>
                <c:pt idx="11389">
                  <c:v>0.58565400000000001</c:v>
                </c:pt>
                <c:pt idx="11390">
                  <c:v>-0.313554</c:v>
                </c:pt>
                <c:pt idx="11391">
                  <c:v>1.1231800000000001</c:v>
                </c:pt>
                <c:pt idx="11392">
                  <c:v>0.97367099999999995</c:v>
                </c:pt>
                <c:pt idx="11393">
                  <c:v>0.98954799999999998</c:v>
                </c:pt>
                <c:pt idx="11394">
                  <c:v>0.85022600000000004</c:v>
                </c:pt>
                <c:pt idx="11395">
                  <c:v>0.17355200000000001</c:v>
                </c:pt>
                <c:pt idx="11396">
                  <c:v>0.59113099999999996</c:v>
                </c:pt>
                <c:pt idx="11397">
                  <c:v>1.4359900000000001</c:v>
                </c:pt>
                <c:pt idx="11398">
                  <c:v>0.56343299999999996</c:v>
                </c:pt>
                <c:pt idx="11399">
                  <c:v>1.1837800000000001</c:v>
                </c:pt>
                <c:pt idx="11400">
                  <c:v>0.143319</c:v>
                </c:pt>
                <c:pt idx="11401">
                  <c:v>-0.24204700000000001</c:v>
                </c:pt>
                <c:pt idx="11402">
                  <c:v>0.28673199999999999</c:v>
                </c:pt>
                <c:pt idx="11403">
                  <c:v>-0.63007299999999999</c:v>
                </c:pt>
                <c:pt idx="11404">
                  <c:v>-1.1887399999999999</c:v>
                </c:pt>
                <c:pt idx="11405">
                  <c:v>-1.1887399999999999</c:v>
                </c:pt>
                <c:pt idx="11406">
                  <c:v>-1.4466399999999999</c:v>
                </c:pt>
                <c:pt idx="11407">
                  <c:v>-0.61179499999999998</c:v>
                </c:pt>
                <c:pt idx="11408">
                  <c:v>0.37903900000000001</c:v>
                </c:pt>
                <c:pt idx="11409">
                  <c:v>-5.0604999999999997E-2</c:v>
                </c:pt>
                <c:pt idx="11410">
                  <c:v>0.122279</c:v>
                </c:pt>
                <c:pt idx="11411">
                  <c:v>-1.58707</c:v>
                </c:pt>
                <c:pt idx="11412">
                  <c:v>-5.0604999999999997E-2</c:v>
                </c:pt>
                <c:pt idx="11413">
                  <c:v>-3.4302100000000002</c:v>
                </c:pt>
                <c:pt idx="11414">
                  <c:v>-3.4302100000000002</c:v>
                </c:pt>
                <c:pt idx="11415">
                  <c:v>0.122279</c:v>
                </c:pt>
                <c:pt idx="11416">
                  <c:v>-3.4302100000000002</c:v>
                </c:pt>
                <c:pt idx="11417">
                  <c:v>-1.96068</c:v>
                </c:pt>
                <c:pt idx="11418">
                  <c:v>-1.69404</c:v>
                </c:pt>
                <c:pt idx="11419">
                  <c:v>-1.69404</c:v>
                </c:pt>
                <c:pt idx="11420">
                  <c:v>-3.4302100000000002</c:v>
                </c:pt>
                <c:pt idx="11421">
                  <c:v>-1.0246900000000001</c:v>
                </c:pt>
                <c:pt idx="11422">
                  <c:v>-1.64229</c:v>
                </c:pt>
                <c:pt idx="11423">
                  <c:v>0.619502</c:v>
                </c:pt>
                <c:pt idx="11424">
                  <c:v>0.77399099999999998</c:v>
                </c:pt>
                <c:pt idx="11425">
                  <c:v>-1.5657799999999999</c:v>
                </c:pt>
                <c:pt idx="11426">
                  <c:v>0.324712</c:v>
                </c:pt>
                <c:pt idx="11427">
                  <c:v>0.303313</c:v>
                </c:pt>
                <c:pt idx="11428">
                  <c:v>0.14158499999999999</c:v>
                </c:pt>
                <c:pt idx="11429">
                  <c:v>-1.9992399999999999</c:v>
                </c:pt>
                <c:pt idx="11430">
                  <c:v>1.5769200000000001</c:v>
                </c:pt>
                <c:pt idx="11431">
                  <c:v>0.86243999999999998</c:v>
                </c:pt>
                <c:pt idx="11432">
                  <c:v>0.311533</c:v>
                </c:pt>
                <c:pt idx="11433">
                  <c:v>0.56487699999999996</c:v>
                </c:pt>
                <c:pt idx="11434">
                  <c:v>-0.39207999999999998</c:v>
                </c:pt>
                <c:pt idx="11435">
                  <c:v>0.58542400000000006</c:v>
                </c:pt>
                <c:pt idx="11436">
                  <c:v>-0.77288400000000002</c:v>
                </c:pt>
                <c:pt idx="11437">
                  <c:v>-2.0020899999999999</c:v>
                </c:pt>
                <c:pt idx="11438">
                  <c:v>-7.5926999999999994E-2</c:v>
                </c:pt>
                <c:pt idx="11439">
                  <c:v>-2.9451999999999999E-2</c:v>
                </c:pt>
                <c:pt idx="11440">
                  <c:v>2.0752199999999998</c:v>
                </c:pt>
                <c:pt idx="11441">
                  <c:v>-0.88123300000000004</c:v>
                </c:pt>
                <c:pt idx="11442">
                  <c:v>1.4721200000000001</c:v>
                </c:pt>
                <c:pt idx="11443">
                  <c:v>0.97997100000000004</c:v>
                </c:pt>
                <c:pt idx="11444">
                  <c:v>-0.166301</c:v>
                </c:pt>
                <c:pt idx="11445">
                  <c:v>-0.72312299999999996</c:v>
                </c:pt>
                <c:pt idx="11446">
                  <c:v>0.14787500000000001</c:v>
                </c:pt>
                <c:pt idx="11447">
                  <c:v>2.1206100000000001</c:v>
                </c:pt>
                <c:pt idx="11448">
                  <c:v>0.61518099999999998</c:v>
                </c:pt>
                <c:pt idx="11449">
                  <c:v>-0.76705999999999996</c:v>
                </c:pt>
                <c:pt idx="11450">
                  <c:v>0.318301</c:v>
                </c:pt>
                <c:pt idx="11451">
                  <c:v>-0.49532599999999999</c:v>
                </c:pt>
                <c:pt idx="11452">
                  <c:v>-0.52265399999999995</c:v>
                </c:pt>
                <c:pt idx="11453">
                  <c:v>5.0173000000000002E-2</c:v>
                </c:pt>
                <c:pt idx="11454">
                  <c:v>0.318301</c:v>
                </c:pt>
                <c:pt idx="11455">
                  <c:v>0.21265700000000001</c:v>
                </c:pt>
                <c:pt idx="11456">
                  <c:v>-0.47220699999999999</c:v>
                </c:pt>
                <c:pt idx="11457">
                  <c:v>0.48309200000000002</c:v>
                </c:pt>
                <c:pt idx="11458">
                  <c:v>-0.103114</c:v>
                </c:pt>
                <c:pt idx="11459">
                  <c:v>-0.49532599999999999</c:v>
                </c:pt>
                <c:pt idx="11460">
                  <c:v>-0.50705</c:v>
                </c:pt>
                <c:pt idx="11461">
                  <c:v>-0.10287499999999999</c:v>
                </c:pt>
                <c:pt idx="11462">
                  <c:v>-0.207401</c:v>
                </c:pt>
                <c:pt idx="11463">
                  <c:v>-0.74379899999999999</c:v>
                </c:pt>
                <c:pt idx="11464">
                  <c:v>-0.64359</c:v>
                </c:pt>
                <c:pt idx="11465">
                  <c:v>-0.103114</c:v>
                </c:pt>
                <c:pt idx="11466">
                  <c:v>2.6158000000000001E-2</c:v>
                </c:pt>
                <c:pt idx="11467">
                  <c:v>0.82370600000000005</c:v>
                </c:pt>
                <c:pt idx="11468">
                  <c:v>1.0540700000000001</c:v>
                </c:pt>
                <c:pt idx="11469">
                  <c:v>1.2108000000000001</c:v>
                </c:pt>
                <c:pt idx="11470">
                  <c:v>0.417495</c:v>
                </c:pt>
                <c:pt idx="11471">
                  <c:v>0.824272</c:v>
                </c:pt>
                <c:pt idx="11472">
                  <c:v>1.7117100000000001</c:v>
                </c:pt>
                <c:pt idx="11473">
                  <c:v>0.57767500000000005</c:v>
                </c:pt>
                <c:pt idx="11474">
                  <c:v>0.36713000000000001</c:v>
                </c:pt>
                <c:pt idx="11475">
                  <c:v>0.61680000000000001</c:v>
                </c:pt>
                <c:pt idx="11476">
                  <c:v>0.50034000000000001</c:v>
                </c:pt>
                <c:pt idx="11477">
                  <c:v>0.79240100000000002</c:v>
                </c:pt>
                <c:pt idx="11478">
                  <c:v>1.7117100000000001</c:v>
                </c:pt>
                <c:pt idx="11479">
                  <c:v>-0.20152200000000001</c:v>
                </c:pt>
                <c:pt idx="11480">
                  <c:v>0.826511</c:v>
                </c:pt>
                <c:pt idx="11481">
                  <c:v>-0.25034600000000001</c:v>
                </c:pt>
                <c:pt idx="11482">
                  <c:v>-2.9010999999999999E-2</c:v>
                </c:pt>
                <c:pt idx="11483">
                  <c:v>1.6647000000000001</c:v>
                </c:pt>
                <c:pt idx="11484">
                  <c:v>2.8286500000000001</c:v>
                </c:pt>
                <c:pt idx="11485">
                  <c:v>-0.37956000000000001</c:v>
                </c:pt>
                <c:pt idx="11486">
                  <c:v>2.1094900000000001</c:v>
                </c:pt>
                <c:pt idx="11487">
                  <c:v>-0.30066700000000002</c:v>
                </c:pt>
                <c:pt idx="11488">
                  <c:v>-0.22903100000000001</c:v>
                </c:pt>
                <c:pt idx="11489">
                  <c:v>0.82370600000000005</c:v>
                </c:pt>
                <c:pt idx="11490">
                  <c:v>0.243371</c:v>
                </c:pt>
                <c:pt idx="11491">
                  <c:v>1.0540700000000001</c:v>
                </c:pt>
                <c:pt idx="11492">
                  <c:v>0.82370600000000005</c:v>
                </c:pt>
                <c:pt idx="11493">
                  <c:v>0.62612900000000005</c:v>
                </c:pt>
                <c:pt idx="11494">
                  <c:v>0.243371</c:v>
                </c:pt>
                <c:pt idx="11495">
                  <c:v>3.1744599999999998</c:v>
                </c:pt>
                <c:pt idx="11496">
                  <c:v>1.1091800000000001</c:v>
                </c:pt>
                <c:pt idx="11497">
                  <c:v>0.36099500000000001</c:v>
                </c:pt>
                <c:pt idx="11498">
                  <c:v>0.40952899999999998</c:v>
                </c:pt>
                <c:pt idx="11499">
                  <c:v>-1.8161099999999999</c:v>
                </c:pt>
                <c:pt idx="11500">
                  <c:v>0.88970199999999999</c:v>
                </c:pt>
                <c:pt idx="11501">
                  <c:v>0.64439500000000005</c:v>
                </c:pt>
                <c:pt idx="11502">
                  <c:v>-0.68805300000000003</c:v>
                </c:pt>
                <c:pt idx="11503">
                  <c:v>0.88458700000000001</c:v>
                </c:pt>
                <c:pt idx="11504">
                  <c:v>0.90705899999999995</c:v>
                </c:pt>
                <c:pt idx="11505">
                  <c:v>3.1744599999999998</c:v>
                </c:pt>
                <c:pt idx="11506">
                  <c:v>0.79818599999999995</c:v>
                </c:pt>
                <c:pt idx="11507">
                  <c:v>-0.14002400000000001</c:v>
                </c:pt>
                <c:pt idx="11508">
                  <c:v>4.0828999999999997E-2</c:v>
                </c:pt>
                <c:pt idx="11509">
                  <c:v>0.29995899999999998</c:v>
                </c:pt>
                <c:pt idx="11510">
                  <c:v>1.2633000000000001</c:v>
                </c:pt>
                <c:pt idx="11511">
                  <c:v>-0.98232799999999998</c:v>
                </c:pt>
                <c:pt idx="11512">
                  <c:v>-0.220722</c:v>
                </c:pt>
                <c:pt idx="11513">
                  <c:v>0.57547400000000004</c:v>
                </c:pt>
                <c:pt idx="11514">
                  <c:v>1.0116400000000001</c:v>
                </c:pt>
                <c:pt idx="11515">
                  <c:v>0.81628500000000004</c:v>
                </c:pt>
                <c:pt idx="11516">
                  <c:v>0.86439299999999997</c:v>
                </c:pt>
                <c:pt idx="11517">
                  <c:v>0.90705899999999995</c:v>
                </c:pt>
                <c:pt idx="11518">
                  <c:v>0.40220400000000001</c:v>
                </c:pt>
                <c:pt idx="11519">
                  <c:v>0.62612900000000005</c:v>
                </c:pt>
                <c:pt idx="11520">
                  <c:v>-0.21346999999999999</c:v>
                </c:pt>
                <c:pt idx="11521">
                  <c:v>0.63626499999999997</c:v>
                </c:pt>
                <c:pt idx="11522">
                  <c:v>0.86439299999999997</c:v>
                </c:pt>
                <c:pt idx="11523">
                  <c:v>0.97733700000000001</c:v>
                </c:pt>
                <c:pt idx="11524">
                  <c:v>1.67178</c:v>
                </c:pt>
                <c:pt idx="11525">
                  <c:v>1.3001</c:v>
                </c:pt>
                <c:pt idx="11526">
                  <c:v>0.33848299999999998</c:v>
                </c:pt>
                <c:pt idx="11527">
                  <c:v>0.33848299999999998</c:v>
                </c:pt>
                <c:pt idx="11528">
                  <c:v>-0.17163400000000001</c:v>
                </c:pt>
                <c:pt idx="11529">
                  <c:v>0.36161500000000002</c:v>
                </c:pt>
                <c:pt idx="11530">
                  <c:v>2.5295000000000001</c:v>
                </c:pt>
                <c:pt idx="11531">
                  <c:v>-0.18851100000000001</c:v>
                </c:pt>
                <c:pt idx="11532">
                  <c:v>6.0630999999999997E-2</c:v>
                </c:pt>
                <c:pt idx="11533">
                  <c:v>1.6712400000000001</c:v>
                </c:pt>
                <c:pt idx="11534">
                  <c:v>0.97688399999999997</c:v>
                </c:pt>
                <c:pt idx="11535">
                  <c:v>2.0876600000000001</c:v>
                </c:pt>
                <c:pt idx="11536">
                  <c:v>2.0495999999999999</c:v>
                </c:pt>
                <c:pt idx="11537">
                  <c:v>0.78000599999999998</c:v>
                </c:pt>
                <c:pt idx="11538">
                  <c:v>1.9522299999999999</c:v>
                </c:pt>
                <c:pt idx="11539">
                  <c:v>0.17643400000000001</c:v>
                </c:pt>
                <c:pt idx="11540">
                  <c:v>-0.38659900000000003</c:v>
                </c:pt>
                <c:pt idx="11541">
                  <c:v>0.223472</c:v>
                </c:pt>
                <c:pt idx="11542">
                  <c:v>-0.32009399999999999</c:v>
                </c:pt>
                <c:pt idx="11543">
                  <c:v>1.33809</c:v>
                </c:pt>
                <c:pt idx="11544">
                  <c:v>-0.18851100000000001</c:v>
                </c:pt>
                <c:pt idx="11545">
                  <c:v>0.292848</c:v>
                </c:pt>
                <c:pt idx="11546">
                  <c:v>0.78000599999999998</c:v>
                </c:pt>
                <c:pt idx="11547">
                  <c:v>0.25467299999999998</c:v>
                </c:pt>
                <c:pt idx="11548">
                  <c:v>-6.7108000000000001E-2</c:v>
                </c:pt>
                <c:pt idx="11549">
                  <c:v>0.51517500000000005</c:v>
                </c:pt>
                <c:pt idx="11550">
                  <c:v>1.2184299999999999</c:v>
                </c:pt>
                <c:pt idx="11551">
                  <c:v>0.58598600000000001</c:v>
                </c:pt>
                <c:pt idx="11552">
                  <c:v>-0.57244700000000004</c:v>
                </c:pt>
                <c:pt idx="11553">
                  <c:v>0.85549699999999995</c:v>
                </c:pt>
                <c:pt idx="11554">
                  <c:v>1.3834599999999999</c:v>
                </c:pt>
                <c:pt idx="11555">
                  <c:v>0.76149599999999995</c:v>
                </c:pt>
                <c:pt idx="11556">
                  <c:v>-0.12739500000000001</c:v>
                </c:pt>
                <c:pt idx="11557">
                  <c:v>0.51517500000000005</c:v>
                </c:pt>
                <c:pt idx="11558">
                  <c:v>1.0357400000000001</c:v>
                </c:pt>
                <c:pt idx="11559">
                  <c:v>0.81666300000000003</c:v>
                </c:pt>
                <c:pt idx="11560">
                  <c:v>1.5324500000000001</c:v>
                </c:pt>
                <c:pt idx="11561">
                  <c:v>1.73549</c:v>
                </c:pt>
                <c:pt idx="11562">
                  <c:v>1.73549</c:v>
                </c:pt>
                <c:pt idx="11563">
                  <c:v>-0.51986500000000002</c:v>
                </c:pt>
                <c:pt idx="11564">
                  <c:v>0.53828900000000002</c:v>
                </c:pt>
                <c:pt idx="11565">
                  <c:v>1.60649</c:v>
                </c:pt>
                <c:pt idx="11566">
                  <c:v>1.31585</c:v>
                </c:pt>
                <c:pt idx="11567">
                  <c:v>-0.12739500000000001</c:v>
                </c:pt>
                <c:pt idx="11568">
                  <c:v>1.0357400000000001</c:v>
                </c:pt>
                <c:pt idx="11569">
                  <c:v>-0.12739500000000001</c:v>
                </c:pt>
                <c:pt idx="11570">
                  <c:v>-0.47966599999999998</c:v>
                </c:pt>
                <c:pt idx="11571">
                  <c:v>0.355263</c:v>
                </c:pt>
                <c:pt idx="11572">
                  <c:v>-1.57342</c:v>
                </c:pt>
                <c:pt idx="11573">
                  <c:v>0.36684499999999998</c:v>
                </c:pt>
                <c:pt idx="11574">
                  <c:v>0.46910499999999999</c:v>
                </c:pt>
                <c:pt idx="11575">
                  <c:v>0.79270799999999997</c:v>
                </c:pt>
                <c:pt idx="11576">
                  <c:v>-0.51986500000000002</c:v>
                </c:pt>
                <c:pt idx="11577">
                  <c:v>0.36684499999999998</c:v>
                </c:pt>
                <c:pt idx="11578">
                  <c:v>-1.2563200000000001</c:v>
                </c:pt>
                <c:pt idx="11579">
                  <c:v>0.83521400000000001</c:v>
                </c:pt>
                <c:pt idx="11580">
                  <c:v>0.355263</c:v>
                </c:pt>
                <c:pt idx="11581">
                  <c:v>1.10259</c:v>
                </c:pt>
                <c:pt idx="11582">
                  <c:v>1.8092299999999999</c:v>
                </c:pt>
                <c:pt idx="11583">
                  <c:v>1.52921</c:v>
                </c:pt>
                <c:pt idx="11584">
                  <c:v>1.31219</c:v>
                </c:pt>
                <c:pt idx="11585">
                  <c:v>0.51914099999999996</c:v>
                </c:pt>
                <c:pt idx="11586">
                  <c:v>1.0004599999999999</c:v>
                </c:pt>
                <c:pt idx="11587">
                  <c:v>0.78004499999999999</c:v>
                </c:pt>
                <c:pt idx="11588">
                  <c:v>2.0075400000000001</c:v>
                </c:pt>
                <c:pt idx="11589">
                  <c:v>0.71252300000000002</c:v>
                </c:pt>
                <c:pt idx="11590">
                  <c:v>0.653196</c:v>
                </c:pt>
                <c:pt idx="11591">
                  <c:v>0.64976400000000001</c:v>
                </c:pt>
                <c:pt idx="11592">
                  <c:v>1.71262</c:v>
                </c:pt>
                <c:pt idx="11593">
                  <c:v>0.99772300000000003</c:v>
                </c:pt>
                <c:pt idx="11594">
                  <c:v>1.4608300000000001</c:v>
                </c:pt>
                <c:pt idx="11595">
                  <c:v>1.74143</c:v>
                </c:pt>
                <c:pt idx="11596">
                  <c:v>0.40430899999999997</c:v>
                </c:pt>
                <c:pt idx="11597">
                  <c:v>1.4650000000000001</c:v>
                </c:pt>
                <c:pt idx="11598">
                  <c:v>0.75889600000000002</c:v>
                </c:pt>
                <c:pt idx="11599">
                  <c:v>0.12293999999999999</c:v>
                </c:pt>
                <c:pt idx="11600">
                  <c:v>0.227101</c:v>
                </c:pt>
                <c:pt idx="11601">
                  <c:v>2.7360600000000002</c:v>
                </c:pt>
                <c:pt idx="11602">
                  <c:v>0.62153899999999995</c:v>
                </c:pt>
                <c:pt idx="11603">
                  <c:v>1.85981</c:v>
                </c:pt>
                <c:pt idx="11604">
                  <c:v>-3.4604999999999997E-2</c:v>
                </c:pt>
                <c:pt idx="11605">
                  <c:v>1.8751500000000001</c:v>
                </c:pt>
                <c:pt idx="11606">
                  <c:v>0.367147</c:v>
                </c:pt>
                <c:pt idx="11607">
                  <c:v>2.35771</c:v>
                </c:pt>
                <c:pt idx="11608">
                  <c:v>1.67509</c:v>
                </c:pt>
                <c:pt idx="11609">
                  <c:v>-7.6452999999999993E-2</c:v>
                </c:pt>
                <c:pt idx="11610">
                  <c:v>1.1853899999999999</c:v>
                </c:pt>
                <c:pt idx="11611">
                  <c:v>0.88746700000000001</c:v>
                </c:pt>
                <c:pt idx="11612">
                  <c:v>2.0973000000000002</c:v>
                </c:pt>
                <c:pt idx="11613">
                  <c:v>2.3258800000000002</c:v>
                </c:pt>
                <c:pt idx="11614">
                  <c:v>1.85981</c:v>
                </c:pt>
                <c:pt idx="11615">
                  <c:v>2.3226</c:v>
                </c:pt>
                <c:pt idx="11616">
                  <c:v>2.41934</c:v>
                </c:pt>
                <c:pt idx="11617">
                  <c:v>3.2096800000000001</c:v>
                </c:pt>
                <c:pt idx="11618">
                  <c:v>1.9143699999999999</c:v>
                </c:pt>
                <c:pt idx="11619">
                  <c:v>0.367147</c:v>
                </c:pt>
                <c:pt idx="11620">
                  <c:v>1.35497</c:v>
                </c:pt>
                <c:pt idx="11621">
                  <c:v>0.367147</c:v>
                </c:pt>
                <c:pt idx="11622">
                  <c:v>2.9843600000000001</c:v>
                </c:pt>
                <c:pt idx="11623">
                  <c:v>0.58870400000000001</c:v>
                </c:pt>
                <c:pt idx="11624">
                  <c:v>3.2096800000000001</c:v>
                </c:pt>
                <c:pt idx="11625">
                  <c:v>1.1052200000000001</c:v>
                </c:pt>
                <c:pt idx="11626">
                  <c:v>0.67461199999999999</c:v>
                </c:pt>
                <c:pt idx="11627">
                  <c:v>2.4382600000000001</c:v>
                </c:pt>
                <c:pt idx="11628">
                  <c:v>0.55732800000000005</c:v>
                </c:pt>
                <c:pt idx="11629">
                  <c:v>0.26210699999999998</c:v>
                </c:pt>
                <c:pt idx="11630">
                  <c:v>0.49717600000000001</c:v>
                </c:pt>
                <c:pt idx="11631">
                  <c:v>0.55732800000000005</c:v>
                </c:pt>
                <c:pt idx="11632">
                  <c:v>3.27929</c:v>
                </c:pt>
                <c:pt idx="11633">
                  <c:v>1.02336</c:v>
                </c:pt>
                <c:pt idx="11634">
                  <c:v>2.9442900000000001</c:v>
                </c:pt>
                <c:pt idx="11635">
                  <c:v>3.5</c:v>
                </c:pt>
                <c:pt idx="11636">
                  <c:v>2.5448400000000002</c:v>
                </c:pt>
                <c:pt idx="11637">
                  <c:v>1.18855</c:v>
                </c:pt>
                <c:pt idx="11638">
                  <c:v>2.8395199999999998</c:v>
                </c:pt>
                <c:pt idx="11639">
                  <c:v>1.6905399999999999</c:v>
                </c:pt>
                <c:pt idx="11640">
                  <c:v>3.5</c:v>
                </c:pt>
                <c:pt idx="11641">
                  <c:v>3.5</c:v>
                </c:pt>
                <c:pt idx="11642">
                  <c:v>2.8383799999999999</c:v>
                </c:pt>
                <c:pt idx="11643">
                  <c:v>2.2901799999999999</c:v>
                </c:pt>
                <c:pt idx="11644">
                  <c:v>3.3023899999999999</c:v>
                </c:pt>
                <c:pt idx="11645">
                  <c:v>3.2214499999999999</c:v>
                </c:pt>
                <c:pt idx="11646">
                  <c:v>2.1064799999999999</c:v>
                </c:pt>
                <c:pt idx="11647">
                  <c:v>0.33509499999999998</c:v>
                </c:pt>
                <c:pt idx="11648">
                  <c:v>2.9505499999999998</c:v>
                </c:pt>
                <c:pt idx="11649">
                  <c:v>2.6162399999999999</c:v>
                </c:pt>
                <c:pt idx="11650">
                  <c:v>3.5</c:v>
                </c:pt>
                <c:pt idx="11651">
                  <c:v>2.8059599999999998</c:v>
                </c:pt>
                <c:pt idx="11652">
                  <c:v>3.5</c:v>
                </c:pt>
                <c:pt idx="11653">
                  <c:v>2.9442900000000001</c:v>
                </c:pt>
                <c:pt idx="11654">
                  <c:v>3.5</c:v>
                </c:pt>
                <c:pt idx="11655">
                  <c:v>2.1176900000000001</c:v>
                </c:pt>
                <c:pt idx="11656">
                  <c:v>0.98947300000000005</c:v>
                </c:pt>
                <c:pt idx="11657">
                  <c:v>2.3739699999999999</c:v>
                </c:pt>
                <c:pt idx="11658">
                  <c:v>1.0281400000000001</c:v>
                </c:pt>
                <c:pt idx="11659">
                  <c:v>2.2155800000000001</c:v>
                </c:pt>
                <c:pt idx="11660">
                  <c:v>3.5</c:v>
                </c:pt>
                <c:pt idx="11661">
                  <c:v>1.94191</c:v>
                </c:pt>
                <c:pt idx="11662">
                  <c:v>1.5318700000000001</c:v>
                </c:pt>
                <c:pt idx="11663">
                  <c:v>3.5</c:v>
                </c:pt>
                <c:pt idx="11664">
                  <c:v>2.2155800000000001</c:v>
                </c:pt>
                <c:pt idx="11665">
                  <c:v>2.9908299999999999</c:v>
                </c:pt>
                <c:pt idx="11666">
                  <c:v>0.29396800000000001</c:v>
                </c:pt>
                <c:pt idx="11667">
                  <c:v>3.5</c:v>
                </c:pt>
                <c:pt idx="11668">
                  <c:v>2.9773700000000001</c:v>
                </c:pt>
                <c:pt idx="11669">
                  <c:v>1.29416</c:v>
                </c:pt>
                <c:pt idx="11670">
                  <c:v>2.9908299999999999</c:v>
                </c:pt>
                <c:pt idx="11671">
                  <c:v>0.98947300000000005</c:v>
                </c:pt>
                <c:pt idx="11672">
                  <c:v>-0.74724599999999997</c:v>
                </c:pt>
                <c:pt idx="11673">
                  <c:v>0.77522100000000005</c:v>
                </c:pt>
                <c:pt idx="11674">
                  <c:v>-1.0252300000000001</c:v>
                </c:pt>
                <c:pt idx="11675">
                  <c:v>-0.13040499999999999</c:v>
                </c:pt>
                <c:pt idx="11676">
                  <c:v>-0.61611300000000002</c:v>
                </c:pt>
                <c:pt idx="11677">
                  <c:v>-0.54184200000000005</c:v>
                </c:pt>
                <c:pt idx="11678">
                  <c:v>2.7035900000000002</c:v>
                </c:pt>
                <c:pt idx="11679">
                  <c:v>-0.43343500000000001</c:v>
                </c:pt>
                <c:pt idx="11680">
                  <c:v>1.4572099999999999</c:v>
                </c:pt>
                <c:pt idx="11681">
                  <c:v>0.560311</c:v>
                </c:pt>
                <c:pt idx="11682">
                  <c:v>2.0570900000000001</c:v>
                </c:pt>
                <c:pt idx="11683">
                  <c:v>2.0570900000000001</c:v>
                </c:pt>
                <c:pt idx="11684">
                  <c:v>2.0743499999999999</c:v>
                </c:pt>
                <c:pt idx="11685">
                  <c:v>0.68959700000000002</c:v>
                </c:pt>
                <c:pt idx="11686">
                  <c:v>0.202787</c:v>
                </c:pt>
                <c:pt idx="11687">
                  <c:v>2.9102999999999999</c:v>
                </c:pt>
                <c:pt idx="11688">
                  <c:v>0.48785800000000001</c:v>
                </c:pt>
                <c:pt idx="11689">
                  <c:v>-0.30572899999999997</c:v>
                </c:pt>
                <c:pt idx="11690">
                  <c:v>1.42774</c:v>
                </c:pt>
                <c:pt idx="11691">
                  <c:v>6.9144999999999998E-2</c:v>
                </c:pt>
                <c:pt idx="11692">
                  <c:v>-0.27779999999999999</c:v>
                </c:pt>
                <c:pt idx="11693">
                  <c:v>1.95557</c:v>
                </c:pt>
                <c:pt idx="11694">
                  <c:v>1.3227100000000001</c:v>
                </c:pt>
                <c:pt idx="11695">
                  <c:v>2.0372300000000001</c:v>
                </c:pt>
                <c:pt idx="11696">
                  <c:v>1.71051</c:v>
                </c:pt>
                <c:pt idx="11697">
                  <c:v>2.7035900000000002</c:v>
                </c:pt>
                <c:pt idx="11698">
                  <c:v>0.48785800000000001</c:v>
                </c:pt>
                <c:pt idx="11699">
                  <c:v>-0.11065899999999999</c:v>
                </c:pt>
                <c:pt idx="11700">
                  <c:v>3.4937100000000001</c:v>
                </c:pt>
                <c:pt idx="11701">
                  <c:v>2.4548899999999998</c:v>
                </c:pt>
                <c:pt idx="11702">
                  <c:v>0.94364099999999995</c:v>
                </c:pt>
                <c:pt idx="11703">
                  <c:v>2.6147900000000002</c:v>
                </c:pt>
                <c:pt idx="11704">
                  <c:v>0.61468400000000001</c:v>
                </c:pt>
                <c:pt idx="11705">
                  <c:v>-0.66930199999999995</c:v>
                </c:pt>
                <c:pt idx="11706">
                  <c:v>-0.37602099999999999</c:v>
                </c:pt>
                <c:pt idx="11707">
                  <c:v>-0.421684</c:v>
                </c:pt>
                <c:pt idx="11708">
                  <c:v>-2.32423</c:v>
                </c:pt>
                <c:pt idx="11709">
                  <c:v>0.19624900000000001</c:v>
                </c:pt>
                <c:pt idx="11710">
                  <c:v>-1.60822</c:v>
                </c:pt>
                <c:pt idx="11711">
                  <c:v>-0.35067199999999998</c:v>
                </c:pt>
                <c:pt idx="11712">
                  <c:v>-0.33066699999999999</c:v>
                </c:pt>
                <c:pt idx="11713">
                  <c:v>-0.25629299999999999</c:v>
                </c:pt>
                <c:pt idx="11714">
                  <c:v>-2.9613100000000001</c:v>
                </c:pt>
                <c:pt idx="11715">
                  <c:v>-1.28108</c:v>
                </c:pt>
                <c:pt idx="11716">
                  <c:v>-1.8634999999999999E-2</c:v>
                </c:pt>
                <c:pt idx="11717">
                  <c:v>0.25458500000000001</c:v>
                </c:pt>
                <c:pt idx="11718">
                  <c:v>0.578457</c:v>
                </c:pt>
                <c:pt idx="11719">
                  <c:v>-1.68851</c:v>
                </c:pt>
                <c:pt idx="11720">
                  <c:v>-0.41947600000000002</c:v>
                </c:pt>
                <c:pt idx="11721">
                  <c:v>-1.37523</c:v>
                </c:pt>
                <c:pt idx="11722">
                  <c:v>-0.25629299999999999</c:v>
                </c:pt>
                <c:pt idx="11723">
                  <c:v>-2.6689999999999999E-3</c:v>
                </c:pt>
                <c:pt idx="11724">
                  <c:v>0.99636899999999995</c:v>
                </c:pt>
                <c:pt idx="11725">
                  <c:v>2.1078700000000001</c:v>
                </c:pt>
                <c:pt idx="11726">
                  <c:v>0.99636899999999995</c:v>
                </c:pt>
                <c:pt idx="11727">
                  <c:v>2.1078700000000001</c:v>
                </c:pt>
                <c:pt idx="11728">
                  <c:v>1.9301299999999999</c:v>
                </c:pt>
                <c:pt idx="11729">
                  <c:v>0.91947900000000005</c:v>
                </c:pt>
                <c:pt idx="11730">
                  <c:v>7.7100000000000002E-2</c:v>
                </c:pt>
                <c:pt idx="11731">
                  <c:v>1.2142999999999999</c:v>
                </c:pt>
                <c:pt idx="11732">
                  <c:v>2.1078700000000001</c:v>
                </c:pt>
                <c:pt idx="11733">
                  <c:v>1.9301299999999999</c:v>
                </c:pt>
                <c:pt idx="11734">
                  <c:v>-1.6488700000000001</c:v>
                </c:pt>
                <c:pt idx="11735">
                  <c:v>-3.5</c:v>
                </c:pt>
                <c:pt idx="11736">
                  <c:v>-1.97143</c:v>
                </c:pt>
                <c:pt idx="11737">
                  <c:v>-0.18868699999999999</c:v>
                </c:pt>
                <c:pt idx="11738">
                  <c:v>-0.225325</c:v>
                </c:pt>
                <c:pt idx="11739">
                  <c:v>-1.6816899999999999</c:v>
                </c:pt>
                <c:pt idx="11740">
                  <c:v>0.27159499999999998</c:v>
                </c:pt>
                <c:pt idx="11741">
                  <c:v>-2.1700400000000002</c:v>
                </c:pt>
                <c:pt idx="11742">
                  <c:v>-3.24099</c:v>
                </c:pt>
                <c:pt idx="11743">
                  <c:v>0.113012</c:v>
                </c:pt>
                <c:pt idx="11744">
                  <c:v>-0.41542299999999999</c:v>
                </c:pt>
                <c:pt idx="11745">
                  <c:v>-0.62501700000000004</c:v>
                </c:pt>
                <c:pt idx="11746">
                  <c:v>-0.70654499999999998</c:v>
                </c:pt>
                <c:pt idx="11747">
                  <c:v>-0.41542299999999999</c:v>
                </c:pt>
                <c:pt idx="11748">
                  <c:v>-0.56778099999999998</c:v>
                </c:pt>
                <c:pt idx="11749">
                  <c:v>0.79460799999999998</c:v>
                </c:pt>
                <c:pt idx="11750">
                  <c:v>1.0189900000000001</c:v>
                </c:pt>
                <c:pt idx="11751">
                  <c:v>2.6460599999999999</c:v>
                </c:pt>
                <c:pt idx="11752">
                  <c:v>-0.38369599999999998</c:v>
                </c:pt>
                <c:pt idx="11753">
                  <c:v>1.01329</c:v>
                </c:pt>
                <c:pt idx="11754">
                  <c:v>1.3945099999999999</c:v>
                </c:pt>
                <c:pt idx="11755">
                  <c:v>1.28973</c:v>
                </c:pt>
                <c:pt idx="11756">
                  <c:v>9.8086999999999994E-2</c:v>
                </c:pt>
                <c:pt idx="11757">
                  <c:v>0.79460799999999998</c:v>
                </c:pt>
                <c:pt idx="11758">
                  <c:v>1.0189900000000001</c:v>
                </c:pt>
                <c:pt idx="11759">
                  <c:v>1.28332</c:v>
                </c:pt>
                <c:pt idx="11760">
                  <c:v>1.61256</c:v>
                </c:pt>
                <c:pt idx="11761">
                  <c:v>0.89852699999999996</c:v>
                </c:pt>
                <c:pt idx="11762">
                  <c:v>1.28973</c:v>
                </c:pt>
                <c:pt idx="11763">
                  <c:v>0.66893000000000002</c:v>
                </c:pt>
                <c:pt idx="11764">
                  <c:v>1.06847</c:v>
                </c:pt>
                <c:pt idx="11765">
                  <c:v>1.2958700000000001</c:v>
                </c:pt>
                <c:pt idx="11766">
                  <c:v>1.65394</c:v>
                </c:pt>
                <c:pt idx="11767">
                  <c:v>0.82677400000000001</c:v>
                </c:pt>
                <c:pt idx="11768">
                  <c:v>1.28152</c:v>
                </c:pt>
                <c:pt idx="11769">
                  <c:v>-0.123941</c:v>
                </c:pt>
                <c:pt idx="11770">
                  <c:v>0.58107200000000003</c:v>
                </c:pt>
                <c:pt idx="11771">
                  <c:v>0.44894099999999998</c:v>
                </c:pt>
                <c:pt idx="11772">
                  <c:v>-0.88899300000000003</c:v>
                </c:pt>
                <c:pt idx="11773">
                  <c:v>-0.53161899999999995</c:v>
                </c:pt>
                <c:pt idx="11774">
                  <c:v>0.77249000000000001</c:v>
                </c:pt>
                <c:pt idx="11775">
                  <c:v>1.1960599999999999</c:v>
                </c:pt>
                <c:pt idx="11776">
                  <c:v>0.52971900000000005</c:v>
                </c:pt>
                <c:pt idx="11777">
                  <c:v>0.73975000000000002</c:v>
                </c:pt>
                <c:pt idx="11778">
                  <c:v>-0.21477099999999999</c:v>
                </c:pt>
                <c:pt idx="11779">
                  <c:v>0.99755799999999994</c:v>
                </c:pt>
                <c:pt idx="11780">
                  <c:v>1.0354000000000001</c:v>
                </c:pt>
                <c:pt idx="11781">
                  <c:v>0.69303599999999999</c:v>
                </c:pt>
                <c:pt idx="11782">
                  <c:v>-5.3407000000000003E-2</c:v>
                </c:pt>
                <c:pt idx="11783">
                  <c:v>0.70186099999999996</c:v>
                </c:pt>
                <c:pt idx="11784">
                  <c:v>0.85292299999999999</c:v>
                </c:pt>
                <c:pt idx="11785">
                  <c:v>0.12382600000000001</c:v>
                </c:pt>
                <c:pt idx="11786">
                  <c:v>0.77319899999999997</c:v>
                </c:pt>
                <c:pt idx="11787">
                  <c:v>1.1276600000000001</c:v>
                </c:pt>
                <c:pt idx="11788">
                  <c:v>1.66195</c:v>
                </c:pt>
                <c:pt idx="11789">
                  <c:v>1.3808100000000001</c:v>
                </c:pt>
                <c:pt idx="11790">
                  <c:v>-1.54112</c:v>
                </c:pt>
                <c:pt idx="11791">
                  <c:v>1.4400599999999999</c:v>
                </c:pt>
                <c:pt idx="11792">
                  <c:v>1.8322700000000001</c:v>
                </c:pt>
                <c:pt idx="11793">
                  <c:v>9.6911999999999998E-2</c:v>
                </c:pt>
                <c:pt idx="11794">
                  <c:v>-1.7375100000000001</c:v>
                </c:pt>
                <c:pt idx="11795">
                  <c:v>0.38539699999999999</c:v>
                </c:pt>
                <c:pt idx="11796">
                  <c:v>1.94479</c:v>
                </c:pt>
                <c:pt idx="11797">
                  <c:v>1.8322700000000001</c:v>
                </c:pt>
                <c:pt idx="11798">
                  <c:v>1.65665</c:v>
                </c:pt>
                <c:pt idx="11799">
                  <c:v>1.016</c:v>
                </c:pt>
                <c:pt idx="11800">
                  <c:v>4.2050000000000004E-3</c:v>
                </c:pt>
                <c:pt idx="11801">
                  <c:v>0.19617399999999999</c:v>
                </c:pt>
                <c:pt idx="11802">
                  <c:v>-0.48274800000000001</c:v>
                </c:pt>
                <c:pt idx="11803">
                  <c:v>0.38539699999999999</c:v>
                </c:pt>
                <c:pt idx="11804">
                  <c:v>5.8529999999999999E-2</c:v>
                </c:pt>
                <c:pt idx="11805">
                  <c:v>4.7861000000000001E-2</c:v>
                </c:pt>
                <c:pt idx="11806">
                  <c:v>0.93904500000000002</c:v>
                </c:pt>
                <c:pt idx="11807">
                  <c:v>-0.685751</c:v>
                </c:pt>
                <c:pt idx="11808">
                  <c:v>1.62521</c:v>
                </c:pt>
                <c:pt idx="11809">
                  <c:v>0.37723400000000001</c:v>
                </c:pt>
                <c:pt idx="11810">
                  <c:v>-0.66472600000000004</c:v>
                </c:pt>
                <c:pt idx="11811">
                  <c:v>0.49546899999999999</c:v>
                </c:pt>
                <c:pt idx="11812">
                  <c:v>1.4400599999999999</c:v>
                </c:pt>
                <c:pt idx="11813">
                  <c:v>0.46858699999999998</c:v>
                </c:pt>
                <c:pt idx="11814">
                  <c:v>1.3355999999999999</c:v>
                </c:pt>
                <c:pt idx="11815">
                  <c:v>-0.50109300000000001</c:v>
                </c:pt>
                <c:pt idx="11816">
                  <c:v>2.0918899999999998</c:v>
                </c:pt>
                <c:pt idx="11817">
                  <c:v>2.53823</c:v>
                </c:pt>
                <c:pt idx="11818">
                  <c:v>2.0945100000000001</c:v>
                </c:pt>
                <c:pt idx="11819">
                  <c:v>1.12276</c:v>
                </c:pt>
                <c:pt idx="11820">
                  <c:v>2.53823</c:v>
                </c:pt>
                <c:pt idx="11821">
                  <c:v>0.59954799999999997</c:v>
                </c:pt>
                <c:pt idx="11822">
                  <c:v>1.0145999999999999</c:v>
                </c:pt>
                <c:pt idx="11823">
                  <c:v>-0.18443999999999999</c:v>
                </c:pt>
                <c:pt idx="11824">
                  <c:v>2.4123199999999998</c:v>
                </c:pt>
                <c:pt idx="11825">
                  <c:v>0.92236099999999999</c:v>
                </c:pt>
                <c:pt idx="11826">
                  <c:v>1.0755699999999999</c:v>
                </c:pt>
                <c:pt idx="11827">
                  <c:v>0.29184500000000002</c:v>
                </c:pt>
                <c:pt idx="11828">
                  <c:v>-3.9952000000000001E-2</c:v>
                </c:pt>
                <c:pt idx="11829">
                  <c:v>1.6231199999999999</c:v>
                </c:pt>
                <c:pt idx="11830">
                  <c:v>0.29184500000000002</c:v>
                </c:pt>
                <c:pt idx="11831">
                  <c:v>0.92236099999999999</c:v>
                </c:pt>
                <c:pt idx="11832">
                  <c:v>3.5684E-2</c:v>
                </c:pt>
                <c:pt idx="11833">
                  <c:v>-0.50109300000000001</c:v>
                </c:pt>
                <c:pt idx="11834">
                  <c:v>0.85492400000000002</c:v>
                </c:pt>
                <c:pt idx="11835">
                  <c:v>-0.50109300000000001</c:v>
                </c:pt>
                <c:pt idx="11836">
                  <c:v>0.59954799999999997</c:v>
                </c:pt>
                <c:pt idx="11837">
                  <c:v>1.40774</c:v>
                </c:pt>
                <c:pt idx="11838">
                  <c:v>2.0945100000000001</c:v>
                </c:pt>
                <c:pt idx="11839">
                  <c:v>0.177038</c:v>
                </c:pt>
                <c:pt idx="11840">
                  <c:v>0.51312800000000003</c:v>
                </c:pt>
                <c:pt idx="11841">
                  <c:v>8.8606000000000004E-2</c:v>
                </c:pt>
                <c:pt idx="11842">
                  <c:v>0.63113900000000001</c:v>
                </c:pt>
                <c:pt idx="11843">
                  <c:v>1.9299200000000001</c:v>
                </c:pt>
                <c:pt idx="11844">
                  <c:v>0.444878</c:v>
                </c:pt>
                <c:pt idx="11845">
                  <c:v>1.9531000000000001</c:v>
                </c:pt>
                <c:pt idx="11846">
                  <c:v>0.83018000000000003</c:v>
                </c:pt>
                <c:pt idx="11847">
                  <c:v>1.00589</c:v>
                </c:pt>
                <c:pt idx="11848">
                  <c:v>1.62076</c:v>
                </c:pt>
                <c:pt idx="11849">
                  <c:v>1.6974100000000001</c:v>
                </c:pt>
                <c:pt idx="11850">
                  <c:v>8.8606000000000004E-2</c:v>
                </c:pt>
                <c:pt idx="11851">
                  <c:v>2.4811700000000001</c:v>
                </c:pt>
                <c:pt idx="11852">
                  <c:v>0.11243599999999999</c:v>
                </c:pt>
                <c:pt idx="11853">
                  <c:v>-0.404364</c:v>
                </c:pt>
                <c:pt idx="11854">
                  <c:v>0.84226100000000004</c:v>
                </c:pt>
                <c:pt idx="11855">
                  <c:v>0.192386</c:v>
                </c:pt>
                <c:pt idx="11856">
                  <c:v>0.63113900000000001</c:v>
                </c:pt>
                <c:pt idx="11857">
                  <c:v>0.63113900000000001</c:v>
                </c:pt>
                <c:pt idx="11858">
                  <c:v>0.98531899999999994</c:v>
                </c:pt>
                <c:pt idx="11859">
                  <c:v>1.7575700000000001</c:v>
                </c:pt>
                <c:pt idx="11860">
                  <c:v>0.206735</c:v>
                </c:pt>
                <c:pt idx="11861">
                  <c:v>0.23493900000000001</c:v>
                </c:pt>
                <c:pt idx="11862">
                  <c:v>-0.35390700000000003</c:v>
                </c:pt>
                <c:pt idx="11863">
                  <c:v>0.17927599999999999</c:v>
                </c:pt>
                <c:pt idx="11864">
                  <c:v>0.49992500000000001</c:v>
                </c:pt>
                <c:pt idx="11865">
                  <c:v>4.8682000000000003E-2</c:v>
                </c:pt>
                <c:pt idx="11866">
                  <c:v>0.50995299999999999</c:v>
                </c:pt>
                <c:pt idx="11867">
                  <c:v>0.536331</c:v>
                </c:pt>
                <c:pt idx="11868">
                  <c:v>0.55043799999999998</c:v>
                </c:pt>
                <c:pt idx="11869">
                  <c:v>0.50350700000000004</c:v>
                </c:pt>
                <c:pt idx="11870">
                  <c:v>0.27545199999999997</c:v>
                </c:pt>
                <c:pt idx="11871">
                  <c:v>-7.718E-3</c:v>
                </c:pt>
                <c:pt idx="11872">
                  <c:v>0.65656199999999998</c:v>
                </c:pt>
                <c:pt idx="11873">
                  <c:v>-0.18785499999999999</c:v>
                </c:pt>
                <c:pt idx="11874">
                  <c:v>0.206735</c:v>
                </c:pt>
                <c:pt idx="11875">
                  <c:v>0.177421</c:v>
                </c:pt>
                <c:pt idx="11876">
                  <c:v>0.59294199999999997</c:v>
                </c:pt>
                <c:pt idx="11877">
                  <c:v>-0.148949</c:v>
                </c:pt>
                <c:pt idx="11878">
                  <c:v>0.173177</c:v>
                </c:pt>
                <c:pt idx="11879">
                  <c:v>0.67461199999999999</c:v>
                </c:pt>
                <c:pt idx="11880">
                  <c:v>0.19699900000000001</c:v>
                </c:pt>
                <c:pt idx="11881">
                  <c:v>0.173177</c:v>
                </c:pt>
                <c:pt idx="11882">
                  <c:v>0.69674000000000003</c:v>
                </c:pt>
                <c:pt idx="11883">
                  <c:v>-0.42759999999999998</c:v>
                </c:pt>
                <c:pt idx="11884">
                  <c:v>0.96415300000000004</c:v>
                </c:pt>
                <c:pt idx="11885">
                  <c:v>-0.42759999999999998</c:v>
                </c:pt>
                <c:pt idx="11886">
                  <c:v>0.83593600000000001</c:v>
                </c:pt>
                <c:pt idx="11887">
                  <c:v>-0.102294</c:v>
                </c:pt>
                <c:pt idx="11888">
                  <c:v>1.76613</c:v>
                </c:pt>
                <c:pt idx="11889">
                  <c:v>2.0173299999999998</c:v>
                </c:pt>
                <c:pt idx="11890">
                  <c:v>0.461455</c:v>
                </c:pt>
                <c:pt idx="11891">
                  <c:v>1.6380600000000001</c:v>
                </c:pt>
                <c:pt idx="11892">
                  <c:v>1.86896</c:v>
                </c:pt>
                <c:pt idx="11893">
                  <c:v>1.6286</c:v>
                </c:pt>
                <c:pt idx="11894">
                  <c:v>1.89341</c:v>
                </c:pt>
                <c:pt idx="11895">
                  <c:v>1.0374099999999999</c:v>
                </c:pt>
                <c:pt idx="11896">
                  <c:v>2.8812000000000002</c:v>
                </c:pt>
                <c:pt idx="11897">
                  <c:v>2.13849</c:v>
                </c:pt>
                <c:pt idx="11898">
                  <c:v>1.1666799999999999</c:v>
                </c:pt>
                <c:pt idx="11899">
                  <c:v>2.7027399999999999</c:v>
                </c:pt>
                <c:pt idx="11900">
                  <c:v>1.94469</c:v>
                </c:pt>
                <c:pt idx="11901">
                  <c:v>1.38446</c:v>
                </c:pt>
                <c:pt idx="11902">
                  <c:v>1.94469</c:v>
                </c:pt>
                <c:pt idx="11903">
                  <c:v>2.8812000000000002</c:v>
                </c:pt>
                <c:pt idx="11904">
                  <c:v>2.5906899999999999</c:v>
                </c:pt>
                <c:pt idx="11905">
                  <c:v>2.1562999999999999</c:v>
                </c:pt>
                <c:pt idx="11906">
                  <c:v>1.54691</c:v>
                </c:pt>
                <c:pt idx="11907">
                  <c:v>2.1998799999999998</c:v>
                </c:pt>
                <c:pt idx="11908">
                  <c:v>2.2466300000000001</c:v>
                </c:pt>
                <c:pt idx="11909">
                  <c:v>2.7620900000000002</c:v>
                </c:pt>
                <c:pt idx="11910">
                  <c:v>2.27264</c:v>
                </c:pt>
                <c:pt idx="11911">
                  <c:v>2.1998799999999998</c:v>
                </c:pt>
                <c:pt idx="11912">
                  <c:v>1.0374099999999999</c:v>
                </c:pt>
                <c:pt idx="11913">
                  <c:v>2.2466300000000001</c:v>
                </c:pt>
                <c:pt idx="11914">
                  <c:v>2.06812</c:v>
                </c:pt>
                <c:pt idx="11915">
                  <c:v>2.1208499999999999</c:v>
                </c:pt>
                <c:pt idx="11916">
                  <c:v>-0.41188900000000001</c:v>
                </c:pt>
                <c:pt idx="11917">
                  <c:v>1.68127</c:v>
                </c:pt>
                <c:pt idx="11918">
                  <c:v>1.57185</c:v>
                </c:pt>
                <c:pt idx="11919">
                  <c:v>2.0001500000000001</c:v>
                </c:pt>
                <c:pt idx="11920">
                  <c:v>0.18786800000000001</c:v>
                </c:pt>
                <c:pt idx="11921">
                  <c:v>0.92444499999999996</c:v>
                </c:pt>
                <c:pt idx="11922">
                  <c:v>-0.44236399999999998</c:v>
                </c:pt>
                <c:pt idx="11923">
                  <c:v>-0.77715299999999998</c:v>
                </c:pt>
                <c:pt idx="11924">
                  <c:v>-0.44236399999999998</c:v>
                </c:pt>
                <c:pt idx="11925">
                  <c:v>1.5520099999999999</c:v>
                </c:pt>
                <c:pt idx="11926">
                  <c:v>-0.25910100000000003</c:v>
                </c:pt>
                <c:pt idx="11927">
                  <c:v>1.92178</c:v>
                </c:pt>
                <c:pt idx="11928">
                  <c:v>1.2028799999999999</c:v>
                </c:pt>
                <c:pt idx="11929">
                  <c:v>-0.33497700000000002</c:v>
                </c:pt>
                <c:pt idx="11930">
                  <c:v>0.88890899999999995</c:v>
                </c:pt>
                <c:pt idx="11931">
                  <c:v>-1.2349300000000001</c:v>
                </c:pt>
                <c:pt idx="11932">
                  <c:v>-7.7939999999999997E-3</c:v>
                </c:pt>
                <c:pt idx="11933">
                  <c:v>0.20061999999999999</c:v>
                </c:pt>
                <c:pt idx="11934">
                  <c:v>0.58182199999999995</c:v>
                </c:pt>
                <c:pt idx="11935">
                  <c:v>1.92178</c:v>
                </c:pt>
                <c:pt idx="11936">
                  <c:v>6.9292999999999993E-2</c:v>
                </c:pt>
                <c:pt idx="11937">
                  <c:v>1.2028799999999999</c:v>
                </c:pt>
                <c:pt idx="11938">
                  <c:v>1.92178</c:v>
                </c:pt>
                <c:pt idx="11939">
                  <c:v>0.95225499999999996</c:v>
                </c:pt>
                <c:pt idx="11940">
                  <c:v>1.8808100000000001</c:v>
                </c:pt>
                <c:pt idx="11941">
                  <c:v>-0.25910100000000003</c:v>
                </c:pt>
                <c:pt idx="11942">
                  <c:v>1.4101900000000001</c:v>
                </c:pt>
                <c:pt idx="11943">
                  <c:v>-0.28222199999999997</c:v>
                </c:pt>
                <c:pt idx="11944">
                  <c:v>-0.10398499999999999</c:v>
                </c:pt>
                <c:pt idx="11945">
                  <c:v>1.3371900000000001</c:v>
                </c:pt>
                <c:pt idx="11946">
                  <c:v>-0.32611000000000001</c:v>
                </c:pt>
                <c:pt idx="11947">
                  <c:v>2.2717100000000001</c:v>
                </c:pt>
                <c:pt idx="11948">
                  <c:v>-0.61322399999999999</c:v>
                </c:pt>
                <c:pt idx="11949">
                  <c:v>-3.1690499999999999</c:v>
                </c:pt>
                <c:pt idx="11950">
                  <c:v>0.59233499999999994</c:v>
                </c:pt>
                <c:pt idx="11951">
                  <c:v>8.0894999999999995E-2</c:v>
                </c:pt>
                <c:pt idx="11952">
                  <c:v>-2.3692600000000001</c:v>
                </c:pt>
                <c:pt idx="11953">
                  <c:v>1.6853100000000001</c:v>
                </c:pt>
                <c:pt idx="11954">
                  <c:v>0.74173599999999995</c:v>
                </c:pt>
                <c:pt idx="11955">
                  <c:v>-1.10372</c:v>
                </c:pt>
                <c:pt idx="11956">
                  <c:v>8.0894999999999995E-2</c:v>
                </c:pt>
                <c:pt idx="11957">
                  <c:v>0.35963099999999998</c:v>
                </c:pt>
                <c:pt idx="11958">
                  <c:v>-1.10938</c:v>
                </c:pt>
                <c:pt idx="11959">
                  <c:v>-1.4423999999999999E-2</c:v>
                </c:pt>
                <c:pt idx="11960">
                  <c:v>-1.41238</c:v>
                </c:pt>
                <c:pt idx="11961">
                  <c:v>-1.9568700000000001</c:v>
                </c:pt>
                <c:pt idx="11962">
                  <c:v>0.28619899999999998</c:v>
                </c:pt>
                <c:pt idx="11963">
                  <c:v>-1.4130499999999999</c:v>
                </c:pt>
                <c:pt idx="11964">
                  <c:v>-1.3538699999999999</c:v>
                </c:pt>
                <c:pt idx="11965">
                  <c:v>-1.41238</c:v>
                </c:pt>
                <c:pt idx="11966">
                  <c:v>-0.58105700000000005</c:v>
                </c:pt>
                <c:pt idx="11967">
                  <c:v>-3.5</c:v>
                </c:pt>
                <c:pt idx="11968">
                  <c:v>0.13722999999999999</c:v>
                </c:pt>
                <c:pt idx="11969">
                  <c:v>0.50886399999999998</c:v>
                </c:pt>
                <c:pt idx="11970">
                  <c:v>0.95345000000000002</c:v>
                </c:pt>
                <c:pt idx="11971">
                  <c:v>-1.4338200000000001</c:v>
                </c:pt>
                <c:pt idx="11972">
                  <c:v>-8.6901999999999993E-2</c:v>
                </c:pt>
                <c:pt idx="11973">
                  <c:v>-3.5</c:v>
                </c:pt>
                <c:pt idx="11974">
                  <c:v>-1.1412</c:v>
                </c:pt>
                <c:pt idx="11975">
                  <c:v>-0.931778</c:v>
                </c:pt>
                <c:pt idx="11976">
                  <c:v>-8.6901999999999993E-2</c:v>
                </c:pt>
                <c:pt idx="11977">
                  <c:v>0.56405000000000005</c:v>
                </c:pt>
                <c:pt idx="11978">
                  <c:v>-2.3923899999999998</c:v>
                </c:pt>
                <c:pt idx="11979">
                  <c:v>-3.5</c:v>
                </c:pt>
                <c:pt idx="11980">
                  <c:v>-0.55135599999999996</c:v>
                </c:pt>
                <c:pt idx="11981">
                  <c:v>-0.92946899999999999</c:v>
                </c:pt>
                <c:pt idx="11982">
                  <c:v>-1.6302399999999999</c:v>
                </c:pt>
                <c:pt idx="11983">
                  <c:v>-0.668207</c:v>
                </c:pt>
                <c:pt idx="11984">
                  <c:v>-1.84243</c:v>
                </c:pt>
                <c:pt idx="11985">
                  <c:v>-0.28074700000000002</c:v>
                </c:pt>
                <c:pt idx="11986">
                  <c:v>0.64837</c:v>
                </c:pt>
                <c:pt idx="11987">
                  <c:v>-2.43642</c:v>
                </c:pt>
                <c:pt idx="11988">
                  <c:v>-2.43642</c:v>
                </c:pt>
                <c:pt idx="11989">
                  <c:v>-2.24308</c:v>
                </c:pt>
                <c:pt idx="11990">
                  <c:v>-2.4002699999999999</c:v>
                </c:pt>
                <c:pt idx="11991">
                  <c:v>-2.3544499999999999</c:v>
                </c:pt>
                <c:pt idx="11992">
                  <c:v>-2.4002699999999999</c:v>
                </c:pt>
                <c:pt idx="11993">
                  <c:v>0.30676700000000001</c:v>
                </c:pt>
                <c:pt idx="11994">
                  <c:v>0.51458599999999999</c:v>
                </c:pt>
                <c:pt idx="11995">
                  <c:v>0.93991199999999997</c:v>
                </c:pt>
                <c:pt idx="11996">
                  <c:v>1.5749899999999999</c:v>
                </c:pt>
                <c:pt idx="11997">
                  <c:v>1.5708800000000001</c:v>
                </c:pt>
                <c:pt idx="11998">
                  <c:v>1.11016</c:v>
                </c:pt>
                <c:pt idx="11999">
                  <c:v>0.98200299999999996</c:v>
                </c:pt>
                <c:pt idx="12000">
                  <c:v>0.25199100000000002</c:v>
                </c:pt>
                <c:pt idx="12001">
                  <c:v>1.30063</c:v>
                </c:pt>
                <c:pt idx="12002">
                  <c:v>-0.31197799999999998</c:v>
                </c:pt>
                <c:pt idx="12003">
                  <c:v>2.2441200000000001</c:v>
                </c:pt>
                <c:pt idx="12004">
                  <c:v>1.6694100000000001</c:v>
                </c:pt>
                <c:pt idx="12005">
                  <c:v>-0.47275699999999998</c:v>
                </c:pt>
                <c:pt idx="12006">
                  <c:v>0.51458599999999999</c:v>
                </c:pt>
                <c:pt idx="12007">
                  <c:v>0.90761099999999995</c:v>
                </c:pt>
                <c:pt idx="12008">
                  <c:v>0.448015</c:v>
                </c:pt>
                <c:pt idx="12009">
                  <c:v>1.30138</c:v>
                </c:pt>
                <c:pt idx="12010">
                  <c:v>1.6694100000000001</c:v>
                </c:pt>
                <c:pt idx="12011">
                  <c:v>0.71304500000000004</c:v>
                </c:pt>
                <c:pt idx="12012">
                  <c:v>1.6189899999999999</c:v>
                </c:pt>
                <c:pt idx="12013">
                  <c:v>-0.31197799999999998</c:v>
                </c:pt>
                <c:pt idx="12014">
                  <c:v>0.64937900000000004</c:v>
                </c:pt>
                <c:pt idx="12015">
                  <c:v>-0.639575</c:v>
                </c:pt>
                <c:pt idx="12016">
                  <c:v>1.2926299999999999</c:v>
                </c:pt>
                <c:pt idx="12017">
                  <c:v>0.48724800000000001</c:v>
                </c:pt>
                <c:pt idx="12018">
                  <c:v>1.89202</c:v>
                </c:pt>
                <c:pt idx="12019">
                  <c:v>0.64937900000000004</c:v>
                </c:pt>
                <c:pt idx="12020">
                  <c:v>-0.34965600000000002</c:v>
                </c:pt>
                <c:pt idx="12021">
                  <c:v>1.8894299999999999</c:v>
                </c:pt>
                <c:pt idx="12022">
                  <c:v>0.34859000000000001</c:v>
                </c:pt>
                <c:pt idx="12023">
                  <c:v>0.55751899999999999</c:v>
                </c:pt>
                <c:pt idx="12024">
                  <c:v>0.95743299999999998</c:v>
                </c:pt>
                <c:pt idx="12025">
                  <c:v>-0.27379900000000001</c:v>
                </c:pt>
                <c:pt idx="12026">
                  <c:v>-0.40501300000000001</c:v>
                </c:pt>
                <c:pt idx="12027">
                  <c:v>2.08874</c:v>
                </c:pt>
                <c:pt idx="12028">
                  <c:v>0.92787900000000001</c:v>
                </c:pt>
                <c:pt idx="12029">
                  <c:v>1.06884</c:v>
                </c:pt>
                <c:pt idx="12030">
                  <c:v>0.56194699999999997</c:v>
                </c:pt>
                <c:pt idx="12031">
                  <c:v>0.32196900000000001</c:v>
                </c:pt>
                <c:pt idx="12032">
                  <c:v>1.52694</c:v>
                </c:pt>
                <c:pt idx="12033">
                  <c:v>-2.6748000000000001E-2</c:v>
                </c:pt>
                <c:pt idx="12034">
                  <c:v>2.0511599999999999</c:v>
                </c:pt>
                <c:pt idx="12035">
                  <c:v>0.57276400000000005</c:v>
                </c:pt>
                <c:pt idx="12036">
                  <c:v>-1.0319999999999999E-3</c:v>
                </c:pt>
                <c:pt idx="12037">
                  <c:v>-0.37790400000000002</c:v>
                </c:pt>
                <c:pt idx="12038">
                  <c:v>0.17902100000000001</c:v>
                </c:pt>
                <c:pt idx="12039">
                  <c:v>1.6035999999999999</c:v>
                </c:pt>
                <c:pt idx="12040">
                  <c:v>1.91997</c:v>
                </c:pt>
                <c:pt idx="12041">
                  <c:v>0.354076</c:v>
                </c:pt>
                <c:pt idx="12042">
                  <c:v>0.57453200000000004</c:v>
                </c:pt>
                <c:pt idx="12043">
                  <c:v>0.36949599999999999</c:v>
                </c:pt>
                <c:pt idx="12044">
                  <c:v>1.15717</c:v>
                </c:pt>
                <c:pt idx="12045">
                  <c:v>1.7038</c:v>
                </c:pt>
                <c:pt idx="12046">
                  <c:v>2.0511599999999999</c:v>
                </c:pt>
                <c:pt idx="12047">
                  <c:v>-0.93083300000000002</c:v>
                </c:pt>
                <c:pt idx="12048">
                  <c:v>-0.37790400000000002</c:v>
                </c:pt>
                <c:pt idx="12049">
                  <c:v>1.0325800000000001</c:v>
                </c:pt>
                <c:pt idx="12050">
                  <c:v>2.9128999999999999E-2</c:v>
                </c:pt>
                <c:pt idx="12051">
                  <c:v>1.53796</c:v>
                </c:pt>
                <c:pt idx="12052">
                  <c:v>-1.6081399999999999</c:v>
                </c:pt>
                <c:pt idx="12053">
                  <c:v>0.69503499999999996</c:v>
                </c:pt>
                <c:pt idx="12054">
                  <c:v>1.7727599999999999</c:v>
                </c:pt>
                <c:pt idx="12055">
                  <c:v>0.62444500000000003</c:v>
                </c:pt>
                <c:pt idx="12056">
                  <c:v>-6.6799999999999997E-4</c:v>
                </c:pt>
                <c:pt idx="12057">
                  <c:v>-1.7509300000000001</c:v>
                </c:pt>
                <c:pt idx="12058">
                  <c:v>2.64324</c:v>
                </c:pt>
                <c:pt idx="12059">
                  <c:v>1.1447799999999999</c:v>
                </c:pt>
                <c:pt idx="12060">
                  <c:v>1.7727599999999999</c:v>
                </c:pt>
                <c:pt idx="12061">
                  <c:v>1.15035</c:v>
                </c:pt>
                <c:pt idx="12062">
                  <c:v>-0.49299199999999999</c:v>
                </c:pt>
                <c:pt idx="12063">
                  <c:v>0.69503499999999996</c:v>
                </c:pt>
                <c:pt idx="12064">
                  <c:v>0.62444500000000003</c:v>
                </c:pt>
                <c:pt idx="12065">
                  <c:v>2.64324</c:v>
                </c:pt>
                <c:pt idx="12066">
                  <c:v>-0.122213</c:v>
                </c:pt>
                <c:pt idx="12067">
                  <c:v>-0.39944800000000003</c:v>
                </c:pt>
                <c:pt idx="12068">
                  <c:v>0.93767699999999998</c:v>
                </c:pt>
                <c:pt idx="12069">
                  <c:v>-0.39944800000000003</c:v>
                </c:pt>
                <c:pt idx="12070">
                  <c:v>-6.6799999999999997E-4</c:v>
                </c:pt>
                <c:pt idx="12071">
                  <c:v>0.240144</c:v>
                </c:pt>
                <c:pt idx="12072">
                  <c:v>1.38585</c:v>
                </c:pt>
                <c:pt idx="12073">
                  <c:v>1.4329700000000001</c:v>
                </c:pt>
                <c:pt idx="12074">
                  <c:v>1.15035</c:v>
                </c:pt>
                <c:pt idx="12075">
                  <c:v>1.9081399999999999</c:v>
                </c:pt>
                <c:pt idx="12076">
                  <c:v>-5.8403999999999998E-2</c:v>
                </c:pt>
                <c:pt idx="12077">
                  <c:v>2.0532300000000001</c:v>
                </c:pt>
                <c:pt idx="12078">
                  <c:v>1.4674499999999999</c:v>
                </c:pt>
                <c:pt idx="12079">
                  <c:v>3.00156</c:v>
                </c:pt>
                <c:pt idx="12080">
                  <c:v>0.69610399999999995</c:v>
                </c:pt>
                <c:pt idx="12081">
                  <c:v>1.68407</c:v>
                </c:pt>
                <c:pt idx="12082">
                  <c:v>1.6266400000000001</c:v>
                </c:pt>
                <c:pt idx="12083">
                  <c:v>1.96313</c:v>
                </c:pt>
                <c:pt idx="12084">
                  <c:v>0.16888700000000001</c:v>
                </c:pt>
                <c:pt idx="12085">
                  <c:v>1.0487</c:v>
                </c:pt>
                <c:pt idx="12086">
                  <c:v>0.97149700000000005</c:v>
                </c:pt>
                <c:pt idx="12087">
                  <c:v>0.225436</c:v>
                </c:pt>
                <c:pt idx="12088">
                  <c:v>1.21932</c:v>
                </c:pt>
                <c:pt idx="12089">
                  <c:v>0.69610399999999995</c:v>
                </c:pt>
                <c:pt idx="12090">
                  <c:v>2.2591899999999998</c:v>
                </c:pt>
                <c:pt idx="12091">
                  <c:v>1.0487</c:v>
                </c:pt>
                <c:pt idx="12092">
                  <c:v>1.36903</c:v>
                </c:pt>
                <c:pt idx="12093">
                  <c:v>0.72489800000000004</c:v>
                </c:pt>
                <c:pt idx="12094">
                  <c:v>2.0569299999999999</c:v>
                </c:pt>
                <c:pt idx="12095">
                  <c:v>0.95923199999999997</c:v>
                </c:pt>
                <c:pt idx="12096">
                  <c:v>0.135077</c:v>
                </c:pt>
                <c:pt idx="12097">
                  <c:v>-5.8403999999999998E-2</c:v>
                </c:pt>
                <c:pt idx="12098">
                  <c:v>1.9151100000000001</c:v>
                </c:pt>
                <c:pt idx="12099">
                  <c:v>0.70340000000000003</c:v>
                </c:pt>
                <c:pt idx="12100">
                  <c:v>1.04972</c:v>
                </c:pt>
                <c:pt idx="12101">
                  <c:v>0.23186899999999999</c:v>
                </c:pt>
                <c:pt idx="12102">
                  <c:v>2.0532300000000001</c:v>
                </c:pt>
                <c:pt idx="12103">
                  <c:v>0.74210799999999999</c:v>
                </c:pt>
                <c:pt idx="12104">
                  <c:v>1.76831</c:v>
                </c:pt>
                <c:pt idx="12105">
                  <c:v>1.4028499999999999</c:v>
                </c:pt>
                <c:pt idx="12106">
                  <c:v>1.9151100000000001</c:v>
                </c:pt>
                <c:pt idx="12107">
                  <c:v>2.0651999999999999</c:v>
                </c:pt>
                <c:pt idx="12108">
                  <c:v>0.64005599999999996</c:v>
                </c:pt>
                <c:pt idx="12109">
                  <c:v>1.6266400000000001</c:v>
                </c:pt>
                <c:pt idx="12110">
                  <c:v>1.96313</c:v>
                </c:pt>
                <c:pt idx="12111">
                  <c:v>0.62505299999999997</c:v>
                </c:pt>
                <c:pt idx="12112">
                  <c:v>1.60764</c:v>
                </c:pt>
                <c:pt idx="12113">
                  <c:v>-0.28880899999999998</c:v>
                </c:pt>
                <c:pt idx="12114">
                  <c:v>1.4087000000000001</c:v>
                </c:pt>
                <c:pt idx="12115">
                  <c:v>1.5908100000000001</c:v>
                </c:pt>
                <c:pt idx="12116">
                  <c:v>0.32968599999999998</c:v>
                </c:pt>
                <c:pt idx="12117">
                  <c:v>1.29928</c:v>
                </c:pt>
                <c:pt idx="12118">
                  <c:v>0.1016</c:v>
                </c:pt>
                <c:pt idx="12119">
                  <c:v>0.40894599999999998</c:v>
                </c:pt>
                <c:pt idx="12120">
                  <c:v>0.40894599999999998</c:v>
                </c:pt>
                <c:pt idx="12121">
                  <c:v>1.6920299999999999</c:v>
                </c:pt>
                <c:pt idx="12122">
                  <c:v>1.00587</c:v>
                </c:pt>
                <c:pt idx="12123">
                  <c:v>-0.28880899999999998</c:v>
                </c:pt>
                <c:pt idx="12124">
                  <c:v>0.29583500000000001</c:v>
                </c:pt>
                <c:pt idx="12125">
                  <c:v>1.5387200000000001</c:v>
                </c:pt>
                <c:pt idx="12126">
                  <c:v>0.18182499999999999</c:v>
                </c:pt>
                <c:pt idx="12127">
                  <c:v>1.25379</c:v>
                </c:pt>
                <c:pt idx="12128">
                  <c:v>-0.14130599999999999</c:v>
                </c:pt>
                <c:pt idx="12129">
                  <c:v>1.25379</c:v>
                </c:pt>
                <c:pt idx="12130">
                  <c:v>1.11128</c:v>
                </c:pt>
                <c:pt idx="12131">
                  <c:v>0.23291600000000001</c:v>
                </c:pt>
                <c:pt idx="12132">
                  <c:v>0.95824100000000001</c:v>
                </c:pt>
                <c:pt idx="12133">
                  <c:v>9.2346999999999999E-2</c:v>
                </c:pt>
                <c:pt idx="12134">
                  <c:v>0.29583500000000001</c:v>
                </c:pt>
                <c:pt idx="12135">
                  <c:v>1.6920299999999999</c:v>
                </c:pt>
                <c:pt idx="12136">
                  <c:v>1.25379</c:v>
                </c:pt>
                <c:pt idx="12137">
                  <c:v>1.6266400000000001</c:v>
                </c:pt>
                <c:pt idx="12138">
                  <c:v>0.67759000000000003</c:v>
                </c:pt>
                <c:pt idx="12139">
                  <c:v>1.0951299999999999</c:v>
                </c:pt>
                <c:pt idx="12140">
                  <c:v>1.7484999999999999</c:v>
                </c:pt>
                <c:pt idx="12141">
                  <c:v>0.17836199999999999</c:v>
                </c:pt>
                <c:pt idx="12142">
                  <c:v>0.76886100000000002</c:v>
                </c:pt>
                <c:pt idx="12143">
                  <c:v>0.113959</c:v>
                </c:pt>
                <c:pt idx="12144">
                  <c:v>0.47727199999999997</c:v>
                </c:pt>
                <c:pt idx="12145">
                  <c:v>-0.49216799999999999</c:v>
                </c:pt>
                <c:pt idx="12146">
                  <c:v>0.40182899999999999</c:v>
                </c:pt>
                <c:pt idx="12147">
                  <c:v>1.9604999999999999</c:v>
                </c:pt>
                <c:pt idx="12148">
                  <c:v>0.33554899999999999</c:v>
                </c:pt>
                <c:pt idx="12149">
                  <c:v>0.14608399999999999</c:v>
                </c:pt>
                <c:pt idx="12150">
                  <c:v>-0.169881</c:v>
                </c:pt>
                <c:pt idx="12151">
                  <c:v>0.37049300000000002</c:v>
                </c:pt>
                <c:pt idx="12152">
                  <c:v>0.90065099999999998</c:v>
                </c:pt>
                <c:pt idx="12153">
                  <c:v>0.44723299999999999</c:v>
                </c:pt>
                <c:pt idx="12154">
                  <c:v>0.92854999999999999</c:v>
                </c:pt>
                <c:pt idx="12155">
                  <c:v>0.92854999999999999</c:v>
                </c:pt>
                <c:pt idx="12156">
                  <c:v>-9.9018999999999996E-2</c:v>
                </c:pt>
                <c:pt idx="12157">
                  <c:v>0.35391099999999998</c:v>
                </c:pt>
                <c:pt idx="12158">
                  <c:v>0.16941100000000001</c:v>
                </c:pt>
                <c:pt idx="12159">
                  <c:v>1.3754999999999999</c:v>
                </c:pt>
                <c:pt idx="12160">
                  <c:v>1.7128099999999999</c:v>
                </c:pt>
                <c:pt idx="12161">
                  <c:v>0.38815500000000003</c:v>
                </c:pt>
                <c:pt idx="12162">
                  <c:v>1.5999699999999999</c:v>
                </c:pt>
                <c:pt idx="12163">
                  <c:v>1.5999699999999999</c:v>
                </c:pt>
                <c:pt idx="12164">
                  <c:v>2.0327099999999998</c:v>
                </c:pt>
                <c:pt idx="12165">
                  <c:v>1.0288299999999999</c:v>
                </c:pt>
                <c:pt idx="12166">
                  <c:v>0.90145399999999998</c:v>
                </c:pt>
                <c:pt idx="12167">
                  <c:v>0.38815500000000003</c:v>
                </c:pt>
                <c:pt idx="12168">
                  <c:v>1.76881</c:v>
                </c:pt>
                <c:pt idx="12169">
                  <c:v>1.2281</c:v>
                </c:pt>
                <c:pt idx="12170">
                  <c:v>2.03091</c:v>
                </c:pt>
                <c:pt idx="12171">
                  <c:v>2.5303499999999999</c:v>
                </c:pt>
                <c:pt idx="12172">
                  <c:v>1.69452</c:v>
                </c:pt>
                <c:pt idx="12173">
                  <c:v>0.77928299999999995</c:v>
                </c:pt>
                <c:pt idx="12174">
                  <c:v>2.1058500000000002</c:v>
                </c:pt>
                <c:pt idx="12175">
                  <c:v>2.4973299999999998</c:v>
                </c:pt>
                <c:pt idx="12176">
                  <c:v>8.4384000000000001E-2</c:v>
                </c:pt>
                <c:pt idx="12177">
                  <c:v>2.03091</c:v>
                </c:pt>
                <c:pt idx="12178">
                  <c:v>3.1233599999999999</c:v>
                </c:pt>
                <c:pt idx="12179">
                  <c:v>0.65588400000000002</c:v>
                </c:pt>
                <c:pt idx="12180">
                  <c:v>1.58863</c:v>
                </c:pt>
                <c:pt idx="12181">
                  <c:v>0.87543199999999999</c:v>
                </c:pt>
                <c:pt idx="12182">
                  <c:v>0.85075500000000004</c:v>
                </c:pt>
                <c:pt idx="12183">
                  <c:v>1.94218</c:v>
                </c:pt>
                <c:pt idx="12184">
                  <c:v>2.8579400000000001</c:v>
                </c:pt>
                <c:pt idx="12185">
                  <c:v>0.984595</c:v>
                </c:pt>
                <c:pt idx="12186">
                  <c:v>0.79566700000000001</c:v>
                </c:pt>
                <c:pt idx="12187">
                  <c:v>0.87370499999999995</c:v>
                </c:pt>
                <c:pt idx="12188">
                  <c:v>1.63043</c:v>
                </c:pt>
                <c:pt idx="12189">
                  <c:v>3.1902300000000001</c:v>
                </c:pt>
                <c:pt idx="12190">
                  <c:v>-1.74733</c:v>
                </c:pt>
                <c:pt idx="12191">
                  <c:v>1.2430600000000001</c:v>
                </c:pt>
                <c:pt idx="12192">
                  <c:v>-0.51284099999999999</c:v>
                </c:pt>
                <c:pt idx="12193">
                  <c:v>-0.63500000000000001</c:v>
                </c:pt>
                <c:pt idx="12194">
                  <c:v>-0.63500000000000001</c:v>
                </c:pt>
                <c:pt idx="12195">
                  <c:v>0.21329600000000001</c:v>
                </c:pt>
                <c:pt idx="12196">
                  <c:v>1.1980500000000001</c:v>
                </c:pt>
                <c:pt idx="12197">
                  <c:v>3.1902300000000001</c:v>
                </c:pt>
                <c:pt idx="12198">
                  <c:v>1.3006599999999999</c:v>
                </c:pt>
                <c:pt idx="12199">
                  <c:v>2.1105399999999999</c:v>
                </c:pt>
                <c:pt idx="12200">
                  <c:v>-1.10639</c:v>
                </c:pt>
                <c:pt idx="12201">
                  <c:v>2.0345499999999999</c:v>
                </c:pt>
                <c:pt idx="12202">
                  <c:v>2.33046</c:v>
                </c:pt>
                <c:pt idx="12203">
                  <c:v>1.9030199999999999</c:v>
                </c:pt>
                <c:pt idx="12204">
                  <c:v>2.6372599999999999</c:v>
                </c:pt>
                <c:pt idx="12205">
                  <c:v>2.0345499999999999</c:v>
                </c:pt>
                <c:pt idx="12206">
                  <c:v>0.64515800000000001</c:v>
                </c:pt>
                <c:pt idx="12207">
                  <c:v>1.86158</c:v>
                </c:pt>
                <c:pt idx="12208">
                  <c:v>0.80759599999999998</c:v>
                </c:pt>
                <c:pt idx="12209">
                  <c:v>0.70068399999999997</c:v>
                </c:pt>
                <c:pt idx="12210">
                  <c:v>0.80759599999999998</c:v>
                </c:pt>
                <c:pt idx="12211">
                  <c:v>-1.79924</c:v>
                </c:pt>
                <c:pt idx="12212">
                  <c:v>-1.83504</c:v>
                </c:pt>
                <c:pt idx="12213">
                  <c:v>-1.9568700000000001</c:v>
                </c:pt>
                <c:pt idx="12214">
                  <c:v>1.51919</c:v>
                </c:pt>
                <c:pt idx="12215">
                  <c:v>-2.6978200000000001</c:v>
                </c:pt>
                <c:pt idx="12216">
                  <c:v>0.74743800000000005</c:v>
                </c:pt>
                <c:pt idx="12217">
                  <c:v>-0.69559599999999999</c:v>
                </c:pt>
                <c:pt idx="12218">
                  <c:v>-3.6652999999999998E-2</c:v>
                </c:pt>
                <c:pt idx="12219">
                  <c:v>0.74743800000000005</c:v>
                </c:pt>
                <c:pt idx="12220">
                  <c:v>-0.42163</c:v>
                </c:pt>
                <c:pt idx="12221">
                  <c:v>0.74743800000000005</c:v>
                </c:pt>
                <c:pt idx="12222">
                  <c:v>-1.08561</c:v>
                </c:pt>
                <c:pt idx="12223">
                  <c:v>-0.55052599999999996</c:v>
                </c:pt>
                <c:pt idx="12224">
                  <c:v>-0.19315299999999999</c:v>
                </c:pt>
                <c:pt idx="12225">
                  <c:v>1.1120099999999999</c:v>
                </c:pt>
                <c:pt idx="12226">
                  <c:v>0.74743800000000005</c:v>
                </c:pt>
                <c:pt idx="12227">
                  <c:v>-1.6459900000000001</c:v>
                </c:pt>
                <c:pt idx="12228">
                  <c:v>0.95345000000000002</c:v>
                </c:pt>
                <c:pt idx="12229">
                  <c:v>0.99411300000000002</c:v>
                </c:pt>
                <c:pt idx="12230">
                  <c:v>-1.5150300000000001</c:v>
                </c:pt>
                <c:pt idx="12231">
                  <c:v>-0.58792500000000003</c:v>
                </c:pt>
                <c:pt idx="12232">
                  <c:v>0.16231699999999999</c:v>
                </c:pt>
                <c:pt idx="12233">
                  <c:v>-1.3955299999999999</c:v>
                </c:pt>
                <c:pt idx="12234">
                  <c:v>-1.7234100000000001</c:v>
                </c:pt>
                <c:pt idx="12235">
                  <c:v>-1.4833700000000001</c:v>
                </c:pt>
                <c:pt idx="12236">
                  <c:v>0.99411300000000002</c:v>
                </c:pt>
                <c:pt idx="12237">
                  <c:v>-7.4357999999999994E-2</c:v>
                </c:pt>
                <c:pt idx="12238">
                  <c:v>-7.4357999999999994E-2</c:v>
                </c:pt>
                <c:pt idx="12239">
                  <c:v>-2.3667099999999999</c:v>
                </c:pt>
                <c:pt idx="12240">
                  <c:v>-1.6019099999999999</c:v>
                </c:pt>
                <c:pt idx="12241">
                  <c:v>-1.6019099999999999</c:v>
                </c:pt>
                <c:pt idx="12242">
                  <c:v>-3.0949900000000001</c:v>
                </c:pt>
                <c:pt idx="12243">
                  <c:v>-2.4104899999999998</c:v>
                </c:pt>
                <c:pt idx="12244">
                  <c:v>-2.36212</c:v>
                </c:pt>
                <c:pt idx="12245">
                  <c:v>-1.4751399999999999</c:v>
                </c:pt>
                <c:pt idx="12246">
                  <c:v>-0.79235999999999995</c:v>
                </c:pt>
                <c:pt idx="12247">
                  <c:v>-1.78284</c:v>
                </c:pt>
                <c:pt idx="12248">
                  <c:v>-0.83516400000000002</c:v>
                </c:pt>
                <c:pt idx="12249">
                  <c:v>-2.4104899999999998</c:v>
                </c:pt>
                <c:pt idx="12250">
                  <c:v>-0.79235999999999995</c:v>
                </c:pt>
                <c:pt idx="12251">
                  <c:v>-3.0949900000000001</c:v>
                </c:pt>
                <c:pt idx="12252">
                  <c:v>-1.6019099999999999</c:v>
                </c:pt>
                <c:pt idx="12253">
                  <c:v>-2.0605500000000001</c:v>
                </c:pt>
                <c:pt idx="12254">
                  <c:v>2.2526000000000002</c:v>
                </c:pt>
                <c:pt idx="12255">
                  <c:v>-2.1002000000000001</c:v>
                </c:pt>
                <c:pt idx="12256">
                  <c:v>2.2526000000000002</c:v>
                </c:pt>
                <c:pt idx="12257">
                  <c:v>-9.7799999999999992E-4</c:v>
                </c:pt>
                <c:pt idx="12258">
                  <c:v>-1.9063399999999999</c:v>
                </c:pt>
                <c:pt idx="12259">
                  <c:v>2.2526000000000002</c:v>
                </c:pt>
                <c:pt idx="12260">
                  <c:v>-2.8773599999999999</c:v>
                </c:pt>
                <c:pt idx="12261">
                  <c:v>-0.43310199999999999</c:v>
                </c:pt>
                <c:pt idx="12262">
                  <c:v>-0.18699099999999999</c:v>
                </c:pt>
                <c:pt idx="12263">
                  <c:v>3.3370999999999998E-2</c:v>
                </c:pt>
                <c:pt idx="12264">
                  <c:v>-0.89591900000000002</c:v>
                </c:pt>
                <c:pt idx="12265">
                  <c:v>-0.18699099999999999</c:v>
                </c:pt>
                <c:pt idx="12266">
                  <c:v>-1.6549199999999999</c:v>
                </c:pt>
                <c:pt idx="12267">
                  <c:v>-2.3652899999999999</c:v>
                </c:pt>
                <c:pt idx="12268">
                  <c:v>-2.6368800000000001</c:v>
                </c:pt>
                <c:pt idx="12269">
                  <c:v>0.82999599999999996</c:v>
                </c:pt>
                <c:pt idx="12270">
                  <c:v>0.768737</c:v>
                </c:pt>
                <c:pt idx="12271">
                  <c:v>0.768737</c:v>
                </c:pt>
                <c:pt idx="12272">
                  <c:v>-0.101329</c:v>
                </c:pt>
                <c:pt idx="12273">
                  <c:v>1.50325</c:v>
                </c:pt>
                <c:pt idx="12274">
                  <c:v>0.57453200000000004</c:v>
                </c:pt>
                <c:pt idx="12275">
                  <c:v>0.73532299999999995</c:v>
                </c:pt>
                <c:pt idx="12276">
                  <c:v>0.52372099999999999</c:v>
                </c:pt>
                <c:pt idx="12277">
                  <c:v>0.70604</c:v>
                </c:pt>
                <c:pt idx="12278">
                  <c:v>0.66615400000000002</c:v>
                </c:pt>
                <c:pt idx="12279">
                  <c:v>0.40063599999999999</c:v>
                </c:pt>
                <c:pt idx="12280">
                  <c:v>0.46805799999999997</c:v>
                </c:pt>
                <c:pt idx="12281">
                  <c:v>0.52372099999999999</c:v>
                </c:pt>
                <c:pt idx="12282">
                  <c:v>0.474051</c:v>
                </c:pt>
                <c:pt idx="12283">
                  <c:v>0.33631100000000003</c:v>
                </c:pt>
                <c:pt idx="12284">
                  <c:v>0.120016</c:v>
                </c:pt>
                <c:pt idx="12285">
                  <c:v>0.33631100000000003</c:v>
                </c:pt>
                <c:pt idx="12286">
                  <c:v>0.78737000000000001</c:v>
                </c:pt>
                <c:pt idx="12287">
                  <c:v>1.60612</c:v>
                </c:pt>
                <c:pt idx="12288">
                  <c:v>0.79470799999999997</c:v>
                </c:pt>
                <c:pt idx="12289">
                  <c:v>0.81692100000000001</c:v>
                </c:pt>
                <c:pt idx="12290">
                  <c:v>1.2633099999999999</c:v>
                </c:pt>
                <c:pt idx="12291">
                  <c:v>1.98384</c:v>
                </c:pt>
                <c:pt idx="12292">
                  <c:v>1.1651400000000001</c:v>
                </c:pt>
                <c:pt idx="12293">
                  <c:v>1.2633099999999999</c:v>
                </c:pt>
                <c:pt idx="12294">
                  <c:v>1.5622100000000001</c:v>
                </c:pt>
                <c:pt idx="12295">
                  <c:v>1.1727399999999999</c:v>
                </c:pt>
                <c:pt idx="12296">
                  <c:v>0.66926600000000003</c:v>
                </c:pt>
                <c:pt idx="12297">
                  <c:v>1.1727399999999999</c:v>
                </c:pt>
                <c:pt idx="12298">
                  <c:v>1.9081399999999999</c:v>
                </c:pt>
                <c:pt idx="12299">
                  <c:v>0.60787999999999998</c:v>
                </c:pt>
                <c:pt idx="12300">
                  <c:v>1.76434</c:v>
                </c:pt>
                <c:pt idx="12301">
                  <c:v>1.02013</c:v>
                </c:pt>
                <c:pt idx="12302">
                  <c:v>0.99158500000000005</c:v>
                </c:pt>
                <c:pt idx="12303">
                  <c:v>1.2633099999999999</c:v>
                </c:pt>
                <c:pt idx="12304">
                  <c:v>1.20828</c:v>
                </c:pt>
                <c:pt idx="12305">
                  <c:v>0.79913599999999996</c:v>
                </c:pt>
                <c:pt idx="12306">
                  <c:v>0.62575999999999998</c:v>
                </c:pt>
                <c:pt idx="12307">
                  <c:v>1.3791599999999999</c:v>
                </c:pt>
                <c:pt idx="12308">
                  <c:v>1.92567</c:v>
                </c:pt>
                <c:pt idx="12309">
                  <c:v>1.3061700000000001</c:v>
                </c:pt>
                <c:pt idx="12310">
                  <c:v>1.3791599999999999</c:v>
                </c:pt>
                <c:pt idx="12311">
                  <c:v>1.92567</c:v>
                </c:pt>
                <c:pt idx="12312">
                  <c:v>4.4131999999999998E-2</c:v>
                </c:pt>
                <c:pt idx="12313">
                  <c:v>0.95398700000000003</c:v>
                </c:pt>
                <c:pt idx="12314">
                  <c:v>0.592615</c:v>
                </c:pt>
                <c:pt idx="12315">
                  <c:v>1.20828</c:v>
                </c:pt>
                <c:pt idx="12316">
                  <c:v>-4.3672999999999997E-2</c:v>
                </c:pt>
                <c:pt idx="12317">
                  <c:v>2.5428099999999998</c:v>
                </c:pt>
                <c:pt idx="12318">
                  <c:v>1.29918</c:v>
                </c:pt>
                <c:pt idx="12319">
                  <c:v>0.90018200000000004</c:v>
                </c:pt>
                <c:pt idx="12320">
                  <c:v>1.5065500000000001</c:v>
                </c:pt>
                <c:pt idx="12321">
                  <c:v>0.85990200000000006</c:v>
                </c:pt>
                <c:pt idx="12322">
                  <c:v>1.3061700000000001</c:v>
                </c:pt>
                <c:pt idx="12323">
                  <c:v>-0.42808800000000002</c:v>
                </c:pt>
                <c:pt idx="12324">
                  <c:v>1.3606400000000001</c:v>
                </c:pt>
                <c:pt idx="12325">
                  <c:v>-4.3672999999999997E-2</c:v>
                </c:pt>
                <c:pt idx="12326">
                  <c:v>1.3791599999999999</c:v>
                </c:pt>
                <c:pt idx="12327">
                  <c:v>1.15652</c:v>
                </c:pt>
                <c:pt idx="12328">
                  <c:v>1.20828</c:v>
                </c:pt>
                <c:pt idx="12329">
                  <c:v>-0.53161199999999997</c:v>
                </c:pt>
                <c:pt idx="12330">
                  <c:v>0.82413400000000003</c:v>
                </c:pt>
                <c:pt idx="12331">
                  <c:v>0.72926299999999999</c:v>
                </c:pt>
                <c:pt idx="12332">
                  <c:v>1.4843500000000001</c:v>
                </c:pt>
                <c:pt idx="12333">
                  <c:v>-0.36680699999999999</c:v>
                </c:pt>
                <c:pt idx="12334">
                  <c:v>0.991371</c:v>
                </c:pt>
                <c:pt idx="12335">
                  <c:v>0.85990200000000006</c:v>
                </c:pt>
                <c:pt idx="12336">
                  <c:v>0.12986300000000001</c:v>
                </c:pt>
                <c:pt idx="12337">
                  <c:v>0.71735599999999999</c:v>
                </c:pt>
                <c:pt idx="12338">
                  <c:v>0.47552899999999998</c:v>
                </c:pt>
                <c:pt idx="12339">
                  <c:v>1.6055600000000001</c:v>
                </c:pt>
                <c:pt idx="12340">
                  <c:v>-0.25840299999999999</c:v>
                </c:pt>
                <c:pt idx="12341">
                  <c:v>0.72926299999999999</c:v>
                </c:pt>
                <c:pt idx="12342">
                  <c:v>0.57085200000000003</c:v>
                </c:pt>
                <c:pt idx="12343">
                  <c:v>0.86846999999999996</c:v>
                </c:pt>
                <c:pt idx="12344">
                  <c:v>0.37498399999999998</c:v>
                </c:pt>
                <c:pt idx="12345">
                  <c:v>1.4857100000000001</c:v>
                </c:pt>
                <c:pt idx="12346">
                  <c:v>1.2079200000000001</c:v>
                </c:pt>
                <c:pt idx="12347">
                  <c:v>1.1200000000000001</c:v>
                </c:pt>
                <c:pt idx="12348">
                  <c:v>0.72577700000000001</c:v>
                </c:pt>
                <c:pt idx="12349">
                  <c:v>1.64211</c:v>
                </c:pt>
                <c:pt idx="12350">
                  <c:v>0.37498399999999998</c:v>
                </c:pt>
                <c:pt idx="12351">
                  <c:v>7.7479999999999993E-2</c:v>
                </c:pt>
                <c:pt idx="12352">
                  <c:v>7.7479999999999993E-2</c:v>
                </c:pt>
                <c:pt idx="12353">
                  <c:v>0.92769299999999999</c:v>
                </c:pt>
                <c:pt idx="12354">
                  <c:v>0.72577700000000001</c:v>
                </c:pt>
                <c:pt idx="12355">
                  <c:v>0.78421300000000005</c:v>
                </c:pt>
                <c:pt idx="12356">
                  <c:v>0.15513399999999999</c:v>
                </c:pt>
                <c:pt idx="12357">
                  <c:v>0.71735599999999999</c:v>
                </c:pt>
                <c:pt idx="12358">
                  <c:v>0.65933399999999998</c:v>
                </c:pt>
                <c:pt idx="12359">
                  <c:v>1.7076899999999999</c:v>
                </c:pt>
                <c:pt idx="12360">
                  <c:v>0.20735000000000001</c:v>
                </c:pt>
                <c:pt idx="12361">
                  <c:v>1.2351700000000001</c:v>
                </c:pt>
                <c:pt idx="12362">
                  <c:v>0.24226200000000001</c:v>
                </c:pt>
                <c:pt idx="12363">
                  <c:v>0.79827899999999996</c:v>
                </c:pt>
                <c:pt idx="12364">
                  <c:v>1.13781</c:v>
                </c:pt>
                <c:pt idx="12365">
                  <c:v>0.26197599999999999</c:v>
                </c:pt>
                <c:pt idx="12366">
                  <c:v>0.75795100000000004</c:v>
                </c:pt>
                <c:pt idx="12367">
                  <c:v>1.13781</c:v>
                </c:pt>
                <c:pt idx="12368">
                  <c:v>0.16691</c:v>
                </c:pt>
                <c:pt idx="12369">
                  <c:v>1.57738</c:v>
                </c:pt>
                <c:pt idx="12370">
                  <c:v>0.98955300000000002</c:v>
                </c:pt>
                <c:pt idx="12371">
                  <c:v>0.55423199999999995</c:v>
                </c:pt>
                <c:pt idx="12372">
                  <c:v>-0.135903</c:v>
                </c:pt>
                <c:pt idx="12373">
                  <c:v>1.0198199999999999</c:v>
                </c:pt>
                <c:pt idx="12374">
                  <c:v>0.49712699999999999</c:v>
                </c:pt>
                <c:pt idx="12375">
                  <c:v>-7.0889999999999998E-3</c:v>
                </c:pt>
                <c:pt idx="12376">
                  <c:v>-0.233436</c:v>
                </c:pt>
                <c:pt idx="12377">
                  <c:v>0.82415099999999997</c:v>
                </c:pt>
                <c:pt idx="12378">
                  <c:v>0.76318600000000003</c:v>
                </c:pt>
                <c:pt idx="12379">
                  <c:v>0.98955300000000002</c:v>
                </c:pt>
                <c:pt idx="12380">
                  <c:v>0.49712699999999999</c:v>
                </c:pt>
                <c:pt idx="12381">
                  <c:v>-9.4122999999999998E-2</c:v>
                </c:pt>
                <c:pt idx="12382">
                  <c:v>0.43492599999999998</c:v>
                </c:pt>
                <c:pt idx="12383">
                  <c:v>-5.7216000000000003E-2</c:v>
                </c:pt>
                <c:pt idx="12384">
                  <c:v>1.1025</c:v>
                </c:pt>
                <c:pt idx="12385">
                  <c:v>1.5617300000000001</c:v>
                </c:pt>
                <c:pt idx="12386">
                  <c:v>0.48571999999999999</c:v>
                </c:pt>
                <c:pt idx="12387">
                  <c:v>0.94200600000000001</c:v>
                </c:pt>
                <c:pt idx="12388">
                  <c:v>0.90076299999999998</c:v>
                </c:pt>
                <c:pt idx="12389">
                  <c:v>-0.63678400000000002</c:v>
                </c:pt>
                <c:pt idx="12390">
                  <c:v>1.8676200000000001</c:v>
                </c:pt>
                <c:pt idx="12391">
                  <c:v>1.3349</c:v>
                </c:pt>
                <c:pt idx="12392">
                  <c:v>0.446245</c:v>
                </c:pt>
                <c:pt idx="12393">
                  <c:v>0.79087099999999999</c:v>
                </c:pt>
                <c:pt idx="12394">
                  <c:v>1.07253</c:v>
                </c:pt>
                <c:pt idx="12395">
                  <c:v>0.495697</c:v>
                </c:pt>
                <c:pt idx="12396">
                  <c:v>0.52045799999999998</c:v>
                </c:pt>
                <c:pt idx="12397">
                  <c:v>0.94200600000000001</c:v>
                </c:pt>
                <c:pt idx="12398">
                  <c:v>0.59128099999999995</c:v>
                </c:pt>
                <c:pt idx="12399">
                  <c:v>-5.7216000000000003E-2</c:v>
                </c:pt>
                <c:pt idx="12400">
                  <c:v>1.3434900000000001</c:v>
                </c:pt>
                <c:pt idx="12401">
                  <c:v>0.495697</c:v>
                </c:pt>
                <c:pt idx="12402">
                  <c:v>1.47302</c:v>
                </c:pt>
                <c:pt idx="12403">
                  <c:v>0.543323</c:v>
                </c:pt>
                <c:pt idx="12404">
                  <c:v>0.86644900000000002</c:v>
                </c:pt>
                <c:pt idx="12405">
                  <c:v>0.29153299999999999</c:v>
                </c:pt>
                <c:pt idx="12406">
                  <c:v>0.495697</c:v>
                </c:pt>
                <c:pt idx="12407">
                  <c:v>0.27324199999999998</c:v>
                </c:pt>
                <c:pt idx="12408">
                  <c:v>0.30858400000000002</c:v>
                </c:pt>
                <c:pt idx="12409">
                  <c:v>1.2023699999999999</c:v>
                </c:pt>
                <c:pt idx="12410">
                  <c:v>0.49081200000000003</c:v>
                </c:pt>
                <c:pt idx="12411">
                  <c:v>5.0230999999999998E-2</c:v>
                </c:pt>
                <c:pt idx="12412">
                  <c:v>1.6616</c:v>
                </c:pt>
                <c:pt idx="12413">
                  <c:v>0.95935300000000001</c:v>
                </c:pt>
                <c:pt idx="12414">
                  <c:v>0.34709000000000001</c:v>
                </c:pt>
                <c:pt idx="12415">
                  <c:v>0.30312600000000001</c:v>
                </c:pt>
                <c:pt idx="12416">
                  <c:v>0.90498100000000004</c:v>
                </c:pt>
                <c:pt idx="12417">
                  <c:v>0.79422800000000005</c:v>
                </c:pt>
                <c:pt idx="12418">
                  <c:v>0.34709000000000001</c:v>
                </c:pt>
                <c:pt idx="12419">
                  <c:v>-0.63678400000000002</c:v>
                </c:pt>
                <c:pt idx="12420">
                  <c:v>5.0230999999999998E-2</c:v>
                </c:pt>
                <c:pt idx="12421">
                  <c:v>-0.15507799999999999</c:v>
                </c:pt>
                <c:pt idx="12422">
                  <c:v>9.5033000000000006E-2</c:v>
                </c:pt>
                <c:pt idx="12423">
                  <c:v>0.95935300000000001</c:v>
                </c:pt>
                <c:pt idx="12424">
                  <c:v>0.307504</c:v>
                </c:pt>
                <c:pt idx="12425">
                  <c:v>3.2833899999999998</c:v>
                </c:pt>
                <c:pt idx="12426">
                  <c:v>-1.38144</c:v>
                </c:pt>
                <c:pt idx="12427">
                  <c:v>0.25145099999999998</c:v>
                </c:pt>
                <c:pt idx="12428">
                  <c:v>0.37373800000000001</c:v>
                </c:pt>
                <c:pt idx="12429">
                  <c:v>-5.3888999999999999E-2</c:v>
                </c:pt>
                <c:pt idx="12430">
                  <c:v>0.51836599999999999</c:v>
                </c:pt>
                <c:pt idx="12431">
                  <c:v>0.89234599999999997</c:v>
                </c:pt>
                <c:pt idx="12432">
                  <c:v>0.307504</c:v>
                </c:pt>
                <c:pt idx="12433">
                  <c:v>-0.691473</c:v>
                </c:pt>
                <c:pt idx="12434">
                  <c:v>8.3048999999999998E-2</c:v>
                </c:pt>
                <c:pt idx="12435">
                  <c:v>-1.74733</c:v>
                </c:pt>
                <c:pt idx="12436">
                  <c:v>-0.26599</c:v>
                </c:pt>
                <c:pt idx="12437">
                  <c:v>0.76674699999999996</c:v>
                </c:pt>
                <c:pt idx="12438">
                  <c:v>-2.3848400000000001</c:v>
                </c:pt>
                <c:pt idx="12439">
                  <c:v>-3.5</c:v>
                </c:pt>
                <c:pt idx="12440">
                  <c:v>-0.32400400000000001</c:v>
                </c:pt>
                <c:pt idx="12441">
                  <c:v>-2.9706399999999999</c:v>
                </c:pt>
                <c:pt idx="12442">
                  <c:v>-0.53389699999999995</c:v>
                </c:pt>
                <c:pt idx="12443">
                  <c:v>-3.173</c:v>
                </c:pt>
                <c:pt idx="12444">
                  <c:v>-1.43868</c:v>
                </c:pt>
                <c:pt idx="12445">
                  <c:v>-1.9097599999999999</c:v>
                </c:pt>
                <c:pt idx="12446">
                  <c:v>-1.9467999999999999E-2</c:v>
                </c:pt>
                <c:pt idx="12447">
                  <c:v>-1.58619</c:v>
                </c:pt>
                <c:pt idx="12448">
                  <c:v>1.0871</c:v>
                </c:pt>
                <c:pt idx="12449">
                  <c:v>-6.8872000000000003E-2</c:v>
                </c:pt>
                <c:pt idx="12450">
                  <c:v>-0.32400400000000001</c:v>
                </c:pt>
                <c:pt idx="12451">
                  <c:v>0.35158099999999998</c:v>
                </c:pt>
                <c:pt idx="12452">
                  <c:v>-1.1869999999999999E-3</c:v>
                </c:pt>
                <c:pt idx="12453">
                  <c:v>0.360815</c:v>
                </c:pt>
                <c:pt idx="12454">
                  <c:v>0.36175499999999999</c:v>
                </c:pt>
                <c:pt idx="12455">
                  <c:v>-1.7233400000000001</c:v>
                </c:pt>
                <c:pt idx="12456">
                  <c:v>-1.0092300000000001</c:v>
                </c:pt>
                <c:pt idx="12457">
                  <c:v>-1.8185100000000001</c:v>
                </c:pt>
                <c:pt idx="12458">
                  <c:v>-0.22844400000000001</c:v>
                </c:pt>
                <c:pt idx="12459">
                  <c:v>-1.2077800000000001</c:v>
                </c:pt>
                <c:pt idx="12460">
                  <c:v>-3.5</c:v>
                </c:pt>
                <c:pt idx="12461">
                  <c:v>-2.44754</c:v>
                </c:pt>
                <c:pt idx="12462">
                  <c:v>-2.6055600000000001</c:v>
                </c:pt>
                <c:pt idx="12463">
                  <c:v>-2.0509400000000002</c:v>
                </c:pt>
                <c:pt idx="12464">
                  <c:v>-1.9668000000000001</c:v>
                </c:pt>
                <c:pt idx="12465">
                  <c:v>-2.9750000000000001</c:v>
                </c:pt>
                <c:pt idx="12466">
                  <c:v>-0.99769200000000002</c:v>
                </c:pt>
                <c:pt idx="12467">
                  <c:v>-1.5133000000000001</c:v>
                </c:pt>
                <c:pt idx="12468">
                  <c:v>-1.25658</c:v>
                </c:pt>
                <c:pt idx="12469">
                  <c:v>-1.4822599999999999</c:v>
                </c:pt>
                <c:pt idx="12470">
                  <c:v>7.3840000000000003E-2</c:v>
                </c:pt>
                <c:pt idx="12471">
                  <c:v>-3.2993100000000002</c:v>
                </c:pt>
                <c:pt idx="12472">
                  <c:v>-0.69619799999999998</c:v>
                </c:pt>
                <c:pt idx="12473">
                  <c:v>-0.97723199999999999</c:v>
                </c:pt>
                <c:pt idx="12474">
                  <c:v>-1.4822599999999999</c:v>
                </c:pt>
                <c:pt idx="12475">
                  <c:v>-0.34233000000000002</c:v>
                </c:pt>
                <c:pt idx="12476">
                  <c:v>-2.49586</c:v>
                </c:pt>
                <c:pt idx="12477">
                  <c:v>-1.8107200000000001</c:v>
                </c:pt>
                <c:pt idx="12478">
                  <c:v>-2.33805</c:v>
                </c:pt>
                <c:pt idx="12479">
                  <c:v>-0.40443299999999999</c:v>
                </c:pt>
                <c:pt idx="12480">
                  <c:v>0.86357300000000004</c:v>
                </c:pt>
                <c:pt idx="12481">
                  <c:v>-1.04084</c:v>
                </c:pt>
                <c:pt idx="12482">
                  <c:v>0.21885099999999999</c:v>
                </c:pt>
                <c:pt idx="12483">
                  <c:v>-1.0529299999999999</c:v>
                </c:pt>
                <c:pt idx="12484">
                  <c:v>0.21885099999999999</c:v>
                </c:pt>
                <c:pt idx="12485">
                  <c:v>-0.40443299999999999</c:v>
                </c:pt>
                <c:pt idx="12486">
                  <c:v>-0.49213400000000002</c:v>
                </c:pt>
                <c:pt idx="12487">
                  <c:v>-1.0789500000000001</c:v>
                </c:pt>
                <c:pt idx="12488">
                  <c:v>-3.5</c:v>
                </c:pt>
                <c:pt idx="12489">
                  <c:v>0.86357300000000004</c:v>
                </c:pt>
                <c:pt idx="12490">
                  <c:v>-0.40248800000000001</c:v>
                </c:pt>
                <c:pt idx="12491">
                  <c:v>-0.957839</c:v>
                </c:pt>
                <c:pt idx="12492">
                  <c:v>1.77572</c:v>
                </c:pt>
                <c:pt idx="12493">
                  <c:v>-0.35150999999999999</c:v>
                </c:pt>
                <c:pt idx="12494">
                  <c:v>-3.7950000000000002E-3</c:v>
                </c:pt>
                <c:pt idx="12495">
                  <c:v>0.60685</c:v>
                </c:pt>
                <c:pt idx="12496">
                  <c:v>-0.29726200000000003</c:v>
                </c:pt>
                <c:pt idx="12497">
                  <c:v>-0.78326399999999996</c:v>
                </c:pt>
                <c:pt idx="12498">
                  <c:v>0.92107099999999997</c:v>
                </c:pt>
                <c:pt idx="12499">
                  <c:v>-0.30278100000000002</c:v>
                </c:pt>
                <c:pt idx="12500">
                  <c:v>-0.119639</c:v>
                </c:pt>
                <c:pt idx="12501">
                  <c:v>-0.42263899999999999</c:v>
                </c:pt>
                <c:pt idx="12502">
                  <c:v>1.4254199999999999</c:v>
                </c:pt>
                <c:pt idx="12503">
                  <c:v>1.4254199999999999</c:v>
                </c:pt>
                <c:pt idx="12504">
                  <c:v>-0.42263899999999999</c:v>
                </c:pt>
                <c:pt idx="12505">
                  <c:v>0.24499799999999999</c:v>
                </c:pt>
                <c:pt idx="12506">
                  <c:v>0.92107099999999997</c:v>
                </c:pt>
                <c:pt idx="12507">
                  <c:v>-0.26540799999999998</c:v>
                </c:pt>
                <c:pt idx="12508">
                  <c:v>0.84967099999999995</c:v>
                </c:pt>
                <c:pt idx="12509">
                  <c:v>1.70262</c:v>
                </c:pt>
                <c:pt idx="12510">
                  <c:v>1.23644</c:v>
                </c:pt>
                <c:pt idx="12511">
                  <c:v>0.53415400000000002</c:v>
                </c:pt>
                <c:pt idx="12512">
                  <c:v>0.80376999999999998</c:v>
                </c:pt>
                <c:pt idx="12513">
                  <c:v>0.79732099999999995</c:v>
                </c:pt>
                <c:pt idx="12514">
                  <c:v>1.23644</c:v>
                </c:pt>
                <c:pt idx="12515">
                  <c:v>0.92080200000000001</c:v>
                </c:pt>
                <c:pt idx="12516">
                  <c:v>0.92080200000000001</c:v>
                </c:pt>
                <c:pt idx="12517">
                  <c:v>0.257357</c:v>
                </c:pt>
                <c:pt idx="12518">
                  <c:v>-0.14755399999999999</c:v>
                </c:pt>
                <c:pt idx="12519">
                  <c:v>-7.1074999999999999E-2</c:v>
                </c:pt>
                <c:pt idx="12520">
                  <c:v>0.67305300000000001</c:v>
                </c:pt>
                <c:pt idx="12521">
                  <c:v>0.31630200000000003</c:v>
                </c:pt>
                <c:pt idx="12522">
                  <c:v>0.65076299999999998</c:v>
                </c:pt>
                <c:pt idx="12523">
                  <c:v>8.9557999999999999E-2</c:v>
                </c:pt>
                <c:pt idx="12524">
                  <c:v>0.70228299999999999</c:v>
                </c:pt>
                <c:pt idx="12525">
                  <c:v>0.85322699999999996</c:v>
                </c:pt>
                <c:pt idx="12526">
                  <c:v>0.45366200000000001</c:v>
                </c:pt>
                <c:pt idx="12527">
                  <c:v>0.198766</c:v>
                </c:pt>
                <c:pt idx="12528">
                  <c:v>0.80310300000000001</c:v>
                </c:pt>
                <c:pt idx="12529">
                  <c:v>0.69532099999999997</c:v>
                </c:pt>
                <c:pt idx="12530">
                  <c:v>0.495612</c:v>
                </c:pt>
                <c:pt idx="12531">
                  <c:v>0.53520599999999996</c:v>
                </c:pt>
                <c:pt idx="12532">
                  <c:v>0.27736100000000002</c:v>
                </c:pt>
                <c:pt idx="12533">
                  <c:v>0.79918800000000001</c:v>
                </c:pt>
                <c:pt idx="12534">
                  <c:v>1.5705E-2</c:v>
                </c:pt>
                <c:pt idx="12535">
                  <c:v>1.9474000000000002E-2</c:v>
                </c:pt>
                <c:pt idx="12536">
                  <c:v>1.9474000000000002E-2</c:v>
                </c:pt>
                <c:pt idx="12537">
                  <c:v>0.12665899999999999</c:v>
                </c:pt>
                <c:pt idx="12538">
                  <c:v>0.55993700000000002</c:v>
                </c:pt>
                <c:pt idx="12539">
                  <c:v>5.4796999999999998E-2</c:v>
                </c:pt>
                <c:pt idx="12540">
                  <c:v>0.84930000000000005</c:v>
                </c:pt>
                <c:pt idx="12541">
                  <c:v>-0.22705800000000001</c:v>
                </c:pt>
                <c:pt idx="12542">
                  <c:v>-0.62781799999999999</c:v>
                </c:pt>
                <c:pt idx="12543">
                  <c:v>5.4796999999999998E-2</c:v>
                </c:pt>
                <c:pt idx="12544">
                  <c:v>-0.92566400000000004</c:v>
                </c:pt>
                <c:pt idx="12545">
                  <c:v>-0.11905</c:v>
                </c:pt>
                <c:pt idx="12546">
                  <c:v>-0.54318900000000003</c:v>
                </c:pt>
                <c:pt idx="12547">
                  <c:v>-0.49488900000000002</c:v>
                </c:pt>
                <c:pt idx="12548">
                  <c:v>-0.54549599999999998</c:v>
                </c:pt>
                <c:pt idx="12549">
                  <c:v>-2.0904500000000001</c:v>
                </c:pt>
                <c:pt idx="12550">
                  <c:v>5.7360000000000001E-2</c:v>
                </c:pt>
                <c:pt idx="12551">
                  <c:v>-2.0904500000000001</c:v>
                </c:pt>
                <c:pt idx="12552">
                  <c:v>2.0635000000000001E-2</c:v>
                </c:pt>
                <c:pt idx="12553">
                  <c:v>0.57967199999999997</c:v>
                </c:pt>
                <c:pt idx="12554">
                  <c:v>0.51030299999999995</c:v>
                </c:pt>
                <c:pt idx="12555">
                  <c:v>-0.77092700000000003</c:v>
                </c:pt>
                <c:pt idx="12556">
                  <c:v>0.42773600000000001</c:v>
                </c:pt>
                <c:pt idx="12557">
                  <c:v>1.2989299999999999</c:v>
                </c:pt>
                <c:pt idx="12558">
                  <c:v>0.19411100000000001</c:v>
                </c:pt>
                <c:pt idx="12559">
                  <c:v>0.116588</c:v>
                </c:pt>
                <c:pt idx="12560">
                  <c:v>0.51030299999999995</c:v>
                </c:pt>
                <c:pt idx="12561">
                  <c:v>0.55993700000000002</c:v>
                </c:pt>
                <c:pt idx="12562">
                  <c:v>0.59408899999999998</c:v>
                </c:pt>
                <c:pt idx="12563">
                  <c:v>1.1607400000000001</c:v>
                </c:pt>
                <c:pt idx="12564">
                  <c:v>1.1843999999999999</c:v>
                </c:pt>
                <c:pt idx="12565">
                  <c:v>0.71924699999999997</c:v>
                </c:pt>
                <c:pt idx="12566">
                  <c:v>-0.34063300000000002</c:v>
                </c:pt>
                <c:pt idx="12567">
                  <c:v>1.49383</c:v>
                </c:pt>
                <c:pt idx="12568">
                  <c:v>-1.64428</c:v>
                </c:pt>
                <c:pt idx="12569">
                  <c:v>-2.0529700000000002</c:v>
                </c:pt>
                <c:pt idx="12570">
                  <c:v>0.57517799999999997</c:v>
                </c:pt>
                <c:pt idx="12571">
                  <c:v>0.47360099999999999</c:v>
                </c:pt>
                <c:pt idx="12572">
                  <c:v>1.2322</c:v>
                </c:pt>
                <c:pt idx="12573">
                  <c:v>-0.39912700000000001</c:v>
                </c:pt>
                <c:pt idx="12574">
                  <c:v>0.4083</c:v>
                </c:pt>
                <c:pt idx="12575">
                  <c:v>0.47297899999999998</c:v>
                </c:pt>
                <c:pt idx="12576">
                  <c:v>0.55993700000000002</c:v>
                </c:pt>
                <c:pt idx="12577">
                  <c:v>-0.29400799999999999</c:v>
                </c:pt>
                <c:pt idx="12578">
                  <c:v>2.1430000000000001E-2</c:v>
                </c:pt>
                <c:pt idx="12579">
                  <c:v>1.6988700000000001</c:v>
                </c:pt>
                <c:pt idx="12580">
                  <c:v>0.17579600000000001</c:v>
                </c:pt>
                <c:pt idx="12581">
                  <c:v>1.0170699999999999</c:v>
                </c:pt>
                <c:pt idx="12582">
                  <c:v>1.00288</c:v>
                </c:pt>
                <c:pt idx="12583">
                  <c:v>-0.39795999999999998</c:v>
                </c:pt>
                <c:pt idx="12584">
                  <c:v>0.203705</c:v>
                </c:pt>
                <c:pt idx="12585">
                  <c:v>1.54606</c:v>
                </c:pt>
                <c:pt idx="12586">
                  <c:v>1.1696599999999999</c:v>
                </c:pt>
                <c:pt idx="12587">
                  <c:v>-0.145181</c:v>
                </c:pt>
                <c:pt idx="12588">
                  <c:v>-0.64448799999999995</c:v>
                </c:pt>
                <c:pt idx="12589">
                  <c:v>-1.1449199999999999</c:v>
                </c:pt>
                <c:pt idx="12590">
                  <c:v>1.19214</c:v>
                </c:pt>
                <c:pt idx="12591">
                  <c:v>-1.40706</c:v>
                </c:pt>
                <c:pt idx="12592">
                  <c:v>-7.0063E-2</c:v>
                </c:pt>
                <c:pt idx="12593">
                  <c:v>-1.5873600000000001</c:v>
                </c:pt>
                <c:pt idx="12594">
                  <c:v>-0.21240000000000001</c:v>
                </c:pt>
                <c:pt idx="12595">
                  <c:v>-1.57687</c:v>
                </c:pt>
                <c:pt idx="12596">
                  <c:v>-1.6989300000000001</c:v>
                </c:pt>
                <c:pt idx="12597">
                  <c:v>-3.5</c:v>
                </c:pt>
                <c:pt idx="12598">
                  <c:v>1.1393</c:v>
                </c:pt>
                <c:pt idx="12599">
                  <c:v>-2.0796399999999999</c:v>
                </c:pt>
                <c:pt idx="12600">
                  <c:v>-0.31525799999999998</c:v>
                </c:pt>
                <c:pt idx="12601">
                  <c:v>-3.01403</c:v>
                </c:pt>
                <c:pt idx="12602">
                  <c:v>0.39005899999999999</c:v>
                </c:pt>
                <c:pt idx="12603">
                  <c:v>1.0683</c:v>
                </c:pt>
                <c:pt idx="12604">
                  <c:v>-1.0738399999999999</c:v>
                </c:pt>
                <c:pt idx="12605">
                  <c:v>2.5013000000000001E-2</c:v>
                </c:pt>
                <c:pt idx="12606">
                  <c:v>-2.5573999999999999</c:v>
                </c:pt>
                <c:pt idx="12607">
                  <c:v>-0.759413</c:v>
                </c:pt>
                <c:pt idx="12608">
                  <c:v>-2.2089300000000001</c:v>
                </c:pt>
                <c:pt idx="12609">
                  <c:v>-1.13571</c:v>
                </c:pt>
                <c:pt idx="12610">
                  <c:v>-3.5</c:v>
                </c:pt>
                <c:pt idx="12611">
                  <c:v>-9.4697000000000003E-2</c:v>
                </c:pt>
                <c:pt idx="12612">
                  <c:v>-2.0542199999999999</c:v>
                </c:pt>
                <c:pt idx="12613">
                  <c:v>-1.70991</c:v>
                </c:pt>
                <c:pt idx="12614">
                  <c:v>-0.66861099999999996</c:v>
                </c:pt>
                <c:pt idx="12615">
                  <c:v>-2.8145199999999999</c:v>
                </c:pt>
                <c:pt idx="12616">
                  <c:v>-1.6191</c:v>
                </c:pt>
                <c:pt idx="12617">
                  <c:v>-2.8755299999999999</c:v>
                </c:pt>
                <c:pt idx="12618">
                  <c:v>-1.69861</c:v>
                </c:pt>
                <c:pt idx="12619">
                  <c:v>-2.02542</c:v>
                </c:pt>
                <c:pt idx="12620">
                  <c:v>-0.94415300000000002</c:v>
                </c:pt>
                <c:pt idx="12621">
                  <c:v>-1.67086</c:v>
                </c:pt>
                <c:pt idx="12622">
                  <c:v>0.44040400000000002</c:v>
                </c:pt>
                <c:pt idx="12623">
                  <c:v>-1.5743</c:v>
                </c:pt>
                <c:pt idx="12624">
                  <c:v>-1.07962</c:v>
                </c:pt>
                <c:pt idx="12625">
                  <c:v>-1.55884</c:v>
                </c:pt>
                <c:pt idx="12626">
                  <c:v>-2.3246600000000002</c:v>
                </c:pt>
                <c:pt idx="12627">
                  <c:v>-0.31479800000000002</c:v>
                </c:pt>
                <c:pt idx="12628">
                  <c:v>-1.03928</c:v>
                </c:pt>
                <c:pt idx="12629">
                  <c:v>-0.31479800000000002</c:v>
                </c:pt>
                <c:pt idx="12630">
                  <c:v>-1.27495</c:v>
                </c:pt>
                <c:pt idx="12631">
                  <c:v>-0.997923</c:v>
                </c:pt>
                <c:pt idx="12632">
                  <c:v>-3.5</c:v>
                </c:pt>
                <c:pt idx="12633">
                  <c:v>-1.71641</c:v>
                </c:pt>
                <c:pt idx="12634">
                  <c:v>-3.0912799999999998</c:v>
                </c:pt>
                <c:pt idx="12635">
                  <c:v>-2.07362</c:v>
                </c:pt>
                <c:pt idx="12636">
                  <c:v>-2.07362</c:v>
                </c:pt>
                <c:pt idx="12637">
                  <c:v>-0.997923</c:v>
                </c:pt>
                <c:pt idx="12638">
                  <c:v>-1.0764199999999999</c:v>
                </c:pt>
                <c:pt idx="12639">
                  <c:v>-0.62925799999999998</c:v>
                </c:pt>
                <c:pt idx="12640">
                  <c:v>-0.342136</c:v>
                </c:pt>
                <c:pt idx="12641">
                  <c:v>0.22099299999999999</c:v>
                </c:pt>
                <c:pt idx="12642">
                  <c:v>-2.0200800000000001</c:v>
                </c:pt>
                <c:pt idx="12643">
                  <c:v>-0.21543599999999999</c:v>
                </c:pt>
                <c:pt idx="12644">
                  <c:v>-0.93871499999999997</c:v>
                </c:pt>
                <c:pt idx="12645">
                  <c:v>-0.39102799999999999</c:v>
                </c:pt>
                <c:pt idx="12646">
                  <c:v>-0.39455699999999999</c:v>
                </c:pt>
                <c:pt idx="12647">
                  <c:v>-0.81393099999999996</c:v>
                </c:pt>
                <c:pt idx="12648">
                  <c:v>-0.11140899999999999</c:v>
                </c:pt>
                <c:pt idx="12649">
                  <c:v>-2.0200800000000001</c:v>
                </c:pt>
                <c:pt idx="12650">
                  <c:v>0.94329399999999997</c:v>
                </c:pt>
                <c:pt idx="12651">
                  <c:v>-2.1174599999999999</c:v>
                </c:pt>
                <c:pt idx="12652">
                  <c:v>0.555508</c:v>
                </c:pt>
                <c:pt idx="12653">
                  <c:v>-1.25684</c:v>
                </c:pt>
                <c:pt idx="12654">
                  <c:v>1.2824800000000001</c:v>
                </c:pt>
                <c:pt idx="12655">
                  <c:v>0.230099</c:v>
                </c:pt>
                <c:pt idx="12656">
                  <c:v>0.230099</c:v>
                </c:pt>
                <c:pt idx="12657">
                  <c:v>-0.98713099999999998</c:v>
                </c:pt>
                <c:pt idx="12658">
                  <c:v>1.43573</c:v>
                </c:pt>
                <c:pt idx="12659">
                  <c:v>1.3831</c:v>
                </c:pt>
                <c:pt idx="12660">
                  <c:v>1.28166</c:v>
                </c:pt>
                <c:pt idx="12661">
                  <c:v>0.75608600000000004</c:v>
                </c:pt>
                <c:pt idx="12662">
                  <c:v>1.10219</c:v>
                </c:pt>
                <c:pt idx="12663">
                  <c:v>1.5676600000000001</c:v>
                </c:pt>
                <c:pt idx="12664">
                  <c:v>-0.37303900000000001</c:v>
                </c:pt>
                <c:pt idx="12665">
                  <c:v>1.19913</c:v>
                </c:pt>
                <c:pt idx="12666">
                  <c:v>0.94005300000000003</c:v>
                </c:pt>
                <c:pt idx="12667">
                  <c:v>1.43573</c:v>
                </c:pt>
                <c:pt idx="12668">
                  <c:v>1.43573</c:v>
                </c:pt>
                <c:pt idx="12669">
                  <c:v>0.175873</c:v>
                </c:pt>
                <c:pt idx="12670">
                  <c:v>0.75099099999999996</c:v>
                </c:pt>
                <c:pt idx="12671">
                  <c:v>1.0784899999999999</c:v>
                </c:pt>
                <c:pt idx="12672">
                  <c:v>1.4753099999999999</c:v>
                </c:pt>
                <c:pt idx="12673">
                  <c:v>0.19988</c:v>
                </c:pt>
                <c:pt idx="12674">
                  <c:v>-6.7613000000000006E-2</c:v>
                </c:pt>
                <c:pt idx="12675">
                  <c:v>-0.39064599999999999</c:v>
                </c:pt>
                <c:pt idx="12676">
                  <c:v>-0.427759</c:v>
                </c:pt>
                <c:pt idx="12677">
                  <c:v>-0.22193199999999999</c:v>
                </c:pt>
                <c:pt idx="12678">
                  <c:v>-0.39064599999999999</c:v>
                </c:pt>
                <c:pt idx="12679">
                  <c:v>0.83379400000000004</c:v>
                </c:pt>
                <c:pt idx="12680">
                  <c:v>1.6185799999999999</c:v>
                </c:pt>
                <c:pt idx="12681">
                  <c:v>-0.57932700000000004</c:v>
                </c:pt>
                <c:pt idx="12682">
                  <c:v>-0.22193199999999999</c:v>
                </c:pt>
                <c:pt idx="12683">
                  <c:v>-0.88329800000000003</c:v>
                </c:pt>
                <c:pt idx="12684">
                  <c:v>-0.47289599999999998</c:v>
                </c:pt>
                <c:pt idx="12685">
                  <c:v>0.73799800000000004</c:v>
                </c:pt>
                <c:pt idx="12686">
                  <c:v>0.26792199999999999</c:v>
                </c:pt>
                <c:pt idx="12687">
                  <c:v>0.43272300000000002</c:v>
                </c:pt>
                <c:pt idx="12688">
                  <c:v>-0.39064599999999999</c:v>
                </c:pt>
                <c:pt idx="12689">
                  <c:v>0.50761199999999995</c:v>
                </c:pt>
                <c:pt idx="12690">
                  <c:v>0.77978899999999995</c:v>
                </c:pt>
                <c:pt idx="12691">
                  <c:v>-0.49488900000000002</c:v>
                </c:pt>
                <c:pt idx="12692">
                  <c:v>0.73174399999999995</c:v>
                </c:pt>
                <c:pt idx="12693">
                  <c:v>1.4428399999999999</c:v>
                </c:pt>
                <c:pt idx="12694">
                  <c:v>-0.16788</c:v>
                </c:pt>
                <c:pt idx="12695">
                  <c:v>-0.202768</c:v>
                </c:pt>
                <c:pt idx="12696">
                  <c:v>0.41630899999999998</c:v>
                </c:pt>
                <c:pt idx="12697">
                  <c:v>0.80936300000000005</c:v>
                </c:pt>
                <c:pt idx="12698">
                  <c:v>1.4753099999999999</c:v>
                </c:pt>
                <c:pt idx="12699">
                  <c:v>-0.14397599999999999</c:v>
                </c:pt>
                <c:pt idx="12700">
                  <c:v>-0.22193199999999999</c:v>
                </c:pt>
                <c:pt idx="12701">
                  <c:v>0.80936300000000005</c:v>
                </c:pt>
                <c:pt idx="12702">
                  <c:v>0.891293</c:v>
                </c:pt>
                <c:pt idx="12703">
                  <c:v>0.19988</c:v>
                </c:pt>
                <c:pt idx="12704">
                  <c:v>0.67638699999999996</c:v>
                </c:pt>
                <c:pt idx="12705">
                  <c:v>0.50558800000000004</c:v>
                </c:pt>
                <c:pt idx="12706">
                  <c:v>-3.0609999999999999E-3</c:v>
                </c:pt>
                <c:pt idx="12707">
                  <c:v>1.6147999999999999E-2</c:v>
                </c:pt>
                <c:pt idx="12708">
                  <c:v>-0.823604</c:v>
                </c:pt>
                <c:pt idx="12709">
                  <c:v>-1.0517E-2</c:v>
                </c:pt>
                <c:pt idx="12710">
                  <c:v>-0.86968699999999999</c:v>
                </c:pt>
                <c:pt idx="12711">
                  <c:v>0.225856</c:v>
                </c:pt>
                <c:pt idx="12712">
                  <c:v>-0.93044300000000002</c:v>
                </c:pt>
                <c:pt idx="12713">
                  <c:v>-1.1097999999999999</c:v>
                </c:pt>
                <c:pt idx="12714">
                  <c:v>-1.8801099999999999</c:v>
                </c:pt>
                <c:pt idx="12715">
                  <c:v>-0.39912700000000001</c:v>
                </c:pt>
                <c:pt idx="12716">
                  <c:v>-0.193194</c:v>
                </c:pt>
                <c:pt idx="12717">
                  <c:v>-0.17715800000000001</c:v>
                </c:pt>
                <c:pt idx="12718">
                  <c:v>-0.427759</c:v>
                </c:pt>
                <c:pt idx="12719">
                  <c:v>-0.18865399999999999</c:v>
                </c:pt>
                <c:pt idx="12720">
                  <c:v>1.9365E-2</c:v>
                </c:pt>
                <c:pt idx="12721">
                  <c:v>-0.823604</c:v>
                </c:pt>
                <c:pt idx="12722">
                  <c:v>0.37320599999999998</c:v>
                </c:pt>
                <c:pt idx="12723">
                  <c:v>0.18758</c:v>
                </c:pt>
                <c:pt idx="12724">
                  <c:v>1.1575</c:v>
                </c:pt>
                <c:pt idx="12725">
                  <c:v>-1.0517E-2</c:v>
                </c:pt>
                <c:pt idx="12726">
                  <c:v>-1.0747</c:v>
                </c:pt>
                <c:pt idx="12727">
                  <c:v>-0.79645600000000005</c:v>
                </c:pt>
                <c:pt idx="12728">
                  <c:v>1.0518000000000001</c:v>
                </c:pt>
                <c:pt idx="12729">
                  <c:v>-0.82139499999999999</c:v>
                </c:pt>
                <c:pt idx="12730">
                  <c:v>1.97082</c:v>
                </c:pt>
                <c:pt idx="12731">
                  <c:v>0.98395999999999995</c:v>
                </c:pt>
                <c:pt idx="12732">
                  <c:v>1.15438</c:v>
                </c:pt>
                <c:pt idx="12733">
                  <c:v>-0.353966</c:v>
                </c:pt>
                <c:pt idx="12734">
                  <c:v>4.4549999999999998E-3</c:v>
                </c:pt>
                <c:pt idx="12735">
                  <c:v>9.6100000000000005E-3</c:v>
                </c:pt>
                <c:pt idx="12736">
                  <c:v>-0.188578</c:v>
                </c:pt>
                <c:pt idx="12737">
                  <c:v>-0.149176</c:v>
                </c:pt>
                <c:pt idx="12738">
                  <c:v>-0.149176</c:v>
                </c:pt>
                <c:pt idx="12739">
                  <c:v>-1.3938699999999999</c:v>
                </c:pt>
                <c:pt idx="12740">
                  <c:v>0.78917899999999996</c:v>
                </c:pt>
                <c:pt idx="12741">
                  <c:v>6.8331000000000003E-2</c:v>
                </c:pt>
                <c:pt idx="12742">
                  <c:v>0.51186699999999996</c:v>
                </c:pt>
                <c:pt idx="12743">
                  <c:v>0.76578900000000005</c:v>
                </c:pt>
                <c:pt idx="12744">
                  <c:v>0.71298600000000001</c:v>
                </c:pt>
                <c:pt idx="12745">
                  <c:v>1.1463099999999999</c:v>
                </c:pt>
                <c:pt idx="12746">
                  <c:v>-0.65630200000000005</c:v>
                </c:pt>
                <c:pt idx="12747">
                  <c:v>-0.728244</c:v>
                </c:pt>
                <c:pt idx="12748">
                  <c:v>-0.54319899999999999</c:v>
                </c:pt>
                <c:pt idx="12749">
                  <c:v>-1.0738300000000001</c:v>
                </c:pt>
                <c:pt idx="12750">
                  <c:v>0.73947600000000002</c:v>
                </c:pt>
                <c:pt idx="12751">
                  <c:v>-2.2128700000000001</c:v>
                </c:pt>
                <c:pt idx="12752">
                  <c:v>0.74885299999999999</c:v>
                </c:pt>
                <c:pt idx="12753">
                  <c:v>-0.65630200000000005</c:v>
                </c:pt>
                <c:pt idx="12754">
                  <c:v>-0.27718500000000001</c:v>
                </c:pt>
                <c:pt idx="12755">
                  <c:v>-2.2128700000000001</c:v>
                </c:pt>
                <c:pt idx="12756">
                  <c:v>-0.76023600000000002</c:v>
                </c:pt>
                <c:pt idx="12757">
                  <c:v>-2.3222100000000001</c:v>
                </c:pt>
                <c:pt idx="12758">
                  <c:v>-3.3774000000000002</c:v>
                </c:pt>
                <c:pt idx="12759">
                  <c:v>-3.5</c:v>
                </c:pt>
                <c:pt idx="12760">
                  <c:v>-3.5</c:v>
                </c:pt>
                <c:pt idx="12761">
                  <c:v>-4.9870999999999999E-2</c:v>
                </c:pt>
                <c:pt idx="12762">
                  <c:v>-0.58273600000000003</c:v>
                </c:pt>
                <c:pt idx="12763">
                  <c:v>-3.5</c:v>
                </c:pt>
                <c:pt idx="12764">
                  <c:v>-4.9870999999999999E-2</c:v>
                </c:pt>
                <c:pt idx="12765">
                  <c:v>-3.3273100000000002</c:v>
                </c:pt>
                <c:pt idx="12766">
                  <c:v>-6.6798999999999997E-2</c:v>
                </c:pt>
                <c:pt idx="12767">
                  <c:v>-2.12663</c:v>
                </c:pt>
                <c:pt idx="12768">
                  <c:v>-1.64456</c:v>
                </c:pt>
                <c:pt idx="12769">
                  <c:v>-2.7917299999999998</c:v>
                </c:pt>
                <c:pt idx="12770">
                  <c:v>-2.8035100000000002</c:v>
                </c:pt>
                <c:pt idx="12771">
                  <c:v>-0.94522600000000001</c:v>
                </c:pt>
                <c:pt idx="12772">
                  <c:v>-3.5</c:v>
                </c:pt>
                <c:pt idx="12773">
                  <c:v>-1.9815499999999999</c:v>
                </c:pt>
                <c:pt idx="12774">
                  <c:v>-2.3329900000000001</c:v>
                </c:pt>
                <c:pt idx="12775">
                  <c:v>-2.7917299999999998</c:v>
                </c:pt>
                <c:pt idx="12776">
                  <c:v>-0.38198500000000002</c:v>
                </c:pt>
                <c:pt idx="12777">
                  <c:v>-1.0738300000000001</c:v>
                </c:pt>
                <c:pt idx="12778">
                  <c:v>-0.51189300000000004</c:v>
                </c:pt>
                <c:pt idx="12779">
                  <c:v>-0.80747800000000003</c:v>
                </c:pt>
                <c:pt idx="12780">
                  <c:v>0.54302799999999996</c:v>
                </c:pt>
                <c:pt idx="12781">
                  <c:v>-2.1347299999999998</c:v>
                </c:pt>
                <c:pt idx="12782">
                  <c:v>-0.74963599999999997</c:v>
                </c:pt>
                <c:pt idx="12783">
                  <c:v>-2.12663</c:v>
                </c:pt>
                <c:pt idx="12784">
                  <c:v>-2.1347299999999998</c:v>
                </c:pt>
                <c:pt idx="12785">
                  <c:v>0.43216700000000002</c:v>
                </c:pt>
                <c:pt idx="12786">
                  <c:v>2.0888499999999999</c:v>
                </c:pt>
                <c:pt idx="12787">
                  <c:v>-2.0015999999999998</c:v>
                </c:pt>
                <c:pt idx="12788">
                  <c:v>0.64889799999999997</c:v>
                </c:pt>
                <c:pt idx="12789">
                  <c:v>0.71899900000000005</c:v>
                </c:pt>
                <c:pt idx="12790">
                  <c:v>-7.8468999999999997E-2</c:v>
                </c:pt>
                <c:pt idx="12791">
                  <c:v>1.1386700000000001</c:v>
                </c:pt>
                <c:pt idx="12792">
                  <c:v>-7.8468999999999997E-2</c:v>
                </c:pt>
                <c:pt idx="12793">
                  <c:v>0.98339200000000004</c:v>
                </c:pt>
                <c:pt idx="12794">
                  <c:v>1.0659799999999999</c:v>
                </c:pt>
                <c:pt idx="12795">
                  <c:v>-0.34665600000000002</c:v>
                </c:pt>
                <c:pt idx="12796">
                  <c:v>0.84844399999999998</c:v>
                </c:pt>
                <c:pt idx="12797">
                  <c:v>-1.69312</c:v>
                </c:pt>
                <c:pt idx="12798">
                  <c:v>8.5348999999999994E-2</c:v>
                </c:pt>
                <c:pt idx="12799">
                  <c:v>1.56473</c:v>
                </c:pt>
                <c:pt idx="12800">
                  <c:v>1.02599</c:v>
                </c:pt>
                <c:pt idx="12801">
                  <c:v>-1.3893</c:v>
                </c:pt>
                <c:pt idx="12802">
                  <c:v>0.61933099999999996</c:v>
                </c:pt>
                <c:pt idx="12803">
                  <c:v>-1.3893</c:v>
                </c:pt>
                <c:pt idx="12804">
                  <c:v>-0.80277299999999996</c:v>
                </c:pt>
                <c:pt idx="12805">
                  <c:v>-0.91031799999999996</c:v>
                </c:pt>
                <c:pt idx="12806">
                  <c:v>0.31668600000000002</c:v>
                </c:pt>
                <c:pt idx="12807">
                  <c:v>0.29530600000000001</c:v>
                </c:pt>
                <c:pt idx="12808">
                  <c:v>-1.69312</c:v>
                </c:pt>
                <c:pt idx="12809">
                  <c:v>-0.90290999999999999</c:v>
                </c:pt>
                <c:pt idx="12810">
                  <c:v>-2.0608</c:v>
                </c:pt>
                <c:pt idx="12811">
                  <c:v>-1.47688</c:v>
                </c:pt>
                <c:pt idx="12812">
                  <c:v>0.14036799999999999</c:v>
                </c:pt>
                <c:pt idx="12813">
                  <c:v>-3.6505999999999997E-2</c:v>
                </c:pt>
                <c:pt idx="12814">
                  <c:v>-0.196963</c:v>
                </c:pt>
                <c:pt idx="12815">
                  <c:v>-1.4587000000000001</c:v>
                </c:pt>
                <c:pt idx="12816">
                  <c:v>-0.55665799999999999</c:v>
                </c:pt>
                <c:pt idx="12817">
                  <c:v>-3.6505999999999997E-2</c:v>
                </c:pt>
                <c:pt idx="12818">
                  <c:v>0.52906900000000001</c:v>
                </c:pt>
                <c:pt idx="12819">
                  <c:v>-0.52417800000000003</c:v>
                </c:pt>
                <c:pt idx="12820">
                  <c:v>-1.61531</c:v>
                </c:pt>
                <c:pt idx="12821">
                  <c:v>-0.393289</c:v>
                </c:pt>
                <c:pt idx="12822">
                  <c:v>-1.5258100000000001</c:v>
                </c:pt>
                <c:pt idx="12823">
                  <c:v>-0.60284800000000005</c:v>
                </c:pt>
                <c:pt idx="12824">
                  <c:v>-0.14221300000000001</c:v>
                </c:pt>
                <c:pt idx="12825">
                  <c:v>-1.5739300000000001</c:v>
                </c:pt>
                <c:pt idx="12826">
                  <c:v>-0.57566899999999999</c:v>
                </c:pt>
                <c:pt idx="12827">
                  <c:v>-1.61531</c:v>
                </c:pt>
                <c:pt idx="12828">
                  <c:v>-1.1702399999999999</c:v>
                </c:pt>
                <c:pt idx="12829">
                  <c:v>-1.0812299999999999</c:v>
                </c:pt>
                <c:pt idx="12830">
                  <c:v>-1.0812299999999999</c:v>
                </c:pt>
                <c:pt idx="12831">
                  <c:v>-1.2516099999999999</c:v>
                </c:pt>
                <c:pt idx="12832">
                  <c:v>-2.0203000000000002</c:v>
                </c:pt>
                <c:pt idx="12833">
                  <c:v>-2.7092100000000001</c:v>
                </c:pt>
                <c:pt idx="12834">
                  <c:v>-0.34387400000000001</c:v>
                </c:pt>
                <c:pt idx="12835">
                  <c:v>-0.25257099999999999</c:v>
                </c:pt>
                <c:pt idx="12836">
                  <c:v>-1.4643699999999999</c:v>
                </c:pt>
                <c:pt idx="12837">
                  <c:v>0.96403499999999998</c:v>
                </c:pt>
                <c:pt idx="12838">
                  <c:v>1.1597500000000001</c:v>
                </c:pt>
                <c:pt idx="12839">
                  <c:v>1.0082</c:v>
                </c:pt>
                <c:pt idx="12840">
                  <c:v>1.1453899999999999</c:v>
                </c:pt>
                <c:pt idx="12841">
                  <c:v>0.28545700000000002</c:v>
                </c:pt>
                <c:pt idx="12842">
                  <c:v>0.70303499999999997</c:v>
                </c:pt>
                <c:pt idx="12843">
                  <c:v>1.53189</c:v>
                </c:pt>
                <c:pt idx="12844">
                  <c:v>1.53189</c:v>
                </c:pt>
                <c:pt idx="12845">
                  <c:v>1.4892799999999999</c:v>
                </c:pt>
                <c:pt idx="12846">
                  <c:v>-0.25257099999999999</c:v>
                </c:pt>
                <c:pt idx="12847">
                  <c:v>1.82819</c:v>
                </c:pt>
                <c:pt idx="12848">
                  <c:v>0.26723200000000003</c:v>
                </c:pt>
                <c:pt idx="12849">
                  <c:v>-0.39628799999999997</c:v>
                </c:pt>
                <c:pt idx="12850">
                  <c:v>1.2680800000000001</c:v>
                </c:pt>
                <c:pt idx="12851">
                  <c:v>1.1453899999999999</c:v>
                </c:pt>
                <c:pt idx="12852">
                  <c:v>-0.38995400000000002</c:v>
                </c:pt>
                <c:pt idx="12853">
                  <c:v>-0.397785</c:v>
                </c:pt>
                <c:pt idx="12854">
                  <c:v>-1.29112</c:v>
                </c:pt>
                <c:pt idx="12855">
                  <c:v>-0.34387400000000001</c:v>
                </c:pt>
                <c:pt idx="12856">
                  <c:v>1.8661799999999999</c:v>
                </c:pt>
                <c:pt idx="12857">
                  <c:v>1.0082</c:v>
                </c:pt>
                <c:pt idx="12858">
                  <c:v>-0.38995400000000002</c:v>
                </c:pt>
                <c:pt idx="12859">
                  <c:v>2.0739200000000002</c:v>
                </c:pt>
                <c:pt idx="12860">
                  <c:v>0.52023200000000003</c:v>
                </c:pt>
                <c:pt idx="12861">
                  <c:v>0.39843800000000001</c:v>
                </c:pt>
                <c:pt idx="12862">
                  <c:v>-0.17715800000000001</c:v>
                </c:pt>
                <c:pt idx="12863">
                  <c:v>1.0554600000000001</c:v>
                </c:pt>
                <c:pt idx="12864">
                  <c:v>1.0554600000000001</c:v>
                </c:pt>
                <c:pt idx="12865">
                  <c:v>1.73299</c:v>
                </c:pt>
                <c:pt idx="12866">
                  <c:v>1.5017799999999999</c:v>
                </c:pt>
                <c:pt idx="12867">
                  <c:v>1.9432499999999999</c:v>
                </c:pt>
                <c:pt idx="12868">
                  <c:v>1.2116</c:v>
                </c:pt>
                <c:pt idx="12869">
                  <c:v>1.2313499999999999</c:v>
                </c:pt>
                <c:pt idx="12870">
                  <c:v>0.622973</c:v>
                </c:pt>
                <c:pt idx="12871">
                  <c:v>-0.23017699999999999</c:v>
                </c:pt>
                <c:pt idx="12872">
                  <c:v>1.5017799999999999</c:v>
                </c:pt>
                <c:pt idx="12873">
                  <c:v>7.3816999999999994E-2</c:v>
                </c:pt>
                <c:pt idx="12874">
                  <c:v>1.9224699999999999</c:v>
                </c:pt>
                <c:pt idx="12875">
                  <c:v>1.9432499999999999</c:v>
                </c:pt>
                <c:pt idx="12876">
                  <c:v>1.73299</c:v>
                </c:pt>
                <c:pt idx="12877">
                  <c:v>1.5447000000000001E-2</c:v>
                </c:pt>
                <c:pt idx="12878">
                  <c:v>1.56897</c:v>
                </c:pt>
                <c:pt idx="12879">
                  <c:v>1.38876</c:v>
                </c:pt>
                <c:pt idx="12880">
                  <c:v>1.5342499999999999</c:v>
                </c:pt>
                <c:pt idx="12881">
                  <c:v>-0.13067999999999999</c:v>
                </c:pt>
                <c:pt idx="12882">
                  <c:v>1.1014900000000001</c:v>
                </c:pt>
                <c:pt idx="12883">
                  <c:v>1.17581</c:v>
                </c:pt>
                <c:pt idx="12884">
                  <c:v>9.8901000000000003E-2</c:v>
                </c:pt>
                <c:pt idx="12885">
                  <c:v>1.23777</c:v>
                </c:pt>
                <c:pt idx="12886">
                  <c:v>0.16735700000000001</c:v>
                </c:pt>
                <c:pt idx="12887">
                  <c:v>1.3950899999999999</c:v>
                </c:pt>
                <c:pt idx="12888">
                  <c:v>3.24716</c:v>
                </c:pt>
                <c:pt idx="12889">
                  <c:v>1.12862</c:v>
                </c:pt>
                <c:pt idx="12890">
                  <c:v>0.706978</c:v>
                </c:pt>
                <c:pt idx="12891">
                  <c:v>0.72433099999999995</c:v>
                </c:pt>
                <c:pt idx="12892">
                  <c:v>0.24981100000000001</c:v>
                </c:pt>
                <c:pt idx="12893">
                  <c:v>0.13818</c:v>
                </c:pt>
                <c:pt idx="12894">
                  <c:v>-0.125198</c:v>
                </c:pt>
                <c:pt idx="12895">
                  <c:v>0.55474100000000004</c:v>
                </c:pt>
                <c:pt idx="12896">
                  <c:v>-0.42729499999999998</c:v>
                </c:pt>
                <c:pt idx="12897">
                  <c:v>0.52217000000000002</c:v>
                </c:pt>
                <c:pt idx="12898">
                  <c:v>-4.032E-3</c:v>
                </c:pt>
                <c:pt idx="12899">
                  <c:v>-0.27078999999999998</c:v>
                </c:pt>
                <c:pt idx="12900">
                  <c:v>1.3217000000000001</c:v>
                </c:pt>
                <c:pt idx="12901">
                  <c:v>0.78370399999999996</c:v>
                </c:pt>
                <c:pt idx="12902">
                  <c:v>0.80434300000000003</c:v>
                </c:pt>
                <c:pt idx="12903">
                  <c:v>0.89572600000000002</c:v>
                </c:pt>
                <c:pt idx="12904">
                  <c:v>0.97266900000000001</c:v>
                </c:pt>
                <c:pt idx="12905">
                  <c:v>0.73947600000000002</c:v>
                </c:pt>
                <c:pt idx="12906">
                  <c:v>0.78370399999999996</c:v>
                </c:pt>
                <c:pt idx="12907">
                  <c:v>0.97266900000000001</c:v>
                </c:pt>
                <c:pt idx="12908">
                  <c:v>-8.8582999999999995E-2</c:v>
                </c:pt>
                <c:pt idx="12909">
                  <c:v>0.80211299999999996</c:v>
                </c:pt>
                <c:pt idx="12910">
                  <c:v>-0.149454</c:v>
                </c:pt>
                <c:pt idx="12911">
                  <c:v>0.228521</c:v>
                </c:pt>
                <c:pt idx="12912">
                  <c:v>0.49020999999999998</c:v>
                </c:pt>
                <c:pt idx="12913">
                  <c:v>-0.63319000000000003</c:v>
                </c:pt>
                <c:pt idx="12914">
                  <c:v>-1.4019200000000001</c:v>
                </c:pt>
                <c:pt idx="12915">
                  <c:v>-0.43426900000000002</c:v>
                </c:pt>
                <c:pt idx="12916">
                  <c:v>-0.777138</c:v>
                </c:pt>
                <c:pt idx="12917">
                  <c:v>-1.5430999999999999</c:v>
                </c:pt>
                <c:pt idx="12918">
                  <c:v>-0.50119800000000003</c:v>
                </c:pt>
                <c:pt idx="12919">
                  <c:v>-0.50119800000000003</c:v>
                </c:pt>
                <c:pt idx="12920">
                  <c:v>-0.69001699999999999</c:v>
                </c:pt>
                <c:pt idx="12921">
                  <c:v>-2.7704900000000001</c:v>
                </c:pt>
                <c:pt idx="12922">
                  <c:v>-2.0228100000000002</c:v>
                </c:pt>
                <c:pt idx="12923">
                  <c:v>-2.5741100000000001</c:v>
                </c:pt>
                <c:pt idx="12924">
                  <c:v>-1.51241</c:v>
                </c:pt>
                <c:pt idx="12925">
                  <c:v>-2.6751100000000001</c:v>
                </c:pt>
                <c:pt idx="12926">
                  <c:v>-1.9576100000000001</c:v>
                </c:pt>
                <c:pt idx="12927">
                  <c:v>-2.4319199999999999</c:v>
                </c:pt>
                <c:pt idx="12928">
                  <c:v>-0.29305999999999999</c:v>
                </c:pt>
                <c:pt idx="12929">
                  <c:v>-2.5147699999999999</c:v>
                </c:pt>
                <c:pt idx="12930">
                  <c:v>-0.53063000000000005</c:v>
                </c:pt>
                <c:pt idx="12931">
                  <c:v>1.2919999999999999E-2</c:v>
                </c:pt>
                <c:pt idx="12932">
                  <c:v>-2.7642099999999998</c:v>
                </c:pt>
                <c:pt idx="12933">
                  <c:v>-2.4836800000000001</c:v>
                </c:pt>
                <c:pt idx="12934">
                  <c:v>-1.5415399999999999</c:v>
                </c:pt>
                <c:pt idx="12935">
                  <c:v>-2.46157</c:v>
                </c:pt>
                <c:pt idx="12936">
                  <c:v>0.97554099999999999</c:v>
                </c:pt>
                <c:pt idx="12937">
                  <c:v>-0.490867</c:v>
                </c:pt>
                <c:pt idx="12938">
                  <c:v>0.48512699999999997</c:v>
                </c:pt>
                <c:pt idx="12939">
                  <c:v>-0.47098400000000001</c:v>
                </c:pt>
                <c:pt idx="12940">
                  <c:v>-1.32809</c:v>
                </c:pt>
                <c:pt idx="12941">
                  <c:v>0.97659799999999997</c:v>
                </c:pt>
                <c:pt idx="12942">
                  <c:v>0.17808199999999999</c:v>
                </c:pt>
                <c:pt idx="12943">
                  <c:v>-1.1928799999999999</c:v>
                </c:pt>
                <c:pt idx="12944">
                  <c:v>0.45047500000000001</c:v>
                </c:pt>
                <c:pt idx="12945">
                  <c:v>1.1756200000000001</c:v>
                </c:pt>
                <c:pt idx="12946">
                  <c:v>-0.223772</c:v>
                </c:pt>
                <c:pt idx="12947">
                  <c:v>-1.2863100000000001</c:v>
                </c:pt>
                <c:pt idx="12948">
                  <c:v>-0.43777300000000002</c:v>
                </c:pt>
                <c:pt idx="12949">
                  <c:v>-0.82064000000000004</c:v>
                </c:pt>
                <c:pt idx="12950">
                  <c:v>0.54400800000000005</c:v>
                </c:pt>
                <c:pt idx="12951">
                  <c:v>0.33381699999999997</c:v>
                </c:pt>
                <c:pt idx="12952">
                  <c:v>0.54400800000000005</c:v>
                </c:pt>
                <c:pt idx="12953">
                  <c:v>-0.84599599999999997</c:v>
                </c:pt>
                <c:pt idx="12954">
                  <c:v>-0.33914899999999998</c:v>
                </c:pt>
                <c:pt idx="12955">
                  <c:v>-0.83699000000000001</c:v>
                </c:pt>
                <c:pt idx="12956">
                  <c:v>1.6193200000000001</c:v>
                </c:pt>
                <c:pt idx="12957">
                  <c:v>-1.2275</c:v>
                </c:pt>
                <c:pt idx="12958">
                  <c:v>-8.1582000000000002E-2</c:v>
                </c:pt>
                <c:pt idx="12959">
                  <c:v>-0.42030299999999998</c:v>
                </c:pt>
                <c:pt idx="12960">
                  <c:v>-0.71325300000000003</c:v>
                </c:pt>
                <c:pt idx="12961">
                  <c:v>-1.1401399999999999</c:v>
                </c:pt>
                <c:pt idx="12962">
                  <c:v>0.38503999999999999</c:v>
                </c:pt>
                <c:pt idx="12963">
                  <c:v>1.58799</c:v>
                </c:pt>
                <c:pt idx="12964">
                  <c:v>-0.174842</c:v>
                </c:pt>
                <c:pt idx="12965">
                  <c:v>-0.78320400000000001</c:v>
                </c:pt>
                <c:pt idx="12966">
                  <c:v>-9.2894000000000004E-2</c:v>
                </c:pt>
                <c:pt idx="12967">
                  <c:v>8.2869999999999999E-2</c:v>
                </c:pt>
                <c:pt idx="12968">
                  <c:v>-2.4999E-2</c:v>
                </c:pt>
                <c:pt idx="12969">
                  <c:v>-1.1248199999999999</c:v>
                </c:pt>
                <c:pt idx="12970">
                  <c:v>0.43444700000000003</c:v>
                </c:pt>
                <c:pt idx="12971">
                  <c:v>-0.174842</c:v>
                </c:pt>
                <c:pt idx="12972">
                  <c:v>-1.1928000000000001</c:v>
                </c:pt>
                <c:pt idx="12973">
                  <c:v>-0.118537</c:v>
                </c:pt>
                <c:pt idx="12974">
                  <c:v>-1.2495700000000001</c:v>
                </c:pt>
                <c:pt idx="12975">
                  <c:v>-1.1928000000000001</c:v>
                </c:pt>
                <c:pt idx="12976">
                  <c:v>-5.5807000000000002E-2</c:v>
                </c:pt>
                <c:pt idx="12977">
                  <c:v>-1.21729</c:v>
                </c:pt>
                <c:pt idx="12978">
                  <c:v>-0.820635</c:v>
                </c:pt>
                <c:pt idx="12979">
                  <c:v>-0.820635</c:v>
                </c:pt>
                <c:pt idx="12980">
                  <c:v>-0.61239600000000005</c:v>
                </c:pt>
                <c:pt idx="12981">
                  <c:v>-0.29802200000000001</c:v>
                </c:pt>
                <c:pt idx="12982">
                  <c:v>-2.03091</c:v>
                </c:pt>
                <c:pt idx="12983">
                  <c:v>-0.19011</c:v>
                </c:pt>
                <c:pt idx="12984">
                  <c:v>-0.19011</c:v>
                </c:pt>
                <c:pt idx="12985">
                  <c:v>0.70230000000000004</c:v>
                </c:pt>
                <c:pt idx="12986">
                  <c:v>0.427759</c:v>
                </c:pt>
                <c:pt idx="12987">
                  <c:v>-0.422765</c:v>
                </c:pt>
                <c:pt idx="12988">
                  <c:v>1.2107300000000001</c:v>
                </c:pt>
                <c:pt idx="12989">
                  <c:v>0.95065699999999997</c:v>
                </c:pt>
                <c:pt idx="12990">
                  <c:v>0.822963</c:v>
                </c:pt>
                <c:pt idx="12991">
                  <c:v>1.1023099999999999</c:v>
                </c:pt>
                <c:pt idx="12992">
                  <c:v>0.99334699999999998</c:v>
                </c:pt>
                <c:pt idx="12993">
                  <c:v>-0.49095800000000001</c:v>
                </c:pt>
                <c:pt idx="12994">
                  <c:v>1.11765</c:v>
                </c:pt>
                <c:pt idx="12995">
                  <c:v>-0.29534300000000002</c:v>
                </c:pt>
                <c:pt idx="12996">
                  <c:v>1.26044</c:v>
                </c:pt>
                <c:pt idx="12997">
                  <c:v>0.427759</c:v>
                </c:pt>
                <c:pt idx="12998">
                  <c:v>1.4474800000000001</c:v>
                </c:pt>
                <c:pt idx="12999">
                  <c:v>5.071E-3</c:v>
                </c:pt>
                <c:pt idx="13000">
                  <c:v>-0.47671400000000003</c:v>
                </c:pt>
                <c:pt idx="13001">
                  <c:v>0.99334699999999998</c:v>
                </c:pt>
                <c:pt idx="13002">
                  <c:v>1.11765</c:v>
                </c:pt>
                <c:pt idx="13003">
                  <c:v>-0.29534300000000002</c:v>
                </c:pt>
                <c:pt idx="13004">
                  <c:v>-0.44886900000000002</c:v>
                </c:pt>
                <c:pt idx="13005">
                  <c:v>1.04383</c:v>
                </c:pt>
                <c:pt idx="13006">
                  <c:v>0.509378</c:v>
                </c:pt>
                <c:pt idx="13007">
                  <c:v>0.83646100000000001</c:v>
                </c:pt>
                <c:pt idx="13008">
                  <c:v>-0.64102599999999998</c:v>
                </c:pt>
                <c:pt idx="13009">
                  <c:v>0.86595800000000001</c:v>
                </c:pt>
                <c:pt idx="13010">
                  <c:v>1.56063</c:v>
                </c:pt>
                <c:pt idx="13011">
                  <c:v>1.6969000000000001</c:v>
                </c:pt>
                <c:pt idx="13012">
                  <c:v>-0.64102599999999998</c:v>
                </c:pt>
                <c:pt idx="13013">
                  <c:v>0.60907900000000004</c:v>
                </c:pt>
                <c:pt idx="13014">
                  <c:v>1.56063</c:v>
                </c:pt>
                <c:pt idx="13015">
                  <c:v>0.67412099999999997</c:v>
                </c:pt>
                <c:pt idx="13016">
                  <c:v>1.6172899999999999</c:v>
                </c:pt>
                <c:pt idx="13017">
                  <c:v>1.76894</c:v>
                </c:pt>
                <c:pt idx="13018">
                  <c:v>1.4409400000000001</c:v>
                </c:pt>
                <c:pt idx="13019">
                  <c:v>-0.41208800000000001</c:v>
                </c:pt>
                <c:pt idx="13020">
                  <c:v>1.72309</c:v>
                </c:pt>
                <c:pt idx="13021">
                  <c:v>-0.41208800000000001</c:v>
                </c:pt>
                <c:pt idx="13022">
                  <c:v>-0.41208800000000001</c:v>
                </c:pt>
                <c:pt idx="13023">
                  <c:v>0.50036599999999998</c:v>
                </c:pt>
                <c:pt idx="13024">
                  <c:v>1.4409400000000001</c:v>
                </c:pt>
                <c:pt idx="13025">
                  <c:v>-5.6945999999999997E-2</c:v>
                </c:pt>
                <c:pt idx="13026">
                  <c:v>-1.71065</c:v>
                </c:pt>
                <c:pt idx="13027">
                  <c:v>0.184118</c:v>
                </c:pt>
                <c:pt idx="13028">
                  <c:v>-0.210645</c:v>
                </c:pt>
                <c:pt idx="13029">
                  <c:v>-5.6945999999999997E-2</c:v>
                </c:pt>
                <c:pt idx="13030">
                  <c:v>-1.71065</c:v>
                </c:pt>
                <c:pt idx="13031">
                  <c:v>-1.4696899999999999</c:v>
                </c:pt>
                <c:pt idx="13032">
                  <c:v>-2.74485</c:v>
                </c:pt>
                <c:pt idx="13033">
                  <c:v>-2.4101300000000001</c:v>
                </c:pt>
                <c:pt idx="13034">
                  <c:v>-2.4101300000000001</c:v>
                </c:pt>
                <c:pt idx="13035">
                  <c:v>-1.25972</c:v>
                </c:pt>
                <c:pt idx="13036">
                  <c:v>-1.4239299999999999</c:v>
                </c:pt>
                <c:pt idx="13037">
                  <c:v>-1.25972</c:v>
                </c:pt>
                <c:pt idx="13038">
                  <c:v>-2.1116899999999998</c:v>
                </c:pt>
                <c:pt idx="13039">
                  <c:v>-1.46147</c:v>
                </c:pt>
                <c:pt idx="13040">
                  <c:v>-1.1085799999999999</c:v>
                </c:pt>
                <c:pt idx="13041">
                  <c:v>-1.9867300000000001</c:v>
                </c:pt>
                <c:pt idx="13042">
                  <c:v>-2.1861199999999998</c:v>
                </c:pt>
                <c:pt idx="13043">
                  <c:v>-1.94302</c:v>
                </c:pt>
                <c:pt idx="13044">
                  <c:v>-1.5348200000000001</c:v>
                </c:pt>
                <c:pt idx="13045">
                  <c:v>-1.1085799999999999</c:v>
                </c:pt>
                <c:pt idx="13046">
                  <c:v>-1.3361499999999999</c:v>
                </c:pt>
                <c:pt idx="13047">
                  <c:v>-2.1861199999999998</c:v>
                </c:pt>
                <c:pt idx="13048">
                  <c:v>-1.5348200000000001</c:v>
                </c:pt>
                <c:pt idx="13049">
                  <c:v>-1.94302</c:v>
                </c:pt>
                <c:pt idx="13050">
                  <c:v>-0.76159900000000003</c:v>
                </c:pt>
                <c:pt idx="13051">
                  <c:v>-2.0848100000000001</c:v>
                </c:pt>
                <c:pt idx="13052">
                  <c:v>-1.6819599999999999</c:v>
                </c:pt>
                <c:pt idx="13053">
                  <c:v>-7.9785999999999996E-2</c:v>
                </c:pt>
                <c:pt idx="13054">
                  <c:v>-1.1085799999999999</c:v>
                </c:pt>
                <c:pt idx="13055">
                  <c:v>1.5305500000000001</c:v>
                </c:pt>
                <c:pt idx="13056">
                  <c:v>-0.82248900000000003</c:v>
                </c:pt>
                <c:pt idx="13057">
                  <c:v>-1.3326100000000001</c:v>
                </c:pt>
                <c:pt idx="13058">
                  <c:v>-0.100146</c:v>
                </c:pt>
                <c:pt idx="13059">
                  <c:v>-1.3326100000000001</c:v>
                </c:pt>
                <c:pt idx="13060">
                  <c:v>-0.93476099999999995</c:v>
                </c:pt>
                <c:pt idx="13061">
                  <c:v>1.2640899999999999</c:v>
                </c:pt>
                <c:pt idx="13062">
                  <c:v>-1.3326100000000001</c:v>
                </c:pt>
                <c:pt idx="13063">
                  <c:v>1.49278</c:v>
                </c:pt>
                <c:pt idx="13064">
                  <c:v>-1.0012799999999999</c:v>
                </c:pt>
                <c:pt idx="13065">
                  <c:v>0.27410000000000001</c:v>
                </c:pt>
                <c:pt idx="13066">
                  <c:v>1.2640899999999999</c:v>
                </c:pt>
                <c:pt idx="13067">
                  <c:v>0.48262300000000002</c:v>
                </c:pt>
                <c:pt idx="13068">
                  <c:v>0.17192299999999999</c:v>
                </c:pt>
                <c:pt idx="13069">
                  <c:v>1.5305500000000001</c:v>
                </c:pt>
                <c:pt idx="13070">
                  <c:v>-1.32433</c:v>
                </c:pt>
                <c:pt idx="13071">
                  <c:v>-1.7581199999999999</c:v>
                </c:pt>
                <c:pt idx="13072">
                  <c:v>-0.60639500000000002</c:v>
                </c:pt>
                <c:pt idx="13073">
                  <c:v>-0.81043100000000001</c:v>
                </c:pt>
                <c:pt idx="13074">
                  <c:v>-0.42118899999999998</c:v>
                </c:pt>
                <c:pt idx="13075">
                  <c:v>-1.32751</c:v>
                </c:pt>
                <c:pt idx="13076">
                  <c:v>1.3547800000000001</c:v>
                </c:pt>
                <c:pt idx="13077">
                  <c:v>-1.161</c:v>
                </c:pt>
                <c:pt idx="13078">
                  <c:v>-1.78986</c:v>
                </c:pt>
                <c:pt idx="13079">
                  <c:v>-1.5859000000000001</c:v>
                </c:pt>
                <c:pt idx="13080">
                  <c:v>0.59875299999999998</c:v>
                </c:pt>
                <c:pt idx="13081">
                  <c:v>-0.75958199999999998</c:v>
                </c:pt>
                <c:pt idx="13082">
                  <c:v>1.60839</c:v>
                </c:pt>
                <c:pt idx="13083">
                  <c:v>-1.5859000000000001</c:v>
                </c:pt>
                <c:pt idx="13084">
                  <c:v>-0.59350099999999995</c:v>
                </c:pt>
                <c:pt idx="13085">
                  <c:v>-0.57021699999999997</c:v>
                </c:pt>
                <c:pt idx="13086">
                  <c:v>-1.42557</c:v>
                </c:pt>
                <c:pt idx="13087">
                  <c:v>-0.81163300000000005</c:v>
                </c:pt>
                <c:pt idx="13088">
                  <c:v>-1.06826</c:v>
                </c:pt>
                <c:pt idx="13089">
                  <c:v>0.18071300000000001</c:v>
                </c:pt>
                <c:pt idx="13090">
                  <c:v>-1.53318</c:v>
                </c:pt>
                <c:pt idx="13091">
                  <c:v>-1.1182799999999999</c:v>
                </c:pt>
                <c:pt idx="13092">
                  <c:v>-1.2829299999999999</c:v>
                </c:pt>
                <c:pt idx="13093">
                  <c:v>-1.43956</c:v>
                </c:pt>
                <c:pt idx="13094">
                  <c:v>-1.3802000000000001</c:v>
                </c:pt>
                <c:pt idx="13095">
                  <c:v>-2.3153100000000002</c:v>
                </c:pt>
                <c:pt idx="13096">
                  <c:v>-1.3831100000000001</c:v>
                </c:pt>
                <c:pt idx="13097">
                  <c:v>-1.3248</c:v>
                </c:pt>
                <c:pt idx="13098">
                  <c:v>-1.43956</c:v>
                </c:pt>
                <c:pt idx="13099">
                  <c:v>-1.7119899999999999</c:v>
                </c:pt>
                <c:pt idx="13100">
                  <c:v>-1.161</c:v>
                </c:pt>
                <c:pt idx="13101">
                  <c:v>-2.3153100000000002</c:v>
                </c:pt>
                <c:pt idx="13102">
                  <c:v>-1.7119899999999999</c:v>
                </c:pt>
                <c:pt idx="13103">
                  <c:v>-0.94211599999999995</c:v>
                </c:pt>
                <c:pt idx="13104">
                  <c:v>0.13869899999999999</c:v>
                </c:pt>
                <c:pt idx="13105">
                  <c:v>0.33975</c:v>
                </c:pt>
                <c:pt idx="13106">
                  <c:v>0.48552000000000001</c:v>
                </c:pt>
                <c:pt idx="13107">
                  <c:v>0.69992900000000002</c:v>
                </c:pt>
                <c:pt idx="13108">
                  <c:v>1.6927099999999999</c:v>
                </c:pt>
                <c:pt idx="13109">
                  <c:v>0.42966500000000002</c:v>
                </c:pt>
                <c:pt idx="13110">
                  <c:v>0.54195000000000004</c:v>
                </c:pt>
                <c:pt idx="13111">
                  <c:v>-0.84209299999999998</c:v>
                </c:pt>
                <c:pt idx="13112">
                  <c:v>0.55704600000000004</c:v>
                </c:pt>
                <c:pt idx="13113">
                  <c:v>-0.94147000000000003</c:v>
                </c:pt>
                <c:pt idx="13114">
                  <c:v>0.50661500000000004</c:v>
                </c:pt>
                <c:pt idx="13115">
                  <c:v>0.84867899999999996</c:v>
                </c:pt>
                <c:pt idx="13116">
                  <c:v>0.39445000000000002</c:v>
                </c:pt>
                <c:pt idx="13117">
                  <c:v>-0.93051899999999999</c:v>
                </c:pt>
                <c:pt idx="13118">
                  <c:v>0.68006900000000003</c:v>
                </c:pt>
                <c:pt idx="13119">
                  <c:v>-0.14042399999999999</c:v>
                </c:pt>
                <c:pt idx="13120">
                  <c:v>3.1116600000000001</c:v>
                </c:pt>
                <c:pt idx="13121">
                  <c:v>1.6927099999999999</c:v>
                </c:pt>
                <c:pt idx="13122">
                  <c:v>-0.16202800000000001</c:v>
                </c:pt>
                <c:pt idx="13123">
                  <c:v>2.26851</c:v>
                </c:pt>
                <c:pt idx="13124">
                  <c:v>0.86360999999999999</c:v>
                </c:pt>
                <c:pt idx="13125">
                  <c:v>2.26851</c:v>
                </c:pt>
                <c:pt idx="13126">
                  <c:v>0.60306400000000004</c:v>
                </c:pt>
                <c:pt idx="13127">
                  <c:v>0.60306400000000004</c:v>
                </c:pt>
                <c:pt idx="13128">
                  <c:v>1.9254100000000001</c:v>
                </c:pt>
                <c:pt idx="13129">
                  <c:v>1.0237499999999999</c:v>
                </c:pt>
                <c:pt idx="13130">
                  <c:v>1.0237499999999999</c:v>
                </c:pt>
                <c:pt idx="13131">
                  <c:v>1.0237499999999999</c:v>
                </c:pt>
                <c:pt idx="13132">
                  <c:v>-0.98244200000000004</c:v>
                </c:pt>
                <c:pt idx="13133">
                  <c:v>0.260239</c:v>
                </c:pt>
                <c:pt idx="13134">
                  <c:v>-1.69425</c:v>
                </c:pt>
                <c:pt idx="13135">
                  <c:v>-0.87425399999999998</c:v>
                </c:pt>
                <c:pt idx="13136">
                  <c:v>-1.2146399999999999</c:v>
                </c:pt>
                <c:pt idx="13137">
                  <c:v>-0.70182900000000004</c:v>
                </c:pt>
                <c:pt idx="13138">
                  <c:v>-0.25575700000000001</c:v>
                </c:pt>
                <c:pt idx="13139">
                  <c:v>-0.82820400000000005</c:v>
                </c:pt>
                <c:pt idx="13140">
                  <c:v>-0.30611100000000002</c:v>
                </c:pt>
                <c:pt idx="13141">
                  <c:v>-0.58716699999999999</c:v>
                </c:pt>
                <c:pt idx="13142">
                  <c:v>2.36747</c:v>
                </c:pt>
                <c:pt idx="13143">
                  <c:v>0.101553</c:v>
                </c:pt>
                <c:pt idx="13144">
                  <c:v>1.7474799999999999</c:v>
                </c:pt>
                <c:pt idx="13145">
                  <c:v>-0.38838099999999998</c:v>
                </c:pt>
                <c:pt idx="13146">
                  <c:v>-1.2410000000000001</c:v>
                </c:pt>
                <c:pt idx="13147">
                  <c:v>-0.61631199999999997</c:v>
                </c:pt>
                <c:pt idx="13148">
                  <c:v>0.37259199999999998</c:v>
                </c:pt>
                <c:pt idx="13149">
                  <c:v>0.14265800000000001</c:v>
                </c:pt>
                <c:pt idx="13150">
                  <c:v>-2.0792999999999999</c:v>
                </c:pt>
                <c:pt idx="13151">
                  <c:v>0.205371</c:v>
                </c:pt>
                <c:pt idx="13152">
                  <c:v>-4.0797E-2</c:v>
                </c:pt>
                <c:pt idx="13153">
                  <c:v>-0.489977</c:v>
                </c:pt>
                <c:pt idx="13154">
                  <c:v>-9.2354000000000006E-2</c:v>
                </c:pt>
                <c:pt idx="13155">
                  <c:v>-0.40597</c:v>
                </c:pt>
                <c:pt idx="13156">
                  <c:v>-0.61943300000000001</c:v>
                </c:pt>
                <c:pt idx="13157">
                  <c:v>-0.212176</c:v>
                </c:pt>
                <c:pt idx="13158">
                  <c:v>-0.15115899999999999</c:v>
                </c:pt>
                <c:pt idx="13159">
                  <c:v>-0.64705400000000002</c:v>
                </c:pt>
                <c:pt idx="13160">
                  <c:v>-0.15115899999999999</c:v>
                </c:pt>
                <c:pt idx="13161">
                  <c:v>-9.2354000000000006E-2</c:v>
                </c:pt>
                <c:pt idx="13162">
                  <c:v>0.87700599999999995</c:v>
                </c:pt>
                <c:pt idx="13163">
                  <c:v>-0.11659799999999999</c:v>
                </c:pt>
                <c:pt idx="13164">
                  <c:v>0.59961799999999998</c:v>
                </c:pt>
                <c:pt idx="13165">
                  <c:v>-0.87012500000000004</c:v>
                </c:pt>
                <c:pt idx="13166">
                  <c:v>0.30380400000000002</c:v>
                </c:pt>
                <c:pt idx="13167">
                  <c:v>-0.231243</c:v>
                </c:pt>
                <c:pt idx="13168">
                  <c:v>0.268202</c:v>
                </c:pt>
                <c:pt idx="13169">
                  <c:v>-0.43134699999999998</c:v>
                </c:pt>
                <c:pt idx="13170">
                  <c:v>1.1764999999999999E-2</c:v>
                </c:pt>
                <c:pt idx="13171">
                  <c:v>0.94095099999999998</c:v>
                </c:pt>
                <c:pt idx="13172">
                  <c:v>1.0168299999999999</c:v>
                </c:pt>
                <c:pt idx="13173">
                  <c:v>0.35846600000000001</c:v>
                </c:pt>
                <c:pt idx="13174">
                  <c:v>1.96499</c:v>
                </c:pt>
                <c:pt idx="13175">
                  <c:v>-3.5587000000000001E-2</c:v>
                </c:pt>
                <c:pt idx="13176">
                  <c:v>-0.25733099999999998</c:v>
                </c:pt>
                <c:pt idx="13177">
                  <c:v>0.24717500000000001</c:v>
                </c:pt>
                <c:pt idx="13178">
                  <c:v>1.01474</c:v>
                </c:pt>
                <c:pt idx="13179">
                  <c:v>-5.21E-2</c:v>
                </c:pt>
                <c:pt idx="13180">
                  <c:v>1.01474</c:v>
                </c:pt>
                <c:pt idx="13181">
                  <c:v>-0.52325500000000003</c:v>
                </c:pt>
                <c:pt idx="13182">
                  <c:v>-1.95184</c:v>
                </c:pt>
                <c:pt idx="13183">
                  <c:v>-2.3178999999999998</c:v>
                </c:pt>
                <c:pt idx="13184">
                  <c:v>-2.5225499999999998</c:v>
                </c:pt>
                <c:pt idx="13185">
                  <c:v>-0.94753600000000004</c:v>
                </c:pt>
                <c:pt idx="13186">
                  <c:v>-0.16314100000000001</c:v>
                </c:pt>
                <c:pt idx="13187">
                  <c:v>-2.2737099999999999</c:v>
                </c:pt>
                <c:pt idx="13188">
                  <c:v>0.24169499999999999</c:v>
                </c:pt>
                <c:pt idx="13189">
                  <c:v>-2.4136299999999999</c:v>
                </c:pt>
                <c:pt idx="13190">
                  <c:v>1.9806699999999999</c:v>
                </c:pt>
                <c:pt idx="13191">
                  <c:v>-0.94753600000000004</c:v>
                </c:pt>
                <c:pt idx="13192">
                  <c:v>0.54943299999999995</c:v>
                </c:pt>
                <c:pt idx="13193">
                  <c:v>-2.1675300000000002</c:v>
                </c:pt>
                <c:pt idx="13194">
                  <c:v>-0.36433700000000002</c:v>
                </c:pt>
                <c:pt idx="13195">
                  <c:v>-3.11903</c:v>
                </c:pt>
                <c:pt idx="13196">
                  <c:v>-2.5225499999999998</c:v>
                </c:pt>
                <c:pt idx="13197">
                  <c:v>-3.5587000000000001E-2</c:v>
                </c:pt>
                <c:pt idx="13198">
                  <c:v>-3.5</c:v>
                </c:pt>
                <c:pt idx="13199">
                  <c:v>-0.16314100000000001</c:v>
                </c:pt>
                <c:pt idx="13200">
                  <c:v>-2.2864599999999999</c:v>
                </c:pt>
                <c:pt idx="13201">
                  <c:v>-0.50730900000000001</c:v>
                </c:pt>
                <c:pt idx="13202">
                  <c:v>-0.51778900000000005</c:v>
                </c:pt>
                <c:pt idx="13203">
                  <c:v>-1.4323600000000001</c:v>
                </c:pt>
                <c:pt idx="13204">
                  <c:v>-3.0429900000000001</c:v>
                </c:pt>
                <c:pt idx="13205">
                  <c:v>-0.47986000000000001</c:v>
                </c:pt>
                <c:pt idx="13206">
                  <c:v>-0.79515800000000003</c:v>
                </c:pt>
                <c:pt idx="13207">
                  <c:v>-0.61202000000000001</c:v>
                </c:pt>
                <c:pt idx="13208">
                  <c:v>-0.59017600000000003</c:v>
                </c:pt>
                <c:pt idx="13209">
                  <c:v>0.34140300000000001</c:v>
                </c:pt>
                <c:pt idx="13210">
                  <c:v>-0.68439099999999997</c:v>
                </c:pt>
                <c:pt idx="13211">
                  <c:v>0.42722199999999999</c:v>
                </c:pt>
                <c:pt idx="13212">
                  <c:v>-0.83666300000000005</c:v>
                </c:pt>
                <c:pt idx="13213">
                  <c:v>0.47001799999999999</c:v>
                </c:pt>
                <c:pt idx="13214">
                  <c:v>-0.61202000000000001</c:v>
                </c:pt>
                <c:pt idx="13215">
                  <c:v>1.6912499999999999</c:v>
                </c:pt>
                <c:pt idx="13216">
                  <c:v>-0.46805999999999998</c:v>
                </c:pt>
                <c:pt idx="13217">
                  <c:v>-0.70823700000000001</c:v>
                </c:pt>
                <c:pt idx="13218">
                  <c:v>0.98022299999999996</c:v>
                </c:pt>
                <c:pt idx="13219">
                  <c:v>0.83343199999999995</c:v>
                </c:pt>
                <c:pt idx="13220">
                  <c:v>0.27630100000000002</c:v>
                </c:pt>
                <c:pt idx="13221">
                  <c:v>-1.6767099999999999</c:v>
                </c:pt>
                <c:pt idx="13222">
                  <c:v>-0.322187</c:v>
                </c:pt>
                <c:pt idx="13223">
                  <c:v>-2.3933900000000001</c:v>
                </c:pt>
                <c:pt idx="13224">
                  <c:v>1.158E-2</c:v>
                </c:pt>
                <c:pt idx="13225">
                  <c:v>-0.92327599999999999</c:v>
                </c:pt>
                <c:pt idx="13226">
                  <c:v>-2.4055900000000001</c:v>
                </c:pt>
                <c:pt idx="13227">
                  <c:v>-0.92325699999999999</c:v>
                </c:pt>
                <c:pt idx="13228">
                  <c:v>-1.4076599999999999</c:v>
                </c:pt>
                <c:pt idx="13229">
                  <c:v>-1.1668400000000001</c:v>
                </c:pt>
                <c:pt idx="13230">
                  <c:v>-0.49547600000000003</c:v>
                </c:pt>
                <c:pt idx="13231">
                  <c:v>-0.38084299999999999</c:v>
                </c:pt>
                <c:pt idx="13232">
                  <c:v>-1.6727799999999999</c:v>
                </c:pt>
                <c:pt idx="13233">
                  <c:v>-1.2028399999999999</c:v>
                </c:pt>
                <c:pt idx="13234">
                  <c:v>-0.42192800000000003</c:v>
                </c:pt>
                <c:pt idx="13235">
                  <c:v>-1.1668400000000001</c:v>
                </c:pt>
                <c:pt idx="13236">
                  <c:v>-0.322187</c:v>
                </c:pt>
                <c:pt idx="13237">
                  <c:v>-0.322187</c:v>
                </c:pt>
                <c:pt idx="13238">
                  <c:v>-0.15115899999999999</c:v>
                </c:pt>
                <c:pt idx="13239">
                  <c:v>-0.48353499999999999</c:v>
                </c:pt>
                <c:pt idx="13240">
                  <c:v>-0.857962</c:v>
                </c:pt>
                <c:pt idx="13241">
                  <c:v>1.2368699999999999</c:v>
                </c:pt>
                <c:pt idx="13242">
                  <c:v>-0.59853199999999995</c:v>
                </c:pt>
                <c:pt idx="13243">
                  <c:v>-0.209977</c:v>
                </c:pt>
                <c:pt idx="13244">
                  <c:v>7.8613000000000002E-2</c:v>
                </c:pt>
                <c:pt idx="13245">
                  <c:v>1.2368699999999999</c:v>
                </c:pt>
                <c:pt idx="13246">
                  <c:v>4.2579999999999996E-3</c:v>
                </c:pt>
                <c:pt idx="13247">
                  <c:v>1.08301</c:v>
                </c:pt>
                <c:pt idx="13248">
                  <c:v>-0.54292300000000004</c:v>
                </c:pt>
                <c:pt idx="13249">
                  <c:v>-0.57035800000000003</c:v>
                </c:pt>
                <c:pt idx="13250">
                  <c:v>-0.66013100000000002</c:v>
                </c:pt>
                <c:pt idx="13251">
                  <c:v>-0.84743400000000002</c:v>
                </c:pt>
                <c:pt idx="13252">
                  <c:v>2.1327400000000001</c:v>
                </c:pt>
                <c:pt idx="13253">
                  <c:v>-0.61377499999999996</c:v>
                </c:pt>
                <c:pt idx="13254">
                  <c:v>-0.61076600000000003</c:v>
                </c:pt>
                <c:pt idx="13255">
                  <c:v>-0.61377499999999996</c:v>
                </c:pt>
                <c:pt idx="13256">
                  <c:v>-2.9702000000000002</c:v>
                </c:pt>
                <c:pt idx="13257">
                  <c:v>-0.72498499999999999</c:v>
                </c:pt>
                <c:pt idx="13258">
                  <c:v>0.106417</c:v>
                </c:pt>
                <c:pt idx="13259">
                  <c:v>-0.56924799999999998</c:v>
                </c:pt>
                <c:pt idx="13260">
                  <c:v>3.9224000000000002E-2</c:v>
                </c:pt>
                <c:pt idx="13261">
                  <c:v>0.59112900000000002</c:v>
                </c:pt>
                <c:pt idx="13262">
                  <c:v>3.9224000000000002E-2</c:v>
                </c:pt>
                <c:pt idx="13263">
                  <c:v>-0.56924799999999998</c:v>
                </c:pt>
                <c:pt idx="13264">
                  <c:v>0.87858599999999998</c:v>
                </c:pt>
                <c:pt idx="13265">
                  <c:v>-2.5779399999999999</c:v>
                </c:pt>
                <c:pt idx="13266">
                  <c:v>0.553956</c:v>
                </c:pt>
                <c:pt idx="13267">
                  <c:v>8.9852000000000001E-2</c:v>
                </c:pt>
                <c:pt idx="13268">
                  <c:v>-1.4940800000000001</c:v>
                </c:pt>
                <c:pt idx="13269">
                  <c:v>-6.6469E-2</c:v>
                </c:pt>
                <c:pt idx="13270">
                  <c:v>-0.51096799999999998</c:v>
                </c:pt>
                <c:pt idx="13271">
                  <c:v>-0.61993900000000002</c:v>
                </c:pt>
                <c:pt idx="13272">
                  <c:v>0.94370500000000002</c:v>
                </c:pt>
                <c:pt idx="13273">
                  <c:v>-1.9541200000000001</c:v>
                </c:pt>
                <c:pt idx="13274">
                  <c:v>-0.44709700000000002</c:v>
                </c:pt>
                <c:pt idx="13275">
                  <c:v>-0.44709700000000002</c:v>
                </c:pt>
                <c:pt idx="13276">
                  <c:v>-0.72394800000000004</c:v>
                </c:pt>
                <c:pt idx="13277">
                  <c:v>0.190168</c:v>
                </c:pt>
                <c:pt idx="13278">
                  <c:v>-1.9647399999999999</c:v>
                </c:pt>
                <c:pt idx="13279">
                  <c:v>0.42048200000000002</c:v>
                </c:pt>
                <c:pt idx="13280">
                  <c:v>-0.83767499999999995</c:v>
                </c:pt>
                <c:pt idx="13281">
                  <c:v>-0.29790800000000001</c:v>
                </c:pt>
                <c:pt idx="13282">
                  <c:v>-0.27154699999999998</c:v>
                </c:pt>
                <c:pt idx="13283">
                  <c:v>-8.2212999999999994E-2</c:v>
                </c:pt>
                <c:pt idx="13284">
                  <c:v>0.39414399999999999</c:v>
                </c:pt>
                <c:pt idx="13285">
                  <c:v>-0.95005499999999998</c:v>
                </c:pt>
                <c:pt idx="13286">
                  <c:v>-1.2448900000000001</c:v>
                </c:pt>
                <c:pt idx="13287">
                  <c:v>0.60825099999999999</c:v>
                </c:pt>
                <c:pt idx="13288">
                  <c:v>-1.11341</c:v>
                </c:pt>
                <c:pt idx="13289">
                  <c:v>0.78401900000000002</c:v>
                </c:pt>
                <c:pt idx="13290">
                  <c:v>0.35349000000000003</c:v>
                </c:pt>
                <c:pt idx="13291">
                  <c:v>-1.01718</c:v>
                </c:pt>
                <c:pt idx="13292">
                  <c:v>-0.838283</c:v>
                </c:pt>
                <c:pt idx="13293">
                  <c:v>-0.838283</c:v>
                </c:pt>
                <c:pt idx="13294">
                  <c:v>-1.1163000000000001</c:v>
                </c:pt>
                <c:pt idx="13295">
                  <c:v>-0.10921599999999999</c:v>
                </c:pt>
                <c:pt idx="13296">
                  <c:v>0.25864300000000001</c:v>
                </c:pt>
                <c:pt idx="13297">
                  <c:v>0.72085600000000005</c:v>
                </c:pt>
                <c:pt idx="13298">
                  <c:v>-1.3569899999999999</c:v>
                </c:pt>
                <c:pt idx="13299">
                  <c:v>1.1563600000000001</c:v>
                </c:pt>
                <c:pt idx="13300">
                  <c:v>0.55558399999999997</c:v>
                </c:pt>
                <c:pt idx="13301">
                  <c:v>0.72085600000000005</c:v>
                </c:pt>
                <c:pt idx="13302">
                  <c:v>0.82469199999999998</c:v>
                </c:pt>
                <c:pt idx="13303">
                  <c:v>-0.33880500000000002</c:v>
                </c:pt>
                <c:pt idx="13304">
                  <c:v>1.32864</c:v>
                </c:pt>
                <c:pt idx="13305">
                  <c:v>9.5032000000000005E-2</c:v>
                </c:pt>
                <c:pt idx="13306">
                  <c:v>0.82469199999999998</c:v>
                </c:pt>
                <c:pt idx="13307">
                  <c:v>-0.143654</c:v>
                </c:pt>
                <c:pt idx="13308">
                  <c:v>1.1563600000000001</c:v>
                </c:pt>
                <c:pt idx="13309">
                  <c:v>0.39002999999999999</c:v>
                </c:pt>
                <c:pt idx="13310">
                  <c:v>0.58311400000000002</c:v>
                </c:pt>
                <c:pt idx="13311">
                  <c:v>8.8377999999999998E-2</c:v>
                </c:pt>
                <c:pt idx="13312">
                  <c:v>0.88241400000000003</c:v>
                </c:pt>
                <c:pt idx="13313">
                  <c:v>0.82887299999999997</c:v>
                </c:pt>
                <c:pt idx="13314">
                  <c:v>-8.1527000000000002E-2</c:v>
                </c:pt>
                <c:pt idx="13315">
                  <c:v>-0.94716100000000003</c:v>
                </c:pt>
                <c:pt idx="13316">
                  <c:v>-0.892042</c:v>
                </c:pt>
                <c:pt idx="13317">
                  <c:v>-0.46974700000000003</c:v>
                </c:pt>
                <c:pt idx="13318">
                  <c:v>9.0690000000000007E-3</c:v>
                </c:pt>
                <c:pt idx="13319">
                  <c:v>3.3334999999999997E-2</c:v>
                </c:pt>
                <c:pt idx="13320">
                  <c:v>-0.98343800000000003</c:v>
                </c:pt>
                <c:pt idx="13321">
                  <c:v>-0.265546</c:v>
                </c:pt>
                <c:pt idx="13322">
                  <c:v>0.80639899999999998</c:v>
                </c:pt>
                <c:pt idx="13323">
                  <c:v>0.40067599999999998</c:v>
                </c:pt>
                <c:pt idx="13324">
                  <c:v>-0.80565299999999995</c:v>
                </c:pt>
                <c:pt idx="13325">
                  <c:v>0.14815900000000001</c:v>
                </c:pt>
                <c:pt idx="13326">
                  <c:v>-0.66956599999999999</c:v>
                </c:pt>
                <c:pt idx="13327">
                  <c:v>-0.151363</c:v>
                </c:pt>
                <c:pt idx="13328">
                  <c:v>0.26599899999999999</c:v>
                </c:pt>
                <c:pt idx="13329">
                  <c:v>0.39929599999999998</c:v>
                </c:pt>
                <c:pt idx="13330">
                  <c:v>-2.12229</c:v>
                </c:pt>
                <c:pt idx="13331">
                  <c:v>-0.43984499999999999</c:v>
                </c:pt>
                <c:pt idx="13332">
                  <c:v>1.51579</c:v>
                </c:pt>
                <c:pt idx="13333">
                  <c:v>0.655393</c:v>
                </c:pt>
                <c:pt idx="13334">
                  <c:v>-1.2448900000000001</c:v>
                </c:pt>
                <c:pt idx="13335">
                  <c:v>3.4320999999999997E-2</c:v>
                </c:pt>
                <c:pt idx="13336">
                  <c:v>0.81837700000000002</c:v>
                </c:pt>
                <c:pt idx="13337">
                  <c:v>-0.19722899999999999</c:v>
                </c:pt>
                <c:pt idx="13338">
                  <c:v>0.33923700000000001</c:v>
                </c:pt>
                <c:pt idx="13339">
                  <c:v>0.71816599999999997</c:v>
                </c:pt>
                <c:pt idx="13340">
                  <c:v>-1.1845699999999999</c:v>
                </c:pt>
                <c:pt idx="13341">
                  <c:v>1.1735599999999999</c:v>
                </c:pt>
                <c:pt idx="13342">
                  <c:v>0.14566499999999999</c:v>
                </c:pt>
                <c:pt idx="13343">
                  <c:v>1.4540000000000001E-2</c:v>
                </c:pt>
                <c:pt idx="13344">
                  <c:v>1.8766799999999999</c:v>
                </c:pt>
                <c:pt idx="13345">
                  <c:v>-0.33362199999999997</c:v>
                </c:pt>
                <c:pt idx="13346">
                  <c:v>-0.36825000000000002</c:v>
                </c:pt>
                <c:pt idx="13347">
                  <c:v>-0.33362199999999997</c:v>
                </c:pt>
                <c:pt idx="13348">
                  <c:v>-1.2225600000000001</c:v>
                </c:pt>
                <c:pt idx="13349">
                  <c:v>-0.266795</c:v>
                </c:pt>
                <c:pt idx="13350">
                  <c:v>3.4320999999999997E-2</c:v>
                </c:pt>
                <c:pt idx="13351">
                  <c:v>0.81837700000000002</c:v>
                </c:pt>
                <c:pt idx="13352">
                  <c:v>-0.36836200000000002</c:v>
                </c:pt>
                <c:pt idx="13353">
                  <c:v>6.7603999999999997E-2</c:v>
                </c:pt>
                <c:pt idx="13354">
                  <c:v>6.7603999999999997E-2</c:v>
                </c:pt>
                <c:pt idx="13355">
                  <c:v>6.7603999999999997E-2</c:v>
                </c:pt>
                <c:pt idx="13356">
                  <c:v>-0.49762600000000001</c:v>
                </c:pt>
                <c:pt idx="13357">
                  <c:v>-0.13098499999999999</c:v>
                </c:pt>
                <c:pt idx="13358">
                  <c:v>0.59420099999999998</c:v>
                </c:pt>
                <c:pt idx="13359">
                  <c:v>0.24187900000000001</c:v>
                </c:pt>
                <c:pt idx="13360">
                  <c:v>-0.59008700000000003</c:v>
                </c:pt>
                <c:pt idx="13361">
                  <c:v>0.135656</c:v>
                </c:pt>
                <c:pt idx="13362">
                  <c:v>0.24713599999999999</c:v>
                </c:pt>
                <c:pt idx="13363">
                  <c:v>0.24713599999999999</c:v>
                </c:pt>
                <c:pt idx="13364">
                  <c:v>0.80639899999999998</c:v>
                </c:pt>
                <c:pt idx="13365">
                  <c:v>0.403061</c:v>
                </c:pt>
                <c:pt idx="13366">
                  <c:v>-0.49781300000000001</c:v>
                </c:pt>
                <c:pt idx="13367">
                  <c:v>-3.5941000000000001E-2</c:v>
                </c:pt>
                <c:pt idx="13368">
                  <c:v>1.01953</c:v>
                </c:pt>
                <c:pt idx="13369">
                  <c:v>0.90371000000000001</c:v>
                </c:pt>
                <c:pt idx="13370">
                  <c:v>0.19039400000000001</c:v>
                </c:pt>
                <c:pt idx="13371">
                  <c:v>0.96992900000000004</c:v>
                </c:pt>
                <c:pt idx="13372">
                  <c:v>1.0842700000000001</c:v>
                </c:pt>
                <c:pt idx="13373">
                  <c:v>2.2367999999999999E-2</c:v>
                </c:pt>
                <c:pt idx="13374">
                  <c:v>1.3928799999999999</c:v>
                </c:pt>
                <c:pt idx="13375">
                  <c:v>1.3928799999999999</c:v>
                </c:pt>
                <c:pt idx="13376">
                  <c:v>-8.1381999999999996E-2</c:v>
                </c:pt>
                <c:pt idx="13377">
                  <c:v>-0.10136299999999999</c:v>
                </c:pt>
                <c:pt idx="13378">
                  <c:v>-0.10136299999999999</c:v>
                </c:pt>
                <c:pt idx="13379">
                  <c:v>1.2933300000000001</c:v>
                </c:pt>
                <c:pt idx="13380">
                  <c:v>2.2367999999999999E-2</c:v>
                </c:pt>
                <c:pt idx="13381">
                  <c:v>1.06212</c:v>
                </c:pt>
                <c:pt idx="13382">
                  <c:v>-0.402702</c:v>
                </c:pt>
                <c:pt idx="13383">
                  <c:v>0.59290600000000004</c:v>
                </c:pt>
                <c:pt idx="13384">
                  <c:v>-1.2125600000000001</c:v>
                </c:pt>
                <c:pt idx="13385">
                  <c:v>1.59378</c:v>
                </c:pt>
                <c:pt idx="13386">
                  <c:v>0.23271</c:v>
                </c:pt>
                <c:pt idx="13387">
                  <c:v>0.427591</c:v>
                </c:pt>
                <c:pt idx="13388">
                  <c:v>-0.11715399999999999</c:v>
                </c:pt>
                <c:pt idx="13389">
                  <c:v>1.3928799999999999</c:v>
                </c:pt>
                <c:pt idx="13390">
                  <c:v>1.0815600000000001</c:v>
                </c:pt>
                <c:pt idx="13391">
                  <c:v>-0.13786399999999999</c:v>
                </c:pt>
                <c:pt idx="13392">
                  <c:v>1.0842700000000001</c:v>
                </c:pt>
                <c:pt idx="13393">
                  <c:v>0.84251699999999996</c:v>
                </c:pt>
                <c:pt idx="13394">
                  <c:v>1.60406</c:v>
                </c:pt>
                <c:pt idx="13395">
                  <c:v>1.7917700000000001</c:v>
                </c:pt>
                <c:pt idx="13396">
                  <c:v>-0.71601899999999996</c:v>
                </c:pt>
                <c:pt idx="13397">
                  <c:v>-0.62924100000000005</c:v>
                </c:pt>
                <c:pt idx="13398">
                  <c:v>0.50131199999999998</c:v>
                </c:pt>
                <c:pt idx="13399">
                  <c:v>-0.71601899999999996</c:v>
                </c:pt>
                <c:pt idx="13400">
                  <c:v>-0.84792800000000002</c:v>
                </c:pt>
                <c:pt idx="13401">
                  <c:v>-0.85146900000000003</c:v>
                </c:pt>
                <c:pt idx="13402">
                  <c:v>1.36809</c:v>
                </c:pt>
                <c:pt idx="13403">
                  <c:v>1.2736799999999999</c:v>
                </c:pt>
                <c:pt idx="13404">
                  <c:v>-0.85089400000000004</c:v>
                </c:pt>
                <c:pt idx="13405">
                  <c:v>0.642513</c:v>
                </c:pt>
                <c:pt idx="13406">
                  <c:v>-0.18654399999999999</c:v>
                </c:pt>
                <c:pt idx="13407">
                  <c:v>1.1693800000000001</c:v>
                </c:pt>
                <c:pt idx="13408">
                  <c:v>0.83292100000000002</c:v>
                </c:pt>
                <c:pt idx="13409">
                  <c:v>-0.99138199999999999</c:v>
                </c:pt>
                <c:pt idx="13410">
                  <c:v>1.1693800000000001</c:v>
                </c:pt>
                <c:pt idx="13411">
                  <c:v>0.20164699999999999</c:v>
                </c:pt>
                <c:pt idx="13412">
                  <c:v>-0.56801800000000002</c:v>
                </c:pt>
                <c:pt idx="13413">
                  <c:v>0.24650900000000001</c:v>
                </c:pt>
                <c:pt idx="13414">
                  <c:v>-1.6348</c:v>
                </c:pt>
                <c:pt idx="13415">
                  <c:v>0.54561899999999997</c:v>
                </c:pt>
                <c:pt idx="13416">
                  <c:v>0.49996000000000002</c:v>
                </c:pt>
                <c:pt idx="13417">
                  <c:v>0.72208700000000003</c:v>
                </c:pt>
                <c:pt idx="13418">
                  <c:v>1.4994799999999999</c:v>
                </c:pt>
                <c:pt idx="13419">
                  <c:v>1.6192299999999999</c:v>
                </c:pt>
                <c:pt idx="13420">
                  <c:v>1.36809</c:v>
                </c:pt>
                <c:pt idx="13421">
                  <c:v>-1.7740199999999999</c:v>
                </c:pt>
                <c:pt idx="13422">
                  <c:v>0.77331000000000005</c:v>
                </c:pt>
                <c:pt idx="13423">
                  <c:v>-0.52025699999999997</c:v>
                </c:pt>
                <c:pt idx="13424">
                  <c:v>-0.30362</c:v>
                </c:pt>
                <c:pt idx="13425">
                  <c:v>-0.35137499999999999</c:v>
                </c:pt>
                <c:pt idx="13426">
                  <c:v>-0.18654399999999999</c:v>
                </c:pt>
                <c:pt idx="13427">
                  <c:v>-1.2151099999999999</c:v>
                </c:pt>
                <c:pt idx="13428">
                  <c:v>0.52912400000000004</c:v>
                </c:pt>
                <c:pt idx="13429">
                  <c:v>0.50846400000000003</c:v>
                </c:pt>
                <c:pt idx="13430">
                  <c:v>1.9491700000000001</c:v>
                </c:pt>
                <c:pt idx="13431">
                  <c:v>-0.30362</c:v>
                </c:pt>
                <c:pt idx="13432">
                  <c:v>0.17097699999999999</c:v>
                </c:pt>
                <c:pt idx="13433">
                  <c:v>-0.971221</c:v>
                </c:pt>
                <c:pt idx="13434">
                  <c:v>-2.0720000000000001</c:v>
                </c:pt>
                <c:pt idx="13435">
                  <c:v>-0.52025699999999997</c:v>
                </c:pt>
                <c:pt idx="13436">
                  <c:v>2.4060700000000002</c:v>
                </c:pt>
              </c:numCache>
            </c:numRef>
          </c:yVal>
          <c:smooth val="0"/>
          <c:extLst xmlns:c16r2="http://schemas.microsoft.com/office/drawing/2015/06/chart">
            <c:ext xmlns:c16="http://schemas.microsoft.com/office/drawing/2014/chart" uri="{C3380CC4-5D6E-409C-BE32-E72D297353CC}">
              <c16:uniqueId val="{00000000-95D2-4115-A0C4-7E290D094544}"/>
            </c:ext>
          </c:extLst>
        </c:ser>
        <c:dLbls>
          <c:showLegendKey val="0"/>
          <c:showVal val="0"/>
          <c:showCatName val="0"/>
          <c:showSerName val="0"/>
          <c:showPercent val="0"/>
          <c:showBubbleSize val="0"/>
        </c:dLbls>
        <c:axId val="400929352"/>
        <c:axId val="307446672"/>
      </c:scatterChart>
      <c:valAx>
        <c:axId val="400929352"/>
        <c:scaling>
          <c:orientation val="minMax"/>
        </c:scaling>
        <c:delete val="0"/>
        <c:axPos val="b"/>
        <c:majorGridlines>
          <c:spPr>
            <a:ln w="9525" cap="flat" cmpd="sng" algn="ctr">
              <a:solidFill>
                <a:srgbClr val="000000">
                  <a:alpha val="85098"/>
                </a:srgb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75000"/>
                        <a:lumOff val="25000"/>
                      </a:schemeClr>
                    </a:solidFill>
                    <a:latin typeface="+mj-lt"/>
                    <a:ea typeface="+mn-ea"/>
                    <a:cs typeface="+mn-cs"/>
                  </a:defRPr>
                </a:pPr>
                <a:r>
                  <a:rPr lang="en-US" sz="1200">
                    <a:solidFill>
                      <a:schemeClr val="tx1">
                        <a:lumMod val="75000"/>
                        <a:lumOff val="25000"/>
                      </a:schemeClr>
                    </a:solidFill>
                    <a:latin typeface="+mj-lt"/>
                  </a:rPr>
                  <a:t>NDVI</a:t>
                </a:r>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j-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j-lt"/>
                <a:ea typeface="+mn-ea"/>
                <a:cs typeface="+mn-cs"/>
              </a:defRPr>
            </a:pPr>
            <a:endParaRPr lang="en-US"/>
          </a:p>
        </c:txPr>
        <c:crossAx val="307446672"/>
        <c:crosses val="autoZero"/>
        <c:crossBetween val="midCat"/>
      </c:valAx>
      <c:valAx>
        <c:axId val="307446672"/>
        <c:scaling>
          <c:orientation val="minMax"/>
        </c:scaling>
        <c:delete val="0"/>
        <c:axPos val="l"/>
        <c:majorGridlines>
          <c:spPr>
            <a:ln w="9525" cap="flat" cmpd="sng" algn="ctr">
              <a:solidFill>
                <a:srgbClr val="000000">
                  <a:alpha val="85098"/>
                </a:srgb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75000"/>
                        <a:lumOff val="25000"/>
                      </a:schemeClr>
                    </a:solidFill>
                    <a:latin typeface="+mj-lt"/>
                    <a:ea typeface="+mn-ea"/>
                    <a:cs typeface="+mn-cs"/>
                  </a:defRPr>
                </a:pPr>
                <a:r>
                  <a:rPr lang="en-US" sz="1200">
                    <a:solidFill>
                      <a:schemeClr val="tx1">
                        <a:lumMod val="75000"/>
                        <a:lumOff val="25000"/>
                      </a:schemeClr>
                    </a:solidFill>
                    <a:latin typeface="+mj-lt"/>
                  </a:rPr>
                  <a:t>ESI</a:t>
                </a: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75000"/>
                      <a:lumOff val="25000"/>
                    </a:schemeClr>
                  </a:solidFill>
                  <a:latin typeface="+mj-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crossAx val="400929352"/>
        <c:crosses val="autoZero"/>
        <c:crossBetween val="midCat"/>
      </c:valAx>
      <c:spPr>
        <a:noFill/>
        <a:ln>
          <a:noFill/>
        </a:ln>
        <a:effectLst/>
      </c:spPr>
    </c:plotArea>
    <c:plotVisOnly val="1"/>
    <c:dispBlanksAs val="gap"/>
    <c:showDLblsOverMax val="0"/>
  </c:chart>
  <c:spPr>
    <a:solidFill>
      <a:schemeClr val="bg1"/>
    </a:solidFill>
    <a:ln>
      <a:solidFill>
        <a:srgbClr val="3F4268"/>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riculture &amp; Food Security">
    <p:spTree>
      <p:nvGrpSpPr>
        <p:cNvPr id="1" name=""/>
        <p:cNvGrpSpPr/>
        <p:nvPr/>
      </p:nvGrpSpPr>
      <p:grpSpPr>
        <a:xfrm>
          <a:off x="0" y="0"/>
          <a:ext cx="0" cy="0"/>
          <a:chOff x="0" y="0"/>
          <a:chExt cx="0" cy="0"/>
        </a:xfrm>
      </p:grpSpPr>
      <p:sp>
        <p:nvSpPr>
          <p:cNvPr id="35" name="Rectangle 34"/>
          <p:cNvSpPr/>
          <p:nvPr userDrawn="1"/>
        </p:nvSpPr>
        <p:spPr>
          <a:xfrm>
            <a:off x="914399" y="35661599"/>
            <a:ext cx="25603201" cy="415567"/>
          </a:xfrm>
          <a:prstGeom prst="rect">
            <a:avLst/>
          </a:prstGeom>
          <a:solidFill>
            <a:srgbClr val="3F4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155" name="Rectangle 154"/>
          <p:cNvSpPr/>
          <p:nvPr userDrawn="1"/>
        </p:nvSpPr>
        <p:spPr>
          <a:xfrm>
            <a:off x="893617" y="36126531"/>
            <a:ext cx="25644767" cy="20005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700" i="1" dirty="0">
                <a:solidFill>
                  <a:schemeClr val="bg2">
                    <a:lumMod val="50000"/>
                  </a:schemeClr>
                </a:solidFill>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sp>
        <p:nvSpPr>
          <p:cNvPr id="157" name="Rectangle 156"/>
          <p:cNvSpPr/>
          <p:nvPr userDrawn="1"/>
        </p:nvSpPr>
        <p:spPr>
          <a:xfrm>
            <a:off x="914400" y="3662904"/>
            <a:ext cx="25623984" cy="260911"/>
          </a:xfrm>
          <a:prstGeom prst="rect">
            <a:avLst/>
          </a:prstGeom>
          <a:solidFill>
            <a:srgbClr val="3F4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pic>
        <p:nvPicPr>
          <p:cNvPr id="158" name="Picture 15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53352" y="864365"/>
            <a:ext cx="2585032" cy="2139114"/>
          </a:xfrm>
          <a:prstGeom prst="rect">
            <a:avLst/>
          </a:prstGeom>
        </p:spPr>
      </p:pic>
      <p:sp>
        <p:nvSpPr>
          <p:cNvPr id="20" name="Text Placeholder 19"/>
          <p:cNvSpPr>
            <a:spLocks noGrp="1"/>
          </p:cNvSpPr>
          <p:nvPr>
            <p:ph type="body" sz="quarter" idx="11" hasCustomPrompt="1"/>
          </p:nvPr>
        </p:nvSpPr>
        <p:spPr>
          <a:xfrm>
            <a:off x="4704382" y="876300"/>
            <a:ext cx="18023236" cy="2171700"/>
          </a:xfrm>
        </p:spPr>
        <p:txBody>
          <a:bodyPr anchor="ctr">
            <a:normAutofit/>
          </a:bodyPr>
          <a:lstStyle>
            <a:lvl1pPr marL="0" indent="0" algn="ctr">
              <a:buNone/>
              <a:defRPr sz="5400" b="1" baseline="0">
                <a:solidFill>
                  <a:srgbClr val="3F4268"/>
                </a:solidFill>
              </a:defRPr>
            </a:lvl1pPr>
            <a:lvl2pPr marL="1371600" indent="0">
              <a:buNone/>
              <a:defRPr/>
            </a:lvl2pPr>
            <a:lvl3pPr marL="2743200" indent="0">
              <a:buNone/>
              <a:defRPr/>
            </a:lvl3pPr>
            <a:lvl4pPr marL="4114800" indent="0">
              <a:buNone/>
              <a:defRPr/>
            </a:lvl4pPr>
            <a:lvl5pPr marL="5486400" indent="0">
              <a:buNone/>
              <a:defRPr/>
            </a:lvl5pPr>
          </a:lstStyle>
          <a:p>
            <a:pPr lvl="0"/>
            <a:r>
              <a:rPr lang="en-US" dirty="0"/>
              <a:t>Project Subtitle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8007" y="883415"/>
            <a:ext cx="2508115" cy="2176272"/>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28007" y="34532724"/>
            <a:ext cx="4480560" cy="903722"/>
          </a:xfrm>
          <a:prstGeom prst="rect">
            <a:avLst/>
          </a:prstGeom>
        </p:spPr>
      </p:pic>
    </p:spTree>
    <p:extLst>
      <p:ext uri="{BB962C8B-B14F-4D97-AF65-F5344CB8AC3E}">
        <p14:creationId xmlns:p14="http://schemas.microsoft.com/office/powerpoint/2010/main" val="804774885"/>
      </p:ext>
    </p:extLst>
  </p:cSld>
  <p:clrMapOvr>
    <a:masterClrMapping/>
  </p:clrMapOvr>
  <p:extLst mod="1">
    <p:ext uri="{DCECCB84-F9BA-43D5-87BE-67443E8EF086}">
      <p15:sldGuideLst xmlns:p15="http://schemas.microsoft.com/office/powerpoint/2012/main">
        <p15:guide id="1" orient="horz" pos="552">
          <p15:clr>
            <a:srgbClr val="FBAE40"/>
          </p15:clr>
        </p15:guide>
        <p15:guide id="2" pos="576">
          <p15:clr>
            <a:srgbClr val="FBAE40"/>
          </p15:clr>
        </p15:guide>
        <p15:guide id="3" pos="16704">
          <p15:clr>
            <a:srgbClr val="FBAE40"/>
          </p15:clr>
        </p15:guide>
        <p15:guide id="4" orient="horz" pos="22464">
          <p15:clr>
            <a:srgbClr val="FBAE40"/>
          </p15:clr>
        </p15:guide>
        <p15:guide id="5" orient="horz" pos="2472" userDrawn="1">
          <p15:clr>
            <a:srgbClr val="FBAE40"/>
          </p15:clr>
        </p15:guide>
        <p15:guide id="6" orient="horz" pos="22296" userDrawn="1">
          <p15:clr>
            <a:srgbClr val="FBAE40"/>
          </p15:clr>
        </p15:guide>
        <p15:guide id="7" orient="horz" pos="21792" userDrawn="1">
          <p15:clr>
            <a:srgbClr val="FBAE40"/>
          </p15:clr>
        </p15:guide>
        <p15:guide id="8" pos="15552" userDrawn="1">
          <p15:clr>
            <a:srgbClr val="FBAE40"/>
          </p15:clr>
        </p15:guide>
        <p15:guide id="9" orient="horz" pos="21312" userDrawn="1">
          <p15:clr>
            <a:srgbClr val="FBAE40"/>
          </p15:clr>
        </p15:guide>
        <p15:guide id="10" pos="15264" userDrawn="1">
          <p15:clr>
            <a:srgbClr val="FBAE40"/>
          </p15:clr>
        </p15:guide>
        <p15:guide id="11" orient="horz" pos="2928" userDrawn="1">
          <p15:clr>
            <a:srgbClr val="FBAE40"/>
          </p15:clr>
        </p15:guide>
        <p15:guide id="12" pos="7776" userDrawn="1">
          <p15:clr>
            <a:srgbClr val="FBAE40"/>
          </p15:clr>
        </p15:guide>
        <p15:guide id="14" orient="horz" pos="1920" userDrawn="1">
          <p15:clr>
            <a:srgbClr val="FBAE40"/>
          </p15:clr>
        </p15:guide>
        <p15:guide id="15" orient="horz" pos="1536" userDrawn="1">
          <p15:clr>
            <a:srgbClr val="FBAE40"/>
          </p15:clr>
        </p15:guide>
        <p15:guide id="16" orient="horz" pos="960" userDrawn="1">
          <p15:clr>
            <a:srgbClr val="FBAE40"/>
          </p15:clr>
        </p15:guide>
        <p15:guide id="17" pos="8064"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5950" y="1947342"/>
            <a:ext cx="23660100" cy="706966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885950" y="9736667"/>
            <a:ext cx="23660100" cy="2320713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885950" y="33900542"/>
            <a:ext cx="6172200" cy="1947333"/>
          </a:xfrm>
          <a:prstGeom prst="rect">
            <a:avLst/>
          </a:prstGeom>
        </p:spPr>
        <p:txBody>
          <a:bodyPr vert="horz" lIns="91440" tIns="45720" rIns="91440" bIns="45720" rtlCol="0" anchor="ctr"/>
          <a:lstStyle>
            <a:lvl1pPr algn="l">
              <a:defRPr sz="3600">
                <a:solidFill>
                  <a:schemeClr val="tx1">
                    <a:tint val="75000"/>
                  </a:schemeClr>
                </a:solidFill>
              </a:defRPr>
            </a:lvl1pPr>
          </a:lstStyle>
          <a:p>
            <a:fld id="{36E1B08B-7429-4AC4-ACD0-EB163618B140}" type="datetimeFigureOut">
              <a:rPr lang="en-US" smtClean="0"/>
              <a:t>4/19/2019</a:t>
            </a:fld>
            <a:endParaRPr lang="en-US"/>
          </a:p>
        </p:txBody>
      </p:sp>
      <p:sp>
        <p:nvSpPr>
          <p:cNvPr id="5" name="Footer Placeholder 4"/>
          <p:cNvSpPr>
            <a:spLocks noGrp="1"/>
          </p:cNvSpPr>
          <p:nvPr>
            <p:ph type="ftr" sz="quarter" idx="3"/>
          </p:nvPr>
        </p:nvSpPr>
        <p:spPr>
          <a:xfrm>
            <a:off x="9086850" y="33900542"/>
            <a:ext cx="9258300" cy="1947333"/>
          </a:xfrm>
          <a:prstGeom prst="rect">
            <a:avLst/>
          </a:prstGeom>
        </p:spPr>
        <p:txBody>
          <a:bodyPr vert="horz" lIns="91440" tIns="45720" rIns="91440" bIns="45720" rtlCol="0" anchor="ctr"/>
          <a:lstStyle>
            <a:lvl1pPr algn="ctr">
              <a:defRPr sz="3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373850" y="33900542"/>
            <a:ext cx="6172200" cy="1947333"/>
          </a:xfrm>
          <a:prstGeom prst="rect">
            <a:avLst/>
          </a:prstGeom>
        </p:spPr>
        <p:txBody>
          <a:bodyPr vert="horz" lIns="91440" tIns="45720" rIns="91440" bIns="45720" rtlCol="0" anchor="ctr"/>
          <a:lstStyle>
            <a:lvl1pPr algn="r">
              <a:defRPr sz="3600">
                <a:solidFill>
                  <a:schemeClr val="tx1">
                    <a:tint val="75000"/>
                  </a:schemeClr>
                </a:solidFill>
              </a:defRPr>
            </a:lvl1pPr>
          </a:lstStyle>
          <a:p>
            <a:fld id="{C98D602F-B79C-4FD9-B397-C9DAD3469C90}" type="slidenum">
              <a:rPr lang="en-US" smtClean="0"/>
              <a:t>‹#›</a:t>
            </a:fld>
            <a:endParaRPr lang="en-US"/>
          </a:p>
        </p:txBody>
      </p:sp>
    </p:spTree>
    <p:extLst>
      <p:ext uri="{BB962C8B-B14F-4D97-AF65-F5344CB8AC3E}">
        <p14:creationId xmlns:p14="http://schemas.microsoft.com/office/powerpoint/2010/main" val="413793087"/>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2743200" rtl="0" eaLnBrk="1" latinLnBrk="0" hangingPunct="1">
        <a:lnSpc>
          <a:spcPct val="90000"/>
        </a:lnSpc>
        <a:spcBef>
          <a:spcPct val="0"/>
        </a:spcBef>
        <a:buNone/>
        <a:defRPr sz="13200" kern="1200">
          <a:solidFill>
            <a:schemeClr val="tx1">
              <a:lumMod val="75000"/>
              <a:lumOff val="25000"/>
            </a:schemeClr>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lumMod val="75000"/>
              <a:lumOff val="25000"/>
            </a:schemeClr>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baseline="0">
          <a:solidFill>
            <a:schemeClr val="tx1">
              <a:lumMod val="75000"/>
              <a:lumOff val="25000"/>
            </a:schemeClr>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lumMod val="75000"/>
              <a:lumOff val="25000"/>
            </a:schemeClr>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4.jpeg"/><Relationship Id="rId18" Type="http://schemas.openxmlformats.org/officeDocument/2006/relationships/chart" Target="../charts/chart1.xml"/><Relationship Id="rId3" Type="http://schemas.openxmlformats.org/officeDocument/2006/relationships/image" Target="../media/image5.jpeg"/><Relationship Id="rId21" Type="http://schemas.openxmlformats.org/officeDocument/2006/relationships/image" Target="../media/image21.emf"/><Relationship Id="rId7" Type="http://schemas.openxmlformats.org/officeDocument/2006/relationships/image" Target="../media/image9.png"/><Relationship Id="rId12" Type="http://schemas.openxmlformats.org/officeDocument/2006/relationships/image" Target="../media/image13.jpeg"/><Relationship Id="rId17" Type="http://schemas.openxmlformats.org/officeDocument/2006/relationships/image" Target="../media/image18.jpeg"/><Relationship Id="rId2" Type="http://schemas.openxmlformats.org/officeDocument/2006/relationships/image" Target="../media/image4.jpeg"/><Relationship Id="rId16" Type="http://schemas.openxmlformats.org/officeDocument/2006/relationships/image" Target="../media/image17.jpeg"/><Relationship Id="rId20" Type="http://schemas.openxmlformats.org/officeDocument/2006/relationships/image" Target="../media/image20.emf"/><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2.jpeg"/><Relationship Id="rId5" Type="http://schemas.openxmlformats.org/officeDocument/2006/relationships/image" Target="../media/image7.png"/><Relationship Id="rId15" Type="http://schemas.openxmlformats.org/officeDocument/2006/relationships/image" Target="../media/image16.jpeg"/><Relationship Id="rId10" Type="http://schemas.openxmlformats.org/officeDocument/2006/relationships/image" Target="../media/image11.png"/><Relationship Id="rId19" Type="http://schemas.openxmlformats.org/officeDocument/2006/relationships/image" Target="../media/image19.jpeg"/><Relationship Id="rId4" Type="http://schemas.openxmlformats.org/officeDocument/2006/relationships/image" Target="../media/image6.png"/><Relationship Id="rId9" Type="http://schemas.openxmlformats.org/officeDocument/2006/relationships/image" Target="../media/image10.jpg"/><Relationship Id="rId1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 name="Down Arrow 522"/>
          <p:cNvSpPr/>
          <p:nvPr/>
        </p:nvSpPr>
        <p:spPr>
          <a:xfrm rot="5400000">
            <a:off x="17147996" y="14781131"/>
            <a:ext cx="2767914" cy="11440364"/>
          </a:xfrm>
          <a:prstGeom prst="downArrow">
            <a:avLst/>
          </a:prstGeom>
          <a:solidFill>
            <a:srgbClr val="B49E49">
              <a:alpha val="20000"/>
            </a:srgbClr>
          </a:solidFill>
          <a:ln>
            <a:solidFill>
              <a:srgbClr val="000000">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22" name="Down Arrow 521"/>
          <p:cNvSpPr/>
          <p:nvPr/>
        </p:nvSpPr>
        <p:spPr>
          <a:xfrm rot="5400000">
            <a:off x="17140682" y="9104166"/>
            <a:ext cx="2767914" cy="11440364"/>
          </a:xfrm>
          <a:prstGeom prst="downArrow">
            <a:avLst/>
          </a:prstGeom>
          <a:solidFill>
            <a:srgbClr val="B49E49">
              <a:alpha val="20000"/>
            </a:srgbClr>
          </a:solidFill>
          <a:ln>
            <a:solidFill>
              <a:srgbClr val="000000">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37202" y="7028373"/>
            <a:ext cx="9143536" cy="5551433"/>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33065"/>
          <a:stretch/>
        </p:blipFill>
        <p:spPr>
          <a:xfrm>
            <a:off x="18000133" y="7385153"/>
            <a:ext cx="6073174" cy="5508695"/>
          </a:xfrm>
          <a:prstGeom prst="rect">
            <a:avLst/>
          </a:prstGeom>
        </p:spPr>
      </p:pic>
      <p:grpSp>
        <p:nvGrpSpPr>
          <p:cNvPr id="51" name="Group 6"/>
          <p:cNvGrpSpPr>
            <a:grpSpLocks noChangeAspect="1"/>
          </p:cNvGrpSpPr>
          <p:nvPr/>
        </p:nvGrpSpPr>
        <p:grpSpPr bwMode="auto">
          <a:xfrm>
            <a:off x="17851451" y="9529239"/>
            <a:ext cx="227122" cy="256051"/>
            <a:chOff x="2304" y="2052"/>
            <a:chExt cx="1790" cy="2018"/>
          </a:xfrm>
        </p:grpSpPr>
        <p:sp>
          <p:nvSpPr>
            <p:cNvPr id="52" name="AutoShape 5"/>
            <p:cNvSpPr>
              <a:spLocks noChangeAspect="1" noChangeArrowheads="1" noTextEdit="1"/>
            </p:cNvSpPr>
            <p:nvPr/>
          </p:nvSpPr>
          <p:spPr bwMode="auto">
            <a:xfrm>
              <a:off x="2304" y="3657"/>
              <a:ext cx="768"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10"/>
            <p:cNvSpPr>
              <a:spLocks noChangeArrowheads="1"/>
            </p:cNvSpPr>
            <p:nvPr/>
          </p:nvSpPr>
          <p:spPr bwMode="auto">
            <a:xfrm>
              <a:off x="3681" y="2052"/>
              <a:ext cx="41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bg1"/>
                  </a:solidFill>
                  <a:effectLst/>
                  <a:latin typeface="Century Gothic" pitchFamily="34" charset="0"/>
                  <a:cs typeface="Arial" pitchFamily="34" charset="0"/>
                </a:rPr>
                <a:t>Alaska</a:t>
              </a:r>
              <a:endParaRPr kumimoji="0" lang="en-US" altLang="en-US" sz="2400" b="0" i="0" u="none" strike="noStrike" cap="none" normalizeH="0" baseline="0" dirty="0">
                <a:ln>
                  <a:noFill/>
                </a:ln>
                <a:solidFill>
                  <a:schemeClr val="bg1"/>
                </a:solidFill>
                <a:effectLst/>
                <a:cs typeface="Arial" pitchFamily="34" charset="0"/>
              </a:endParaRPr>
            </a:p>
          </p:txBody>
        </p:sp>
      </p:grpSp>
      <p:sp>
        <p:nvSpPr>
          <p:cNvPr id="45" name="Title 3"/>
          <p:cNvSpPr txBox="1">
            <a:spLocks/>
          </p:cNvSpPr>
          <p:nvPr/>
        </p:nvSpPr>
        <p:spPr>
          <a:xfrm>
            <a:off x="24736152" y="4607163"/>
            <a:ext cx="1780985" cy="29222699"/>
          </a:xfrm>
          <a:prstGeom prst="rect">
            <a:avLst/>
          </a:prstGeom>
        </p:spPr>
        <p:txBody>
          <a:bodyPr vert="vert270" anchor="ctr">
            <a:noAutofit/>
          </a:bodyPr>
          <a:lstStyle>
            <a:lvl1pPr algn="l" defTabSz="2743200" rtl="0" eaLnBrk="1" latinLnBrk="0" hangingPunct="1">
              <a:lnSpc>
                <a:spcPct val="90000"/>
              </a:lnSpc>
              <a:spcBef>
                <a:spcPct val="0"/>
              </a:spcBef>
              <a:buNone/>
              <a:defRPr sz="6000" b="0" kern="1200" baseline="0">
                <a:solidFill>
                  <a:srgbClr val="9299A8"/>
                </a:solidFill>
                <a:latin typeface="+mj-lt"/>
                <a:ea typeface="+mj-ea"/>
                <a:cs typeface="+mj-cs"/>
              </a:defRPr>
            </a:lvl1pPr>
          </a:lstStyle>
          <a:p>
            <a:r>
              <a:rPr lang="en-US" sz="14400" b="1" dirty="0">
                <a:solidFill>
                  <a:srgbClr val="3F4268"/>
                </a:solidFill>
              </a:rPr>
              <a:t>Alaska </a:t>
            </a:r>
            <a:r>
              <a:rPr lang="en-US" sz="14400" dirty="0">
                <a:solidFill>
                  <a:srgbClr val="3F4268"/>
                </a:solidFill>
              </a:rPr>
              <a:t>Disasters</a:t>
            </a:r>
          </a:p>
        </p:txBody>
      </p:sp>
      <p:sp>
        <p:nvSpPr>
          <p:cNvPr id="14" name="Text Placeholder 16"/>
          <p:cNvSpPr txBox="1">
            <a:spLocks/>
          </p:cNvSpPr>
          <p:nvPr/>
        </p:nvSpPr>
        <p:spPr>
          <a:xfrm>
            <a:off x="12960760" y="5232272"/>
            <a:ext cx="11291376" cy="230483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spcBef>
                <a:spcPts val="0"/>
              </a:spcBef>
              <a:spcAft>
                <a:spcPts val="600"/>
              </a:spcAft>
              <a:buClr>
                <a:srgbClr val="3F4268"/>
              </a:buClr>
            </a:pPr>
            <a:r>
              <a:rPr lang="en-US" sz="2400" b="1" dirty="0">
                <a:solidFill>
                  <a:srgbClr val="3F4268"/>
                </a:solidFill>
                <a:latin typeface="Garamond" panose="02020404030301010803" pitchFamily="18" charset="0"/>
              </a:rPr>
              <a:t>Utilize</a:t>
            </a:r>
            <a:r>
              <a:rPr lang="en-US" sz="2400" dirty="0">
                <a:solidFill>
                  <a:schemeClr val="tx1">
                    <a:lumMod val="75000"/>
                    <a:lumOff val="25000"/>
                  </a:schemeClr>
                </a:solidFill>
                <a:latin typeface="Garamond" panose="02020404030301010803" pitchFamily="18" charset="0"/>
              </a:rPr>
              <a:t> MODIS and VIIRS sensors to introduce improved methods of evaluating vegetation stress and determining wildfire likelihood in Alaska</a:t>
            </a:r>
          </a:p>
          <a:p>
            <a:pPr>
              <a:spcBef>
                <a:spcPts val="0"/>
              </a:spcBef>
              <a:spcAft>
                <a:spcPts val="600"/>
              </a:spcAft>
              <a:buClr>
                <a:srgbClr val="3F4268"/>
              </a:buClr>
            </a:pPr>
            <a:r>
              <a:rPr lang="en-US" sz="2400" b="1" dirty="0">
                <a:solidFill>
                  <a:srgbClr val="3F4268"/>
                </a:solidFill>
                <a:latin typeface="Garamond" panose="02020404030301010803" pitchFamily="18" charset="0"/>
              </a:rPr>
              <a:t>Evaluate </a:t>
            </a:r>
            <a:r>
              <a:rPr lang="en-US" sz="2400" dirty="0">
                <a:solidFill>
                  <a:srgbClr val="3F4268"/>
                </a:solidFill>
                <a:latin typeface="Garamond" panose="02020404030301010803" pitchFamily="18" charset="0"/>
              </a:rPr>
              <a:t>and</a:t>
            </a:r>
            <a:r>
              <a:rPr lang="en-US" sz="2400" b="1" dirty="0">
                <a:solidFill>
                  <a:srgbClr val="3F4268"/>
                </a:solidFill>
                <a:latin typeface="Garamond" panose="02020404030301010803" pitchFamily="18" charset="0"/>
              </a:rPr>
              <a:t> calibrate </a:t>
            </a:r>
            <a:r>
              <a:rPr lang="en-US" sz="2400" dirty="0">
                <a:solidFill>
                  <a:schemeClr val="tx1">
                    <a:lumMod val="75000"/>
                    <a:lumOff val="25000"/>
                  </a:schemeClr>
                </a:solidFill>
                <a:latin typeface="Garamond" panose="02020404030301010803" pitchFamily="18" charset="0"/>
              </a:rPr>
              <a:t>the ALEXI ESI product when applied to the Alaskan environment </a:t>
            </a:r>
          </a:p>
          <a:p>
            <a:pPr>
              <a:spcBef>
                <a:spcPts val="0"/>
              </a:spcBef>
              <a:spcAft>
                <a:spcPts val="600"/>
              </a:spcAft>
              <a:buClr>
                <a:srgbClr val="3F4268"/>
              </a:buClr>
            </a:pPr>
            <a:r>
              <a:rPr lang="en-US" sz="2400" b="1" dirty="0">
                <a:solidFill>
                  <a:srgbClr val="3F4268"/>
                </a:solidFill>
                <a:latin typeface="Garamond" panose="02020404030301010803" pitchFamily="18" charset="0"/>
              </a:rPr>
              <a:t>Identify</a:t>
            </a:r>
            <a:r>
              <a:rPr lang="en-US" sz="2400" dirty="0">
                <a:solidFill>
                  <a:schemeClr val="tx1">
                    <a:lumMod val="75000"/>
                    <a:lumOff val="25000"/>
                  </a:schemeClr>
                </a:solidFill>
                <a:latin typeface="Garamond" panose="02020404030301010803" pitchFamily="18" charset="0"/>
              </a:rPr>
              <a:t> areas throughout Alaska that are prone to drought and </a:t>
            </a:r>
            <a:r>
              <a:rPr lang="en-US" sz="2400" dirty="0" smtClean="0">
                <a:solidFill>
                  <a:schemeClr val="tx1">
                    <a:lumMod val="75000"/>
                    <a:lumOff val="25000"/>
                  </a:schemeClr>
                </a:solidFill>
                <a:latin typeface="Garamond" panose="02020404030301010803" pitchFamily="18" charset="0"/>
              </a:rPr>
              <a:t>wildfires</a:t>
            </a:r>
          </a:p>
          <a:p>
            <a:pPr>
              <a:spcBef>
                <a:spcPts val="0"/>
              </a:spcBef>
              <a:spcAft>
                <a:spcPts val="600"/>
              </a:spcAft>
              <a:buClr>
                <a:srgbClr val="3F4268"/>
              </a:buClr>
            </a:pPr>
            <a:r>
              <a:rPr lang="en-US" sz="2400" b="1" dirty="0" smtClean="0">
                <a:solidFill>
                  <a:srgbClr val="3F4268"/>
                </a:solidFill>
                <a:latin typeface="Garamond" panose="02020404030301010803" pitchFamily="18" charset="0"/>
              </a:rPr>
              <a:t>Communicate</a:t>
            </a:r>
            <a:r>
              <a:rPr lang="en-US" sz="2400" dirty="0" smtClean="0">
                <a:solidFill>
                  <a:schemeClr val="tx1">
                    <a:lumMod val="75000"/>
                    <a:lumOff val="25000"/>
                  </a:schemeClr>
                </a:solidFill>
                <a:latin typeface="Garamond" panose="02020404030301010803" pitchFamily="18" charset="0"/>
              </a:rPr>
              <a:t> project results using an ArcGIS Online Story Map</a:t>
            </a:r>
            <a:endParaRPr lang="en-US" sz="2400" dirty="0">
              <a:solidFill>
                <a:schemeClr val="tx1">
                  <a:lumMod val="75000"/>
                  <a:lumOff val="25000"/>
                </a:schemeClr>
              </a:solidFill>
              <a:latin typeface="Garamond" panose="02020404030301010803" pitchFamily="18" charset="0"/>
            </a:endParaRPr>
          </a:p>
        </p:txBody>
      </p:sp>
      <p:sp>
        <p:nvSpPr>
          <p:cNvPr id="16" name="TextBox 15"/>
          <p:cNvSpPr txBox="1"/>
          <p:nvPr/>
        </p:nvSpPr>
        <p:spPr>
          <a:xfrm>
            <a:off x="12818238" y="4489317"/>
            <a:ext cx="3127779" cy="769441"/>
          </a:xfrm>
          <a:prstGeom prst="rect">
            <a:avLst/>
          </a:prstGeom>
          <a:noFill/>
        </p:spPr>
        <p:txBody>
          <a:bodyPr wrap="none" rtlCol="0">
            <a:spAutoFit/>
          </a:bodyPr>
          <a:lstStyle/>
          <a:p>
            <a:r>
              <a:rPr lang="en-US" sz="4400" b="1" dirty="0">
                <a:solidFill>
                  <a:srgbClr val="3F4268"/>
                </a:solidFill>
                <a:latin typeface="Century Gothic" panose="020B0502020202020204" pitchFamily="34" charset="0"/>
              </a:rPr>
              <a:t>Objectives</a:t>
            </a:r>
          </a:p>
        </p:txBody>
      </p:sp>
      <p:sp>
        <p:nvSpPr>
          <p:cNvPr id="18" name="TextBox 17"/>
          <p:cNvSpPr txBox="1"/>
          <p:nvPr/>
        </p:nvSpPr>
        <p:spPr>
          <a:xfrm>
            <a:off x="12796944" y="7661494"/>
            <a:ext cx="5357557" cy="769441"/>
          </a:xfrm>
          <a:prstGeom prst="rect">
            <a:avLst/>
          </a:prstGeom>
          <a:noFill/>
        </p:spPr>
        <p:txBody>
          <a:bodyPr wrap="none" rtlCol="0" anchor="ctr">
            <a:spAutoFit/>
          </a:bodyPr>
          <a:lstStyle/>
          <a:p>
            <a:r>
              <a:rPr lang="en-US" sz="4400" b="1" dirty="0">
                <a:solidFill>
                  <a:srgbClr val="3F4268"/>
                </a:solidFill>
                <a:latin typeface="Century Gothic" panose="020B0502020202020204" pitchFamily="34" charset="0"/>
              </a:rPr>
              <a:t>Study </a:t>
            </a:r>
            <a:r>
              <a:rPr lang="en-US" sz="4400" b="1" dirty="0" smtClean="0">
                <a:solidFill>
                  <a:srgbClr val="3F4268"/>
                </a:solidFill>
                <a:latin typeface="Century Gothic" panose="020B0502020202020204" pitchFamily="34" charset="0"/>
              </a:rPr>
              <a:t>Area: Alaska</a:t>
            </a:r>
            <a:endParaRPr lang="en-US" sz="4400" b="1" dirty="0">
              <a:solidFill>
                <a:srgbClr val="3F4268"/>
              </a:solidFill>
              <a:latin typeface="Century Gothic" panose="020B0502020202020204" pitchFamily="34" charset="0"/>
            </a:endParaRPr>
          </a:p>
        </p:txBody>
      </p:sp>
      <p:sp>
        <p:nvSpPr>
          <p:cNvPr id="20" name="TextBox 19"/>
          <p:cNvSpPr txBox="1"/>
          <p:nvPr/>
        </p:nvSpPr>
        <p:spPr>
          <a:xfrm>
            <a:off x="12818238" y="12004417"/>
            <a:ext cx="2012089" cy="769441"/>
          </a:xfrm>
          <a:prstGeom prst="rect">
            <a:avLst/>
          </a:prstGeom>
          <a:noFill/>
        </p:spPr>
        <p:txBody>
          <a:bodyPr wrap="none" rtlCol="0">
            <a:spAutoFit/>
          </a:bodyPr>
          <a:lstStyle/>
          <a:p>
            <a:r>
              <a:rPr lang="en-US" sz="4400" b="1" dirty="0">
                <a:solidFill>
                  <a:srgbClr val="3F4268"/>
                </a:solidFill>
                <a:latin typeface="Century Gothic" panose="020B0502020202020204" pitchFamily="34" charset="0"/>
              </a:rPr>
              <a:t>Results</a:t>
            </a:r>
          </a:p>
        </p:txBody>
      </p:sp>
      <p:sp>
        <p:nvSpPr>
          <p:cNvPr id="21" name="TextBox 20"/>
          <p:cNvSpPr txBox="1"/>
          <p:nvPr/>
        </p:nvSpPr>
        <p:spPr>
          <a:xfrm>
            <a:off x="12789510" y="25472967"/>
            <a:ext cx="3486852" cy="769441"/>
          </a:xfrm>
          <a:prstGeom prst="rect">
            <a:avLst/>
          </a:prstGeom>
          <a:noFill/>
        </p:spPr>
        <p:txBody>
          <a:bodyPr wrap="none" rtlCol="0">
            <a:spAutoFit/>
          </a:bodyPr>
          <a:lstStyle/>
          <a:p>
            <a:r>
              <a:rPr lang="en-US" sz="4400" b="1" dirty="0">
                <a:solidFill>
                  <a:srgbClr val="3F4268"/>
                </a:solidFill>
                <a:latin typeface="Century Gothic" panose="020B0502020202020204" pitchFamily="34" charset="0"/>
              </a:rPr>
              <a:t>Conclusions</a:t>
            </a:r>
          </a:p>
        </p:txBody>
      </p:sp>
      <p:sp>
        <p:nvSpPr>
          <p:cNvPr id="7" name="Text Placeholder 16"/>
          <p:cNvSpPr txBox="1">
            <a:spLocks/>
          </p:cNvSpPr>
          <p:nvPr/>
        </p:nvSpPr>
        <p:spPr>
          <a:xfrm>
            <a:off x="12816376" y="29471623"/>
            <a:ext cx="11415224" cy="44444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2900" indent="-342900">
              <a:spcBef>
                <a:spcPts val="0"/>
              </a:spcBef>
              <a:buClr>
                <a:srgbClr val="3F4268"/>
              </a:buClr>
              <a:buFont typeface="Webdings" panose="05030102010509060703" pitchFamily="18" charset="2"/>
              <a:buChar char="4"/>
            </a:pPr>
            <a:r>
              <a:rPr lang="en-US" sz="2400" b="1" dirty="0">
                <a:solidFill>
                  <a:srgbClr val="3F4268"/>
                </a:solidFill>
                <a:latin typeface="Garamond" panose="02020404030301010803" pitchFamily="18" charset="0"/>
              </a:rPr>
              <a:t>Heidi </a:t>
            </a:r>
            <a:r>
              <a:rPr lang="en-US" sz="2400" b="1" dirty="0" err="1">
                <a:solidFill>
                  <a:srgbClr val="3F4268"/>
                </a:solidFill>
                <a:latin typeface="Garamond" panose="02020404030301010803" pitchFamily="18" charset="0"/>
              </a:rPr>
              <a:t>Strader</a:t>
            </a:r>
            <a:r>
              <a:rPr lang="en-US" sz="2400" dirty="0">
                <a:solidFill>
                  <a:schemeClr val="tx1">
                    <a:lumMod val="75000"/>
                    <a:lumOff val="25000"/>
                  </a:schemeClr>
                </a:solidFill>
                <a:latin typeface="Garamond" panose="02020404030301010803" pitchFamily="18" charset="0"/>
              </a:rPr>
              <a:t>, Alaska Interagency Coordination Center</a:t>
            </a:r>
          </a:p>
          <a:p>
            <a:pPr marL="342900" indent="-342900">
              <a:spcBef>
                <a:spcPts val="0"/>
              </a:spcBef>
              <a:buClr>
                <a:srgbClr val="3F4268"/>
              </a:buClr>
              <a:buFont typeface="Webdings" panose="05030102010509060703" pitchFamily="18" charset="2"/>
              <a:buChar char="4"/>
            </a:pPr>
            <a:r>
              <a:rPr lang="en-US" sz="2400" b="1" dirty="0">
                <a:solidFill>
                  <a:srgbClr val="3F4268"/>
                </a:solidFill>
                <a:latin typeface="Garamond" panose="02020404030301010803" pitchFamily="18" charset="0"/>
              </a:rPr>
              <a:t>Alison York</a:t>
            </a:r>
            <a:r>
              <a:rPr lang="en-US" sz="2400" dirty="0">
                <a:solidFill>
                  <a:schemeClr val="tx1">
                    <a:lumMod val="75000"/>
                    <a:lumOff val="25000"/>
                  </a:schemeClr>
                </a:solidFill>
                <a:latin typeface="Garamond" panose="02020404030301010803" pitchFamily="18" charset="0"/>
              </a:rPr>
              <a:t>, Alaska Fire Science Consortium </a:t>
            </a:r>
          </a:p>
          <a:p>
            <a:pPr marL="342900" indent="-342900">
              <a:spcBef>
                <a:spcPts val="0"/>
              </a:spcBef>
              <a:buClr>
                <a:srgbClr val="3F4268"/>
              </a:buClr>
              <a:buFont typeface="Webdings" panose="05030102010509060703" pitchFamily="18" charset="2"/>
              <a:buChar char="4"/>
            </a:pPr>
            <a:r>
              <a:rPr lang="en-US" sz="2400" b="1" dirty="0">
                <a:solidFill>
                  <a:srgbClr val="3F4268"/>
                </a:solidFill>
                <a:latin typeface="Garamond" panose="02020404030301010803" pitchFamily="18" charset="0"/>
              </a:rPr>
              <a:t>Robert </a:t>
            </a:r>
            <a:r>
              <a:rPr lang="en-US" sz="2400" b="1" dirty="0" err="1">
                <a:solidFill>
                  <a:srgbClr val="3F4268"/>
                </a:solidFill>
                <a:latin typeface="Garamond" panose="02020404030301010803" pitchFamily="18" charset="0"/>
              </a:rPr>
              <a:t>Ziel</a:t>
            </a:r>
            <a:r>
              <a:rPr lang="en-US" sz="2400" dirty="0">
                <a:solidFill>
                  <a:schemeClr val="tx1">
                    <a:lumMod val="75000"/>
                    <a:lumOff val="25000"/>
                  </a:schemeClr>
                </a:solidFill>
                <a:latin typeface="Garamond" panose="02020404030301010803" pitchFamily="18" charset="0"/>
              </a:rPr>
              <a:t>, Alaska Fire Science Consortium </a:t>
            </a:r>
          </a:p>
          <a:p>
            <a:pPr marL="342900" indent="-342900">
              <a:spcBef>
                <a:spcPts val="0"/>
              </a:spcBef>
              <a:buClr>
                <a:srgbClr val="3F4268"/>
              </a:buClr>
              <a:buFont typeface="Webdings" panose="05030102010509060703" pitchFamily="18" charset="2"/>
              <a:buChar char="4"/>
            </a:pPr>
            <a:r>
              <a:rPr lang="en-US" sz="2400" b="1" dirty="0">
                <a:solidFill>
                  <a:srgbClr val="3F4268"/>
                </a:solidFill>
                <a:latin typeface="Garamond" panose="02020404030301010803" pitchFamily="18" charset="0"/>
              </a:rPr>
              <a:t>Dr. Chris Schultz</a:t>
            </a:r>
            <a:r>
              <a:rPr lang="en-US" sz="2400" dirty="0">
                <a:solidFill>
                  <a:schemeClr val="tx1">
                    <a:lumMod val="75000"/>
                    <a:lumOff val="25000"/>
                  </a:schemeClr>
                </a:solidFill>
                <a:latin typeface="Garamond" panose="02020404030301010803" pitchFamily="18" charset="0"/>
              </a:rPr>
              <a:t>, NASA Short-term Prediction Research and Transition Center</a:t>
            </a:r>
          </a:p>
          <a:p>
            <a:pPr marL="342900" indent="-342900">
              <a:spcBef>
                <a:spcPts val="0"/>
              </a:spcBef>
              <a:buClr>
                <a:srgbClr val="3F4268"/>
              </a:buClr>
              <a:buFont typeface="Webdings" panose="05030102010509060703" pitchFamily="18" charset="2"/>
              <a:buChar char="4"/>
            </a:pPr>
            <a:r>
              <a:rPr lang="en-US" sz="2400" b="1" dirty="0">
                <a:solidFill>
                  <a:srgbClr val="3F4268"/>
                </a:solidFill>
                <a:latin typeface="Garamond" panose="02020404030301010803" pitchFamily="18" charset="0"/>
              </a:rPr>
              <a:t>Dr. Chris Hain</a:t>
            </a:r>
            <a:r>
              <a:rPr lang="en-US" sz="2400" dirty="0">
                <a:solidFill>
                  <a:schemeClr val="tx1">
                    <a:lumMod val="75000"/>
                    <a:lumOff val="25000"/>
                  </a:schemeClr>
                </a:solidFill>
                <a:latin typeface="Garamond" panose="02020404030301010803" pitchFamily="18" charset="0"/>
              </a:rPr>
              <a:t>, NASA Short-term Prediction Research and Transition Center</a:t>
            </a:r>
          </a:p>
          <a:p>
            <a:pPr marL="342900" indent="-342900">
              <a:spcBef>
                <a:spcPts val="0"/>
              </a:spcBef>
              <a:buClr>
                <a:srgbClr val="3F4268"/>
              </a:buClr>
              <a:buFont typeface="Webdings" panose="05030102010509060703" pitchFamily="18" charset="2"/>
              <a:buChar char="4"/>
            </a:pPr>
            <a:r>
              <a:rPr lang="en-US" sz="2400" b="1" dirty="0">
                <a:solidFill>
                  <a:srgbClr val="3F4268"/>
                </a:solidFill>
                <a:latin typeface="Garamond" panose="02020404030301010803" pitchFamily="18" charset="0"/>
              </a:rPr>
              <a:t>Dr. Jeffrey </a:t>
            </a:r>
            <a:r>
              <a:rPr lang="en-US" sz="2400" b="1" dirty="0" err="1">
                <a:solidFill>
                  <a:srgbClr val="3F4268"/>
                </a:solidFill>
                <a:latin typeface="Garamond" panose="02020404030301010803" pitchFamily="18" charset="0"/>
              </a:rPr>
              <a:t>Luvall</a:t>
            </a:r>
            <a:r>
              <a:rPr lang="en-US" sz="2400" dirty="0">
                <a:solidFill>
                  <a:schemeClr val="tx1">
                    <a:lumMod val="75000"/>
                    <a:lumOff val="25000"/>
                  </a:schemeClr>
                </a:solidFill>
                <a:latin typeface="Garamond" panose="02020404030301010803" pitchFamily="18" charset="0"/>
              </a:rPr>
              <a:t>, NASA Marshall Space Flight Center</a:t>
            </a:r>
          </a:p>
          <a:p>
            <a:pPr marL="342900" indent="-342900">
              <a:spcBef>
                <a:spcPts val="0"/>
              </a:spcBef>
              <a:buClr>
                <a:srgbClr val="3F4268"/>
              </a:buClr>
              <a:buFont typeface="Webdings" panose="05030102010509060703" pitchFamily="18" charset="2"/>
              <a:buChar char="4"/>
            </a:pPr>
            <a:r>
              <a:rPr lang="en-US" sz="2400" b="1" dirty="0">
                <a:solidFill>
                  <a:srgbClr val="3F4268"/>
                </a:solidFill>
                <a:latin typeface="Garamond" panose="02020404030301010803" pitchFamily="18" charset="0"/>
              </a:rPr>
              <a:t>Dr. Robert Griffin</a:t>
            </a:r>
            <a:r>
              <a:rPr lang="en-US" sz="2400" dirty="0">
                <a:solidFill>
                  <a:schemeClr val="tx1">
                    <a:lumMod val="75000"/>
                    <a:lumOff val="25000"/>
                  </a:schemeClr>
                </a:solidFill>
                <a:latin typeface="Garamond" panose="02020404030301010803" pitchFamily="18" charset="0"/>
              </a:rPr>
              <a:t>, University of Alabama Huntsville</a:t>
            </a:r>
          </a:p>
          <a:p>
            <a:pPr marL="342900" indent="-342900">
              <a:spcBef>
                <a:spcPts val="0"/>
              </a:spcBef>
              <a:buClr>
                <a:srgbClr val="3F4268"/>
              </a:buClr>
              <a:buFont typeface="Webdings" panose="05030102010509060703" pitchFamily="18" charset="2"/>
              <a:buChar char="4"/>
            </a:pPr>
            <a:r>
              <a:rPr lang="en-US" sz="2400" b="1" dirty="0">
                <a:solidFill>
                  <a:srgbClr val="3F4268"/>
                </a:solidFill>
                <a:latin typeface="Garamond" panose="02020404030301010803" pitchFamily="18" charset="0"/>
              </a:rPr>
              <a:t>Maggi Klug</a:t>
            </a:r>
            <a:r>
              <a:rPr lang="en-US" sz="2400" dirty="0">
                <a:solidFill>
                  <a:schemeClr val="tx1">
                    <a:lumMod val="75000"/>
                    <a:lumOff val="25000"/>
                  </a:schemeClr>
                </a:solidFill>
                <a:latin typeface="Garamond" panose="02020404030301010803" pitchFamily="18" charset="0"/>
              </a:rPr>
              <a:t>, University of Alabama Huntsville</a:t>
            </a:r>
          </a:p>
          <a:p>
            <a:pPr marL="342900" indent="-342900">
              <a:spcBef>
                <a:spcPts val="0"/>
              </a:spcBef>
              <a:buClr>
                <a:srgbClr val="3F4268"/>
              </a:buClr>
              <a:buFont typeface="Webdings" panose="05030102010509060703" pitchFamily="18" charset="2"/>
              <a:buChar char="4"/>
            </a:pPr>
            <a:r>
              <a:rPr lang="en-US" sz="2400" b="1" dirty="0">
                <a:solidFill>
                  <a:srgbClr val="3F4268"/>
                </a:solidFill>
                <a:latin typeface="Garamond" panose="02020404030301010803" pitchFamily="18" charset="0"/>
              </a:rPr>
              <a:t>Leigh Sinclair</a:t>
            </a:r>
            <a:r>
              <a:rPr lang="en-US" sz="2400" dirty="0">
                <a:solidFill>
                  <a:schemeClr val="tx1">
                    <a:lumMod val="75000"/>
                    <a:lumOff val="25000"/>
                  </a:schemeClr>
                </a:solidFill>
                <a:latin typeface="Garamond" panose="02020404030301010803" pitchFamily="18" charset="0"/>
              </a:rPr>
              <a:t>, University of Alabama Huntsville, Information Technology and Systems Center</a:t>
            </a:r>
          </a:p>
          <a:p>
            <a:pPr marL="342900" indent="-342900">
              <a:spcBef>
                <a:spcPts val="0"/>
              </a:spcBef>
              <a:buClr>
                <a:srgbClr val="3F4268"/>
              </a:buClr>
              <a:buFont typeface="Webdings" panose="05030102010509060703" pitchFamily="18" charset="2"/>
              <a:buChar char="4"/>
            </a:pPr>
            <a:r>
              <a:rPr lang="en-US" sz="2400" b="1" dirty="0">
                <a:solidFill>
                  <a:srgbClr val="3F4268"/>
                </a:solidFill>
                <a:latin typeface="Garamond" panose="02020404030301010803" pitchFamily="18" charset="0"/>
              </a:rPr>
              <a:t>Helen Baldwin</a:t>
            </a:r>
            <a:r>
              <a:rPr lang="en-US" sz="2400" dirty="0">
                <a:solidFill>
                  <a:schemeClr val="tx1">
                    <a:lumMod val="75000"/>
                    <a:lumOff val="25000"/>
                  </a:schemeClr>
                </a:solidFill>
                <a:latin typeface="Garamond" panose="02020404030301010803" pitchFamily="18" charset="0"/>
              </a:rPr>
              <a:t>, University of Alabama in Huntsville</a:t>
            </a:r>
          </a:p>
          <a:p>
            <a:pPr marL="342900" indent="-342900">
              <a:spcBef>
                <a:spcPts val="0"/>
              </a:spcBef>
              <a:buClr>
                <a:srgbClr val="3F4268"/>
              </a:buClr>
              <a:buFont typeface="Webdings" panose="05030102010509060703" pitchFamily="18" charset="2"/>
              <a:buChar char="4"/>
            </a:pPr>
            <a:r>
              <a:rPr lang="en-US" sz="2400" b="1" dirty="0">
                <a:solidFill>
                  <a:srgbClr val="3F4268"/>
                </a:solidFill>
                <a:latin typeface="Garamond" panose="02020404030301010803" pitchFamily="18" charset="0"/>
              </a:rPr>
              <a:t>Madison Murphy</a:t>
            </a:r>
            <a:r>
              <a:rPr lang="en-US" sz="2400" dirty="0">
                <a:solidFill>
                  <a:schemeClr val="tx1">
                    <a:lumMod val="75000"/>
                    <a:lumOff val="25000"/>
                  </a:schemeClr>
                </a:solidFill>
                <a:latin typeface="Garamond" panose="02020404030301010803" pitchFamily="18" charset="0"/>
              </a:rPr>
              <a:t>, NASA DEVELOP Alabama – Marshall Node</a:t>
            </a:r>
          </a:p>
          <a:p>
            <a:pPr marL="342900" indent="-342900">
              <a:spcBef>
                <a:spcPts val="0"/>
              </a:spcBef>
              <a:buClr>
                <a:srgbClr val="3F4268"/>
              </a:buClr>
              <a:buFont typeface="Webdings" panose="05030102010509060703" pitchFamily="18" charset="2"/>
              <a:buChar char="4"/>
            </a:pPr>
            <a:r>
              <a:rPr lang="en-US" sz="2400" b="1" dirty="0" err="1">
                <a:solidFill>
                  <a:srgbClr val="3F4268"/>
                </a:solidFill>
                <a:latin typeface="Garamond" panose="02020404030301010803" pitchFamily="18" charset="0"/>
              </a:rPr>
              <a:t>Kathrene</a:t>
            </a:r>
            <a:r>
              <a:rPr lang="en-US" sz="2400" b="1" dirty="0">
                <a:solidFill>
                  <a:srgbClr val="3F4268"/>
                </a:solidFill>
                <a:latin typeface="Garamond" panose="02020404030301010803" pitchFamily="18" charset="0"/>
              </a:rPr>
              <a:t> Garcia</a:t>
            </a:r>
            <a:r>
              <a:rPr lang="en-US" sz="2400" dirty="0">
                <a:solidFill>
                  <a:schemeClr val="tx1">
                    <a:lumMod val="75000"/>
                    <a:lumOff val="25000"/>
                  </a:schemeClr>
                </a:solidFill>
                <a:latin typeface="Garamond" panose="02020404030301010803" pitchFamily="18" charset="0"/>
              </a:rPr>
              <a:t>, NASA DEVELOP Alabama – Marshall Node</a:t>
            </a:r>
          </a:p>
        </p:txBody>
      </p:sp>
      <p:sp>
        <p:nvSpPr>
          <p:cNvPr id="22" name="TextBox 21"/>
          <p:cNvSpPr txBox="1"/>
          <p:nvPr/>
        </p:nvSpPr>
        <p:spPr>
          <a:xfrm>
            <a:off x="12818238" y="28625780"/>
            <a:ext cx="5687776" cy="769441"/>
          </a:xfrm>
          <a:prstGeom prst="rect">
            <a:avLst/>
          </a:prstGeom>
          <a:noFill/>
        </p:spPr>
        <p:txBody>
          <a:bodyPr wrap="none" rtlCol="0">
            <a:spAutoFit/>
          </a:bodyPr>
          <a:lstStyle/>
          <a:p>
            <a:r>
              <a:rPr lang="en-US" sz="4400" b="1" dirty="0">
                <a:solidFill>
                  <a:srgbClr val="3F4268"/>
                </a:solidFill>
                <a:latin typeface="Century Gothic" panose="020B0502020202020204" pitchFamily="34" charset="0"/>
              </a:rPr>
              <a:t>Acknowledgements</a:t>
            </a:r>
          </a:p>
        </p:txBody>
      </p:sp>
      <p:sp>
        <p:nvSpPr>
          <p:cNvPr id="23" name="TextBox 22"/>
          <p:cNvSpPr txBox="1"/>
          <p:nvPr/>
        </p:nvSpPr>
        <p:spPr>
          <a:xfrm>
            <a:off x="859852" y="27182268"/>
            <a:ext cx="4403770" cy="769441"/>
          </a:xfrm>
          <a:prstGeom prst="rect">
            <a:avLst/>
          </a:prstGeom>
          <a:noFill/>
        </p:spPr>
        <p:txBody>
          <a:bodyPr wrap="none" rtlCol="0">
            <a:spAutoFit/>
          </a:bodyPr>
          <a:lstStyle/>
          <a:p>
            <a:r>
              <a:rPr lang="en-US" sz="4400" b="1" dirty="0">
                <a:solidFill>
                  <a:srgbClr val="3F4268"/>
                </a:solidFill>
                <a:latin typeface="Century Gothic" panose="020B0502020202020204" pitchFamily="34" charset="0"/>
              </a:rPr>
              <a:t>Project Partners</a:t>
            </a:r>
          </a:p>
        </p:txBody>
      </p:sp>
      <p:sp>
        <p:nvSpPr>
          <p:cNvPr id="24" name="TextBox 23"/>
          <p:cNvSpPr txBox="1"/>
          <p:nvPr/>
        </p:nvSpPr>
        <p:spPr>
          <a:xfrm>
            <a:off x="859852" y="29869891"/>
            <a:ext cx="4542503" cy="769441"/>
          </a:xfrm>
          <a:prstGeom prst="rect">
            <a:avLst/>
          </a:prstGeom>
          <a:noFill/>
        </p:spPr>
        <p:txBody>
          <a:bodyPr wrap="none" rtlCol="0" anchor="ctr">
            <a:spAutoFit/>
          </a:bodyPr>
          <a:lstStyle/>
          <a:p>
            <a:r>
              <a:rPr lang="en-US" sz="4400" b="1" dirty="0">
                <a:solidFill>
                  <a:srgbClr val="3F4268"/>
                </a:solidFill>
                <a:latin typeface="Century Gothic" panose="020B0502020202020204" pitchFamily="34" charset="0"/>
              </a:rPr>
              <a:t>Team Members</a:t>
            </a:r>
          </a:p>
        </p:txBody>
      </p:sp>
      <p:sp>
        <p:nvSpPr>
          <p:cNvPr id="43" name="Text Placeholder 42"/>
          <p:cNvSpPr>
            <a:spLocks noGrp="1"/>
          </p:cNvSpPr>
          <p:nvPr>
            <p:ph type="body" sz="quarter" idx="11"/>
          </p:nvPr>
        </p:nvSpPr>
        <p:spPr>
          <a:xfrm>
            <a:off x="4717584" y="908722"/>
            <a:ext cx="18023236" cy="2171700"/>
          </a:xfrm>
        </p:spPr>
        <p:txBody>
          <a:bodyPr>
            <a:normAutofit lnSpcReduction="10000"/>
          </a:bodyPr>
          <a:lstStyle/>
          <a:p>
            <a:r>
              <a:rPr lang="en-US" dirty="0"/>
              <a:t>Evaluating the Atmosphere-Land Exchange Inverse Evaporative Stress Index for the Alaskan Environment to Determine Wildfire Likelihood</a:t>
            </a:r>
          </a:p>
        </p:txBody>
      </p:sp>
      <p:sp>
        <p:nvSpPr>
          <p:cNvPr id="44" name="Text Placeholder 11"/>
          <p:cNvSpPr txBox="1">
            <a:spLocks/>
          </p:cNvSpPr>
          <p:nvPr/>
        </p:nvSpPr>
        <p:spPr>
          <a:xfrm>
            <a:off x="14592300" y="34594801"/>
            <a:ext cx="11925301" cy="800100"/>
          </a:xfrm>
          <a:prstGeom prst="rect">
            <a:avLst/>
          </a:prstGeom>
        </p:spPr>
        <p:txBody>
          <a:bodyPr wrap="none" anchor="ctr">
            <a:noAutofit/>
          </a:bodyPr>
          <a:lstStyle>
            <a:lvl1pPr marL="0" indent="0" algn="r" defTabSz="2743200" rtl="0" eaLnBrk="1" latinLnBrk="0" hangingPunct="1">
              <a:lnSpc>
                <a:spcPct val="90000"/>
              </a:lnSpc>
              <a:spcBef>
                <a:spcPts val="3000"/>
              </a:spcBef>
              <a:buFont typeface="Arial" panose="020B0604020202020204" pitchFamily="34" charset="0"/>
              <a:buNone/>
              <a:defRPr sz="4800" kern="1200" baseline="0">
                <a:solidFill>
                  <a:srgbClr val="9299A8"/>
                </a:solidFill>
                <a:latin typeface="+mn-lt"/>
                <a:ea typeface="+mn-ea"/>
                <a:cs typeface="+mn-cs"/>
              </a:defRPr>
            </a:lvl1pPr>
            <a:lvl2pPr marL="1371600" indent="0" algn="l" defTabSz="2743200" rtl="0" eaLnBrk="1" latinLnBrk="0" hangingPunct="1">
              <a:lnSpc>
                <a:spcPct val="90000"/>
              </a:lnSpc>
              <a:spcBef>
                <a:spcPts val="1500"/>
              </a:spcBef>
              <a:buFont typeface="Arial" panose="020B0604020202020204" pitchFamily="34" charset="0"/>
              <a:buNone/>
              <a:defRPr sz="7200" kern="1200" baseline="0">
                <a:solidFill>
                  <a:schemeClr val="tx1">
                    <a:lumMod val="75000"/>
                    <a:lumOff val="25000"/>
                  </a:schemeClr>
                </a:solidFill>
                <a:latin typeface="+mn-lt"/>
                <a:ea typeface="+mn-ea"/>
                <a:cs typeface="+mn-cs"/>
              </a:defRPr>
            </a:lvl2pPr>
            <a:lvl3pPr marL="2743200" indent="0" algn="l" defTabSz="2743200" rtl="0" eaLnBrk="1" latinLnBrk="0" hangingPunct="1">
              <a:lnSpc>
                <a:spcPct val="90000"/>
              </a:lnSpc>
              <a:spcBef>
                <a:spcPts val="1500"/>
              </a:spcBef>
              <a:buFont typeface="Arial" panose="020B0604020202020204" pitchFamily="34" charset="0"/>
              <a:buNone/>
              <a:defRPr sz="6000" kern="1200">
                <a:solidFill>
                  <a:schemeClr val="tx1">
                    <a:lumMod val="75000"/>
                    <a:lumOff val="25000"/>
                  </a:schemeClr>
                </a:solidFill>
                <a:latin typeface="+mn-lt"/>
                <a:ea typeface="+mn-ea"/>
                <a:cs typeface="+mn-cs"/>
              </a:defRPr>
            </a:lvl3pPr>
            <a:lvl4pPr marL="41148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4pPr>
            <a:lvl5pPr marL="54864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5200" dirty="0">
                <a:solidFill>
                  <a:srgbClr val="3F4268"/>
                </a:solidFill>
              </a:rPr>
              <a:t> Alabama – Marshall | </a:t>
            </a:r>
            <a:r>
              <a:rPr lang="en-US" sz="5200" spc="100" baseline="0" dirty="0">
                <a:solidFill>
                  <a:srgbClr val="3F4268"/>
                </a:solidFill>
              </a:rPr>
              <a:t>Spring</a:t>
            </a:r>
            <a:r>
              <a:rPr lang="en-US" sz="5200" dirty="0">
                <a:solidFill>
                  <a:srgbClr val="3F4268"/>
                </a:solidFill>
              </a:rPr>
              <a:t> 2019</a:t>
            </a:r>
          </a:p>
        </p:txBody>
      </p:sp>
      <p:sp>
        <p:nvSpPr>
          <p:cNvPr id="82" name="TextBox 81"/>
          <p:cNvSpPr txBox="1"/>
          <p:nvPr/>
        </p:nvSpPr>
        <p:spPr>
          <a:xfrm>
            <a:off x="859852" y="4484915"/>
            <a:ext cx="2475358" cy="769441"/>
          </a:xfrm>
          <a:prstGeom prst="rect">
            <a:avLst/>
          </a:prstGeom>
          <a:noFill/>
        </p:spPr>
        <p:txBody>
          <a:bodyPr wrap="none" rtlCol="0">
            <a:spAutoFit/>
          </a:bodyPr>
          <a:lstStyle/>
          <a:p>
            <a:r>
              <a:rPr lang="en-US" sz="4400" b="1" dirty="0">
                <a:solidFill>
                  <a:srgbClr val="3F4268"/>
                </a:solidFill>
                <a:latin typeface="Century Gothic" panose="020B0502020202020204" pitchFamily="34" charset="0"/>
              </a:rPr>
              <a:t>Abstract</a:t>
            </a:r>
          </a:p>
        </p:txBody>
      </p:sp>
      <p:sp>
        <p:nvSpPr>
          <p:cNvPr id="19" name="TextBox 18"/>
          <p:cNvSpPr txBox="1"/>
          <p:nvPr/>
        </p:nvSpPr>
        <p:spPr>
          <a:xfrm>
            <a:off x="859852" y="23628965"/>
            <a:ext cx="5272597" cy="769441"/>
          </a:xfrm>
          <a:prstGeom prst="rect">
            <a:avLst/>
          </a:prstGeom>
          <a:noFill/>
        </p:spPr>
        <p:txBody>
          <a:bodyPr wrap="none" rtlCol="0">
            <a:spAutoFit/>
          </a:bodyPr>
          <a:lstStyle/>
          <a:p>
            <a:r>
              <a:rPr lang="en-US" sz="4400" b="1" dirty="0">
                <a:solidFill>
                  <a:srgbClr val="3F4268"/>
                </a:solidFill>
                <a:latin typeface="Century Gothic" panose="020B0502020202020204" pitchFamily="34" charset="0"/>
              </a:rPr>
              <a:t>Earth Observations</a:t>
            </a:r>
          </a:p>
        </p:txBody>
      </p:sp>
      <p:pic>
        <p:nvPicPr>
          <p:cNvPr id="46" name="Picture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88003" y="25095923"/>
            <a:ext cx="1639846" cy="1234440"/>
          </a:xfrm>
          <a:prstGeom prst="rect">
            <a:avLst/>
          </a:prstGeom>
        </p:spPr>
      </p:pic>
      <p:pic>
        <p:nvPicPr>
          <p:cNvPr id="47" name="Picture 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8932" y="24680288"/>
            <a:ext cx="2359169" cy="1235942"/>
          </a:xfrm>
          <a:prstGeom prst="rect">
            <a:avLst/>
          </a:prstGeom>
        </p:spPr>
      </p:pic>
      <p:pic>
        <p:nvPicPr>
          <p:cNvPr id="48" name="Picture 4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69797" y="24680288"/>
            <a:ext cx="1985178" cy="1225296"/>
          </a:xfrm>
          <a:prstGeom prst="rect">
            <a:avLst/>
          </a:prstGeom>
        </p:spPr>
      </p:pic>
      <p:pic>
        <p:nvPicPr>
          <p:cNvPr id="49" name="Picture 48"/>
          <p:cNvPicPr>
            <a:picLocks noChangeAspect="1"/>
          </p:cNvPicPr>
          <p:nvPr/>
        </p:nvPicPr>
        <p:blipFill>
          <a:blip r:embed="rId7" cstate="print">
            <a:extLst>
              <a:ext uri="{BEBA8EAE-BF5A-486C-A8C5-ECC9F3942E4B}">
                <a14:imgProps xmlns:a14="http://schemas.microsoft.com/office/drawing/2010/main">
                  <a14:imgLayer r:embed="rId8">
                    <a14:imgEffect>
                      <a14:backgroundRemoval t="1750" b="95750" l="400" r="98700"/>
                    </a14:imgEffect>
                  </a14:imgLayer>
                </a14:imgProps>
              </a:ext>
              <a:ext uri="{28A0092B-C50C-407E-A947-70E740481C1C}">
                <a14:useLocalDpi xmlns:a14="http://schemas.microsoft.com/office/drawing/2010/main" val="0"/>
              </a:ext>
            </a:extLst>
          </a:blip>
          <a:stretch>
            <a:fillRect/>
          </a:stretch>
        </p:blipFill>
        <p:spPr>
          <a:xfrm>
            <a:off x="9275901" y="25095923"/>
            <a:ext cx="3063241" cy="1225296"/>
          </a:xfrm>
          <a:prstGeom prst="rect">
            <a:avLst/>
          </a:prstGeom>
        </p:spPr>
      </p:pic>
      <p:sp>
        <p:nvSpPr>
          <p:cNvPr id="54" name="Text Placeholder 16"/>
          <p:cNvSpPr txBox="1">
            <a:spLocks/>
          </p:cNvSpPr>
          <p:nvPr/>
        </p:nvSpPr>
        <p:spPr>
          <a:xfrm>
            <a:off x="1043484" y="26133139"/>
            <a:ext cx="2201885" cy="58617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r>
              <a:rPr lang="en-US" sz="2400" dirty="0">
                <a:solidFill>
                  <a:schemeClr val="tx1">
                    <a:lumMod val="75000"/>
                    <a:lumOff val="25000"/>
                  </a:schemeClr>
                </a:solidFill>
                <a:latin typeface="Garamond" panose="02020404030301010803" pitchFamily="18" charset="0"/>
              </a:rPr>
              <a:t>Aqua MODIS</a:t>
            </a:r>
            <a:endParaRPr lang="en-US" sz="2400" b="1" dirty="0">
              <a:solidFill>
                <a:schemeClr val="tx1">
                  <a:lumMod val="75000"/>
                  <a:lumOff val="25000"/>
                </a:schemeClr>
              </a:solidFill>
              <a:latin typeface="Garamond" panose="02020404030301010803" pitchFamily="18" charset="0"/>
            </a:endParaRPr>
          </a:p>
        </p:txBody>
      </p:sp>
      <p:sp>
        <p:nvSpPr>
          <p:cNvPr id="55" name="Text Placeholder 16"/>
          <p:cNvSpPr txBox="1">
            <a:spLocks/>
          </p:cNvSpPr>
          <p:nvPr/>
        </p:nvSpPr>
        <p:spPr>
          <a:xfrm>
            <a:off x="3806983" y="26548774"/>
            <a:ext cx="2201885" cy="58617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r>
              <a:rPr lang="en-US" sz="2400" dirty="0">
                <a:solidFill>
                  <a:schemeClr val="tx1">
                    <a:lumMod val="75000"/>
                    <a:lumOff val="25000"/>
                  </a:schemeClr>
                </a:solidFill>
                <a:latin typeface="Garamond" panose="02020404030301010803" pitchFamily="18" charset="0"/>
              </a:rPr>
              <a:t>Terra MODIS</a:t>
            </a:r>
            <a:endParaRPr lang="en-US" sz="2400" b="1" dirty="0">
              <a:solidFill>
                <a:schemeClr val="tx1">
                  <a:lumMod val="75000"/>
                  <a:lumOff val="25000"/>
                </a:schemeClr>
              </a:solidFill>
              <a:latin typeface="Garamond" panose="02020404030301010803" pitchFamily="18" charset="0"/>
            </a:endParaRPr>
          </a:p>
        </p:txBody>
      </p:sp>
      <p:sp>
        <p:nvSpPr>
          <p:cNvPr id="56" name="Text Placeholder 16"/>
          <p:cNvSpPr txBox="1">
            <a:spLocks/>
          </p:cNvSpPr>
          <p:nvPr/>
        </p:nvSpPr>
        <p:spPr>
          <a:xfrm>
            <a:off x="6276252" y="26133139"/>
            <a:ext cx="2853288" cy="58617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r>
              <a:rPr lang="en-US" sz="2400" dirty="0">
                <a:solidFill>
                  <a:schemeClr val="tx1">
                    <a:lumMod val="75000"/>
                    <a:lumOff val="25000"/>
                  </a:schemeClr>
                </a:solidFill>
                <a:latin typeface="Garamond" panose="02020404030301010803" pitchFamily="18" charset="0"/>
              </a:rPr>
              <a:t>Suomi NPP VIIRS</a:t>
            </a:r>
            <a:endParaRPr lang="en-US" sz="2400" b="1" dirty="0">
              <a:solidFill>
                <a:schemeClr val="tx1">
                  <a:lumMod val="75000"/>
                  <a:lumOff val="25000"/>
                </a:schemeClr>
              </a:solidFill>
              <a:latin typeface="Garamond" panose="02020404030301010803" pitchFamily="18" charset="0"/>
            </a:endParaRPr>
          </a:p>
        </p:txBody>
      </p:sp>
      <p:sp>
        <p:nvSpPr>
          <p:cNvPr id="57" name="Text Placeholder 16"/>
          <p:cNvSpPr txBox="1">
            <a:spLocks/>
          </p:cNvSpPr>
          <p:nvPr/>
        </p:nvSpPr>
        <p:spPr>
          <a:xfrm>
            <a:off x="9275901" y="26548774"/>
            <a:ext cx="2682307" cy="58617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r>
              <a:rPr lang="en-US" sz="2400" dirty="0">
                <a:solidFill>
                  <a:schemeClr val="tx1">
                    <a:lumMod val="75000"/>
                    <a:lumOff val="25000"/>
                  </a:schemeClr>
                </a:solidFill>
                <a:latin typeface="Garamond" panose="02020404030301010803" pitchFamily="18" charset="0"/>
              </a:rPr>
              <a:t>NOAA-20 VIIRS</a:t>
            </a:r>
            <a:endParaRPr lang="en-US" sz="2400" b="1" dirty="0">
              <a:solidFill>
                <a:schemeClr val="tx1">
                  <a:lumMod val="75000"/>
                  <a:lumOff val="25000"/>
                </a:schemeClr>
              </a:solidFill>
              <a:latin typeface="Garamond" panose="02020404030301010803" pitchFamily="18" charset="0"/>
            </a:endParaRPr>
          </a:p>
        </p:txBody>
      </p:sp>
      <p:sp>
        <p:nvSpPr>
          <p:cNvPr id="6" name="TextBox 5"/>
          <p:cNvSpPr txBox="1"/>
          <p:nvPr/>
        </p:nvSpPr>
        <p:spPr>
          <a:xfrm>
            <a:off x="1043484" y="28126420"/>
            <a:ext cx="10914724" cy="1200329"/>
          </a:xfrm>
          <a:prstGeom prst="rect">
            <a:avLst/>
          </a:prstGeom>
          <a:noFill/>
        </p:spPr>
        <p:txBody>
          <a:bodyPr wrap="square" rtlCol="0">
            <a:spAutoFit/>
          </a:bodyPr>
          <a:lstStyle/>
          <a:p>
            <a:pPr marL="342900" indent="-342900">
              <a:buClr>
                <a:srgbClr val="3F4268"/>
              </a:buClr>
              <a:buFont typeface="Webdings" panose="05030102010509060703" pitchFamily="18" charset="2"/>
              <a:buChar char="4"/>
            </a:pPr>
            <a:r>
              <a:rPr lang="en-US" sz="2400" dirty="0">
                <a:solidFill>
                  <a:schemeClr val="tx1">
                    <a:lumMod val="75000"/>
                    <a:lumOff val="25000"/>
                  </a:schemeClr>
                </a:solidFill>
                <a:latin typeface="Garamond" panose="02020404030301010803" pitchFamily="18" charset="0"/>
              </a:rPr>
              <a:t>Alaska Interagency Coordination Center</a:t>
            </a:r>
          </a:p>
          <a:p>
            <a:pPr marL="342900" indent="-342900">
              <a:buClr>
                <a:srgbClr val="3F4268"/>
              </a:buClr>
              <a:buFont typeface="Webdings" panose="05030102010509060703" pitchFamily="18" charset="2"/>
              <a:buChar char="4"/>
            </a:pPr>
            <a:r>
              <a:rPr lang="en-US" sz="2400" dirty="0">
                <a:solidFill>
                  <a:schemeClr val="tx1">
                    <a:lumMod val="75000"/>
                    <a:lumOff val="25000"/>
                  </a:schemeClr>
                </a:solidFill>
                <a:latin typeface="Garamond" panose="02020404030301010803" pitchFamily="18" charset="0"/>
              </a:rPr>
              <a:t>Alaska Fire Science Consortium</a:t>
            </a:r>
          </a:p>
          <a:p>
            <a:pPr marL="342900" indent="-342900">
              <a:buClr>
                <a:srgbClr val="3F4268"/>
              </a:buClr>
              <a:buFont typeface="Webdings" panose="05030102010509060703" pitchFamily="18" charset="2"/>
              <a:buChar char="4"/>
            </a:pPr>
            <a:r>
              <a:rPr lang="en-US" sz="2400" dirty="0">
                <a:solidFill>
                  <a:schemeClr val="tx1">
                    <a:lumMod val="75000"/>
                    <a:lumOff val="25000"/>
                  </a:schemeClr>
                </a:solidFill>
                <a:latin typeface="Garamond" panose="02020404030301010803" pitchFamily="18" charset="0"/>
              </a:rPr>
              <a:t>NASA Short-term Prediction Research and Transition </a:t>
            </a:r>
            <a:r>
              <a:rPr lang="en-US" sz="2400" dirty="0" smtClean="0">
                <a:solidFill>
                  <a:schemeClr val="tx1">
                    <a:lumMod val="75000"/>
                    <a:lumOff val="25000"/>
                  </a:schemeClr>
                </a:solidFill>
                <a:latin typeface="Garamond" panose="02020404030301010803" pitchFamily="18" charset="0"/>
              </a:rPr>
              <a:t>Center (</a:t>
            </a:r>
            <a:r>
              <a:rPr lang="en-US" sz="2400" dirty="0" err="1" smtClean="0">
                <a:solidFill>
                  <a:schemeClr val="tx1">
                    <a:lumMod val="75000"/>
                    <a:lumOff val="25000"/>
                  </a:schemeClr>
                </a:solidFill>
                <a:latin typeface="Garamond" panose="02020404030301010803" pitchFamily="18" charset="0"/>
              </a:rPr>
              <a:t>SPoRT</a:t>
            </a:r>
            <a:r>
              <a:rPr lang="en-US" sz="2400" dirty="0" smtClean="0">
                <a:solidFill>
                  <a:schemeClr val="tx1">
                    <a:lumMod val="75000"/>
                    <a:lumOff val="25000"/>
                  </a:schemeClr>
                </a:solidFill>
                <a:latin typeface="Garamond" panose="02020404030301010803" pitchFamily="18" charset="0"/>
              </a:rPr>
              <a:t>)</a:t>
            </a:r>
            <a:endParaRPr lang="en-US" sz="2400" dirty="0">
              <a:solidFill>
                <a:schemeClr val="tx1">
                  <a:lumMod val="75000"/>
                  <a:lumOff val="25000"/>
                </a:schemeClr>
              </a:solidFill>
              <a:latin typeface="Garamond" panose="02020404030301010803" pitchFamily="18" charset="0"/>
            </a:endParaRPr>
          </a:p>
        </p:txBody>
      </p:sp>
      <p:sp>
        <p:nvSpPr>
          <p:cNvPr id="17" name="TextBox 16"/>
          <p:cNvSpPr txBox="1"/>
          <p:nvPr/>
        </p:nvSpPr>
        <p:spPr>
          <a:xfrm>
            <a:off x="859852" y="16284912"/>
            <a:ext cx="3849131" cy="769441"/>
          </a:xfrm>
          <a:prstGeom prst="rect">
            <a:avLst/>
          </a:prstGeom>
          <a:noFill/>
        </p:spPr>
        <p:txBody>
          <a:bodyPr wrap="none" rtlCol="0" anchor="ctr">
            <a:spAutoFit/>
          </a:bodyPr>
          <a:lstStyle/>
          <a:p>
            <a:r>
              <a:rPr lang="en-US" sz="4400" b="1" dirty="0">
                <a:solidFill>
                  <a:srgbClr val="3F4268"/>
                </a:solidFill>
                <a:latin typeface="+mj-lt"/>
              </a:rPr>
              <a:t>Methodology</a:t>
            </a:r>
          </a:p>
        </p:txBody>
      </p:sp>
      <p:sp>
        <p:nvSpPr>
          <p:cNvPr id="62" name="Down Arrow 61"/>
          <p:cNvSpPr/>
          <p:nvPr/>
        </p:nvSpPr>
        <p:spPr>
          <a:xfrm rot="16200000">
            <a:off x="5240261" y="14885330"/>
            <a:ext cx="2767914" cy="11440364"/>
          </a:xfrm>
          <a:prstGeom prst="downArrow">
            <a:avLst/>
          </a:prstGeom>
          <a:solidFill>
            <a:srgbClr val="3F4268"/>
          </a:solidFill>
          <a:ln>
            <a:solidFill>
              <a:srgbClr val="3F42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3" name="Rounded Rectangle 62"/>
          <p:cNvSpPr/>
          <p:nvPr/>
        </p:nvSpPr>
        <p:spPr>
          <a:xfrm>
            <a:off x="9809380" y="18569598"/>
            <a:ext cx="2522243" cy="4800945"/>
          </a:xfrm>
          <a:prstGeom prst="roundRect">
            <a:avLst/>
          </a:prstGeom>
          <a:solidFill>
            <a:schemeClr val="bg1">
              <a:alpha val="90000"/>
            </a:schemeClr>
          </a:solidFill>
          <a:ln>
            <a:solidFill>
              <a:srgbClr val="3F42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ts val="600"/>
              </a:spcBef>
              <a:spcAft>
                <a:spcPts val="600"/>
              </a:spcAft>
              <a:buClr>
                <a:srgbClr val="3F4268"/>
              </a:buClr>
              <a:buFont typeface="Webdings" panose="05030102010509060703" pitchFamily="18" charset="2"/>
              <a:buChar char="4"/>
            </a:pPr>
            <a:r>
              <a:rPr lang="en-US" dirty="0">
                <a:solidFill>
                  <a:schemeClr val="tx1">
                    <a:lumMod val="75000"/>
                    <a:lumOff val="25000"/>
                  </a:schemeClr>
                </a:solidFill>
                <a:latin typeface="+mj-lt"/>
              </a:rPr>
              <a:t>ALEXI ESI Comparative Analysis </a:t>
            </a:r>
            <a:endParaRPr lang="en-US" sz="700" dirty="0">
              <a:solidFill>
                <a:schemeClr val="tx1">
                  <a:lumMod val="75000"/>
                  <a:lumOff val="25000"/>
                </a:schemeClr>
              </a:solidFill>
              <a:latin typeface="+mj-lt"/>
            </a:endParaRPr>
          </a:p>
          <a:p>
            <a:pPr marL="342900" indent="-342900">
              <a:spcBef>
                <a:spcPts val="600"/>
              </a:spcBef>
              <a:spcAft>
                <a:spcPts val="600"/>
              </a:spcAft>
              <a:buClr>
                <a:srgbClr val="3F4268"/>
              </a:buClr>
              <a:buFont typeface="Webdings" panose="05030102010509060703" pitchFamily="18" charset="2"/>
              <a:buChar char="4"/>
            </a:pPr>
            <a:r>
              <a:rPr lang="en-US" dirty="0">
                <a:solidFill>
                  <a:schemeClr val="tx1">
                    <a:lumMod val="75000"/>
                    <a:lumOff val="25000"/>
                  </a:schemeClr>
                </a:solidFill>
                <a:latin typeface="+mj-lt"/>
              </a:rPr>
              <a:t>Canadian Fire Weather Indices Comparative </a:t>
            </a:r>
            <a:r>
              <a:rPr lang="en-US" dirty="0" smtClean="0">
                <a:solidFill>
                  <a:schemeClr val="tx1">
                    <a:lumMod val="75000"/>
                    <a:lumOff val="25000"/>
                  </a:schemeClr>
                </a:solidFill>
                <a:latin typeface="+mj-lt"/>
              </a:rPr>
              <a:t>Analysis</a:t>
            </a:r>
            <a:endParaRPr lang="en-US" sz="700" dirty="0">
              <a:solidFill>
                <a:schemeClr val="tx1">
                  <a:lumMod val="75000"/>
                  <a:lumOff val="25000"/>
                </a:schemeClr>
              </a:solidFill>
              <a:latin typeface="+mj-lt"/>
            </a:endParaRPr>
          </a:p>
          <a:p>
            <a:pPr marL="342900" indent="-342900">
              <a:spcBef>
                <a:spcPts val="600"/>
              </a:spcBef>
              <a:spcAft>
                <a:spcPts val="600"/>
              </a:spcAft>
              <a:buClr>
                <a:srgbClr val="3F4268"/>
              </a:buClr>
              <a:buFont typeface="Webdings" panose="05030102010509060703" pitchFamily="18" charset="2"/>
              <a:buChar char="4"/>
            </a:pPr>
            <a:r>
              <a:rPr lang="en-US" dirty="0">
                <a:solidFill>
                  <a:schemeClr val="tx1">
                    <a:lumMod val="75000"/>
                    <a:lumOff val="25000"/>
                  </a:schemeClr>
                </a:solidFill>
                <a:latin typeface="+mj-lt"/>
              </a:rPr>
              <a:t>ArcGIS Online Story Map</a:t>
            </a:r>
          </a:p>
          <a:p>
            <a:pPr marL="342900" indent="-342900">
              <a:buClr>
                <a:srgbClr val="3F4268"/>
              </a:buClr>
              <a:buFont typeface="Webdings" panose="05030102010509060703" pitchFamily="18" charset="2"/>
              <a:buChar char="4"/>
            </a:pPr>
            <a:endParaRPr lang="en-US" dirty="0">
              <a:solidFill>
                <a:schemeClr val="tx1">
                  <a:lumMod val="75000"/>
                  <a:lumOff val="25000"/>
                </a:schemeClr>
              </a:solidFill>
              <a:latin typeface="+mj-lt"/>
            </a:endParaRPr>
          </a:p>
          <a:p>
            <a:pPr marL="342900" indent="-342900">
              <a:buClr>
                <a:srgbClr val="3F4268"/>
              </a:buClr>
              <a:buFont typeface="Webdings" panose="05030102010509060703" pitchFamily="18" charset="2"/>
              <a:buChar char="4"/>
            </a:pPr>
            <a:endParaRPr lang="en-US" dirty="0">
              <a:solidFill>
                <a:schemeClr val="tx1">
                  <a:lumMod val="75000"/>
                  <a:lumOff val="25000"/>
                </a:schemeClr>
              </a:solidFill>
              <a:latin typeface="+mj-lt"/>
            </a:endParaRPr>
          </a:p>
        </p:txBody>
      </p:sp>
      <p:sp>
        <p:nvSpPr>
          <p:cNvPr id="65" name="Rounded Rectangle 64"/>
          <p:cNvSpPr/>
          <p:nvPr/>
        </p:nvSpPr>
        <p:spPr>
          <a:xfrm>
            <a:off x="9913785" y="17496338"/>
            <a:ext cx="2313432" cy="864772"/>
          </a:xfrm>
          <a:prstGeom prst="roundRect">
            <a:avLst/>
          </a:prstGeom>
          <a:solidFill>
            <a:srgbClr val="3F4268"/>
          </a:solidFill>
          <a:ln>
            <a:solidFill>
              <a:srgbClr val="3F42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mj-lt"/>
              </a:rPr>
              <a:t>End Products</a:t>
            </a:r>
          </a:p>
        </p:txBody>
      </p:sp>
      <p:sp>
        <p:nvSpPr>
          <p:cNvPr id="66" name="Rounded Rectangle 65"/>
          <p:cNvSpPr/>
          <p:nvPr/>
        </p:nvSpPr>
        <p:spPr>
          <a:xfrm>
            <a:off x="6875844" y="18569597"/>
            <a:ext cx="2522243" cy="4800946"/>
          </a:xfrm>
          <a:prstGeom prst="roundRect">
            <a:avLst/>
          </a:prstGeom>
          <a:solidFill>
            <a:schemeClr val="bg1">
              <a:alpha val="90000"/>
            </a:schemeClr>
          </a:solidFill>
          <a:ln>
            <a:solidFill>
              <a:srgbClr val="3F42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Clr>
                <a:srgbClr val="3F4268"/>
              </a:buClr>
              <a:buFont typeface="Webdings" panose="05030102010509060703" pitchFamily="18" charset="2"/>
              <a:buChar char="4"/>
            </a:pPr>
            <a:endParaRPr lang="en-US" dirty="0">
              <a:solidFill>
                <a:schemeClr val="tx1">
                  <a:lumMod val="75000"/>
                  <a:lumOff val="25000"/>
                </a:schemeClr>
              </a:solidFill>
              <a:latin typeface="+mj-lt"/>
            </a:endParaRPr>
          </a:p>
          <a:p>
            <a:pPr marL="342900" indent="-342900">
              <a:buClr>
                <a:srgbClr val="3F4268"/>
              </a:buClr>
              <a:buFont typeface="Webdings" panose="05030102010509060703" pitchFamily="18" charset="2"/>
              <a:buChar char="4"/>
            </a:pPr>
            <a:endParaRPr lang="en-US" dirty="0">
              <a:solidFill>
                <a:schemeClr val="tx1">
                  <a:lumMod val="75000"/>
                  <a:lumOff val="25000"/>
                </a:schemeClr>
              </a:solidFill>
              <a:latin typeface="+mj-lt"/>
            </a:endParaRPr>
          </a:p>
          <a:p>
            <a:pPr marL="342900" indent="-342900">
              <a:spcBef>
                <a:spcPts val="600"/>
              </a:spcBef>
              <a:spcAft>
                <a:spcPts val="600"/>
              </a:spcAft>
              <a:buClr>
                <a:srgbClr val="3F4268"/>
              </a:buClr>
              <a:buFont typeface="Webdings" panose="05030102010509060703" pitchFamily="18" charset="2"/>
              <a:buChar char="4"/>
            </a:pPr>
            <a:r>
              <a:rPr lang="en-US" dirty="0">
                <a:solidFill>
                  <a:schemeClr val="tx1">
                    <a:lumMod val="75000"/>
                    <a:lumOff val="25000"/>
                  </a:schemeClr>
                </a:solidFill>
                <a:latin typeface="+mj-lt"/>
              </a:rPr>
              <a:t>Visual </a:t>
            </a:r>
            <a:r>
              <a:rPr lang="en-US" dirty="0" smtClean="0">
                <a:solidFill>
                  <a:schemeClr val="tx1">
                    <a:lumMod val="75000"/>
                    <a:lumOff val="25000"/>
                  </a:schemeClr>
                </a:solidFill>
                <a:latin typeface="+mj-lt"/>
              </a:rPr>
              <a:t>Comparisons</a:t>
            </a:r>
            <a:endParaRPr lang="en-US" sz="700" dirty="0">
              <a:solidFill>
                <a:schemeClr val="tx1">
                  <a:lumMod val="75000"/>
                  <a:lumOff val="25000"/>
                </a:schemeClr>
              </a:solidFill>
              <a:latin typeface="+mj-lt"/>
            </a:endParaRPr>
          </a:p>
          <a:p>
            <a:pPr marL="342900" indent="-342900">
              <a:spcBef>
                <a:spcPts val="600"/>
              </a:spcBef>
              <a:spcAft>
                <a:spcPts val="600"/>
              </a:spcAft>
              <a:buClr>
                <a:srgbClr val="3F4268"/>
              </a:buClr>
              <a:buFont typeface="Webdings" panose="05030102010509060703" pitchFamily="18" charset="2"/>
              <a:buChar char="4"/>
            </a:pPr>
            <a:r>
              <a:rPr lang="en-US" dirty="0">
                <a:solidFill>
                  <a:schemeClr val="tx1">
                    <a:lumMod val="75000"/>
                    <a:lumOff val="25000"/>
                  </a:schemeClr>
                </a:solidFill>
                <a:latin typeface="+mj-lt"/>
              </a:rPr>
              <a:t>Pearson’s Correlation Coefficient </a:t>
            </a:r>
            <a:r>
              <a:rPr lang="en-US" dirty="0" smtClean="0">
                <a:solidFill>
                  <a:schemeClr val="tx1">
                    <a:lumMod val="75000"/>
                    <a:lumOff val="25000"/>
                  </a:schemeClr>
                </a:solidFill>
                <a:latin typeface="+mj-lt"/>
              </a:rPr>
              <a:t>– Spatial Correlation</a:t>
            </a:r>
            <a:endParaRPr lang="en-US" sz="700" dirty="0">
              <a:solidFill>
                <a:schemeClr val="tx1">
                  <a:lumMod val="75000"/>
                  <a:lumOff val="25000"/>
                </a:schemeClr>
              </a:solidFill>
              <a:latin typeface="+mj-lt"/>
            </a:endParaRPr>
          </a:p>
          <a:p>
            <a:pPr marL="342900" indent="-342900">
              <a:spcBef>
                <a:spcPts val="600"/>
              </a:spcBef>
              <a:spcAft>
                <a:spcPts val="600"/>
              </a:spcAft>
              <a:buClr>
                <a:srgbClr val="3F4268"/>
              </a:buClr>
              <a:buFont typeface="Webdings" panose="05030102010509060703" pitchFamily="18" charset="2"/>
              <a:buChar char="4"/>
            </a:pPr>
            <a:r>
              <a:rPr lang="en-US" dirty="0" smtClean="0">
                <a:solidFill>
                  <a:schemeClr val="tx1">
                    <a:lumMod val="75000"/>
                    <a:lumOff val="25000"/>
                  </a:schemeClr>
                </a:solidFill>
                <a:latin typeface="+mj-lt"/>
              </a:rPr>
              <a:t>Confusion Matrix – </a:t>
            </a:r>
            <a:r>
              <a:rPr lang="en-US" dirty="0" smtClean="0">
                <a:solidFill>
                  <a:schemeClr val="tx1">
                    <a:lumMod val="75000"/>
                    <a:lumOff val="25000"/>
                  </a:schemeClr>
                </a:solidFill>
                <a:latin typeface="+mj-lt"/>
              </a:rPr>
              <a:t>Accuracy Assessment  </a:t>
            </a:r>
            <a:endParaRPr lang="en-US" dirty="0">
              <a:solidFill>
                <a:schemeClr val="tx1">
                  <a:lumMod val="75000"/>
                  <a:lumOff val="25000"/>
                </a:schemeClr>
              </a:solidFill>
              <a:latin typeface="+mj-lt"/>
            </a:endParaRPr>
          </a:p>
          <a:p>
            <a:pPr marL="285750" indent="-285750">
              <a:buClr>
                <a:srgbClr val="3F4268"/>
              </a:buClr>
              <a:buFont typeface="Wingdings 3" panose="05040102010807070707" pitchFamily="18" charset="2"/>
              <a:buChar char=""/>
            </a:pPr>
            <a:endParaRPr lang="en-US" dirty="0">
              <a:solidFill>
                <a:schemeClr val="tx1">
                  <a:lumMod val="75000"/>
                  <a:lumOff val="25000"/>
                </a:schemeClr>
              </a:solidFill>
              <a:latin typeface="+mj-lt"/>
            </a:endParaRPr>
          </a:p>
          <a:p>
            <a:pPr marL="285750" indent="-285750">
              <a:buClr>
                <a:srgbClr val="3F4268"/>
              </a:buClr>
              <a:buFont typeface="Wingdings 3" panose="05040102010807070707" pitchFamily="18" charset="2"/>
              <a:buChar char=""/>
            </a:pPr>
            <a:endParaRPr lang="en-US" dirty="0">
              <a:solidFill>
                <a:schemeClr val="tx1">
                  <a:lumMod val="75000"/>
                  <a:lumOff val="25000"/>
                </a:schemeClr>
              </a:solidFill>
              <a:latin typeface="+mj-lt"/>
            </a:endParaRPr>
          </a:p>
          <a:p>
            <a:pPr marL="285750" indent="-285750">
              <a:buClr>
                <a:srgbClr val="3F4268"/>
              </a:buClr>
              <a:buFont typeface="Wingdings 3" panose="05040102010807070707" pitchFamily="18" charset="2"/>
              <a:buChar char=""/>
            </a:pPr>
            <a:endParaRPr lang="en-US" sz="700" dirty="0">
              <a:solidFill>
                <a:schemeClr val="tx1">
                  <a:lumMod val="75000"/>
                  <a:lumOff val="25000"/>
                </a:schemeClr>
              </a:solidFill>
              <a:latin typeface="+mj-lt"/>
            </a:endParaRPr>
          </a:p>
        </p:txBody>
      </p:sp>
      <p:sp>
        <p:nvSpPr>
          <p:cNvPr id="67" name="Rounded Rectangle 66"/>
          <p:cNvSpPr/>
          <p:nvPr/>
        </p:nvSpPr>
        <p:spPr>
          <a:xfrm>
            <a:off x="6961961" y="17501100"/>
            <a:ext cx="2350008" cy="868680"/>
          </a:xfrm>
          <a:prstGeom prst="roundRect">
            <a:avLst/>
          </a:prstGeom>
          <a:solidFill>
            <a:srgbClr val="3F4268"/>
          </a:solidFill>
          <a:ln>
            <a:solidFill>
              <a:srgbClr val="3F42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mj-lt"/>
              </a:rPr>
              <a:t>Data Analysis</a:t>
            </a:r>
          </a:p>
        </p:txBody>
      </p:sp>
      <p:sp>
        <p:nvSpPr>
          <p:cNvPr id="69" name="Rounded Rectangle 68"/>
          <p:cNvSpPr/>
          <p:nvPr/>
        </p:nvSpPr>
        <p:spPr>
          <a:xfrm>
            <a:off x="997150" y="18554256"/>
            <a:ext cx="2522243" cy="4819923"/>
          </a:xfrm>
          <a:prstGeom prst="roundRect">
            <a:avLst/>
          </a:prstGeom>
          <a:solidFill>
            <a:schemeClr val="bg1">
              <a:alpha val="90000"/>
            </a:schemeClr>
          </a:solidFill>
          <a:ln>
            <a:solidFill>
              <a:srgbClr val="3F42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Clr>
                <a:srgbClr val="3F4268"/>
              </a:buClr>
              <a:buFont typeface="Webdings" panose="05030102010509060703" pitchFamily="18" charset="2"/>
              <a:buChar char="4"/>
            </a:pPr>
            <a:endParaRPr lang="en-US" dirty="0">
              <a:solidFill>
                <a:schemeClr val="tx1">
                  <a:lumMod val="75000"/>
                  <a:lumOff val="25000"/>
                </a:schemeClr>
              </a:solidFill>
              <a:latin typeface="+mj-lt"/>
            </a:endParaRPr>
          </a:p>
          <a:p>
            <a:pPr marL="342900" indent="-342900">
              <a:spcBef>
                <a:spcPts val="600"/>
              </a:spcBef>
              <a:spcAft>
                <a:spcPts val="600"/>
              </a:spcAft>
              <a:buClr>
                <a:srgbClr val="3F4268"/>
              </a:buClr>
              <a:buFont typeface="Webdings" panose="05030102010509060703" pitchFamily="18" charset="2"/>
              <a:buChar char="4"/>
            </a:pPr>
            <a:r>
              <a:rPr lang="en-US" dirty="0">
                <a:solidFill>
                  <a:schemeClr val="tx1">
                    <a:lumMod val="75000"/>
                    <a:lumOff val="25000"/>
                  </a:schemeClr>
                </a:solidFill>
                <a:latin typeface="+mj-lt"/>
              </a:rPr>
              <a:t>Aqua/Terra MODIS-derived </a:t>
            </a:r>
            <a:r>
              <a:rPr lang="en-US" dirty="0" smtClean="0">
                <a:solidFill>
                  <a:schemeClr val="tx1">
                    <a:lumMod val="75000"/>
                    <a:lumOff val="25000"/>
                  </a:schemeClr>
                </a:solidFill>
                <a:latin typeface="+mj-lt"/>
              </a:rPr>
              <a:t>NDVI</a:t>
            </a:r>
            <a:endParaRPr lang="en-US" sz="700" dirty="0">
              <a:solidFill>
                <a:schemeClr val="tx1">
                  <a:lumMod val="75000"/>
                  <a:lumOff val="25000"/>
                </a:schemeClr>
              </a:solidFill>
              <a:latin typeface="+mj-lt"/>
            </a:endParaRPr>
          </a:p>
          <a:p>
            <a:pPr marL="342900" indent="-342900">
              <a:spcBef>
                <a:spcPts val="600"/>
              </a:spcBef>
              <a:spcAft>
                <a:spcPts val="600"/>
              </a:spcAft>
              <a:buClr>
                <a:srgbClr val="3F4268"/>
              </a:buClr>
              <a:buFont typeface="Webdings" panose="05030102010509060703" pitchFamily="18" charset="2"/>
              <a:buChar char="4"/>
            </a:pPr>
            <a:r>
              <a:rPr lang="en-US" dirty="0">
                <a:solidFill>
                  <a:schemeClr val="tx1">
                    <a:lumMod val="75000"/>
                    <a:lumOff val="25000"/>
                  </a:schemeClr>
                </a:solidFill>
                <a:latin typeface="+mj-lt"/>
              </a:rPr>
              <a:t>ALEXI </a:t>
            </a:r>
            <a:r>
              <a:rPr lang="en-US" dirty="0" smtClean="0">
                <a:solidFill>
                  <a:schemeClr val="tx1">
                    <a:lumMod val="75000"/>
                    <a:lumOff val="25000"/>
                  </a:schemeClr>
                </a:solidFill>
                <a:latin typeface="+mj-lt"/>
              </a:rPr>
              <a:t>ESI</a:t>
            </a:r>
            <a:endParaRPr lang="en-US" sz="700" dirty="0">
              <a:solidFill>
                <a:schemeClr val="tx1">
                  <a:lumMod val="75000"/>
                  <a:lumOff val="25000"/>
                </a:schemeClr>
              </a:solidFill>
              <a:latin typeface="+mj-lt"/>
            </a:endParaRPr>
          </a:p>
          <a:p>
            <a:pPr marL="342900" indent="-342900">
              <a:spcBef>
                <a:spcPts val="600"/>
              </a:spcBef>
              <a:spcAft>
                <a:spcPts val="600"/>
              </a:spcAft>
              <a:buClr>
                <a:srgbClr val="3F4268"/>
              </a:buClr>
              <a:buFont typeface="Webdings" panose="05030102010509060703" pitchFamily="18" charset="2"/>
              <a:buChar char="4"/>
            </a:pPr>
            <a:r>
              <a:rPr lang="en-US" dirty="0">
                <a:solidFill>
                  <a:schemeClr val="tx1">
                    <a:lumMod val="75000"/>
                    <a:lumOff val="25000"/>
                  </a:schemeClr>
                </a:solidFill>
                <a:latin typeface="+mj-lt"/>
              </a:rPr>
              <a:t>US Drought Monitor </a:t>
            </a:r>
            <a:r>
              <a:rPr lang="en-US" dirty="0" smtClean="0">
                <a:solidFill>
                  <a:schemeClr val="tx1">
                    <a:lumMod val="75000"/>
                    <a:lumOff val="25000"/>
                  </a:schemeClr>
                </a:solidFill>
                <a:latin typeface="+mj-lt"/>
              </a:rPr>
              <a:t>Data</a:t>
            </a:r>
            <a:endParaRPr lang="en-US" sz="700" dirty="0">
              <a:solidFill>
                <a:schemeClr val="tx1">
                  <a:lumMod val="75000"/>
                  <a:lumOff val="25000"/>
                </a:schemeClr>
              </a:solidFill>
              <a:latin typeface="+mj-lt"/>
            </a:endParaRPr>
          </a:p>
          <a:p>
            <a:pPr marL="342900" indent="-342900">
              <a:spcBef>
                <a:spcPts val="600"/>
              </a:spcBef>
              <a:spcAft>
                <a:spcPts val="600"/>
              </a:spcAft>
              <a:buClr>
                <a:srgbClr val="3F4268"/>
              </a:buClr>
              <a:buFont typeface="Webdings" panose="05030102010509060703" pitchFamily="18" charset="2"/>
              <a:buChar char="4"/>
            </a:pPr>
            <a:r>
              <a:rPr lang="en-US" dirty="0" smtClean="0">
                <a:solidFill>
                  <a:schemeClr val="tx1">
                    <a:lumMod val="75000"/>
                    <a:lumOff val="25000"/>
                  </a:schemeClr>
                </a:solidFill>
                <a:latin typeface="+mj-lt"/>
              </a:rPr>
              <a:t>Canadian </a:t>
            </a:r>
            <a:r>
              <a:rPr lang="en-US" dirty="0">
                <a:solidFill>
                  <a:schemeClr val="tx1">
                    <a:lumMod val="75000"/>
                    <a:lumOff val="25000"/>
                  </a:schemeClr>
                </a:solidFill>
                <a:latin typeface="+mj-lt"/>
              </a:rPr>
              <a:t>Fire Weather </a:t>
            </a:r>
            <a:r>
              <a:rPr lang="en-US" dirty="0" smtClean="0">
                <a:solidFill>
                  <a:schemeClr val="tx1">
                    <a:lumMod val="75000"/>
                    <a:lumOff val="25000"/>
                  </a:schemeClr>
                </a:solidFill>
                <a:latin typeface="+mj-lt"/>
              </a:rPr>
              <a:t>Index (CFWI</a:t>
            </a:r>
            <a:r>
              <a:rPr lang="en-US" dirty="0">
                <a:solidFill>
                  <a:schemeClr val="tx1">
                    <a:lumMod val="75000"/>
                    <a:lumOff val="25000"/>
                  </a:schemeClr>
                </a:solidFill>
                <a:latin typeface="+mj-lt"/>
              </a:rPr>
              <a:t>)</a:t>
            </a:r>
          </a:p>
          <a:p>
            <a:pPr marL="285750" indent="-285750">
              <a:buClr>
                <a:srgbClr val="3F4268"/>
              </a:buClr>
              <a:buFont typeface="Wingdings 3" panose="05040102010807070707" pitchFamily="18" charset="2"/>
              <a:buChar char=""/>
            </a:pPr>
            <a:endParaRPr lang="en-US" sz="700" dirty="0">
              <a:solidFill>
                <a:schemeClr val="tx1">
                  <a:lumMod val="75000"/>
                  <a:lumOff val="25000"/>
                </a:schemeClr>
              </a:solidFill>
              <a:latin typeface="+mj-lt"/>
            </a:endParaRPr>
          </a:p>
          <a:p>
            <a:pPr marL="285750" indent="-285750">
              <a:buClr>
                <a:srgbClr val="3F4268"/>
              </a:buClr>
              <a:buFont typeface="Wingdings 3" panose="05040102010807070707" pitchFamily="18" charset="2"/>
              <a:buChar char=""/>
            </a:pPr>
            <a:endParaRPr lang="en-US" sz="700" dirty="0">
              <a:solidFill>
                <a:schemeClr val="tx1">
                  <a:lumMod val="75000"/>
                  <a:lumOff val="25000"/>
                </a:schemeClr>
              </a:solidFill>
              <a:latin typeface="+mj-lt"/>
            </a:endParaRPr>
          </a:p>
          <a:p>
            <a:endParaRPr lang="en-US" sz="1400" dirty="0">
              <a:latin typeface="+mj-lt"/>
            </a:endParaRPr>
          </a:p>
        </p:txBody>
      </p:sp>
      <p:sp>
        <p:nvSpPr>
          <p:cNvPr id="71" name="Rounded Rectangle 70"/>
          <p:cNvSpPr/>
          <p:nvPr/>
        </p:nvSpPr>
        <p:spPr>
          <a:xfrm>
            <a:off x="1101555" y="17515484"/>
            <a:ext cx="2313432" cy="868680"/>
          </a:xfrm>
          <a:prstGeom prst="roundRect">
            <a:avLst/>
          </a:prstGeom>
          <a:solidFill>
            <a:srgbClr val="3F4268"/>
          </a:solidFill>
          <a:ln>
            <a:solidFill>
              <a:srgbClr val="3F42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mj-lt"/>
              </a:rPr>
              <a:t>Data Acquisition</a:t>
            </a:r>
          </a:p>
        </p:txBody>
      </p:sp>
      <p:sp>
        <p:nvSpPr>
          <p:cNvPr id="72" name="TextBox 71"/>
          <p:cNvSpPr txBox="1"/>
          <p:nvPr/>
        </p:nvSpPr>
        <p:spPr>
          <a:xfrm>
            <a:off x="858818" y="12967085"/>
            <a:ext cx="4783682" cy="769441"/>
          </a:xfrm>
          <a:prstGeom prst="rect">
            <a:avLst/>
          </a:prstGeom>
          <a:noFill/>
        </p:spPr>
        <p:txBody>
          <a:bodyPr wrap="none" rtlCol="0">
            <a:spAutoFit/>
          </a:bodyPr>
          <a:lstStyle/>
          <a:p>
            <a:r>
              <a:rPr lang="en-US" sz="4400" b="1" dirty="0">
                <a:solidFill>
                  <a:srgbClr val="3F4268"/>
                </a:solidFill>
                <a:latin typeface="Century Gothic" panose="020B0502020202020204" pitchFamily="34" charset="0"/>
              </a:rPr>
              <a:t>Fire Case Studies</a:t>
            </a:r>
          </a:p>
        </p:txBody>
      </p:sp>
      <p:sp>
        <p:nvSpPr>
          <p:cNvPr id="74" name="Text Placeholder 16"/>
          <p:cNvSpPr txBox="1">
            <a:spLocks/>
          </p:cNvSpPr>
          <p:nvPr/>
        </p:nvSpPr>
        <p:spPr>
          <a:xfrm>
            <a:off x="904036" y="13924922"/>
            <a:ext cx="11430001" cy="2391166"/>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spcAft>
                <a:spcPts val="600"/>
              </a:spcAft>
              <a:buClr>
                <a:srgbClr val="3F4268"/>
              </a:buClr>
            </a:pPr>
            <a:r>
              <a:rPr lang="en-US" sz="2400" b="1" dirty="0">
                <a:solidFill>
                  <a:srgbClr val="3F4268"/>
                </a:solidFill>
                <a:latin typeface="Garamond" panose="02020404030301010803" pitchFamily="18" charset="0"/>
              </a:rPr>
              <a:t>2004: </a:t>
            </a:r>
            <a:r>
              <a:rPr lang="en-US" sz="2400" dirty="0">
                <a:solidFill>
                  <a:schemeClr val="tx1">
                    <a:lumMod val="75000"/>
                    <a:lumOff val="25000"/>
                  </a:schemeClr>
                </a:solidFill>
                <a:latin typeface="Garamond" panose="02020404030301010803" pitchFamily="18" charset="0"/>
              </a:rPr>
              <a:t>Taylor Complex (1,305,705 acres burned)</a:t>
            </a:r>
          </a:p>
          <a:p>
            <a:pPr>
              <a:spcAft>
                <a:spcPts val="600"/>
              </a:spcAft>
              <a:buClr>
                <a:srgbClr val="3F4268"/>
              </a:buClr>
            </a:pPr>
            <a:r>
              <a:rPr lang="en-US" sz="2400" b="1" dirty="0">
                <a:solidFill>
                  <a:srgbClr val="3F4268"/>
                </a:solidFill>
                <a:latin typeface="Garamond" panose="02020404030301010803" pitchFamily="18" charset="0"/>
              </a:rPr>
              <a:t>2005: </a:t>
            </a:r>
            <a:r>
              <a:rPr lang="en-US" sz="2400" dirty="0">
                <a:solidFill>
                  <a:schemeClr val="tx1">
                    <a:lumMod val="75000"/>
                    <a:lumOff val="25000"/>
                  </a:schemeClr>
                </a:solidFill>
                <a:latin typeface="Garamond" panose="02020404030301010803" pitchFamily="18" charset="0"/>
              </a:rPr>
              <a:t>Nelson Mountain (242,688 acres burned)</a:t>
            </a:r>
          </a:p>
          <a:p>
            <a:pPr>
              <a:spcAft>
                <a:spcPts val="600"/>
              </a:spcAft>
              <a:buClr>
                <a:srgbClr val="3F4268"/>
              </a:buClr>
            </a:pPr>
            <a:r>
              <a:rPr lang="en-US" sz="2400" b="1" dirty="0">
                <a:solidFill>
                  <a:srgbClr val="3F4268"/>
                </a:solidFill>
                <a:latin typeface="Garamond" panose="02020404030301010803" pitchFamily="18" charset="0"/>
              </a:rPr>
              <a:t>2015: </a:t>
            </a:r>
            <a:r>
              <a:rPr lang="en-US" sz="2400" dirty="0">
                <a:solidFill>
                  <a:schemeClr val="tx1">
                    <a:lumMod val="75000"/>
                    <a:lumOff val="25000"/>
                  </a:schemeClr>
                </a:solidFill>
                <a:latin typeface="Garamond" panose="02020404030301010803" pitchFamily="18" charset="0"/>
              </a:rPr>
              <a:t>Big Creek Two (315,918 acres burned)</a:t>
            </a:r>
          </a:p>
          <a:p>
            <a:pPr>
              <a:spcAft>
                <a:spcPts val="600"/>
              </a:spcAft>
              <a:buClr>
                <a:srgbClr val="3F4268"/>
              </a:buClr>
            </a:pPr>
            <a:r>
              <a:rPr lang="en-US" sz="2400" b="1" dirty="0">
                <a:solidFill>
                  <a:srgbClr val="3F4268"/>
                </a:solidFill>
                <a:latin typeface="Garamond" panose="02020404030301010803" pitchFamily="18" charset="0"/>
              </a:rPr>
              <a:t>2018: </a:t>
            </a:r>
            <a:r>
              <a:rPr lang="en-US" sz="2400" dirty="0" err="1">
                <a:solidFill>
                  <a:schemeClr val="tx1">
                    <a:lumMod val="75000"/>
                    <a:lumOff val="25000"/>
                  </a:schemeClr>
                </a:solidFill>
                <a:latin typeface="Garamond" panose="02020404030301010803" pitchFamily="18" charset="0"/>
              </a:rPr>
              <a:t>Zitziana</a:t>
            </a:r>
            <a:r>
              <a:rPr lang="en-US" sz="2400" dirty="0">
                <a:solidFill>
                  <a:schemeClr val="tx1">
                    <a:lumMod val="75000"/>
                    <a:lumOff val="25000"/>
                  </a:schemeClr>
                </a:solidFill>
                <a:latin typeface="Garamond" panose="02020404030301010803" pitchFamily="18" charset="0"/>
              </a:rPr>
              <a:t> River (71,942 acres burned)</a:t>
            </a:r>
          </a:p>
        </p:txBody>
      </p:sp>
      <p:pic>
        <p:nvPicPr>
          <p:cNvPr id="75" name="Picture 7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80693" y="13434817"/>
            <a:ext cx="3991632" cy="2993724"/>
          </a:xfrm>
          <a:prstGeom prst="rect">
            <a:avLst/>
          </a:prstGeom>
          <a:solidFill>
            <a:srgbClr val="FFFFFF">
              <a:shade val="85000"/>
            </a:srgbClr>
          </a:solidFill>
          <a:ln w="88900" cap="sq">
            <a:solidFill>
              <a:srgbClr val="3F4268"/>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6" name="Text Placeholder 16"/>
          <p:cNvSpPr txBox="1">
            <a:spLocks/>
          </p:cNvSpPr>
          <p:nvPr/>
        </p:nvSpPr>
        <p:spPr>
          <a:xfrm>
            <a:off x="7534482" y="13524626"/>
            <a:ext cx="3684054" cy="48628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gn="ctr">
              <a:spcAft>
                <a:spcPts val="600"/>
              </a:spcAft>
              <a:buClr>
                <a:srgbClr val="3F4268"/>
              </a:buClr>
              <a:buNone/>
            </a:pPr>
            <a:r>
              <a:rPr lang="en-US" sz="2400" b="1" dirty="0">
                <a:solidFill>
                  <a:srgbClr val="3F4268"/>
                </a:solidFill>
                <a:latin typeface="+mj-lt"/>
              </a:rPr>
              <a:t>2004 – Taylor Complex </a:t>
            </a:r>
            <a:endParaRPr lang="en-US" sz="2400" dirty="0">
              <a:solidFill>
                <a:srgbClr val="3F4268"/>
              </a:solidFill>
              <a:latin typeface="+mj-lt"/>
            </a:endParaRPr>
          </a:p>
        </p:txBody>
      </p:sp>
      <p:sp>
        <p:nvSpPr>
          <p:cNvPr id="77" name="Text Placeholder 16"/>
          <p:cNvSpPr txBox="1">
            <a:spLocks/>
          </p:cNvSpPr>
          <p:nvPr/>
        </p:nvSpPr>
        <p:spPr>
          <a:xfrm>
            <a:off x="12804457" y="26283002"/>
            <a:ext cx="11270841" cy="2263249"/>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spcBef>
                <a:spcPts val="0"/>
              </a:spcBef>
              <a:buClr>
                <a:srgbClr val="3F4268"/>
              </a:buClr>
            </a:pPr>
            <a:r>
              <a:rPr lang="en-US" sz="2400" dirty="0">
                <a:solidFill>
                  <a:schemeClr val="tx1">
                    <a:lumMod val="75000"/>
                    <a:lumOff val="25000"/>
                  </a:schemeClr>
                </a:solidFill>
                <a:latin typeface="Garamond" panose="02020404030301010803" pitchFamily="18" charset="0"/>
              </a:rPr>
              <a:t>The ALEXI ESI had a low correlation to the MODIS-derived NDVI products, which demonstrates that the ALEXI ESI product may be detecting stress in green vegetation, providing increased lead time in wildfire detection.</a:t>
            </a:r>
          </a:p>
          <a:p>
            <a:pPr>
              <a:spcBef>
                <a:spcPts val="0"/>
              </a:spcBef>
              <a:buClr>
                <a:srgbClr val="3F4268"/>
              </a:buClr>
            </a:pPr>
            <a:endParaRPr lang="en-US" sz="800" dirty="0">
              <a:solidFill>
                <a:schemeClr val="tx1">
                  <a:lumMod val="75000"/>
                  <a:lumOff val="25000"/>
                </a:schemeClr>
              </a:solidFill>
              <a:latin typeface="Garamond" panose="02020404030301010803" pitchFamily="18" charset="0"/>
            </a:endParaRPr>
          </a:p>
          <a:p>
            <a:pPr>
              <a:spcBef>
                <a:spcPts val="0"/>
              </a:spcBef>
              <a:buClr>
                <a:srgbClr val="3F4268"/>
              </a:buClr>
            </a:pPr>
            <a:r>
              <a:rPr lang="en-US" sz="2400" dirty="0">
                <a:solidFill>
                  <a:schemeClr val="tx1">
                    <a:lumMod val="75000"/>
                    <a:lumOff val="25000"/>
                  </a:schemeClr>
                </a:solidFill>
                <a:latin typeface="Garamond" panose="02020404030301010803" pitchFamily="18" charset="0"/>
              </a:rPr>
              <a:t>The ALEXI ESI had an overall accuracy of 61% when compared to the USDA Drought Monitor drought classification areas during June </a:t>
            </a:r>
            <a:r>
              <a:rPr lang="en-US" sz="2400" dirty="0" smtClean="0">
                <a:solidFill>
                  <a:schemeClr val="tx1">
                    <a:lumMod val="75000"/>
                    <a:lumOff val="25000"/>
                  </a:schemeClr>
                </a:solidFill>
                <a:latin typeface="Garamond" panose="02020404030301010803" pitchFamily="18" charset="0"/>
              </a:rPr>
              <a:t>and </a:t>
            </a:r>
            <a:r>
              <a:rPr lang="en-US" sz="2400" dirty="0">
                <a:solidFill>
                  <a:schemeClr val="tx1">
                    <a:lumMod val="75000"/>
                    <a:lumOff val="25000"/>
                  </a:schemeClr>
                </a:solidFill>
                <a:latin typeface="Garamond" panose="02020404030301010803" pitchFamily="18" charset="0"/>
              </a:rPr>
              <a:t>July of 2018.</a:t>
            </a:r>
          </a:p>
          <a:p>
            <a:pPr>
              <a:spcBef>
                <a:spcPts val="0"/>
              </a:spcBef>
              <a:buClr>
                <a:srgbClr val="3F4268"/>
              </a:buClr>
            </a:pPr>
            <a:endParaRPr lang="en-US" sz="800" dirty="0">
              <a:solidFill>
                <a:schemeClr val="tx1">
                  <a:lumMod val="75000"/>
                  <a:lumOff val="25000"/>
                </a:schemeClr>
              </a:solidFill>
              <a:latin typeface="Garamond" panose="02020404030301010803" pitchFamily="18" charset="0"/>
            </a:endParaRPr>
          </a:p>
          <a:p>
            <a:pPr>
              <a:spcBef>
                <a:spcPts val="0"/>
              </a:spcBef>
              <a:buClr>
                <a:srgbClr val="3F4268"/>
              </a:buClr>
            </a:pPr>
            <a:r>
              <a:rPr lang="en-US" sz="2400" dirty="0">
                <a:solidFill>
                  <a:schemeClr val="tx1">
                    <a:lumMod val="75000"/>
                    <a:lumOff val="25000"/>
                  </a:schemeClr>
                </a:solidFill>
                <a:latin typeface="Garamond" panose="02020404030301010803" pitchFamily="18" charset="0"/>
              </a:rPr>
              <a:t>The ALEXI ESI had an overall accuracy of 72% in 2015 when compared to the CFWI.</a:t>
            </a:r>
          </a:p>
        </p:txBody>
      </p:sp>
      <p:sp>
        <p:nvSpPr>
          <p:cNvPr id="27" name="TextBox 26"/>
          <p:cNvSpPr txBox="1"/>
          <p:nvPr/>
        </p:nvSpPr>
        <p:spPr>
          <a:xfrm>
            <a:off x="13079245" y="12773858"/>
            <a:ext cx="5470514" cy="400110"/>
          </a:xfrm>
          <a:prstGeom prst="rect">
            <a:avLst/>
          </a:prstGeom>
          <a:noFill/>
        </p:spPr>
        <p:txBody>
          <a:bodyPr wrap="square" rtlCol="0">
            <a:spAutoFit/>
          </a:bodyPr>
          <a:lstStyle/>
          <a:p>
            <a:r>
              <a:rPr lang="en-US" sz="2000" b="1" dirty="0">
                <a:solidFill>
                  <a:schemeClr val="tx1">
                    <a:lumMod val="75000"/>
                    <a:lumOff val="25000"/>
                  </a:schemeClr>
                </a:solidFill>
              </a:rPr>
              <a:t>2018 ALEXI ESI Comparative Analysis</a:t>
            </a:r>
          </a:p>
        </p:txBody>
      </p:sp>
      <p:grpSp>
        <p:nvGrpSpPr>
          <p:cNvPr id="12" name="Group 11"/>
          <p:cNvGrpSpPr/>
          <p:nvPr/>
        </p:nvGrpSpPr>
        <p:grpSpPr>
          <a:xfrm>
            <a:off x="844023" y="30799944"/>
            <a:ext cx="8758824" cy="3091533"/>
            <a:chOff x="844023" y="30799944"/>
            <a:chExt cx="8758824" cy="3091533"/>
          </a:xfrm>
        </p:grpSpPr>
        <p:pic>
          <p:nvPicPr>
            <p:cNvPr id="39" name="Picture 38"/>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1209783" y="30799944"/>
              <a:ext cx="2103120" cy="2103120"/>
            </a:xfrm>
            <a:prstGeom prst="rect">
              <a:avLst/>
            </a:prstGeom>
          </p:spPr>
        </p:pic>
        <p:pic>
          <p:nvPicPr>
            <p:cNvPr id="41" name="Picture 40"/>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7048999" y="30799944"/>
              <a:ext cx="2103120" cy="2103120"/>
            </a:xfrm>
            <a:prstGeom prst="rect">
              <a:avLst/>
            </a:prstGeom>
          </p:spPr>
        </p:pic>
        <p:pic>
          <p:nvPicPr>
            <p:cNvPr id="40" name="Picture 39"/>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4129391" y="30799944"/>
              <a:ext cx="2103120" cy="2103120"/>
            </a:xfrm>
            <a:prstGeom prst="rect">
              <a:avLst/>
            </a:prstGeom>
          </p:spPr>
        </p:pic>
        <p:grpSp>
          <p:nvGrpSpPr>
            <p:cNvPr id="11" name="Group 10"/>
            <p:cNvGrpSpPr/>
            <p:nvPr/>
          </p:nvGrpSpPr>
          <p:grpSpPr>
            <a:xfrm>
              <a:off x="844023" y="31028544"/>
              <a:ext cx="8758824" cy="2862933"/>
              <a:chOff x="844023" y="31028544"/>
              <a:chExt cx="8758824" cy="2862933"/>
            </a:xfrm>
          </p:grpSpPr>
          <p:sp>
            <p:nvSpPr>
              <p:cNvPr id="70" name="Text Placeholder 16"/>
              <p:cNvSpPr txBox="1">
                <a:spLocks/>
              </p:cNvSpPr>
              <p:nvPr/>
            </p:nvSpPr>
            <p:spPr>
              <a:xfrm>
                <a:off x="844023" y="32968147"/>
                <a:ext cx="2834640" cy="923330"/>
              </a:xfrm>
              <a:prstGeom prst="rect">
                <a:avLst/>
              </a:prstGeom>
            </p:spPr>
            <p:txBody>
              <a:bodyPr wrap="square"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b="1" dirty="0">
                    <a:solidFill>
                      <a:schemeClr val="tx1">
                        <a:lumMod val="75000"/>
                        <a:lumOff val="25000"/>
                      </a:schemeClr>
                    </a:solidFill>
                    <a:latin typeface="Garamond" panose="02020404030301010803" pitchFamily="18" charset="0"/>
                  </a:rPr>
                  <a:t>Christine Evans</a:t>
                </a:r>
              </a:p>
              <a:p>
                <a:pPr algn="ctr">
                  <a:lnSpc>
                    <a:spcPct val="100000"/>
                  </a:lnSpc>
                  <a:spcBef>
                    <a:spcPts val="0"/>
                  </a:spcBef>
                </a:pPr>
                <a:r>
                  <a:rPr lang="en-US" dirty="0">
                    <a:solidFill>
                      <a:schemeClr val="tx1">
                        <a:lumMod val="75000"/>
                        <a:lumOff val="25000"/>
                      </a:schemeClr>
                    </a:solidFill>
                    <a:latin typeface="Garamond" panose="02020404030301010803" pitchFamily="18" charset="0"/>
                  </a:rPr>
                  <a:t>Project Lead</a:t>
                </a:r>
              </a:p>
            </p:txBody>
          </p:sp>
          <p:sp>
            <p:nvSpPr>
              <p:cNvPr id="73" name="Text Placeholder 16"/>
              <p:cNvSpPr txBox="1">
                <a:spLocks/>
              </p:cNvSpPr>
              <p:nvPr/>
            </p:nvSpPr>
            <p:spPr>
              <a:xfrm>
                <a:off x="6683239" y="32968147"/>
                <a:ext cx="2919608" cy="507831"/>
              </a:xfrm>
              <a:prstGeom prst="rect">
                <a:avLst/>
              </a:prstGeom>
            </p:spPr>
            <p:txBody>
              <a:bodyPr wrap="square"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dirty="0">
                    <a:solidFill>
                      <a:schemeClr val="tx1">
                        <a:lumMod val="75000"/>
                        <a:lumOff val="25000"/>
                      </a:schemeClr>
                    </a:solidFill>
                    <a:latin typeface="Garamond" panose="02020404030301010803" pitchFamily="18" charset="0"/>
                  </a:rPr>
                  <a:t>Brianna </a:t>
                </a:r>
                <a:r>
                  <a:rPr lang="en-US" b="1" dirty="0" err="1">
                    <a:solidFill>
                      <a:schemeClr val="tx1">
                        <a:lumMod val="75000"/>
                        <a:lumOff val="25000"/>
                      </a:schemeClr>
                    </a:solidFill>
                    <a:latin typeface="Garamond" panose="02020404030301010803" pitchFamily="18" charset="0"/>
                  </a:rPr>
                  <a:t>Santallana</a:t>
                </a:r>
                <a:endParaRPr lang="en-US" b="1" dirty="0">
                  <a:solidFill>
                    <a:schemeClr val="tx1">
                      <a:lumMod val="75000"/>
                      <a:lumOff val="25000"/>
                    </a:schemeClr>
                  </a:solidFill>
                  <a:latin typeface="Garamond" panose="02020404030301010803" pitchFamily="18" charset="0"/>
                </a:endParaRPr>
              </a:p>
            </p:txBody>
          </p:sp>
          <p:sp>
            <p:nvSpPr>
              <p:cNvPr id="79" name="Text Placeholder 16"/>
              <p:cNvSpPr txBox="1">
                <a:spLocks/>
              </p:cNvSpPr>
              <p:nvPr/>
            </p:nvSpPr>
            <p:spPr>
              <a:xfrm>
                <a:off x="3763631" y="32968147"/>
                <a:ext cx="2834640" cy="507831"/>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dirty="0">
                    <a:solidFill>
                      <a:schemeClr val="tx1">
                        <a:lumMod val="75000"/>
                        <a:lumOff val="25000"/>
                      </a:schemeClr>
                    </a:solidFill>
                    <a:latin typeface="Garamond" panose="02020404030301010803" pitchFamily="18" charset="0"/>
                  </a:rPr>
                  <a:t>Ryan </a:t>
                </a:r>
                <a:r>
                  <a:rPr lang="en-US" b="1" dirty="0" err="1">
                    <a:solidFill>
                      <a:schemeClr val="tx1">
                        <a:lumMod val="75000"/>
                        <a:lumOff val="25000"/>
                      </a:schemeClr>
                    </a:solidFill>
                    <a:latin typeface="Garamond" panose="02020404030301010803" pitchFamily="18" charset="0"/>
                  </a:rPr>
                  <a:t>Marshman</a:t>
                </a:r>
                <a:endParaRPr lang="en-US" b="1" dirty="0">
                  <a:solidFill>
                    <a:schemeClr val="tx1">
                      <a:lumMod val="75000"/>
                      <a:lumOff val="25000"/>
                    </a:schemeClr>
                  </a:solidFill>
                  <a:latin typeface="Garamond" panose="02020404030301010803" pitchFamily="18" charset="0"/>
                </a:endParaRPr>
              </a:p>
            </p:txBody>
          </p:sp>
          <p:pic>
            <p:nvPicPr>
              <p:cNvPr id="13" name="Picture 12"/>
              <p:cNvPicPr>
                <a:picLocks/>
              </p:cNvPicPr>
              <p:nvPr/>
            </p:nvPicPr>
            <p:blipFill rotWithShape="1">
              <a:blip r:embed="rId11" cstate="print">
                <a:extLst>
                  <a:ext uri="{28A0092B-C50C-407E-A947-70E740481C1C}">
                    <a14:useLocalDpi xmlns:a14="http://schemas.microsoft.com/office/drawing/2010/main" val="0"/>
                  </a:ext>
                </a:extLst>
              </a:blip>
              <a:srcRect t="32397" r="31848" b="14860"/>
              <a:stretch/>
            </p:blipFill>
            <p:spPr>
              <a:xfrm>
                <a:off x="1438383" y="31028544"/>
                <a:ext cx="1645920" cy="1645920"/>
              </a:xfrm>
              <a:prstGeom prst="ellipse">
                <a:avLst/>
              </a:prstGeom>
            </p:spPr>
          </p:pic>
          <p:pic>
            <p:nvPicPr>
              <p:cNvPr id="9" name="Picture 8"/>
              <p:cNvPicPr>
                <a:picLocks/>
              </p:cNvPicPr>
              <p:nvPr/>
            </p:nvPicPr>
            <p:blipFill rotWithShape="1">
              <a:blip r:embed="rId12" cstate="print">
                <a:extLst>
                  <a:ext uri="{28A0092B-C50C-407E-A947-70E740481C1C}">
                    <a14:useLocalDpi xmlns:a14="http://schemas.microsoft.com/office/drawing/2010/main" val="0"/>
                  </a:ext>
                </a:extLst>
              </a:blip>
              <a:srcRect l="368" t="42671" r="21613" b="-57"/>
              <a:stretch/>
            </p:blipFill>
            <p:spPr>
              <a:xfrm>
                <a:off x="7277599" y="31028544"/>
                <a:ext cx="1645920" cy="1645920"/>
              </a:xfrm>
              <a:prstGeom prst="ellipse">
                <a:avLst/>
              </a:prstGeom>
            </p:spPr>
          </p:pic>
          <p:pic>
            <p:nvPicPr>
              <p:cNvPr id="86" name="Picture 85"/>
              <p:cNvPicPr>
                <a:picLocks/>
              </p:cNvPicPr>
              <p:nvPr/>
            </p:nvPicPr>
            <p:blipFill rotWithShape="1">
              <a:blip r:embed="rId13" cstate="print">
                <a:extLst>
                  <a:ext uri="{28A0092B-C50C-407E-A947-70E740481C1C}">
                    <a14:useLocalDpi xmlns:a14="http://schemas.microsoft.com/office/drawing/2010/main" val="0"/>
                  </a:ext>
                </a:extLst>
              </a:blip>
              <a:srcRect l="-295" t="29438" r="21053" b="12366"/>
              <a:stretch/>
            </p:blipFill>
            <p:spPr>
              <a:xfrm>
                <a:off x="4357991" y="31028544"/>
                <a:ext cx="1645920" cy="1645920"/>
              </a:xfrm>
              <a:prstGeom prst="ellipse">
                <a:avLst/>
              </a:prstGeom>
            </p:spPr>
          </p:pic>
        </p:grpSp>
      </p:grpSp>
      <p:sp>
        <p:nvSpPr>
          <p:cNvPr id="10" name="TextBox 9"/>
          <p:cNvSpPr txBox="1"/>
          <p:nvPr/>
        </p:nvSpPr>
        <p:spPr>
          <a:xfrm>
            <a:off x="7235613" y="16465960"/>
            <a:ext cx="4281792" cy="492443"/>
          </a:xfrm>
          <a:prstGeom prst="rect">
            <a:avLst/>
          </a:prstGeom>
          <a:noFill/>
        </p:spPr>
        <p:txBody>
          <a:bodyPr wrap="square" rtlCol="0">
            <a:spAutoFit/>
          </a:bodyPr>
          <a:lstStyle/>
          <a:p>
            <a:pPr algn="ctr"/>
            <a:r>
              <a:rPr lang="en-US" sz="1400" dirty="0">
                <a:solidFill>
                  <a:schemeClr val="tx1">
                    <a:lumMod val="75000"/>
                    <a:lumOff val="25000"/>
                  </a:schemeClr>
                </a:solidFill>
                <a:latin typeface="+mj-lt"/>
              </a:rPr>
              <a:t>Image Credit: Alaska Fire Science Consortium</a:t>
            </a:r>
          </a:p>
          <a:p>
            <a:pPr algn="ctr"/>
            <a:endParaRPr lang="en-US" sz="1200" dirty="0">
              <a:latin typeface="+mj-lt"/>
            </a:endParaRPr>
          </a:p>
        </p:txBody>
      </p:sp>
      <p:sp>
        <p:nvSpPr>
          <p:cNvPr id="78" name="Rounded Rectangle 77"/>
          <p:cNvSpPr/>
          <p:nvPr/>
        </p:nvSpPr>
        <p:spPr>
          <a:xfrm>
            <a:off x="3916758" y="18560490"/>
            <a:ext cx="2522243" cy="4800946"/>
          </a:xfrm>
          <a:prstGeom prst="roundRect">
            <a:avLst/>
          </a:prstGeom>
          <a:solidFill>
            <a:schemeClr val="bg1">
              <a:alpha val="90000"/>
            </a:schemeClr>
          </a:solidFill>
          <a:ln>
            <a:solidFill>
              <a:srgbClr val="3F42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Clr>
                <a:srgbClr val="3F4268"/>
              </a:buClr>
              <a:buFont typeface="Wingdings 3" panose="05040102010807070707" pitchFamily="18" charset="2"/>
              <a:buChar char=""/>
            </a:pPr>
            <a:endParaRPr lang="en-US" dirty="0">
              <a:solidFill>
                <a:schemeClr val="tx1">
                  <a:lumMod val="75000"/>
                  <a:lumOff val="25000"/>
                </a:schemeClr>
              </a:solidFill>
              <a:latin typeface="+mj-lt"/>
            </a:endParaRPr>
          </a:p>
          <a:p>
            <a:pPr marL="285750" indent="-285750">
              <a:spcBef>
                <a:spcPts val="600"/>
              </a:spcBef>
              <a:buClr>
                <a:srgbClr val="3F4268"/>
              </a:buClr>
              <a:buFont typeface="Wingdings 3" panose="05040102010807070707" pitchFamily="18" charset="2"/>
              <a:buChar char=""/>
            </a:pPr>
            <a:r>
              <a:rPr lang="en-US" dirty="0">
                <a:solidFill>
                  <a:schemeClr val="tx1">
                    <a:lumMod val="75000"/>
                    <a:lumOff val="25000"/>
                  </a:schemeClr>
                </a:solidFill>
                <a:latin typeface="+mj-lt"/>
              </a:rPr>
              <a:t>NDVI Calculation</a:t>
            </a:r>
          </a:p>
          <a:p>
            <a:pPr marL="742950" lvl="1" indent="-285750">
              <a:spcBef>
                <a:spcPts val="600"/>
              </a:spcBef>
              <a:buClr>
                <a:srgbClr val="3F4268"/>
              </a:buClr>
              <a:buFont typeface="Wingdings 3" panose="05040102010807070707" pitchFamily="18" charset="2"/>
              <a:buChar char=""/>
            </a:pPr>
            <a:r>
              <a:rPr lang="en-US" dirty="0">
                <a:solidFill>
                  <a:schemeClr val="tx1">
                    <a:lumMod val="75000"/>
                    <a:lumOff val="25000"/>
                  </a:schemeClr>
                </a:solidFill>
                <a:latin typeface="+mj-lt"/>
              </a:rPr>
              <a:t>Mean</a:t>
            </a:r>
          </a:p>
          <a:p>
            <a:pPr marL="742950" lvl="1" indent="-285750">
              <a:spcBef>
                <a:spcPts val="600"/>
              </a:spcBef>
              <a:buClr>
                <a:srgbClr val="3F4268"/>
              </a:buClr>
              <a:buFont typeface="Wingdings 3" panose="05040102010807070707" pitchFamily="18" charset="2"/>
              <a:buChar char=""/>
            </a:pPr>
            <a:r>
              <a:rPr lang="en-US" dirty="0">
                <a:solidFill>
                  <a:schemeClr val="tx1">
                    <a:lumMod val="75000"/>
                    <a:lumOff val="25000"/>
                  </a:schemeClr>
                </a:solidFill>
                <a:latin typeface="+mj-lt"/>
              </a:rPr>
              <a:t>Standard Deviation</a:t>
            </a:r>
          </a:p>
          <a:p>
            <a:pPr marL="742950" lvl="1" indent="-285750">
              <a:spcBef>
                <a:spcPts val="600"/>
              </a:spcBef>
              <a:spcAft>
                <a:spcPts val="600"/>
              </a:spcAft>
              <a:buClr>
                <a:srgbClr val="3F4268"/>
              </a:buClr>
              <a:buFont typeface="Wingdings 3" panose="05040102010807070707" pitchFamily="18" charset="2"/>
              <a:buChar char=""/>
            </a:pPr>
            <a:r>
              <a:rPr lang="en-US" dirty="0" smtClean="0">
                <a:solidFill>
                  <a:schemeClr val="tx1">
                    <a:lumMod val="75000"/>
                    <a:lumOff val="25000"/>
                  </a:schemeClr>
                </a:solidFill>
                <a:latin typeface="+mj-lt"/>
              </a:rPr>
              <a:t>Anomaly</a:t>
            </a:r>
            <a:endParaRPr lang="en-US" sz="700" dirty="0" smtClean="0">
              <a:solidFill>
                <a:schemeClr val="tx1">
                  <a:lumMod val="75000"/>
                  <a:lumOff val="25000"/>
                </a:schemeClr>
              </a:solidFill>
              <a:latin typeface="+mj-lt"/>
            </a:endParaRPr>
          </a:p>
          <a:p>
            <a:pPr marL="285750" indent="-285750">
              <a:spcBef>
                <a:spcPts val="600"/>
              </a:spcBef>
              <a:buClr>
                <a:srgbClr val="3F4268"/>
              </a:buClr>
              <a:buFont typeface="Wingdings 3" panose="05040102010807070707" pitchFamily="18" charset="2"/>
              <a:buChar char=""/>
            </a:pPr>
            <a:r>
              <a:rPr lang="en-US" dirty="0" smtClean="0">
                <a:solidFill>
                  <a:schemeClr val="tx1">
                    <a:lumMod val="75000"/>
                    <a:lumOff val="25000"/>
                  </a:schemeClr>
                </a:solidFill>
                <a:latin typeface="+mj-lt"/>
              </a:rPr>
              <a:t>Drought </a:t>
            </a:r>
            <a:r>
              <a:rPr lang="en-US" dirty="0">
                <a:solidFill>
                  <a:schemeClr val="tx1">
                    <a:lumMod val="75000"/>
                    <a:lumOff val="25000"/>
                  </a:schemeClr>
                </a:solidFill>
                <a:latin typeface="+mj-lt"/>
              </a:rPr>
              <a:t>Monitor</a:t>
            </a:r>
          </a:p>
          <a:p>
            <a:pPr marL="742950" lvl="1" indent="-285750">
              <a:spcBef>
                <a:spcPts val="600"/>
              </a:spcBef>
              <a:spcAft>
                <a:spcPts val="600"/>
              </a:spcAft>
              <a:buClr>
                <a:srgbClr val="3F4268"/>
              </a:buClr>
              <a:buFont typeface="Wingdings 3" panose="05040102010807070707" pitchFamily="18" charset="2"/>
              <a:buChar char=""/>
            </a:pPr>
            <a:r>
              <a:rPr lang="en-US" dirty="0" smtClean="0">
                <a:solidFill>
                  <a:schemeClr val="tx1">
                    <a:lumMod val="75000"/>
                    <a:lumOff val="25000"/>
                  </a:schemeClr>
                </a:solidFill>
                <a:latin typeface="+mj-lt"/>
              </a:rPr>
              <a:t>Reclassify</a:t>
            </a:r>
            <a:endParaRPr lang="en-US" sz="700" dirty="0">
              <a:solidFill>
                <a:schemeClr val="tx1">
                  <a:lumMod val="75000"/>
                  <a:lumOff val="25000"/>
                </a:schemeClr>
              </a:solidFill>
              <a:latin typeface="+mj-lt"/>
            </a:endParaRPr>
          </a:p>
          <a:p>
            <a:pPr marL="285750" indent="-285750">
              <a:spcBef>
                <a:spcPts val="600"/>
              </a:spcBef>
              <a:buClr>
                <a:srgbClr val="3F4268"/>
              </a:buClr>
              <a:buFont typeface="Wingdings 3" panose="05040102010807070707" pitchFamily="18" charset="2"/>
              <a:buChar char=""/>
            </a:pPr>
            <a:r>
              <a:rPr lang="en-US" dirty="0">
                <a:solidFill>
                  <a:schemeClr val="tx1">
                    <a:lumMod val="75000"/>
                    <a:lumOff val="25000"/>
                  </a:schemeClr>
                </a:solidFill>
              </a:rPr>
              <a:t>CFWI </a:t>
            </a:r>
          </a:p>
          <a:p>
            <a:pPr marL="742950" lvl="1" indent="-285750">
              <a:spcBef>
                <a:spcPts val="600"/>
              </a:spcBef>
              <a:spcAft>
                <a:spcPts val="600"/>
              </a:spcAft>
              <a:buClr>
                <a:srgbClr val="3F4268"/>
              </a:buClr>
              <a:buFont typeface="Wingdings 3" panose="05040102010807070707" pitchFamily="18" charset="2"/>
              <a:buChar char=""/>
            </a:pPr>
            <a:r>
              <a:rPr lang="en-US" dirty="0" smtClean="0">
                <a:solidFill>
                  <a:schemeClr val="tx1">
                    <a:lumMod val="75000"/>
                    <a:lumOff val="25000"/>
                  </a:schemeClr>
                </a:solidFill>
              </a:rPr>
              <a:t>Reclassify</a:t>
            </a:r>
            <a:endParaRPr lang="en-US" dirty="0">
              <a:solidFill>
                <a:schemeClr val="tx1">
                  <a:lumMod val="75000"/>
                  <a:lumOff val="25000"/>
                </a:schemeClr>
              </a:solidFill>
              <a:latin typeface="+mj-lt"/>
            </a:endParaRPr>
          </a:p>
          <a:p>
            <a:pPr marL="285750" indent="-285750">
              <a:buClr>
                <a:srgbClr val="3F4268"/>
              </a:buClr>
              <a:buFont typeface="Wingdings 3" panose="05040102010807070707" pitchFamily="18" charset="2"/>
              <a:buChar char=""/>
            </a:pPr>
            <a:endParaRPr lang="en-US" sz="700" dirty="0">
              <a:solidFill>
                <a:schemeClr val="tx1">
                  <a:lumMod val="75000"/>
                  <a:lumOff val="25000"/>
                </a:schemeClr>
              </a:solidFill>
              <a:latin typeface="+mj-lt"/>
            </a:endParaRPr>
          </a:p>
        </p:txBody>
      </p:sp>
      <p:sp>
        <p:nvSpPr>
          <p:cNvPr id="83" name="Rounded Rectangle 82"/>
          <p:cNvSpPr/>
          <p:nvPr/>
        </p:nvSpPr>
        <p:spPr>
          <a:xfrm>
            <a:off x="4022846" y="17491993"/>
            <a:ext cx="2310066" cy="868680"/>
          </a:xfrm>
          <a:prstGeom prst="roundRect">
            <a:avLst/>
          </a:prstGeom>
          <a:solidFill>
            <a:srgbClr val="3F4268"/>
          </a:solidFill>
          <a:ln>
            <a:solidFill>
              <a:srgbClr val="3F42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mj-lt"/>
              </a:rPr>
              <a:t>Data Processing</a:t>
            </a:r>
          </a:p>
        </p:txBody>
      </p:sp>
      <p:sp>
        <p:nvSpPr>
          <p:cNvPr id="90" name="TextBox 89"/>
          <p:cNvSpPr txBox="1"/>
          <p:nvPr/>
        </p:nvSpPr>
        <p:spPr>
          <a:xfrm rot="16200000">
            <a:off x="12245403" y="9185357"/>
            <a:ext cx="1567684" cy="276999"/>
          </a:xfrm>
          <a:prstGeom prst="rect">
            <a:avLst/>
          </a:prstGeom>
          <a:noFill/>
        </p:spPr>
        <p:txBody>
          <a:bodyPr wrap="square" rtlCol="0">
            <a:spAutoFit/>
          </a:bodyPr>
          <a:lstStyle/>
          <a:p>
            <a:r>
              <a:rPr lang="en-US" sz="1200" dirty="0">
                <a:solidFill>
                  <a:schemeClr val="tx1">
                    <a:lumMod val="75000"/>
                    <a:lumOff val="25000"/>
                  </a:schemeClr>
                </a:solidFill>
              </a:rPr>
              <a:t>Taylor Complex</a:t>
            </a:r>
          </a:p>
        </p:txBody>
      </p:sp>
      <p:sp>
        <p:nvSpPr>
          <p:cNvPr id="91" name="TextBox 90"/>
          <p:cNvSpPr txBox="1"/>
          <p:nvPr/>
        </p:nvSpPr>
        <p:spPr>
          <a:xfrm rot="16200000">
            <a:off x="12386351" y="10619815"/>
            <a:ext cx="1322757" cy="276999"/>
          </a:xfrm>
          <a:prstGeom prst="rect">
            <a:avLst/>
          </a:prstGeom>
          <a:noFill/>
        </p:spPr>
        <p:txBody>
          <a:bodyPr wrap="square" rtlCol="0">
            <a:spAutoFit/>
          </a:bodyPr>
          <a:lstStyle/>
          <a:p>
            <a:r>
              <a:rPr lang="en-US" sz="1200" dirty="0">
                <a:solidFill>
                  <a:schemeClr val="tx1">
                    <a:lumMod val="75000"/>
                    <a:lumOff val="25000"/>
                  </a:schemeClr>
                </a:solidFill>
              </a:rPr>
              <a:t>Nelson Mtn.</a:t>
            </a:r>
          </a:p>
        </p:txBody>
      </p:sp>
      <p:sp>
        <p:nvSpPr>
          <p:cNvPr id="92" name="TextBox 91"/>
          <p:cNvSpPr txBox="1"/>
          <p:nvPr/>
        </p:nvSpPr>
        <p:spPr>
          <a:xfrm rot="16200000">
            <a:off x="14896690" y="9153970"/>
            <a:ext cx="1504911" cy="276999"/>
          </a:xfrm>
          <a:prstGeom prst="rect">
            <a:avLst/>
          </a:prstGeom>
          <a:noFill/>
        </p:spPr>
        <p:txBody>
          <a:bodyPr wrap="square" rtlCol="0">
            <a:spAutoFit/>
          </a:bodyPr>
          <a:lstStyle/>
          <a:p>
            <a:r>
              <a:rPr lang="en-US" sz="1200" dirty="0">
                <a:solidFill>
                  <a:schemeClr val="tx1">
                    <a:lumMod val="75000"/>
                    <a:lumOff val="25000"/>
                  </a:schemeClr>
                </a:solidFill>
              </a:rPr>
              <a:t>Big Creek Two</a:t>
            </a:r>
          </a:p>
        </p:txBody>
      </p:sp>
      <p:sp>
        <p:nvSpPr>
          <p:cNvPr id="93" name="TextBox 92"/>
          <p:cNvSpPr txBox="1"/>
          <p:nvPr/>
        </p:nvSpPr>
        <p:spPr>
          <a:xfrm rot="16200000">
            <a:off x="14970787" y="10571944"/>
            <a:ext cx="1322757" cy="276999"/>
          </a:xfrm>
          <a:prstGeom prst="rect">
            <a:avLst/>
          </a:prstGeom>
          <a:noFill/>
        </p:spPr>
        <p:txBody>
          <a:bodyPr wrap="square" rtlCol="0">
            <a:spAutoFit/>
          </a:bodyPr>
          <a:lstStyle/>
          <a:p>
            <a:r>
              <a:rPr lang="en-US" sz="1200" dirty="0" err="1">
                <a:solidFill>
                  <a:schemeClr val="tx1">
                    <a:lumMod val="75000"/>
                    <a:lumOff val="25000"/>
                  </a:schemeClr>
                </a:solidFill>
              </a:rPr>
              <a:t>Zitziana</a:t>
            </a:r>
            <a:r>
              <a:rPr lang="en-US" sz="1200" dirty="0">
                <a:solidFill>
                  <a:schemeClr val="tx1">
                    <a:lumMod val="75000"/>
                    <a:lumOff val="25000"/>
                  </a:schemeClr>
                </a:solidFill>
              </a:rPr>
              <a:t> River</a:t>
            </a:r>
          </a:p>
        </p:txBody>
      </p:sp>
      <p:cxnSp>
        <p:nvCxnSpPr>
          <p:cNvPr id="94" name="Straight Connector 93"/>
          <p:cNvCxnSpPr/>
          <p:nvPr/>
        </p:nvCxnSpPr>
        <p:spPr>
          <a:xfrm flipH="1">
            <a:off x="18022272" y="8849558"/>
            <a:ext cx="3731489" cy="10826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21685029" y="9848850"/>
            <a:ext cx="1439891" cy="2925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14623306" y="10963635"/>
            <a:ext cx="868602" cy="369332"/>
          </a:xfrm>
          <a:prstGeom prst="rect">
            <a:avLst/>
          </a:prstGeom>
          <a:noFill/>
        </p:spPr>
        <p:txBody>
          <a:bodyPr wrap="square" rtlCol="0">
            <a:spAutoFit/>
          </a:bodyPr>
          <a:lstStyle/>
          <a:p>
            <a:r>
              <a:rPr lang="en-US" sz="900" dirty="0">
                <a:solidFill>
                  <a:schemeClr val="bg1"/>
                </a:solidFill>
              </a:rPr>
              <a:t>0    20 mi </a:t>
            </a:r>
          </a:p>
          <a:p>
            <a:endParaRPr lang="en-US" sz="900" dirty="0">
              <a:solidFill>
                <a:schemeClr val="bg1"/>
              </a:solidFill>
            </a:endParaRPr>
          </a:p>
        </p:txBody>
      </p:sp>
      <p:sp>
        <p:nvSpPr>
          <p:cNvPr id="97" name="TextBox 96"/>
          <p:cNvSpPr txBox="1"/>
          <p:nvPr/>
        </p:nvSpPr>
        <p:spPr>
          <a:xfrm>
            <a:off x="21632164" y="12446771"/>
            <a:ext cx="1221901" cy="230832"/>
          </a:xfrm>
          <a:prstGeom prst="rect">
            <a:avLst/>
          </a:prstGeom>
          <a:noFill/>
        </p:spPr>
        <p:txBody>
          <a:bodyPr wrap="square" rtlCol="0">
            <a:spAutoFit/>
          </a:bodyPr>
          <a:lstStyle/>
          <a:p>
            <a:r>
              <a:rPr lang="en-US" sz="900" dirty="0">
                <a:solidFill>
                  <a:schemeClr val="tx1">
                    <a:lumMod val="75000"/>
                    <a:lumOff val="25000"/>
                  </a:schemeClr>
                </a:solidFill>
              </a:rPr>
              <a:t>0          100 mi</a:t>
            </a:r>
          </a:p>
        </p:txBody>
      </p:sp>
      <p:sp>
        <p:nvSpPr>
          <p:cNvPr id="98" name="TextBox 97"/>
          <p:cNvSpPr txBox="1"/>
          <p:nvPr/>
        </p:nvSpPr>
        <p:spPr>
          <a:xfrm>
            <a:off x="21882968" y="10012092"/>
            <a:ext cx="1121136" cy="230832"/>
          </a:xfrm>
          <a:prstGeom prst="rect">
            <a:avLst/>
          </a:prstGeom>
          <a:noFill/>
        </p:spPr>
        <p:txBody>
          <a:bodyPr wrap="square" rtlCol="0">
            <a:spAutoFit/>
          </a:bodyPr>
          <a:lstStyle/>
          <a:p>
            <a:r>
              <a:rPr lang="en-US" sz="900" dirty="0">
                <a:solidFill>
                  <a:schemeClr val="tx1">
                    <a:lumMod val="75000"/>
                    <a:lumOff val="25000"/>
                  </a:schemeClr>
                </a:solidFill>
              </a:rPr>
              <a:t>0           100 mi</a:t>
            </a:r>
          </a:p>
        </p:txBody>
      </p:sp>
      <p:pic>
        <p:nvPicPr>
          <p:cNvPr id="99" name="Picture 98"/>
          <p:cNvPicPr>
            <a:picLocks noChangeAspect="1"/>
          </p:cNvPicPr>
          <p:nvPr/>
        </p:nvPicPr>
        <p:blipFill>
          <a:blip r:embed="rId14"/>
          <a:stretch>
            <a:fillRect/>
          </a:stretch>
        </p:blipFill>
        <p:spPr>
          <a:xfrm>
            <a:off x="22674885" y="12373756"/>
            <a:ext cx="200347" cy="400102"/>
          </a:xfrm>
          <a:prstGeom prst="rect">
            <a:avLst/>
          </a:prstGeom>
        </p:spPr>
      </p:pic>
      <p:sp>
        <p:nvSpPr>
          <p:cNvPr id="2" name="TextBox 1"/>
          <p:cNvSpPr txBox="1"/>
          <p:nvPr/>
        </p:nvSpPr>
        <p:spPr>
          <a:xfrm>
            <a:off x="904036" y="5151939"/>
            <a:ext cx="11364469" cy="7848302"/>
          </a:xfrm>
          <a:prstGeom prst="rect">
            <a:avLst/>
          </a:prstGeom>
          <a:noFill/>
        </p:spPr>
        <p:txBody>
          <a:bodyPr wrap="square" rtlCol="0">
            <a:spAutoFit/>
          </a:bodyPr>
          <a:lstStyle/>
          <a:p>
            <a:pPr algn="just"/>
            <a:r>
              <a:rPr lang="en-US" sz="2400" dirty="0">
                <a:solidFill>
                  <a:schemeClr val="tx1">
                    <a:lumMod val="75000"/>
                    <a:lumOff val="25000"/>
                  </a:schemeClr>
                </a:solidFill>
                <a:latin typeface="Garamond" panose="02020404030301010803" pitchFamily="18" charset="0"/>
              </a:rPr>
              <a:t>Alaska’s wildfire season has progressively increased in duration and intensity over the last decade, leaving forested areas subject to devastating destruction. These increases in wildfire occurrence are due to gradual rises in land surface temperature, decreases in precipitation levels, and lack of soil moisture throughout the state. This causes concerns for air pollution as well as the destruction of homes and wildlife habitats within or around forests. The Alaska Disasters project team used remotely sensed data obtained from Aqua Moderate Resolution Imaging </a:t>
            </a:r>
            <a:r>
              <a:rPr lang="en-US" sz="2400" dirty="0" err="1">
                <a:solidFill>
                  <a:schemeClr val="tx1">
                    <a:lumMod val="75000"/>
                    <a:lumOff val="25000"/>
                  </a:schemeClr>
                </a:solidFill>
                <a:latin typeface="Garamond" panose="02020404030301010803" pitchFamily="18" charset="0"/>
              </a:rPr>
              <a:t>Spectroradiometer</a:t>
            </a:r>
            <a:r>
              <a:rPr lang="en-US" sz="2400" dirty="0">
                <a:solidFill>
                  <a:schemeClr val="tx1">
                    <a:lumMod val="75000"/>
                    <a:lumOff val="25000"/>
                  </a:schemeClr>
                </a:solidFill>
                <a:latin typeface="Garamond" panose="02020404030301010803" pitchFamily="18" charset="0"/>
              </a:rPr>
              <a:t> (MODIS), Terra MODIS, Suomi National Polar-orbiting Partnership (NPP) Visible Infrared Imaging Radiometer Suite (VIIRS), and National Oceanic and Atmospheric Administration-20 (NOAA-20) VIIRS from April through September of 2004, 2005, 2015, and 2018 to observe vegetation and moisture changes in affected areas before and after wildfires. Using the Atmosphere-Land Exchange Inverse (ALEXI) Evaporative Stress Index (ESI) generated by the NASA Short-term Prediction Research and Transition Center (</a:t>
            </a:r>
            <a:r>
              <a:rPr lang="en-US" sz="2400" dirty="0" err="1">
                <a:solidFill>
                  <a:schemeClr val="tx1">
                    <a:lumMod val="75000"/>
                    <a:lumOff val="25000"/>
                  </a:schemeClr>
                </a:solidFill>
                <a:latin typeface="Garamond" panose="02020404030301010803" pitchFamily="18" charset="0"/>
              </a:rPr>
              <a:t>SPoRT</a:t>
            </a:r>
            <a:r>
              <a:rPr lang="en-US" sz="2400" dirty="0">
                <a:solidFill>
                  <a:schemeClr val="tx1">
                    <a:lumMod val="75000"/>
                    <a:lumOff val="25000"/>
                  </a:schemeClr>
                </a:solidFill>
                <a:latin typeface="Garamond" panose="02020404030301010803" pitchFamily="18" charset="0"/>
              </a:rPr>
              <a:t>), the team determined if ALEXI ESI provided lead time on the evaluation of vegetation stress. Team members completed this analysis by using Pearson’s correlation coefficient to determine the correlation between the ALEXI ESI output and various vegetation monitoring indices. The team then compared the utility of the ALEXI ESI to the Canadian Fire Weather Index (FWI) to evaluate the benefit of using ALEXI ESI in conjunction with current decision-making processes in Alaska. With these results, the Alaska Interagency Coordination Center (AICC) and Alaska Fire Science Consortium (AFSC) are able to make better-informed decisions when determining fire management techniques and assessing the risk of future wildfire outbreaks.</a:t>
            </a:r>
          </a:p>
        </p:txBody>
      </p:sp>
      <p:sp>
        <p:nvSpPr>
          <p:cNvPr id="100" name="TextBox 99"/>
          <p:cNvSpPr txBox="1"/>
          <p:nvPr/>
        </p:nvSpPr>
        <p:spPr>
          <a:xfrm>
            <a:off x="13079804" y="13107209"/>
            <a:ext cx="5470514" cy="400110"/>
          </a:xfrm>
          <a:prstGeom prst="rect">
            <a:avLst/>
          </a:prstGeom>
          <a:noFill/>
        </p:spPr>
        <p:txBody>
          <a:bodyPr wrap="square" rtlCol="0">
            <a:spAutoFit/>
          </a:bodyPr>
          <a:lstStyle/>
          <a:p>
            <a:r>
              <a:rPr lang="en-US" sz="2000" dirty="0">
                <a:solidFill>
                  <a:schemeClr val="tx1">
                    <a:lumMod val="75000"/>
                    <a:lumOff val="25000"/>
                  </a:schemeClr>
                </a:solidFill>
              </a:rPr>
              <a:t>With the NDVI </a:t>
            </a:r>
          </a:p>
        </p:txBody>
      </p:sp>
      <p:sp>
        <p:nvSpPr>
          <p:cNvPr id="101" name="TextBox 100"/>
          <p:cNvSpPr txBox="1"/>
          <p:nvPr/>
        </p:nvSpPr>
        <p:spPr>
          <a:xfrm>
            <a:off x="13079804" y="17797687"/>
            <a:ext cx="5470514" cy="400110"/>
          </a:xfrm>
          <a:prstGeom prst="rect">
            <a:avLst/>
          </a:prstGeom>
          <a:noFill/>
        </p:spPr>
        <p:txBody>
          <a:bodyPr wrap="square" rtlCol="0">
            <a:spAutoFit/>
          </a:bodyPr>
          <a:lstStyle/>
          <a:p>
            <a:r>
              <a:rPr lang="en-US" sz="2000" dirty="0">
                <a:solidFill>
                  <a:schemeClr val="tx1">
                    <a:lumMod val="75000"/>
                    <a:lumOff val="25000"/>
                  </a:schemeClr>
                </a:solidFill>
              </a:rPr>
              <a:t>With the USDA Drought Monitor </a:t>
            </a:r>
          </a:p>
        </p:txBody>
      </p:sp>
      <p:graphicFrame>
        <p:nvGraphicFramePr>
          <p:cNvPr id="102" name="Table 101"/>
          <p:cNvGraphicFramePr>
            <a:graphicFrameLocks noGrp="1"/>
          </p:cNvGraphicFramePr>
          <p:nvPr>
            <p:extLst>
              <p:ext uri="{D42A27DB-BD31-4B8C-83A1-F6EECF244321}">
                <p14:modId xmlns:p14="http://schemas.microsoft.com/office/powerpoint/2010/main" val="3150276100"/>
              </p:ext>
            </p:extLst>
          </p:nvPr>
        </p:nvGraphicFramePr>
        <p:xfrm>
          <a:off x="13055088" y="18392023"/>
          <a:ext cx="4816774" cy="3127330"/>
        </p:xfrm>
        <a:graphic>
          <a:graphicData uri="http://schemas.openxmlformats.org/drawingml/2006/table">
            <a:tbl>
              <a:tblPr firstRow="1" bandRow="1">
                <a:tableStyleId>{F5AB1C69-6EDB-4FF4-983F-18BD219EF322}</a:tableStyleId>
              </a:tblPr>
              <a:tblGrid>
                <a:gridCol w="1872406">
                  <a:extLst>
                    <a:ext uri="{9D8B030D-6E8A-4147-A177-3AD203B41FA5}">
                      <a16:colId xmlns:a16="http://schemas.microsoft.com/office/drawing/2014/main" xmlns="" val="1444419879"/>
                    </a:ext>
                  </a:extLst>
                </a:gridCol>
                <a:gridCol w="1557106">
                  <a:extLst>
                    <a:ext uri="{9D8B030D-6E8A-4147-A177-3AD203B41FA5}">
                      <a16:colId xmlns:a16="http://schemas.microsoft.com/office/drawing/2014/main" xmlns="" val="3897570555"/>
                    </a:ext>
                  </a:extLst>
                </a:gridCol>
                <a:gridCol w="1387262">
                  <a:extLst>
                    <a:ext uri="{9D8B030D-6E8A-4147-A177-3AD203B41FA5}">
                      <a16:colId xmlns:a16="http://schemas.microsoft.com/office/drawing/2014/main" xmlns="" val="818827497"/>
                    </a:ext>
                  </a:extLst>
                </a:gridCol>
              </a:tblGrid>
              <a:tr h="701060">
                <a:tc>
                  <a:txBody>
                    <a:bodyPr/>
                    <a:lstStyle/>
                    <a:p>
                      <a:r>
                        <a:rPr lang="en-US" sz="1800" b="0" dirty="0">
                          <a:ln>
                            <a:solidFill>
                              <a:srgbClr val="3F4268"/>
                            </a:solidFill>
                          </a:ln>
                          <a:solidFill>
                            <a:schemeClr val="tx1">
                              <a:lumMod val="75000"/>
                              <a:lumOff val="25000"/>
                            </a:schemeClr>
                          </a:solidFill>
                          <a:latin typeface="Century Gothic" panose="020B0502020202020204" pitchFamily="34" charset="0"/>
                        </a:rPr>
                        <a:t>June </a:t>
                      </a:r>
                      <a:r>
                        <a:rPr lang="en-US" sz="1800" b="0" dirty="0" smtClean="0">
                          <a:ln>
                            <a:solidFill>
                              <a:srgbClr val="3F4268"/>
                            </a:solidFill>
                          </a:ln>
                          <a:solidFill>
                            <a:schemeClr val="tx1">
                              <a:lumMod val="75000"/>
                              <a:lumOff val="25000"/>
                            </a:schemeClr>
                          </a:solidFill>
                          <a:latin typeface="Century Gothic" panose="020B0502020202020204" pitchFamily="34" charset="0"/>
                        </a:rPr>
                        <a:t>to </a:t>
                      </a:r>
                      <a:r>
                        <a:rPr lang="en-US" sz="1800" b="0" dirty="0">
                          <a:ln>
                            <a:solidFill>
                              <a:srgbClr val="3F4268"/>
                            </a:solidFill>
                          </a:ln>
                          <a:solidFill>
                            <a:schemeClr val="tx1">
                              <a:lumMod val="75000"/>
                              <a:lumOff val="25000"/>
                            </a:schemeClr>
                          </a:solidFill>
                          <a:latin typeface="Century Gothic" panose="020B0502020202020204" pitchFamily="34" charset="0"/>
                        </a:rPr>
                        <a:t>July</a:t>
                      </a:r>
                    </a:p>
                    <a:p>
                      <a:r>
                        <a:rPr lang="en-US" sz="1800" b="0" dirty="0">
                          <a:ln>
                            <a:solidFill>
                              <a:srgbClr val="3F4268"/>
                            </a:solidFill>
                          </a:ln>
                          <a:solidFill>
                            <a:schemeClr val="tx1">
                              <a:lumMod val="75000"/>
                              <a:lumOff val="25000"/>
                            </a:schemeClr>
                          </a:solidFill>
                          <a:latin typeface="Century Gothic" panose="020B0502020202020204" pitchFamily="34" charset="0"/>
                        </a:rPr>
                        <a:t>Confusion Matrix</a:t>
                      </a:r>
                    </a:p>
                  </a:txBody>
                  <a:tcPr>
                    <a:solidFill>
                      <a:srgbClr val="B49E49"/>
                    </a:solidFill>
                  </a:tcPr>
                </a:tc>
                <a:tc>
                  <a:txBody>
                    <a:bodyPr/>
                    <a:lstStyle/>
                    <a:p>
                      <a:r>
                        <a:rPr lang="en-US" sz="1800" b="0" dirty="0">
                          <a:ln>
                            <a:solidFill>
                              <a:srgbClr val="3F4268"/>
                            </a:solidFill>
                          </a:ln>
                          <a:solidFill>
                            <a:schemeClr val="tx1">
                              <a:lumMod val="75000"/>
                              <a:lumOff val="25000"/>
                            </a:schemeClr>
                          </a:solidFill>
                          <a:latin typeface="Century Gothic" panose="020B0502020202020204" pitchFamily="34" charset="0"/>
                        </a:rPr>
                        <a:t>ALEXI</a:t>
                      </a:r>
                      <a:r>
                        <a:rPr lang="en-US" sz="1800" b="0" baseline="0" dirty="0">
                          <a:ln>
                            <a:solidFill>
                              <a:srgbClr val="3F4268"/>
                            </a:solidFill>
                          </a:ln>
                          <a:solidFill>
                            <a:schemeClr val="tx1">
                              <a:lumMod val="75000"/>
                              <a:lumOff val="25000"/>
                            </a:schemeClr>
                          </a:solidFill>
                          <a:latin typeface="Century Gothic" panose="020B0502020202020204" pitchFamily="34" charset="0"/>
                        </a:rPr>
                        <a:t> ESI </a:t>
                      </a:r>
                    </a:p>
                    <a:p>
                      <a:r>
                        <a:rPr lang="en-US" sz="1600" b="0" baseline="0" dirty="0">
                          <a:ln>
                            <a:solidFill>
                              <a:srgbClr val="3F4268"/>
                            </a:solidFill>
                          </a:ln>
                          <a:solidFill>
                            <a:schemeClr val="tx1">
                              <a:lumMod val="75000"/>
                              <a:lumOff val="25000"/>
                            </a:schemeClr>
                          </a:solidFill>
                          <a:latin typeface="Century Gothic" panose="020B0502020202020204" pitchFamily="34" charset="0"/>
                        </a:rPr>
                        <a:t>(not stressed)</a:t>
                      </a:r>
                      <a:endParaRPr lang="en-US" sz="1600" b="0" dirty="0">
                        <a:ln>
                          <a:solidFill>
                            <a:srgbClr val="3F4268"/>
                          </a:solidFill>
                        </a:ln>
                        <a:solidFill>
                          <a:schemeClr val="tx1">
                            <a:lumMod val="75000"/>
                            <a:lumOff val="25000"/>
                          </a:schemeClr>
                        </a:solidFill>
                        <a:latin typeface="Century Gothic" panose="020B0502020202020204" pitchFamily="34" charset="0"/>
                      </a:endParaRPr>
                    </a:p>
                  </a:txBody>
                  <a:tcPr>
                    <a:solidFill>
                      <a:srgbClr val="B49E49"/>
                    </a:solidFill>
                  </a:tcPr>
                </a:tc>
                <a:tc>
                  <a:txBody>
                    <a:bodyPr/>
                    <a:lstStyle/>
                    <a:p>
                      <a:r>
                        <a:rPr lang="en-US" sz="1800" b="0" dirty="0">
                          <a:ln>
                            <a:solidFill>
                              <a:srgbClr val="3F4268"/>
                            </a:solidFill>
                          </a:ln>
                          <a:solidFill>
                            <a:schemeClr val="tx1">
                              <a:lumMod val="75000"/>
                              <a:lumOff val="25000"/>
                            </a:schemeClr>
                          </a:solidFill>
                          <a:latin typeface="Century Gothic" panose="020B0502020202020204" pitchFamily="34" charset="0"/>
                        </a:rPr>
                        <a:t>ALEXI</a:t>
                      </a:r>
                      <a:r>
                        <a:rPr lang="en-US" sz="1800" b="0" baseline="0" dirty="0">
                          <a:ln>
                            <a:solidFill>
                              <a:srgbClr val="3F4268"/>
                            </a:solidFill>
                          </a:ln>
                          <a:solidFill>
                            <a:schemeClr val="tx1">
                              <a:lumMod val="75000"/>
                              <a:lumOff val="25000"/>
                            </a:schemeClr>
                          </a:solidFill>
                          <a:latin typeface="Century Gothic" panose="020B0502020202020204" pitchFamily="34" charset="0"/>
                        </a:rPr>
                        <a:t> ESI </a:t>
                      </a:r>
                      <a:r>
                        <a:rPr lang="en-US" sz="1600" b="0" baseline="0" dirty="0">
                          <a:ln>
                            <a:solidFill>
                              <a:srgbClr val="3F4268"/>
                            </a:solidFill>
                          </a:ln>
                          <a:solidFill>
                            <a:schemeClr val="tx1">
                              <a:lumMod val="75000"/>
                              <a:lumOff val="25000"/>
                            </a:schemeClr>
                          </a:solidFill>
                          <a:latin typeface="Century Gothic" panose="020B0502020202020204" pitchFamily="34" charset="0"/>
                        </a:rPr>
                        <a:t>(stressed)</a:t>
                      </a:r>
                      <a:endParaRPr lang="en-US" sz="1600" b="0" dirty="0">
                        <a:ln>
                          <a:solidFill>
                            <a:srgbClr val="3F4268"/>
                          </a:solidFill>
                        </a:ln>
                        <a:solidFill>
                          <a:schemeClr val="tx1">
                            <a:lumMod val="75000"/>
                            <a:lumOff val="25000"/>
                          </a:schemeClr>
                        </a:solidFill>
                        <a:latin typeface="Century Gothic" panose="020B0502020202020204" pitchFamily="34" charset="0"/>
                      </a:endParaRPr>
                    </a:p>
                  </a:txBody>
                  <a:tcPr>
                    <a:solidFill>
                      <a:srgbClr val="B49E49"/>
                    </a:solidFill>
                  </a:tcPr>
                </a:tc>
                <a:extLst>
                  <a:ext uri="{0D108BD9-81ED-4DB2-BD59-A6C34878D82A}">
                    <a16:rowId xmlns:a16="http://schemas.microsoft.com/office/drawing/2014/main" xmlns="" val="232340928"/>
                  </a:ext>
                </a:extLst>
              </a:tr>
              <a:tr h="1106465">
                <a:tc>
                  <a:txBody>
                    <a:bodyPr/>
                    <a:lstStyle/>
                    <a:p>
                      <a:r>
                        <a:rPr lang="en-US" sz="1800" b="0" dirty="0">
                          <a:ln>
                            <a:solidFill>
                              <a:srgbClr val="3F4268"/>
                            </a:solidFill>
                          </a:ln>
                          <a:solidFill>
                            <a:schemeClr val="tx1">
                              <a:lumMod val="75000"/>
                              <a:lumOff val="25000"/>
                            </a:schemeClr>
                          </a:solidFill>
                          <a:latin typeface="Century Gothic" panose="020B0502020202020204" pitchFamily="34" charset="0"/>
                        </a:rPr>
                        <a:t>2018 – Drought Monitor</a:t>
                      </a:r>
                      <a:r>
                        <a:rPr lang="en-US" sz="1800" b="0" baseline="0" dirty="0">
                          <a:ln>
                            <a:solidFill>
                              <a:srgbClr val="3F4268"/>
                            </a:solidFill>
                          </a:ln>
                          <a:solidFill>
                            <a:schemeClr val="tx1">
                              <a:lumMod val="75000"/>
                              <a:lumOff val="25000"/>
                            </a:schemeClr>
                          </a:solidFill>
                          <a:latin typeface="Century Gothic" panose="020B0502020202020204" pitchFamily="34" charset="0"/>
                        </a:rPr>
                        <a:t> </a:t>
                      </a:r>
                    </a:p>
                    <a:p>
                      <a:r>
                        <a:rPr lang="en-US" sz="1800" b="0" dirty="0">
                          <a:ln>
                            <a:solidFill>
                              <a:srgbClr val="3F4268"/>
                            </a:solidFill>
                          </a:ln>
                          <a:solidFill>
                            <a:schemeClr val="tx1">
                              <a:lumMod val="75000"/>
                              <a:lumOff val="25000"/>
                            </a:schemeClr>
                          </a:solidFill>
                          <a:latin typeface="Century Gothic" panose="020B0502020202020204" pitchFamily="34" charset="0"/>
                        </a:rPr>
                        <a:t>(not</a:t>
                      </a:r>
                      <a:r>
                        <a:rPr lang="en-US" sz="1800" b="0" baseline="0" dirty="0">
                          <a:ln>
                            <a:solidFill>
                              <a:srgbClr val="3F4268"/>
                            </a:solidFill>
                          </a:ln>
                          <a:solidFill>
                            <a:schemeClr val="tx1">
                              <a:lumMod val="75000"/>
                              <a:lumOff val="25000"/>
                            </a:schemeClr>
                          </a:solidFill>
                          <a:latin typeface="Century Gothic" panose="020B0502020202020204" pitchFamily="34" charset="0"/>
                        </a:rPr>
                        <a:t> stressed)</a:t>
                      </a:r>
                      <a:endParaRPr lang="en-US" sz="1800" b="0" dirty="0">
                        <a:ln>
                          <a:solidFill>
                            <a:srgbClr val="3F4268"/>
                          </a:solidFill>
                        </a:ln>
                        <a:solidFill>
                          <a:schemeClr val="tx1">
                            <a:lumMod val="75000"/>
                            <a:lumOff val="25000"/>
                          </a:schemeClr>
                        </a:solidFill>
                        <a:latin typeface="Century Gothic" panose="020B0502020202020204" pitchFamily="34" charset="0"/>
                      </a:endParaRPr>
                    </a:p>
                  </a:txBody>
                  <a:tcPr>
                    <a:solidFill>
                      <a:srgbClr val="B49E49"/>
                    </a:solidFill>
                  </a:tcPr>
                </a:tc>
                <a:tc>
                  <a:txBody>
                    <a:bodyPr/>
                    <a:lstStyle/>
                    <a:p>
                      <a:r>
                        <a:rPr lang="en-US" sz="1800" b="0" dirty="0">
                          <a:ln>
                            <a:solidFill>
                              <a:srgbClr val="3F4268"/>
                            </a:solidFill>
                          </a:ln>
                          <a:solidFill>
                            <a:schemeClr val="tx1">
                              <a:lumMod val="75000"/>
                              <a:lumOff val="25000"/>
                            </a:schemeClr>
                          </a:solidFill>
                          <a:latin typeface="Century Gothic" panose="020B0502020202020204" pitchFamily="34" charset="0"/>
                        </a:rPr>
                        <a:t>1,054</a:t>
                      </a:r>
                    </a:p>
                  </a:txBody>
                  <a:tcPr/>
                </a:tc>
                <a:tc>
                  <a:txBody>
                    <a:bodyPr/>
                    <a:lstStyle/>
                    <a:p>
                      <a:r>
                        <a:rPr lang="en-US" sz="1800" b="0" dirty="0">
                          <a:ln>
                            <a:solidFill>
                              <a:srgbClr val="3F4268"/>
                            </a:solidFill>
                          </a:ln>
                          <a:solidFill>
                            <a:schemeClr val="tx1">
                              <a:lumMod val="75000"/>
                              <a:lumOff val="25000"/>
                            </a:schemeClr>
                          </a:solidFill>
                          <a:latin typeface="Century Gothic" panose="020B0502020202020204" pitchFamily="34" charset="0"/>
                        </a:rPr>
                        <a:t>2</a:t>
                      </a:r>
                    </a:p>
                  </a:txBody>
                  <a:tcPr/>
                </a:tc>
                <a:extLst>
                  <a:ext uri="{0D108BD9-81ED-4DB2-BD59-A6C34878D82A}">
                    <a16:rowId xmlns:a16="http://schemas.microsoft.com/office/drawing/2014/main" xmlns="" val="3199803275"/>
                  </a:ext>
                </a:extLst>
              </a:tr>
              <a:tr h="1106465">
                <a:tc>
                  <a:txBody>
                    <a:bodyPr/>
                    <a:lstStyle/>
                    <a:p>
                      <a:r>
                        <a:rPr lang="en-US" sz="1800" b="0" dirty="0">
                          <a:ln>
                            <a:solidFill>
                              <a:srgbClr val="3F4268"/>
                            </a:solidFill>
                          </a:ln>
                          <a:solidFill>
                            <a:schemeClr val="tx1">
                              <a:lumMod val="75000"/>
                              <a:lumOff val="25000"/>
                            </a:schemeClr>
                          </a:solidFill>
                          <a:latin typeface="Century Gothic" panose="020B0502020202020204" pitchFamily="34" charset="0"/>
                        </a:rPr>
                        <a:t>2018 – Drought Monitor</a:t>
                      </a:r>
                      <a:r>
                        <a:rPr lang="en-US" sz="1800" b="0" baseline="0" dirty="0">
                          <a:ln>
                            <a:solidFill>
                              <a:srgbClr val="3F4268"/>
                            </a:solidFill>
                          </a:ln>
                          <a:solidFill>
                            <a:schemeClr val="tx1">
                              <a:lumMod val="75000"/>
                              <a:lumOff val="25000"/>
                            </a:schemeClr>
                          </a:solidFill>
                          <a:latin typeface="Century Gothic" panose="020B0502020202020204" pitchFamily="34" charset="0"/>
                        </a:rPr>
                        <a:t> </a:t>
                      </a:r>
                    </a:p>
                    <a:p>
                      <a:r>
                        <a:rPr lang="en-US" sz="1800" b="0" dirty="0">
                          <a:ln>
                            <a:solidFill>
                              <a:srgbClr val="3F4268"/>
                            </a:solidFill>
                          </a:ln>
                          <a:solidFill>
                            <a:schemeClr val="tx1">
                              <a:lumMod val="75000"/>
                              <a:lumOff val="25000"/>
                            </a:schemeClr>
                          </a:solidFill>
                          <a:latin typeface="Century Gothic" panose="020B0502020202020204" pitchFamily="34" charset="0"/>
                        </a:rPr>
                        <a:t>(</a:t>
                      </a:r>
                      <a:r>
                        <a:rPr lang="en-US" sz="1800" b="0" baseline="0" dirty="0">
                          <a:ln>
                            <a:solidFill>
                              <a:srgbClr val="3F4268"/>
                            </a:solidFill>
                          </a:ln>
                          <a:solidFill>
                            <a:schemeClr val="tx1">
                              <a:lumMod val="75000"/>
                              <a:lumOff val="25000"/>
                            </a:schemeClr>
                          </a:solidFill>
                          <a:latin typeface="Century Gothic" panose="020B0502020202020204" pitchFamily="34" charset="0"/>
                        </a:rPr>
                        <a:t>stressed)</a:t>
                      </a:r>
                      <a:endParaRPr lang="en-US" sz="1800" b="0" dirty="0">
                        <a:ln>
                          <a:solidFill>
                            <a:srgbClr val="3F4268"/>
                          </a:solidFill>
                        </a:ln>
                        <a:solidFill>
                          <a:schemeClr val="tx1">
                            <a:lumMod val="75000"/>
                            <a:lumOff val="25000"/>
                          </a:schemeClr>
                        </a:solidFill>
                        <a:latin typeface="Century Gothic" panose="020B0502020202020204" pitchFamily="34" charset="0"/>
                      </a:endParaRPr>
                    </a:p>
                  </a:txBody>
                  <a:tcPr>
                    <a:solidFill>
                      <a:srgbClr val="B49E49"/>
                    </a:solidFill>
                  </a:tcPr>
                </a:tc>
                <a:tc>
                  <a:txBody>
                    <a:bodyPr/>
                    <a:lstStyle/>
                    <a:p>
                      <a:r>
                        <a:rPr lang="en-US" sz="1800" b="0" dirty="0">
                          <a:ln>
                            <a:solidFill>
                              <a:srgbClr val="3F4268"/>
                            </a:solidFill>
                          </a:ln>
                          <a:solidFill>
                            <a:schemeClr val="tx1">
                              <a:lumMod val="75000"/>
                              <a:lumOff val="25000"/>
                            </a:schemeClr>
                          </a:solidFill>
                          <a:latin typeface="Century Gothic" panose="020B0502020202020204" pitchFamily="34" charset="0"/>
                        </a:rPr>
                        <a:t>666</a:t>
                      </a:r>
                    </a:p>
                  </a:txBody>
                  <a:tcPr/>
                </a:tc>
                <a:tc>
                  <a:txBody>
                    <a:bodyPr/>
                    <a:lstStyle/>
                    <a:p>
                      <a:r>
                        <a:rPr lang="en-US" sz="1800" b="0" dirty="0">
                          <a:ln>
                            <a:solidFill>
                              <a:srgbClr val="3F4268"/>
                            </a:solidFill>
                          </a:ln>
                          <a:solidFill>
                            <a:schemeClr val="tx1">
                              <a:lumMod val="75000"/>
                              <a:lumOff val="25000"/>
                            </a:schemeClr>
                          </a:solidFill>
                          <a:latin typeface="Century Gothic" panose="020B0502020202020204" pitchFamily="34" charset="0"/>
                        </a:rPr>
                        <a:t>1</a:t>
                      </a:r>
                    </a:p>
                  </a:txBody>
                  <a:tcPr/>
                </a:tc>
                <a:extLst>
                  <a:ext uri="{0D108BD9-81ED-4DB2-BD59-A6C34878D82A}">
                    <a16:rowId xmlns:a16="http://schemas.microsoft.com/office/drawing/2014/main" xmlns="" val="463030386"/>
                  </a:ext>
                </a:extLst>
              </a:tr>
            </a:tbl>
          </a:graphicData>
        </a:graphic>
      </p:graphicFrame>
      <p:graphicFrame>
        <p:nvGraphicFramePr>
          <p:cNvPr id="103" name="Table 102"/>
          <p:cNvGraphicFramePr>
            <a:graphicFrameLocks noGrp="1"/>
          </p:cNvGraphicFramePr>
          <p:nvPr>
            <p:extLst>
              <p:ext uri="{D42A27DB-BD31-4B8C-83A1-F6EECF244321}">
                <p14:modId xmlns:p14="http://schemas.microsoft.com/office/powerpoint/2010/main" val="4091733720"/>
              </p:ext>
            </p:extLst>
          </p:nvPr>
        </p:nvGraphicFramePr>
        <p:xfrm>
          <a:off x="16905288" y="20718628"/>
          <a:ext cx="5202170" cy="1005840"/>
        </p:xfrm>
        <a:graphic>
          <a:graphicData uri="http://schemas.openxmlformats.org/drawingml/2006/table">
            <a:tbl>
              <a:tblPr firstRow="1" bandRow="1">
                <a:tableStyleId>{F5AB1C69-6EDB-4FF4-983F-18BD219EF322}</a:tableStyleId>
              </a:tblPr>
              <a:tblGrid>
                <a:gridCol w="955232">
                  <a:extLst>
                    <a:ext uri="{9D8B030D-6E8A-4147-A177-3AD203B41FA5}">
                      <a16:colId xmlns:a16="http://schemas.microsoft.com/office/drawing/2014/main" xmlns="" val="1444419879"/>
                    </a:ext>
                  </a:extLst>
                </a:gridCol>
                <a:gridCol w="1417320">
                  <a:extLst>
                    <a:ext uri="{9D8B030D-6E8A-4147-A177-3AD203B41FA5}">
                      <a16:colId xmlns:a16="http://schemas.microsoft.com/office/drawing/2014/main" xmlns="" val="3897570555"/>
                    </a:ext>
                  </a:extLst>
                </a:gridCol>
                <a:gridCol w="1412298">
                  <a:extLst>
                    <a:ext uri="{9D8B030D-6E8A-4147-A177-3AD203B41FA5}">
                      <a16:colId xmlns:a16="http://schemas.microsoft.com/office/drawing/2014/main" xmlns="" val="818827497"/>
                    </a:ext>
                  </a:extLst>
                </a:gridCol>
                <a:gridCol w="1417320">
                  <a:extLst>
                    <a:ext uri="{9D8B030D-6E8A-4147-A177-3AD203B41FA5}">
                      <a16:colId xmlns:a16="http://schemas.microsoft.com/office/drawing/2014/main" xmlns="" val="499113559"/>
                    </a:ext>
                  </a:extLst>
                </a:gridCol>
              </a:tblGrid>
              <a:tr h="614943">
                <a:tc>
                  <a:txBody>
                    <a:bodyPr/>
                    <a:lstStyle/>
                    <a:p>
                      <a:endParaRPr lang="en-US" sz="1800" b="0" dirty="0">
                        <a:ln>
                          <a:solidFill>
                            <a:srgbClr val="3F4268"/>
                          </a:solidFill>
                        </a:ln>
                        <a:solidFill>
                          <a:srgbClr val="3F4268"/>
                        </a:solidFill>
                        <a:latin typeface="+mj-lt"/>
                      </a:endParaRPr>
                    </a:p>
                  </a:txBody>
                  <a:tcPr>
                    <a:solidFill>
                      <a:srgbClr val="B49E49"/>
                    </a:solidFill>
                  </a:tcPr>
                </a:tc>
                <a:tc>
                  <a:txBody>
                    <a:bodyPr/>
                    <a:lstStyle/>
                    <a:p>
                      <a:r>
                        <a:rPr lang="en-US" sz="1800" b="0" dirty="0">
                          <a:ln>
                            <a:solidFill>
                              <a:srgbClr val="3F4268"/>
                            </a:solidFill>
                          </a:ln>
                          <a:solidFill>
                            <a:srgbClr val="3F4268"/>
                          </a:solidFill>
                          <a:latin typeface="+mj-lt"/>
                        </a:rPr>
                        <a:t>Overall </a:t>
                      </a:r>
                    </a:p>
                    <a:p>
                      <a:r>
                        <a:rPr lang="en-US" sz="1800" b="0" dirty="0">
                          <a:ln>
                            <a:solidFill>
                              <a:srgbClr val="3F4268"/>
                            </a:solidFill>
                          </a:ln>
                          <a:solidFill>
                            <a:srgbClr val="3F4268"/>
                          </a:solidFill>
                          <a:latin typeface="+mj-lt"/>
                        </a:rPr>
                        <a:t>Accuracy</a:t>
                      </a:r>
                    </a:p>
                  </a:txBody>
                  <a:tcPr>
                    <a:solidFill>
                      <a:srgbClr val="B49E49"/>
                    </a:solidFill>
                  </a:tcPr>
                </a:tc>
                <a:tc>
                  <a:txBody>
                    <a:bodyPr/>
                    <a:lstStyle/>
                    <a:p>
                      <a:r>
                        <a:rPr lang="en-US" sz="1800" b="0" dirty="0">
                          <a:ln>
                            <a:solidFill>
                              <a:srgbClr val="3F4268"/>
                            </a:solidFill>
                          </a:ln>
                          <a:solidFill>
                            <a:srgbClr val="3F4268"/>
                          </a:solidFill>
                          <a:latin typeface="+mj-lt"/>
                        </a:rPr>
                        <a:t>Producer’s Accuracy</a:t>
                      </a:r>
                    </a:p>
                  </a:txBody>
                  <a:tcPr>
                    <a:solidFill>
                      <a:srgbClr val="B49E49"/>
                    </a:solidFill>
                  </a:tcPr>
                </a:tc>
                <a:tc>
                  <a:txBody>
                    <a:bodyPr/>
                    <a:lstStyle/>
                    <a:p>
                      <a:r>
                        <a:rPr lang="en-US" sz="1800" b="0" dirty="0">
                          <a:ln>
                            <a:solidFill>
                              <a:srgbClr val="3F4268"/>
                            </a:solidFill>
                          </a:ln>
                          <a:solidFill>
                            <a:srgbClr val="3F4268"/>
                          </a:solidFill>
                          <a:latin typeface="+mj-lt"/>
                        </a:rPr>
                        <a:t>User’s </a:t>
                      </a:r>
                    </a:p>
                    <a:p>
                      <a:r>
                        <a:rPr lang="en-US" sz="1800" b="0" dirty="0">
                          <a:ln>
                            <a:solidFill>
                              <a:srgbClr val="3F4268"/>
                            </a:solidFill>
                          </a:ln>
                          <a:solidFill>
                            <a:srgbClr val="3F4268"/>
                          </a:solidFill>
                          <a:latin typeface="+mj-lt"/>
                        </a:rPr>
                        <a:t>Accuracy</a:t>
                      </a:r>
                    </a:p>
                  </a:txBody>
                  <a:tcPr>
                    <a:solidFill>
                      <a:srgbClr val="B49E49"/>
                    </a:solidFill>
                  </a:tcPr>
                </a:tc>
                <a:extLst>
                  <a:ext uri="{0D108BD9-81ED-4DB2-BD59-A6C34878D82A}">
                    <a16:rowId xmlns:a16="http://schemas.microsoft.com/office/drawing/2014/main" xmlns="" val="232340928"/>
                  </a:ext>
                </a:extLst>
              </a:tr>
              <a:tr h="356276">
                <a:tc>
                  <a:txBody>
                    <a:bodyPr/>
                    <a:lstStyle/>
                    <a:p>
                      <a:r>
                        <a:rPr lang="en-US" sz="1800" b="0" dirty="0">
                          <a:ln>
                            <a:solidFill>
                              <a:srgbClr val="3F4268"/>
                            </a:solidFill>
                          </a:ln>
                          <a:solidFill>
                            <a:srgbClr val="3F4268"/>
                          </a:solidFill>
                          <a:latin typeface="+mj-lt"/>
                        </a:rPr>
                        <a:t>2018</a:t>
                      </a:r>
                    </a:p>
                  </a:txBody>
                  <a:tcPr>
                    <a:solidFill>
                      <a:srgbClr val="B49E49"/>
                    </a:solidFill>
                  </a:tcPr>
                </a:tc>
                <a:tc>
                  <a:txBody>
                    <a:bodyPr/>
                    <a:lstStyle/>
                    <a:p>
                      <a:r>
                        <a:rPr lang="en-US" sz="1800" b="0" dirty="0">
                          <a:ln>
                            <a:solidFill>
                              <a:srgbClr val="3F4268"/>
                            </a:solidFill>
                          </a:ln>
                          <a:solidFill>
                            <a:srgbClr val="3F4268"/>
                          </a:solidFill>
                          <a:latin typeface="+mj-lt"/>
                        </a:rPr>
                        <a:t>0.6123</a:t>
                      </a:r>
                    </a:p>
                  </a:txBody>
                  <a:tcPr/>
                </a:tc>
                <a:tc>
                  <a:txBody>
                    <a:bodyPr/>
                    <a:lstStyle/>
                    <a:p>
                      <a:r>
                        <a:rPr lang="en-US" sz="1800" b="0" dirty="0">
                          <a:ln>
                            <a:solidFill>
                              <a:srgbClr val="3F4268"/>
                            </a:solidFill>
                          </a:ln>
                          <a:solidFill>
                            <a:srgbClr val="3F4268"/>
                          </a:solidFill>
                          <a:latin typeface="+mj-lt"/>
                        </a:rPr>
                        <a:t>0.6128</a:t>
                      </a:r>
                    </a:p>
                  </a:txBody>
                  <a:tcPr/>
                </a:tc>
                <a:tc>
                  <a:txBody>
                    <a:bodyPr/>
                    <a:lstStyle/>
                    <a:p>
                      <a:r>
                        <a:rPr lang="en-US" sz="1800" b="0" dirty="0">
                          <a:ln>
                            <a:solidFill>
                              <a:srgbClr val="3F4268"/>
                            </a:solidFill>
                          </a:ln>
                          <a:solidFill>
                            <a:srgbClr val="3F4268"/>
                          </a:solidFill>
                          <a:latin typeface="+mj-lt"/>
                        </a:rPr>
                        <a:t>0.998</a:t>
                      </a:r>
                    </a:p>
                  </a:txBody>
                  <a:tcPr/>
                </a:tc>
                <a:extLst>
                  <a:ext uri="{0D108BD9-81ED-4DB2-BD59-A6C34878D82A}">
                    <a16:rowId xmlns:a16="http://schemas.microsoft.com/office/drawing/2014/main" xmlns="" val="3941564733"/>
                  </a:ext>
                </a:extLst>
              </a:tr>
            </a:tbl>
          </a:graphicData>
        </a:graphic>
      </p:graphicFrame>
      <p:pic>
        <p:nvPicPr>
          <p:cNvPr id="105" name="Picture 10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1052956" y="17771767"/>
            <a:ext cx="2743200" cy="2743200"/>
          </a:xfrm>
          <a:prstGeom prst="rect">
            <a:avLst/>
          </a:prstGeom>
          <a:ln>
            <a:solidFill>
              <a:schemeClr val="tx1"/>
            </a:solidFill>
          </a:ln>
        </p:spPr>
      </p:pic>
      <p:pic>
        <p:nvPicPr>
          <p:cNvPr id="104" name="Picture 10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8777118" y="16703527"/>
            <a:ext cx="2743200" cy="2743200"/>
          </a:xfrm>
          <a:prstGeom prst="rect">
            <a:avLst/>
          </a:prstGeom>
          <a:ln>
            <a:solidFill>
              <a:schemeClr val="tx1"/>
            </a:solidFill>
          </a:ln>
        </p:spPr>
      </p:pic>
      <p:grpSp>
        <p:nvGrpSpPr>
          <p:cNvPr id="106" name="Group 9"/>
          <p:cNvGrpSpPr>
            <a:grpSpLocks noChangeAspect="1"/>
          </p:cNvGrpSpPr>
          <p:nvPr/>
        </p:nvGrpSpPr>
        <p:grpSpPr bwMode="auto">
          <a:xfrm>
            <a:off x="18949543" y="18632792"/>
            <a:ext cx="841375" cy="911225"/>
            <a:chOff x="3575" y="1872"/>
            <a:chExt cx="530" cy="574"/>
          </a:xfrm>
        </p:grpSpPr>
        <p:sp>
          <p:nvSpPr>
            <p:cNvPr id="107" name="AutoShape 8"/>
            <p:cNvSpPr>
              <a:spLocks noChangeAspect="1" noChangeArrowheads="1" noTextEdit="1"/>
            </p:cNvSpPr>
            <p:nvPr/>
          </p:nvSpPr>
          <p:spPr bwMode="auto">
            <a:xfrm>
              <a:off x="3575" y="1874"/>
              <a:ext cx="530" cy="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108" name="Rectangle 10"/>
            <p:cNvSpPr>
              <a:spLocks noChangeArrowheads="1"/>
            </p:cNvSpPr>
            <p:nvPr/>
          </p:nvSpPr>
          <p:spPr bwMode="auto">
            <a:xfrm>
              <a:off x="3575" y="1872"/>
              <a:ext cx="16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solidFill>
                    <a:schemeClr val="tx1">
                      <a:lumMod val="75000"/>
                      <a:lumOff val="25000"/>
                    </a:schemeClr>
                  </a:solidFill>
                  <a:effectLst/>
                  <a:latin typeface="+mn-lt"/>
                </a:rPr>
                <a:t>ESI</a:t>
              </a:r>
            </a:p>
          </p:txBody>
        </p:sp>
        <p:sp>
          <p:nvSpPr>
            <p:cNvPr id="109" name="Line 11"/>
            <p:cNvSpPr>
              <a:spLocks noChangeShapeType="1"/>
            </p:cNvSpPr>
            <p:nvPr/>
          </p:nvSpPr>
          <p:spPr bwMode="auto">
            <a:xfrm>
              <a:off x="3650" y="2062"/>
              <a:ext cx="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110" name="Rectangle 12"/>
            <p:cNvSpPr>
              <a:spLocks noChangeArrowheads="1"/>
            </p:cNvSpPr>
            <p:nvPr/>
          </p:nvSpPr>
          <p:spPr bwMode="auto">
            <a:xfrm>
              <a:off x="3575" y="2062"/>
              <a:ext cx="75" cy="1"/>
            </a:xfrm>
            <a:prstGeom prst="rect">
              <a:avLst/>
            </a:prstGeom>
            <a:solidFill>
              <a:srgbClr val="4042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111" name="Rectangle 13"/>
            <p:cNvSpPr>
              <a:spLocks noChangeArrowheads="1"/>
            </p:cNvSpPr>
            <p:nvPr/>
          </p:nvSpPr>
          <p:spPr bwMode="auto">
            <a:xfrm>
              <a:off x="3575" y="2063"/>
              <a:ext cx="75" cy="1"/>
            </a:xfrm>
            <a:prstGeom prst="rect">
              <a:avLst/>
            </a:prstGeom>
            <a:solidFill>
              <a:srgbClr val="4143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112" name="Rectangle 14"/>
            <p:cNvSpPr>
              <a:spLocks noChangeArrowheads="1"/>
            </p:cNvSpPr>
            <p:nvPr/>
          </p:nvSpPr>
          <p:spPr bwMode="auto">
            <a:xfrm>
              <a:off x="3575" y="2064"/>
              <a:ext cx="75" cy="1"/>
            </a:xfrm>
            <a:prstGeom prst="rect">
              <a:avLst/>
            </a:prstGeom>
            <a:solidFill>
              <a:srgbClr val="4244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113" name="Rectangle 15"/>
            <p:cNvSpPr>
              <a:spLocks noChangeArrowheads="1"/>
            </p:cNvSpPr>
            <p:nvPr/>
          </p:nvSpPr>
          <p:spPr bwMode="auto">
            <a:xfrm>
              <a:off x="3575" y="2065"/>
              <a:ext cx="75" cy="2"/>
            </a:xfrm>
            <a:prstGeom prst="rect">
              <a:avLst/>
            </a:prstGeom>
            <a:solidFill>
              <a:srgbClr val="4345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114" name="Rectangle 16"/>
            <p:cNvSpPr>
              <a:spLocks noChangeArrowheads="1"/>
            </p:cNvSpPr>
            <p:nvPr/>
          </p:nvSpPr>
          <p:spPr bwMode="auto">
            <a:xfrm>
              <a:off x="3575" y="2067"/>
              <a:ext cx="75" cy="1"/>
            </a:xfrm>
            <a:prstGeom prst="rect">
              <a:avLst/>
            </a:prstGeom>
            <a:solidFill>
              <a:srgbClr val="4547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115" name="Rectangle 17"/>
            <p:cNvSpPr>
              <a:spLocks noChangeArrowheads="1"/>
            </p:cNvSpPr>
            <p:nvPr/>
          </p:nvSpPr>
          <p:spPr bwMode="auto">
            <a:xfrm>
              <a:off x="3575" y="2068"/>
              <a:ext cx="75" cy="1"/>
            </a:xfrm>
            <a:prstGeom prst="rect">
              <a:avLst/>
            </a:prstGeom>
            <a:solidFill>
              <a:srgbClr val="4547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116" name="Rectangle 18"/>
            <p:cNvSpPr>
              <a:spLocks noChangeArrowheads="1"/>
            </p:cNvSpPr>
            <p:nvPr/>
          </p:nvSpPr>
          <p:spPr bwMode="auto">
            <a:xfrm>
              <a:off x="3575" y="2069"/>
              <a:ext cx="75" cy="1"/>
            </a:xfrm>
            <a:prstGeom prst="rect">
              <a:avLst/>
            </a:prstGeom>
            <a:solidFill>
              <a:srgbClr val="484A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117" name="Rectangle 19"/>
            <p:cNvSpPr>
              <a:spLocks noChangeArrowheads="1"/>
            </p:cNvSpPr>
            <p:nvPr/>
          </p:nvSpPr>
          <p:spPr bwMode="auto">
            <a:xfrm>
              <a:off x="3575" y="2070"/>
              <a:ext cx="75" cy="1"/>
            </a:xfrm>
            <a:prstGeom prst="rect">
              <a:avLst/>
            </a:prstGeom>
            <a:solidFill>
              <a:srgbClr val="494C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118" name="Rectangle 20"/>
            <p:cNvSpPr>
              <a:spLocks noChangeArrowheads="1"/>
            </p:cNvSpPr>
            <p:nvPr/>
          </p:nvSpPr>
          <p:spPr bwMode="auto">
            <a:xfrm>
              <a:off x="3575" y="2071"/>
              <a:ext cx="75" cy="1"/>
            </a:xfrm>
            <a:prstGeom prst="rect">
              <a:avLst/>
            </a:prstGeom>
            <a:solidFill>
              <a:srgbClr val="4B4D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119" name="Rectangle 21"/>
            <p:cNvSpPr>
              <a:spLocks noChangeArrowheads="1"/>
            </p:cNvSpPr>
            <p:nvPr/>
          </p:nvSpPr>
          <p:spPr bwMode="auto">
            <a:xfrm>
              <a:off x="3575" y="2072"/>
              <a:ext cx="75" cy="2"/>
            </a:xfrm>
            <a:prstGeom prst="rect">
              <a:avLst/>
            </a:prstGeom>
            <a:solidFill>
              <a:srgbClr val="4C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120" name="Rectangle 22"/>
            <p:cNvSpPr>
              <a:spLocks noChangeArrowheads="1"/>
            </p:cNvSpPr>
            <p:nvPr/>
          </p:nvSpPr>
          <p:spPr bwMode="auto">
            <a:xfrm>
              <a:off x="3575" y="2074"/>
              <a:ext cx="75" cy="1"/>
            </a:xfrm>
            <a:prstGeom prst="rect">
              <a:avLst/>
            </a:prstGeom>
            <a:solidFill>
              <a:srgbClr val="4C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121" name="Rectangle 23"/>
            <p:cNvSpPr>
              <a:spLocks noChangeArrowheads="1"/>
            </p:cNvSpPr>
            <p:nvPr/>
          </p:nvSpPr>
          <p:spPr bwMode="auto">
            <a:xfrm>
              <a:off x="3575" y="2075"/>
              <a:ext cx="75" cy="1"/>
            </a:xfrm>
            <a:prstGeom prst="rect">
              <a:avLst/>
            </a:prstGeom>
            <a:solidFill>
              <a:srgbClr val="4F51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122" name="Rectangle 24"/>
            <p:cNvSpPr>
              <a:spLocks noChangeArrowheads="1"/>
            </p:cNvSpPr>
            <p:nvPr/>
          </p:nvSpPr>
          <p:spPr bwMode="auto">
            <a:xfrm>
              <a:off x="3575" y="2076"/>
              <a:ext cx="75" cy="1"/>
            </a:xfrm>
            <a:prstGeom prst="rect">
              <a:avLst/>
            </a:prstGeom>
            <a:solidFill>
              <a:srgbClr val="5153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123" name="Rectangle 25"/>
            <p:cNvSpPr>
              <a:spLocks noChangeArrowheads="1"/>
            </p:cNvSpPr>
            <p:nvPr/>
          </p:nvSpPr>
          <p:spPr bwMode="auto">
            <a:xfrm>
              <a:off x="3575" y="2077"/>
              <a:ext cx="75" cy="1"/>
            </a:xfrm>
            <a:prstGeom prst="rect">
              <a:avLst/>
            </a:prstGeom>
            <a:solidFill>
              <a:srgbClr val="5254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124" name="Rectangle 26"/>
            <p:cNvSpPr>
              <a:spLocks noChangeArrowheads="1"/>
            </p:cNvSpPr>
            <p:nvPr/>
          </p:nvSpPr>
          <p:spPr bwMode="auto">
            <a:xfrm>
              <a:off x="3575" y="2078"/>
              <a:ext cx="75" cy="1"/>
            </a:xfrm>
            <a:prstGeom prst="rect">
              <a:avLst/>
            </a:prstGeom>
            <a:solidFill>
              <a:srgbClr val="5456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125" name="Rectangle 27"/>
            <p:cNvSpPr>
              <a:spLocks noChangeArrowheads="1"/>
            </p:cNvSpPr>
            <p:nvPr/>
          </p:nvSpPr>
          <p:spPr bwMode="auto">
            <a:xfrm>
              <a:off x="3575" y="2079"/>
              <a:ext cx="75" cy="2"/>
            </a:xfrm>
            <a:prstGeom prst="rect">
              <a:avLst/>
            </a:prstGeom>
            <a:solidFill>
              <a:srgbClr val="5456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126" name="Rectangle 28"/>
            <p:cNvSpPr>
              <a:spLocks noChangeArrowheads="1"/>
            </p:cNvSpPr>
            <p:nvPr/>
          </p:nvSpPr>
          <p:spPr bwMode="auto">
            <a:xfrm>
              <a:off x="3575" y="2081"/>
              <a:ext cx="75" cy="1"/>
            </a:xfrm>
            <a:prstGeom prst="rect">
              <a:avLst/>
            </a:prstGeom>
            <a:solidFill>
              <a:srgbClr val="5759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127" name="Rectangle 29"/>
            <p:cNvSpPr>
              <a:spLocks noChangeArrowheads="1"/>
            </p:cNvSpPr>
            <p:nvPr/>
          </p:nvSpPr>
          <p:spPr bwMode="auto">
            <a:xfrm>
              <a:off x="3575" y="2082"/>
              <a:ext cx="75" cy="1"/>
            </a:xfrm>
            <a:prstGeom prst="rect">
              <a:avLst/>
            </a:prstGeom>
            <a:solidFill>
              <a:srgbClr val="585B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128" name="Rectangle 30"/>
            <p:cNvSpPr>
              <a:spLocks noChangeArrowheads="1"/>
            </p:cNvSpPr>
            <p:nvPr/>
          </p:nvSpPr>
          <p:spPr bwMode="auto">
            <a:xfrm>
              <a:off x="3575" y="2083"/>
              <a:ext cx="75" cy="1"/>
            </a:xfrm>
            <a:prstGeom prst="rect">
              <a:avLst/>
            </a:prstGeom>
            <a:solidFill>
              <a:srgbClr val="5A5C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129" name="Rectangle 31"/>
            <p:cNvSpPr>
              <a:spLocks noChangeArrowheads="1"/>
            </p:cNvSpPr>
            <p:nvPr/>
          </p:nvSpPr>
          <p:spPr bwMode="auto">
            <a:xfrm>
              <a:off x="3575" y="2084"/>
              <a:ext cx="75" cy="1"/>
            </a:xfrm>
            <a:prstGeom prst="rect">
              <a:avLst/>
            </a:prstGeom>
            <a:solidFill>
              <a:srgbClr val="5B5E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130" name="Rectangle 32"/>
            <p:cNvSpPr>
              <a:spLocks noChangeArrowheads="1"/>
            </p:cNvSpPr>
            <p:nvPr/>
          </p:nvSpPr>
          <p:spPr bwMode="auto">
            <a:xfrm>
              <a:off x="3575" y="2085"/>
              <a:ext cx="75" cy="2"/>
            </a:xfrm>
            <a:prstGeom prst="rect">
              <a:avLst/>
            </a:prstGeom>
            <a:solidFill>
              <a:srgbClr val="5B5E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131" name="Rectangle 33"/>
            <p:cNvSpPr>
              <a:spLocks noChangeArrowheads="1"/>
            </p:cNvSpPr>
            <p:nvPr/>
          </p:nvSpPr>
          <p:spPr bwMode="auto">
            <a:xfrm>
              <a:off x="3575" y="2087"/>
              <a:ext cx="75" cy="1"/>
            </a:xfrm>
            <a:prstGeom prst="rect">
              <a:avLst/>
            </a:prstGeom>
            <a:solidFill>
              <a:srgbClr val="5F618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132" name="Rectangle 34"/>
            <p:cNvSpPr>
              <a:spLocks noChangeArrowheads="1"/>
            </p:cNvSpPr>
            <p:nvPr/>
          </p:nvSpPr>
          <p:spPr bwMode="auto">
            <a:xfrm>
              <a:off x="3575" y="2088"/>
              <a:ext cx="75" cy="1"/>
            </a:xfrm>
            <a:prstGeom prst="rect">
              <a:avLst/>
            </a:prstGeom>
            <a:solidFill>
              <a:srgbClr val="6062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133" name="Rectangle 35"/>
            <p:cNvSpPr>
              <a:spLocks noChangeArrowheads="1"/>
            </p:cNvSpPr>
            <p:nvPr/>
          </p:nvSpPr>
          <p:spPr bwMode="auto">
            <a:xfrm>
              <a:off x="3575" y="2089"/>
              <a:ext cx="75" cy="1"/>
            </a:xfrm>
            <a:prstGeom prst="rect">
              <a:avLst/>
            </a:prstGeom>
            <a:solidFill>
              <a:srgbClr val="6264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134" name="Rectangle 36"/>
            <p:cNvSpPr>
              <a:spLocks noChangeArrowheads="1"/>
            </p:cNvSpPr>
            <p:nvPr/>
          </p:nvSpPr>
          <p:spPr bwMode="auto">
            <a:xfrm>
              <a:off x="3575" y="2090"/>
              <a:ext cx="75" cy="1"/>
            </a:xfrm>
            <a:prstGeom prst="rect">
              <a:avLst/>
            </a:prstGeom>
            <a:solidFill>
              <a:srgbClr val="6466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135" name="Rectangle 37"/>
            <p:cNvSpPr>
              <a:spLocks noChangeArrowheads="1"/>
            </p:cNvSpPr>
            <p:nvPr/>
          </p:nvSpPr>
          <p:spPr bwMode="auto">
            <a:xfrm>
              <a:off x="3575" y="2091"/>
              <a:ext cx="75" cy="1"/>
            </a:xfrm>
            <a:prstGeom prst="rect">
              <a:avLst/>
            </a:prstGeom>
            <a:solidFill>
              <a:srgbClr val="6769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136" name="Rectangle 38"/>
            <p:cNvSpPr>
              <a:spLocks noChangeArrowheads="1"/>
            </p:cNvSpPr>
            <p:nvPr/>
          </p:nvSpPr>
          <p:spPr bwMode="auto">
            <a:xfrm>
              <a:off x="3575" y="2092"/>
              <a:ext cx="75" cy="2"/>
            </a:xfrm>
            <a:prstGeom prst="rect">
              <a:avLst/>
            </a:prstGeom>
            <a:solidFill>
              <a:srgbClr val="696B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137" name="Rectangle 39"/>
            <p:cNvSpPr>
              <a:spLocks noChangeArrowheads="1"/>
            </p:cNvSpPr>
            <p:nvPr/>
          </p:nvSpPr>
          <p:spPr bwMode="auto">
            <a:xfrm>
              <a:off x="3575" y="2094"/>
              <a:ext cx="75" cy="1"/>
            </a:xfrm>
            <a:prstGeom prst="rect">
              <a:avLst/>
            </a:prstGeom>
            <a:solidFill>
              <a:srgbClr val="6A6C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138" name="Rectangle 40"/>
            <p:cNvSpPr>
              <a:spLocks noChangeArrowheads="1"/>
            </p:cNvSpPr>
            <p:nvPr/>
          </p:nvSpPr>
          <p:spPr bwMode="auto">
            <a:xfrm>
              <a:off x="3575" y="2095"/>
              <a:ext cx="75" cy="1"/>
            </a:xfrm>
            <a:prstGeom prst="rect">
              <a:avLst/>
            </a:prstGeom>
            <a:solidFill>
              <a:srgbClr val="6C6E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139" name="Rectangle 41"/>
            <p:cNvSpPr>
              <a:spLocks noChangeArrowheads="1"/>
            </p:cNvSpPr>
            <p:nvPr/>
          </p:nvSpPr>
          <p:spPr bwMode="auto">
            <a:xfrm>
              <a:off x="3575" y="2096"/>
              <a:ext cx="75" cy="1"/>
            </a:xfrm>
            <a:prstGeom prst="rect">
              <a:avLst/>
            </a:prstGeom>
            <a:solidFill>
              <a:srgbClr val="6C6E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140" name="Rectangle 42"/>
            <p:cNvSpPr>
              <a:spLocks noChangeArrowheads="1"/>
            </p:cNvSpPr>
            <p:nvPr/>
          </p:nvSpPr>
          <p:spPr bwMode="auto">
            <a:xfrm>
              <a:off x="3575" y="2097"/>
              <a:ext cx="75" cy="1"/>
            </a:xfrm>
            <a:prstGeom prst="rect">
              <a:avLst/>
            </a:prstGeom>
            <a:solidFill>
              <a:srgbClr val="6F71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141" name="Rectangle 43"/>
            <p:cNvSpPr>
              <a:spLocks noChangeArrowheads="1"/>
            </p:cNvSpPr>
            <p:nvPr/>
          </p:nvSpPr>
          <p:spPr bwMode="auto">
            <a:xfrm>
              <a:off x="3575" y="2098"/>
              <a:ext cx="75" cy="1"/>
            </a:xfrm>
            <a:prstGeom prst="rect">
              <a:avLst/>
            </a:prstGeom>
            <a:solidFill>
              <a:srgbClr val="717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142" name="Rectangle 44"/>
            <p:cNvSpPr>
              <a:spLocks noChangeArrowheads="1"/>
            </p:cNvSpPr>
            <p:nvPr/>
          </p:nvSpPr>
          <p:spPr bwMode="auto">
            <a:xfrm>
              <a:off x="3575" y="2099"/>
              <a:ext cx="75" cy="2"/>
            </a:xfrm>
            <a:prstGeom prst="rect">
              <a:avLst/>
            </a:prstGeom>
            <a:solidFill>
              <a:srgbClr val="717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143" name="Rectangle 45"/>
            <p:cNvSpPr>
              <a:spLocks noChangeArrowheads="1"/>
            </p:cNvSpPr>
            <p:nvPr/>
          </p:nvSpPr>
          <p:spPr bwMode="auto">
            <a:xfrm>
              <a:off x="3575" y="2101"/>
              <a:ext cx="75" cy="1"/>
            </a:xfrm>
            <a:prstGeom prst="rect">
              <a:avLst/>
            </a:prstGeom>
            <a:solidFill>
              <a:srgbClr val="7577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144" name="Rectangle 46"/>
            <p:cNvSpPr>
              <a:spLocks noChangeArrowheads="1"/>
            </p:cNvSpPr>
            <p:nvPr/>
          </p:nvSpPr>
          <p:spPr bwMode="auto">
            <a:xfrm>
              <a:off x="3575" y="2102"/>
              <a:ext cx="75" cy="1"/>
            </a:xfrm>
            <a:prstGeom prst="rect">
              <a:avLst/>
            </a:prstGeom>
            <a:solidFill>
              <a:srgbClr val="7577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145" name="Rectangle 47"/>
            <p:cNvSpPr>
              <a:spLocks noChangeArrowheads="1"/>
            </p:cNvSpPr>
            <p:nvPr/>
          </p:nvSpPr>
          <p:spPr bwMode="auto">
            <a:xfrm>
              <a:off x="3575" y="2103"/>
              <a:ext cx="75" cy="1"/>
            </a:xfrm>
            <a:prstGeom prst="rect">
              <a:avLst/>
            </a:prstGeom>
            <a:solidFill>
              <a:srgbClr val="787A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146" name="Rectangle 48"/>
            <p:cNvSpPr>
              <a:spLocks noChangeArrowheads="1"/>
            </p:cNvSpPr>
            <p:nvPr/>
          </p:nvSpPr>
          <p:spPr bwMode="auto">
            <a:xfrm>
              <a:off x="3575" y="2104"/>
              <a:ext cx="75" cy="1"/>
            </a:xfrm>
            <a:prstGeom prst="rect">
              <a:avLst/>
            </a:prstGeom>
            <a:solidFill>
              <a:srgbClr val="7A7C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147" name="Rectangle 49"/>
            <p:cNvSpPr>
              <a:spLocks noChangeArrowheads="1"/>
            </p:cNvSpPr>
            <p:nvPr/>
          </p:nvSpPr>
          <p:spPr bwMode="auto">
            <a:xfrm>
              <a:off x="3575" y="2105"/>
              <a:ext cx="75" cy="1"/>
            </a:xfrm>
            <a:prstGeom prst="rect">
              <a:avLst/>
            </a:prstGeom>
            <a:solidFill>
              <a:srgbClr val="7A7C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148" name="Rectangle 50"/>
            <p:cNvSpPr>
              <a:spLocks noChangeArrowheads="1"/>
            </p:cNvSpPr>
            <p:nvPr/>
          </p:nvSpPr>
          <p:spPr bwMode="auto">
            <a:xfrm>
              <a:off x="3575" y="2106"/>
              <a:ext cx="75" cy="2"/>
            </a:xfrm>
            <a:prstGeom prst="rect">
              <a:avLst/>
            </a:prstGeom>
            <a:solidFill>
              <a:srgbClr val="7E80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149" name="Rectangle 51"/>
            <p:cNvSpPr>
              <a:spLocks noChangeArrowheads="1"/>
            </p:cNvSpPr>
            <p:nvPr/>
          </p:nvSpPr>
          <p:spPr bwMode="auto">
            <a:xfrm>
              <a:off x="3575" y="2108"/>
              <a:ext cx="75" cy="1"/>
            </a:xfrm>
            <a:prstGeom prst="rect">
              <a:avLst/>
            </a:prstGeom>
            <a:solidFill>
              <a:srgbClr val="7E80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150" name="Rectangle 52"/>
            <p:cNvSpPr>
              <a:spLocks noChangeArrowheads="1"/>
            </p:cNvSpPr>
            <p:nvPr/>
          </p:nvSpPr>
          <p:spPr bwMode="auto">
            <a:xfrm>
              <a:off x="3575" y="2109"/>
              <a:ext cx="75" cy="1"/>
            </a:xfrm>
            <a:prstGeom prst="rect">
              <a:avLst/>
            </a:prstGeom>
            <a:solidFill>
              <a:srgbClr val="8183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151" name="Rectangle 53"/>
            <p:cNvSpPr>
              <a:spLocks noChangeArrowheads="1"/>
            </p:cNvSpPr>
            <p:nvPr/>
          </p:nvSpPr>
          <p:spPr bwMode="auto">
            <a:xfrm>
              <a:off x="3575" y="2110"/>
              <a:ext cx="75" cy="1"/>
            </a:xfrm>
            <a:prstGeom prst="rect">
              <a:avLst/>
            </a:prstGeom>
            <a:solidFill>
              <a:srgbClr val="8385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152" name="Rectangle 54"/>
            <p:cNvSpPr>
              <a:spLocks noChangeArrowheads="1"/>
            </p:cNvSpPr>
            <p:nvPr/>
          </p:nvSpPr>
          <p:spPr bwMode="auto">
            <a:xfrm>
              <a:off x="3575" y="2111"/>
              <a:ext cx="75" cy="1"/>
            </a:xfrm>
            <a:prstGeom prst="rect">
              <a:avLst/>
            </a:prstGeom>
            <a:solidFill>
              <a:srgbClr val="8385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153" name="Rectangle 55"/>
            <p:cNvSpPr>
              <a:spLocks noChangeArrowheads="1"/>
            </p:cNvSpPr>
            <p:nvPr/>
          </p:nvSpPr>
          <p:spPr bwMode="auto">
            <a:xfrm>
              <a:off x="3575" y="2112"/>
              <a:ext cx="75" cy="2"/>
            </a:xfrm>
            <a:prstGeom prst="rect">
              <a:avLst/>
            </a:prstGeom>
            <a:solidFill>
              <a:srgbClr val="8789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154" name="Rectangle 56"/>
            <p:cNvSpPr>
              <a:spLocks noChangeArrowheads="1"/>
            </p:cNvSpPr>
            <p:nvPr/>
          </p:nvSpPr>
          <p:spPr bwMode="auto">
            <a:xfrm>
              <a:off x="3575" y="2114"/>
              <a:ext cx="75" cy="1"/>
            </a:xfrm>
            <a:prstGeom prst="rect">
              <a:avLst/>
            </a:prstGeom>
            <a:solidFill>
              <a:srgbClr val="8789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155" name="Rectangle 57"/>
            <p:cNvSpPr>
              <a:spLocks noChangeArrowheads="1"/>
            </p:cNvSpPr>
            <p:nvPr/>
          </p:nvSpPr>
          <p:spPr bwMode="auto">
            <a:xfrm>
              <a:off x="3575" y="2115"/>
              <a:ext cx="75" cy="1"/>
            </a:xfrm>
            <a:prstGeom prst="rect">
              <a:avLst/>
            </a:prstGeom>
            <a:solidFill>
              <a:srgbClr val="8B8C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156" name="Rectangle 58"/>
            <p:cNvSpPr>
              <a:spLocks noChangeArrowheads="1"/>
            </p:cNvSpPr>
            <p:nvPr/>
          </p:nvSpPr>
          <p:spPr bwMode="auto">
            <a:xfrm>
              <a:off x="3575" y="2116"/>
              <a:ext cx="75" cy="1"/>
            </a:xfrm>
            <a:prstGeom prst="rect">
              <a:avLst/>
            </a:prstGeom>
            <a:solidFill>
              <a:srgbClr val="8D8F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157" name="Rectangle 59"/>
            <p:cNvSpPr>
              <a:spLocks noChangeArrowheads="1"/>
            </p:cNvSpPr>
            <p:nvPr/>
          </p:nvSpPr>
          <p:spPr bwMode="auto">
            <a:xfrm>
              <a:off x="3575" y="2117"/>
              <a:ext cx="75" cy="1"/>
            </a:xfrm>
            <a:prstGeom prst="rect">
              <a:avLst/>
            </a:prstGeom>
            <a:solidFill>
              <a:srgbClr val="8D8F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158" name="Rectangle 60"/>
            <p:cNvSpPr>
              <a:spLocks noChangeArrowheads="1"/>
            </p:cNvSpPr>
            <p:nvPr/>
          </p:nvSpPr>
          <p:spPr bwMode="auto">
            <a:xfrm>
              <a:off x="3575" y="2118"/>
              <a:ext cx="75" cy="1"/>
            </a:xfrm>
            <a:prstGeom prst="rect">
              <a:avLst/>
            </a:prstGeom>
            <a:solidFill>
              <a:srgbClr val="9192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159" name="Rectangle 61"/>
            <p:cNvSpPr>
              <a:spLocks noChangeArrowheads="1"/>
            </p:cNvSpPr>
            <p:nvPr/>
          </p:nvSpPr>
          <p:spPr bwMode="auto">
            <a:xfrm>
              <a:off x="3575" y="2119"/>
              <a:ext cx="75" cy="2"/>
            </a:xfrm>
            <a:prstGeom prst="rect">
              <a:avLst/>
            </a:prstGeom>
            <a:solidFill>
              <a:srgbClr val="9496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160" name="Rectangle 62"/>
            <p:cNvSpPr>
              <a:spLocks noChangeArrowheads="1"/>
            </p:cNvSpPr>
            <p:nvPr/>
          </p:nvSpPr>
          <p:spPr bwMode="auto">
            <a:xfrm>
              <a:off x="3575" y="2121"/>
              <a:ext cx="75" cy="1"/>
            </a:xfrm>
            <a:prstGeom prst="rect">
              <a:avLst/>
            </a:prstGeom>
            <a:solidFill>
              <a:srgbClr val="9496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161" name="Rectangle 63"/>
            <p:cNvSpPr>
              <a:spLocks noChangeArrowheads="1"/>
            </p:cNvSpPr>
            <p:nvPr/>
          </p:nvSpPr>
          <p:spPr bwMode="auto">
            <a:xfrm>
              <a:off x="3575" y="2122"/>
              <a:ext cx="75" cy="1"/>
            </a:xfrm>
            <a:prstGeom prst="rect">
              <a:avLst/>
            </a:prstGeom>
            <a:solidFill>
              <a:srgbClr val="9798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162" name="Rectangle 64"/>
            <p:cNvSpPr>
              <a:spLocks noChangeArrowheads="1"/>
            </p:cNvSpPr>
            <p:nvPr/>
          </p:nvSpPr>
          <p:spPr bwMode="auto">
            <a:xfrm>
              <a:off x="3575" y="2123"/>
              <a:ext cx="75" cy="1"/>
            </a:xfrm>
            <a:prstGeom prst="rect">
              <a:avLst/>
            </a:prstGeom>
            <a:solidFill>
              <a:srgbClr val="9B9C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163" name="Rectangle 65"/>
            <p:cNvSpPr>
              <a:spLocks noChangeArrowheads="1"/>
            </p:cNvSpPr>
            <p:nvPr/>
          </p:nvSpPr>
          <p:spPr bwMode="auto">
            <a:xfrm>
              <a:off x="3575" y="2124"/>
              <a:ext cx="75" cy="1"/>
            </a:xfrm>
            <a:prstGeom prst="rect">
              <a:avLst/>
            </a:prstGeom>
            <a:solidFill>
              <a:srgbClr val="9B9C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164" name="Rectangle 66"/>
            <p:cNvSpPr>
              <a:spLocks noChangeArrowheads="1"/>
            </p:cNvSpPr>
            <p:nvPr/>
          </p:nvSpPr>
          <p:spPr bwMode="auto">
            <a:xfrm>
              <a:off x="3575" y="2125"/>
              <a:ext cx="75" cy="1"/>
            </a:xfrm>
            <a:prstGeom prst="rect">
              <a:avLst/>
            </a:prstGeom>
            <a:solidFill>
              <a:srgbClr val="9FA0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165" name="Rectangle 67"/>
            <p:cNvSpPr>
              <a:spLocks noChangeArrowheads="1"/>
            </p:cNvSpPr>
            <p:nvPr/>
          </p:nvSpPr>
          <p:spPr bwMode="auto">
            <a:xfrm>
              <a:off x="3575" y="2126"/>
              <a:ext cx="75" cy="2"/>
            </a:xfrm>
            <a:prstGeom prst="rect">
              <a:avLst/>
            </a:prstGeom>
            <a:solidFill>
              <a:srgbClr val="9FA0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166" name="Rectangle 68"/>
            <p:cNvSpPr>
              <a:spLocks noChangeArrowheads="1"/>
            </p:cNvSpPr>
            <p:nvPr/>
          </p:nvSpPr>
          <p:spPr bwMode="auto">
            <a:xfrm>
              <a:off x="3575" y="2128"/>
              <a:ext cx="75" cy="1"/>
            </a:xfrm>
            <a:prstGeom prst="rect">
              <a:avLst/>
            </a:prstGeom>
            <a:solidFill>
              <a:srgbClr val="A1A2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167" name="Rectangle 69"/>
            <p:cNvSpPr>
              <a:spLocks noChangeArrowheads="1"/>
            </p:cNvSpPr>
            <p:nvPr/>
          </p:nvSpPr>
          <p:spPr bwMode="auto">
            <a:xfrm>
              <a:off x="3575" y="2129"/>
              <a:ext cx="75" cy="1"/>
            </a:xfrm>
            <a:prstGeom prst="rect">
              <a:avLst/>
            </a:prstGeom>
            <a:solidFill>
              <a:srgbClr val="A5A6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168" name="Rectangle 70"/>
            <p:cNvSpPr>
              <a:spLocks noChangeArrowheads="1"/>
            </p:cNvSpPr>
            <p:nvPr/>
          </p:nvSpPr>
          <p:spPr bwMode="auto">
            <a:xfrm>
              <a:off x="3575" y="2130"/>
              <a:ext cx="75" cy="1"/>
            </a:xfrm>
            <a:prstGeom prst="rect">
              <a:avLst/>
            </a:prstGeom>
            <a:solidFill>
              <a:srgbClr val="A5A6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169" name="Rectangle 71"/>
            <p:cNvSpPr>
              <a:spLocks noChangeArrowheads="1"/>
            </p:cNvSpPr>
            <p:nvPr/>
          </p:nvSpPr>
          <p:spPr bwMode="auto">
            <a:xfrm>
              <a:off x="3575" y="2131"/>
              <a:ext cx="75" cy="1"/>
            </a:xfrm>
            <a:prstGeom prst="rect">
              <a:avLst/>
            </a:prstGeom>
            <a:solidFill>
              <a:srgbClr val="A9AA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170" name="Rectangle 72"/>
            <p:cNvSpPr>
              <a:spLocks noChangeArrowheads="1"/>
            </p:cNvSpPr>
            <p:nvPr/>
          </p:nvSpPr>
          <p:spPr bwMode="auto">
            <a:xfrm>
              <a:off x="3575" y="2132"/>
              <a:ext cx="75" cy="1"/>
            </a:xfrm>
            <a:prstGeom prst="rect">
              <a:avLst/>
            </a:prstGeom>
            <a:solidFill>
              <a:srgbClr val="A9AA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171" name="Rectangle 73"/>
            <p:cNvSpPr>
              <a:spLocks noChangeArrowheads="1"/>
            </p:cNvSpPr>
            <p:nvPr/>
          </p:nvSpPr>
          <p:spPr bwMode="auto">
            <a:xfrm>
              <a:off x="3575" y="2133"/>
              <a:ext cx="75" cy="2"/>
            </a:xfrm>
            <a:prstGeom prst="rect">
              <a:avLst/>
            </a:prstGeom>
            <a:solidFill>
              <a:srgbClr val="ABAC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172" name="Rectangle 74"/>
            <p:cNvSpPr>
              <a:spLocks noChangeArrowheads="1"/>
            </p:cNvSpPr>
            <p:nvPr/>
          </p:nvSpPr>
          <p:spPr bwMode="auto">
            <a:xfrm>
              <a:off x="3575" y="2135"/>
              <a:ext cx="75" cy="1"/>
            </a:xfrm>
            <a:prstGeom prst="rect">
              <a:avLst/>
            </a:prstGeom>
            <a:solidFill>
              <a:srgbClr val="AFB1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173" name="Rectangle 75"/>
            <p:cNvSpPr>
              <a:spLocks noChangeArrowheads="1"/>
            </p:cNvSpPr>
            <p:nvPr/>
          </p:nvSpPr>
          <p:spPr bwMode="auto">
            <a:xfrm>
              <a:off x="3575" y="2136"/>
              <a:ext cx="75" cy="1"/>
            </a:xfrm>
            <a:prstGeom prst="rect">
              <a:avLst/>
            </a:prstGeom>
            <a:solidFill>
              <a:srgbClr val="AFB1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174" name="Rectangle 76"/>
            <p:cNvSpPr>
              <a:spLocks noChangeArrowheads="1"/>
            </p:cNvSpPr>
            <p:nvPr/>
          </p:nvSpPr>
          <p:spPr bwMode="auto">
            <a:xfrm>
              <a:off x="3575" y="2137"/>
              <a:ext cx="75" cy="1"/>
            </a:xfrm>
            <a:prstGeom prst="rect">
              <a:avLst/>
            </a:prstGeom>
            <a:solidFill>
              <a:srgbClr val="B1B3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175" name="Rectangle 77"/>
            <p:cNvSpPr>
              <a:spLocks noChangeArrowheads="1"/>
            </p:cNvSpPr>
            <p:nvPr/>
          </p:nvSpPr>
          <p:spPr bwMode="auto">
            <a:xfrm>
              <a:off x="3575" y="2138"/>
              <a:ext cx="75" cy="1"/>
            </a:xfrm>
            <a:prstGeom prst="rect">
              <a:avLst/>
            </a:prstGeom>
            <a:solidFill>
              <a:srgbClr val="B4B5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176" name="Rectangle 78"/>
            <p:cNvSpPr>
              <a:spLocks noChangeArrowheads="1"/>
            </p:cNvSpPr>
            <p:nvPr/>
          </p:nvSpPr>
          <p:spPr bwMode="auto">
            <a:xfrm>
              <a:off x="3575" y="2139"/>
              <a:ext cx="75" cy="2"/>
            </a:xfrm>
            <a:prstGeom prst="rect">
              <a:avLst/>
            </a:prstGeom>
            <a:solidFill>
              <a:srgbClr val="B6B7C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177" name="Rectangle 79"/>
            <p:cNvSpPr>
              <a:spLocks noChangeArrowheads="1"/>
            </p:cNvSpPr>
            <p:nvPr/>
          </p:nvSpPr>
          <p:spPr bwMode="auto">
            <a:xfrm>
              <a:off x="3575" y="2141"/>
              <a:ext cx="75" cy="1"/>
            </a:xfrm>
            <a:prstGeom prst="rect">
              <a:avLst/>
            </a:prstGeom>
            <a:solidFill>
              <a:srgbClr val="BABB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178" name="Rectangle 80"/>
            <p:cNvSpPr>
              <a:spLocks noChangeArrowheads="1"/>
            </p:cNvSpPr>
            <p:nvPr/>
          </p:nvSpPr>
          <p:spPr bwMode="auto">
            <a:xfrm>
              <a:off x="3575" y="2142"/>
              <a:ext cx="75" cy="1"/>
            </a:xfrm>
            <a:prstGeom prst="rect">
              <a:avLst/>
            </a:prstGeom>
            <a:solidFill>
              <a:srgbClr val="BABB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179" name="Rectangle 81"/>
            <p:cNvSpPr>
              <a:spLocks noChangeArrowheads="1"/>
            </p:cNvSpPr>
            <p:nvPr/>
          </p:nvSpPr>
          <p:spPr bwMode="auto">
            <a:xfrm>
              <a:off x="3575" y="2143"/>
              <a:ext cx="75" cy="1"/>
            </a:xfrm>
            <a:prstGeom prst="rect">
              <a:avLst/>
            </a:prstGeom>
            <a:solidFill>
              <a:srgbClr val="BCBE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180" name="Rectangle 82"/>
            <p:cNvSpPr>
              <a:spLocks noChangeArrowheads="1"/>
            </p:cNvSpPr>
            <p:nvPr/>
          </p:nvSpPr>
          <p:spPr bwMode="auto">
            <a:xfrm>
              <a:off x="3575" y="2144"/>
              <a:ext cx="75" cy="1"/>
            </a:xfrm>
            <a:prstGeom prst="rect">
              <a:avLst/>
            </a:prstGeom>
            <a:solidFill>
              <a:srgbClr val="BEC0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181" name="Rectangle 83"/>
            <p:cNvSpPr>
              <a:spLocks noChangeArrowheads="1"/>
            </p:cNvSpPr>
            <p:nvPr/>
          </p:nvSpPr>
          <p:spPr bwMode="auto">
            <a:xfrm>
              <a:off x="3575" y="2145"/>
              <a:ext cx="75" cy="1"/>
            </a:xfrm>
            <a:prstGeom prst="rect">
              <a:avLst/>
            </a:prstGeom>
            <a:solidFill>
              <a:srgbClr val="C1C2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182" name="Rectangle 84"/>
            <p:cNvSpPr>
              <a:spLocks noChangeArrowheads="1"/>
            </p:cNvSpPr>
            <p:nvPr/>
          </p:nvSpPr>
          <p:spPr bwMode="auto">
            <a:xfrm>
              <a:off x="3575" y="2146"/>
              <a:ext cx="75" cy="2"/>
            </a:xfrm>
            <a:prstGeom prst="rect">
              <a:avLst/>
            </a:prstGeom>
            <a:solidFill>
              <a:srgbClr val="C5C6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183" name="Rectangle 85"/>
            <p:cNvSpPr>
              <a:spLocks noChangeArrowheads="1"/>
            </p:cNvSpPr>
            <p:nvPr/>
          </p:nvSpPr>
          <p:spPr bwMode="auto">
            <a:xfrm>
              <a:off x="3575" y="2148"/>
              <a:ext cx="75" cy="1"/>
            </a:xfrm>
            <a:prstGeom prst="rect">
              <a:avLst/>
            </a:prstGeom>
            <a:solidFill>
              <a:srgbClr val="C8C9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184" name="Rectangle 86"/>
            <p:cNvSpPr>
              <a:spLocks noChangeArrowheads="1"/>
            </p:cNvSpPr>
            <p:nvPr/>
          </p:nvSpPr>
          <p:spPr bwMode="auto">
            <a:xfrm>
              <a:off x="3575" y="2149"/>
              <a:ext cx="75" cy="1"/>
            </a:xfrm>
            <a:prstGeom prst="rect">
              <a:avLst/>
            </a:prstGeom>
            <a:solidFill>
              <a:srgbClr val="CACB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185" name="Rectangle 87"/>
            <p:cNvSpPr>
              <a:spLocks noChangeArrowheads="1"/>
            </p:cNvSpPr>
            <p:nvPr/>
          </p:nvSpPr>
          <p:spPr bwMode="auto">
            <a:xfrm>
              <a:off x="3575" y="2150"/>
              <a:ext cx="75" cy="1"/>
            </a:xfrm>
            <a:prstGeom prst="rect">
              <a:avLst/>
            </a:prstGeom>
            <a:solidFill>
              <a:srgbClr val="CCCD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186" name="Rectangle 88"/>
            <p:cNvSpPr>
              <a:spLocks noChangeArrowheads="1"/>
            </p:cNvSpPr>
            <p:nvPr/>
          </p:nvSpPr>
          <p:spPr bwMode="auto">
            <a:xfrm>
              <a:off x="3575" y="2151"/>
              <a:ext cx="75" cy="1"/>
            </a:xfrm>
            <a:prstGeom prst="rect">
              <a:avLst/>
            </a:prstGeom>
            <a:solidFill>
              <a:srgbClr val="D1D1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187" name="Rectangle 89"/>
            <p:cNvSpPr>
              <a:spLocks noChangeArrowheads="1"/>
            </p:cNvSpPr>
            <p:nvPr/>
          </p:nvSpPr>
          <p:spPr bwMode="auto">
            <a:xfrm>
              <a:off x="3575" y="2152"/>
              <a:ext cx="75" cy="1"/>
            </a:xfrm>
            <a:prstGeom prst="rect">
              <a:avLst/>
            </a:prstGeom>
            <a:solidFill>
              <a:srgbClr val="D1D1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188" name="Rectangle 90"/>
            <p:cNvSpPr>
              <a:spLocks noChangeArrowheads="1"/>
            </p:cNvSpPr>
            <p:nvPr/>
          </p:nvSpPr>
          <p:spPr bwMode="auto">
            <a:xfrm>
              <a:off x="3575" y="2153"/>
              <a:ext cx="75" cy="2"/>
            </a:xfrm>
            <a:prstGeom prst="rect">
              <a:avLst/>
            </a:prstGeom>
            <a:solidFill>
              <a:srgbClr val="D3D4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189" name="Rectangle 91"/>
            <p:cNvSpPr>
              <a:spLocks noChangeArrowheads="1"/>
            </p:cNvSpPr>
            <p:nvPr/>
          </p:nvSpPr>
          <p:spPr bwMode="auto">
            <a:xfrm>
              <a:off x="3575" y="2155"/>
              <a:ext cx="75" cy="1"/>
            </a:xfrm>
            <a:prstGeom prst="rect">
              <a:avLst/>
            </a:prstGeom>
            <a:solidFill>
              <a:srgbClr val="D5D6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190" name="Rectangle 92"/>
            <p:cNvSpPr>
              <a:spLocks noChangeArrowheads="1"/>
            </p:cNvSpPr>
            <p:nvPr/>
          </p:nvSpPr>
          <p:spPr bwMode="auto">
            <a:xfrm>
              <a:off x="3575" y="2156"/>
              <a:ext cx="75" cy="1"/>
            </a:xfrm>
            <a:prstGeom prst="rect">
              <a:avLst/>
            </a:prstGeom>
            <a:solidFill>
              <a:srgbClr val="D8D8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191" name="Rectangle 93"/>
            <p:cNvSpPr>
              <a:spLocks noChangeArrowheads="1"/>
            </p:cNvSpPr>
            <p:nvPr/>
          </p:nvSpPr>
          <p:spPr bwMode="auto">
            <a:xfrm>
              <a:off x="3575" y="2157"/>
              <a:ext cx="75" cy="1"/>
            </a:xfrm>
            <a:prstGeom prst="rect">
              <a:avLst/>
            </a:prstGeom>
            <a:solidFill>
              <a:srgbClr val="DCDD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192" name="Rectangle 94"/>
            <p:cNvSpPr>
              <a:spLocks noChangeArrowheads="1"/>
            </p:cNvSpPr>
            <p:nvPr/>
          </p:nvSpPr>
          <p:spPr bwMode="auto">
            <a:xfrm>
              <a:off x="3575" y="2158"/>
              <a:ext cx="75" cy="1"/>
            </a:xfrm>
            <a:prstGeom prst="rect">
              <a:avLst/>
            </a:prstGeom>
            <a:solidFill>
              <a:srgbClr val="DCDD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193" name="Rectangle 95"/>
            <p:cNvSpPr>
              <a:spLocks noChangeArrowheads="1"/>
            </p:cNvSpPr>
            <p:nvPr/>
          </p:nvSpPr>
          <p:spPr bwMode="auto">
            <a:xfrm>
              <a:off x="3575" y="2159"/>
              <a:ext cx="75" cy="1"/>
            </a:xfrm>
            <a:prstGeom prst="rect">
              <a:avLst/>
            </a:prstGeom>
            <a:solidFill>
              <a:srgbClr val="DFDF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194" name="Rectangle 96"/>
            <p:cNvSpPr>
              <a:spLocks noChangeArrowheads="1"/>
            </p:cNvSpPr>
            <p:nvPr/>
          </p:nvSpPr>
          <p:spPr bwMode="auto">
            <a:xfrm>
              <a:off x="3575" y="2160"/>
              <a:ext cx="75" cy="2"/>
            </a:xfrm>
            <a:prstGeom prst="rect">
              <a:avLst/>
            </a:prstGeom>
            <a:solidFill>
              <a:srgbClr val="E1E2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195" name="Rectangle 97"/>
            <p:cNvSpPr>
              <a:spLocks noChangeArrowheads="1"/>
            </p:cNvSpPr>
            <p:nvPr/>
          </p:nvSpPr>
          <p:spPr bwMode="auto">
            <a:xfrm>
              <a:off x="3575" y="2162"/>
              <a:ext cx="75" cy="1"/>
            </a:xfrm>
            <a:prstGeom prst="rect">
              <a:avLst/>
            </a:prstGeom>
            <a:solidFill>
              <a:srgbClr val="E4E4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196" name="Rectangle 98"/>
            <p:cNvSpPr>
              <a:spLocks noChangeArrowheads="1"/>
            </p:cNvSpPr>
            <p:nvPr/>
          </p:nvSpPr>
          <p:spPr bwMode="auto">
            <a:xfrm>
              <a:off x="3575" y="2163"/>
              <a:ext cx="75" cy="1"/>
            </a:xfrm>
            <a:prstGeom prst="rect">
              <a:avLst/>
            </a:prstGeom>
            <a:solidFill>
              <a:srgbClr val="E9E9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197" name="Rectangle 99"/>
            <p:cNvSpPr>
              <a:spLocks noChangeArrowheads="1"/>
            </p:cNvSpPr>
            <p:nvPr/>
          </p:nvSpPr>
          <p:spPr bwMode="auto">
            <a:xfrm>
              <a:off x="3575" y="2164"/>
              <a:ext cx="75" cy="1"/>
            </a:xfrm>
            <a:prstGeom prst="rect">
              <a:avLst/>
            </a:prstGeom>
            <a:solidFill>
              <a:srgbClr val="E9E9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198" name="Rectangle 100"/>
            <p:cNvSpPr>
              <a:spLocks noChangeArrowheads="1"/>
            </p:cNvSpPr>
            <p:nvPr/>
          </p:nvSpPr>
          <p:spPr bwMode="auto">
            <a:xfrm>
              <a:off x="3575" y="2165"/>
              <a:ext cx="75" cy="1"/>
            </a:xfrm>
            <a:prstGeom prst="rect">
              <a:avLst/>
            </a:prstGeom>
            <a:solidFill>
              <a:srgbClr val="EBEB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199" name="Rectangle 101"/>
            <p:cNvSpPr>
              <a:spLocks noChangeArrowheads="1"/>
            </p:cNvSpPr>
            <p:nvPr/>
          </p:nvSpPr>
          <p:spPr bwMode="auto">
            <a:xfrm>
              <a:off x="3575" y="2166"/>
              <a:ext cx="75" cy="2"/>
            </a:xfrm>
            <a:prstGeom prst="rect">
              <a:avLst/>
            </a:prstGeom>
            <a:solidFill>
              <a:srgbClr val="EDEE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00" name="Rectangle 102"/>
            <p:cNvSpPr>
              <a:spLocks noChangeArrowheads="1"/>
            </p:cNvSpPr>
            <p:nvPr/>
          </p:nvSpPr>
          <p:spPr bwMode="auto">
            <a:xfrm>
              <a:off x="3575" y="2168"/>
              <a:ext cx="75" cy="1"/>
            </a:xfrm>
            <a:prstGeom prst="rect">
              <a:avLst/>
            </a:prstGeom>
            <a:solidFill>
              <a:srgbClr val="F0F0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01" name="Rectangle 103"/>
            <p:cNvSpPr>
              <a:spLocks noChangeArrowheads="1"/>
            </p:cNvSpPr>
            <p:nvPr/>
          </p:nvSpPr>
          <p:spPr bwMode="auto">
            <a:xfrm>
              <a:off x="3575" y="2169"/>
              <a:ext cx="75" cy="1"/>
            </a:xfrm>
            <a:prstGeom prst="rect">
              <a:avLst/>
            </a:prstGeom>
            <a:solidFill>
              <a:srgbClr val="F5F5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02" name="Rectangle 104"/>
            <p:cNvSpPr>
              <a:spLocks noChangeArrowheads="1"/>
            </p:cNvSpPr>
            <p:nvPr/>
          </p:nvSpPr>
          <p:spPr bwMode="auto">
            <a:xfrm>
              <a:off x="3575" y="2170"/>
              <a:ext cx="75" cy="1"/>
            </a:xfrm>
            <a:prstGeom prst="rect">
              <a:avLst/>
            </a:prstGeom>
            <a:solidFill>
              <a:srgbClr val="F5F5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03" name="Rectangle 105"/>
            <p:cNvSpPr>
              <a:spLocks noChangeArrowheads="1"/>
            </p:cNvSpPr>
            <p:nvPr/>
          </p:nvSpPr>
          <p:spPr bwMode="auto">
            <a:xfrm>
              <a:off x="3575" y="2171"/>
              <a:ext cx="75" cy="1"/>
            </a:xfrm>
            <a:prstGeom prst="rect">
              <a:avLst/>
            </a:prstGeom>
            <a:solidFill>
              <a:srgbClr val="F7F8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04" name="Rectangle 106"/>
            <p:cNvSpPr>
              <a:spLocks noChangeArrowheads="1"/>
            </p:cNvSpPr>
            <p:nvPr/>
          </p:nvSpPr>
          <p:spPr bwMode="auto">
            <a:xfrm>
              <a:off x="3575" y="2172"/>
              <a:ext cx="75" cy="1"/>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05" name="Rectangle 107"/>
            <p:cNvSpPr>
              <a:spLocks noChangeArrowheads="1"/>
            </p:cNvSpPr>
            <p:nvPr/>
          </p:nvSpPr>
          <p:spPr bwMode="auto">
            <a:xfrm>
              <a:off x="3575" y="2173"/>
              <a:ext cx="75" cy="2"/>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06" name="Line 108"/>
            <p:cNvSpPr>
              <a:spLocks noChangeShapeType="1"/>
            </p:cNvSpPr>
            <p:nvPr/>
          </p:nvSpPr>
          <p:spPr bwMode="auto">
            <a:xfrm>
              <a:off x="3650" y="2173"/>
              <a:ext cx="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07" name="Rectangle 109"/>
            <p:cNvSpPr>
              <a:spLocks noChangeArrowheads="1"/>
            </p:cNvSpPr>
            <p:nvPr/>
          </p:nvSpPr>
          <p:spPr bwMode="auto">
            <a:xfrm>
              <a:off x="3671" y="2011"/>
              <a:ext cx="34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lumMod val="75000"/>
                      <a:lumOff val="25000"/>
                    </a:schemeClr>
                  </a:solidFill>
                  <a:effectLst/>
                  <a:latin typeface="+mn-lt"/>
                </a:rPr>
                <a:t>High : 4</a:t>
              </a:r>
              <a:endParaRPr kumimoji="0" lang="en-US" altLang="en-US" sz="1800" b="0" i="0" u="none" strike="noStrike" cap="none" normalizeH="0" baseline="0" dirty="0">
                <a:ln>
                  <a:noFill/>
                </a:ln>
                <a:solidFill>
                  <a:schemeClr val="tx1">
                    <a:lumMod val="75000"/>
                    <a:lumOff val="25000"/>
                  </a:schemeClr>
                </a:solidFill>
                <a:effectLst/>
                <a:latin typeface="+mn-lt"/>
              </a:endParaRPr>
            </a:p>
          </p:txBody>
        </p:sp>
        <p:sp>
          <p:nvSpPr>
            <p:cNvPr id="208" name="Line 110"/>
            <p:cNvSpPr>
              <a:spLocks noChangeShapeType="1"/>
            </p:cNvSpPr>
            <p:nvPr/>
          </p:nvSpPr>
          <p:spPr bwMode="auto">
            <a:xfrm>
              <a:off x="3650" y="2166"/>
              <a:ext cx="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09" name="Rectangle 111"/>
            <p:cNvSpPr>
              <a:spLocks noChangeArrowheads="1"/>
            </p:cNvSpPr>
            <p:nvPr/>
          </p:nvSpPr>
          <p:spPr bwMode="auto">
            <a:xfrm>
              <a:off x="3575" y="2166"/>
              <a:ext cx="75" cy="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10" name="Rectangle 112"/>
            <p:cNvSpPr>
              <a:spLocks noChangeArrowheads="1"/>
            </p:cNvSpPr>
            <p:nvPr/>
          </p:nvSpPr>
          <p:spPr bwMode="auto">
            <a:xfrm>
              <a:off x="3575" y="2168"/>
              <a:ext cx="75" cy="1"/>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11" name="Rectangle 113"/>
            <p:cNvSpPr>
              <a:spLocks noChangeArrowheads="1"/>
            </p:cNvSpPr>
            <p:nvPr/>
          </p:nvSpPr>
          <p:spPr bwMode="auto">
            <a:xfrm>
              <a:off x="3575" y="2169"/>
              <a:ext cx="75" cy="1"/>
            </a:xfrm>
            <a:prstGeom prst="rect">
              <a:avLst/>
            </a:prstGeom>
            <a:solidFill>
              <a:srgbClr val="FCFC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12" name="Rectangle 114"/>
            <p:cNvSpPr>
              <a:spLocks noChangeArrowheads="1"/>
            </p:cNvSpPr>
            <p:nvPr/>
          </p:nvSpPr>
          <p:spPr bwMode="auto">
            <a:xfrm>
              <a:off x="3575" y="2170"/>
              <a:ext cx="75" cy="1"/>
            </a:xfrm>
            <a:prstGeom prst="rect">
              <a:avLst/>
            </a:prstGeom>
            <a:solidFill>
              <a:srgbClr val="FCFC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13" name="Rectangle 115"/>
            <p:cNvSpPr>
              <a:spLocks noChangeArrowheads="1"/>
            </p:cNvSpPr>
            <p:nvPr/>
          </p:nvSpPr>
          <p:spPr bwMode="auto">
            <a:xfrm>
              <a:off x="3575" y="2171"/>
              <a:ext cx="75" cy="1"/>
            </a:xfrm>
            <a:prstGeom prst="rect">
              <a:avLst/>
            </a:prstGeom>
            <a:solidFill>
              <a:srgbClr val="FAF9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14" name="Rectangle 116"/>
            <p:cNvSpPr>
              <a:spLocks noChangeArrowheads="1"/>
            </p:cNvSpPr>
            <p:nvPr/>
          </p:nvSpPr>
          <p:spPr bwMode="auto">
            <a:xfrm>
              <a:off x="3575" y="2172"/>
              <a:ext cx="75" cy="1"/>
            </a:xfrm>
            <a:prstGeom prst="rect">
              <a:avLst/>
            </a:prstGeom>
            <a:solidFill>
              <a:srgbClr val="FAF9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15" name="Rectangle 117"/>
            <p:cNvSpPr>
              <a:spLocks noChangeArrowheads="1"/>
            </p:cNvSpPr>
            <p:nvPr/>
          </p:nvSpPr>
          <p:spPr bwMode="auto">
            <a:xfrm>
              <a:off x="3575" y="2173"/>
              <a:ext cx="75" cy="2"/>
            </a:xfrm>
            <a:prstGeom prst="rect">
              <a:avLst/>
            </a:prstGeom>
            <a:solidFill>
              <a:srgbClr val="FAF8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16" name="Rectangle 118"/>
            <p:cNvSpPr>
              <a:spLocks noChangeArrowheads="1"/>
            </p:cNvSpPr>
            <p:nvPr/>
          </p:nvSpPr>
          <p:spPr bwMode="auto">
            <a:xfrm>
              <a:off x="3575" y="2175"/>
              <a:ext cx="75" cy="1"/>
            </a:xfrm>
            <a:prstGeom prst="rect">
              <a:avLst/>
            </a:prstGeom>
            <a:solidFill>
              <a:srgbClr val="F7F5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17" name="Rectangle 119"/>
            <p:cNvSpPr>
              <a:spLocks noChangeArrowheads="1"/>
            </p:cNvSpPr>
            <p:nvPr/>
          </p:nvSpPr>
          <p:spPr bwMode="auto">
            <a:xfrm>
              <a:off x="3575" y="2176"/>
              <a:ext cx="75" cy="1"/>
            </a:xfrm>
            <a:prstGeom prst="rect">
              <a:avLst/>
            </a:prstGeom>
            <a:solidFill>
              <a:srgbClr val="F7F5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18" name="Rectangle 120"/>
            <p:cNvSpPr>
              <a:spLocks noChangeArrowheads="1"/>
            </p:cNvSpPr>
            <p:nvPr/>
          </p:nvSpPr>
          <p:spPr bwMode="auto">
            <a:xfrm>
              <a:off x="3575" y="2177"/>
              <a:ext cx="75" cy="1"/>
            </a:xfrm>
            <a:prstGeom prst="rect">
              <a:avLst/>
            </a:prstGeom>
            <a:solidFill>
              <a:srgbClr val="F7F5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19" name="Rectangle 121"/>
            <p:cNvSpPr>
              <a:spLocks noChangeArrowheads="1"/>
            </p:cNvSpPr>
            <p:nvPr/>
          </p:nvSpPr>
          <p:spPr bwMode="auto">
            <a:xfrm>
              <a:off x="3575" y="2178"/>
              <a:ext cx="75" cy="1"/>
            </a:xfrm>
            <a:prstGeom prst="rect">
              <a:avLst/>
            </a:prstGeom>
            <a:solidFill>
              <a:srgbClr val="F7F5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20" name="Rectangle 122"/>
            <p:cNvSpPr>
              <a:spLocks noChangeArrowheads="1"/>
            </p:cNvSpPr>
            <p:nvPr/>
          </p:nvSpPr>
          <p:spPr bwMode="auto">
            <a:xfrm>
              <a:off x="3575" y="2179"/>
              <a:ext cx="75" cy="1"/>
            </a:xfrm>
            <a:prstGeom prst="rect">
              <a:avLst/>
            </a:prstGeom>
            <a:solidFill>
              <a:srgbClr val="F5F2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21" name="Rectangle 123"/>
            <p:cNvSpPr>
              <a:spLocks noChangeArrowheads="1"/>
            </p:cNvSpPr>
            <p:nvPr/>
          </p:nvSpPr>
          <p:spPr bwMode="auto">
            <a:xfrm>
              <a:off x="3575" y="2180"/>
              <a:ext cx="75" cy="2"/>
            </a:xfrm>
            <a:prstGeom prst="rect">
              <a:avLst/>
            </a:prstGeom>
            <a:solidFill>
              <a:srgbClr val="F5F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22" name="Rectangle 124"/>
            <p:cNvSpPr>
              <a:spLocks noChangeArrowheads="1"/>
            </p:cNvSpPr>
            <p:nvPr/>
          </p:nvSpPr>
          <p:spPr bwMode="auto">
            <a:xfrm>
              <a:off x="3575" y="2182"/>
              <a:ext cx="75" cy="1"/>
            </a:xfrm>
            <a:prstGeom prst="rect">
              <a:avLst/>
            </a:prstGeom>
            <a:solidFill>
              <a:srgbClr val="F5F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23" name="Rectangle 125"/>
            <p:cNvSpPr>
              <a:spLocks noChangeArrowheads="1"/>
            </p:cNvSpPr>
            <p:nvPr/>
          </p:nvSpPr>
          <p:spPr bwMode="auto">
            <a:xfrm>
              <a:off x="3575" y="2183"/>
              <a:ext cx="75" cy="1"/>
            </a:xfrm>
            <a:prstGeom prst="rect">
              <a:avLst/>
            </a:prstGeom>
            <a:solidFill>
              <a:srgbClr val="F2EE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24" name="Rectangle 126"/>
            <p:cNvSpPr>
              <a:spLocks noChangeArrowheads="1"/>
            </p:cNvSpPr>
            <p:nvPr/>
          </p:nvSpPr>
          <p:spPr bwMode="auto">
            <a:xfrm>
              <a:off x="3575" y="2184"/>
              <a:ext cx="75" cy="1"/>
            </a:xfrm>
            <a:prstGeom prst="rect">
              <a:avLst/>
            </a:prstGeom>
            <a:solidFill>
              <a:srgbClr val="F2EE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25" name="Rectangle 127"/>
            <p:cNvSpPr>
              <a:spLocks noChangeArrowheads="1"/>
            </p:cNvSpPr>
            <p:nvPr/>
          </p:nvSpPr>
          <p:spPr bwMode="auto">
            <a:xfrm>
              <a:off x="3575" y="2185"/>
              <a:ext cx="75" cy="1"/>
            </a:xfrm>
            <a:prstGeom prst="rect">
              <a:avLst/>
            </a:prstGeom>
            <a:solidFill>
              <a:srgbClr val="F2EE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26" name="Rectangle 128"/>
            <p:cNvSpPr>
              <a:spLocks noChangeArrowheads="1"/>
            </p:cNvSpPr>
            <p:nvPr/>
          </p:nvSpPr>
          <p:spPr bwMode="auto">
            <a:xfrm>
              <a:off x="3575" y="2186"/>
              <a:ext cx="75" cy="1"/>
            </a:xfrm>
            <a:prstGeom prst="rect">
              <a:avLst/>
            </a:prstGeom>
            <a:solidFill>
              <a:srgbClr val="F2ED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27" name="Rectangle 129"/>
            <p:cNvSpPr>
              <a:spLocks noChangeArrowheads="1"/>
            </p:cNvSpPr>
            <p:nvPr/>
          </p:nvSpPr>
          <p:spPr bwMode="auto">
            <a:xfrm>
              <a:off x="3575" y="2187"/>
              <a:ext cx="75" cy="2"/>
            </a:xfrm>
            <a:prstGeom prst="rect">
              <a:avLst/>
            </a:prstGeom>
            <a:solidFill>
              <a:srgbClr val="F0EB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28" name="Rectangle 130"/>
            <p:cNvSpPr>
              <a:spLocks noChangeArrowheads="1"/>
            </p:cNvSpPr>
            <p:nvPr/>
          </p:nvSpPr>
          <p:spPr bwMode="auto">
            <a:xfrm>
              <a:off x="3575" y="2189"/>
              <a:ext cx="75" cy="1"/>
            </a:xfrm>
            <a:prstGeom prst="rect">
              <a:avLst/>
            </a:prstGeom>
            <a:solidFill>
              <a:srgbClr val="F0EA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29" name="Rectangle 131"/>
            <p:cNvSpPr>
              <a:spLocks noChangeArrowheads="1"/>
            </p:cNvSpPr>
            <p:nvPr/>
          </p:nvSpPr>
          <p:spPr bwMode="auto">
            <a:xfrm>
              <a:off x="3575" y="2190"/>
              <a:ext cx="75" cy="1"/>
            </a:xfrm>
            <a:prstGeom prst="rect">
              <a:avLst/>
            </a:prstGeom>
            <a:solidFill>
              <a:srgbClr val="F0EA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30" name="Rectangle 132"/>
            <p:cNvSpPr>
              <a:spLocks noChangeArrowheads="1"/>
            </p:cNvSpPr>
            <p:nvPr/>
          </p:nvSpPr>
          <p:spPr bwMode="auto">
            <a:xfrm>
              <a:off x="3575" y="2191"/>
              <a:ext cx="75" cy="1"/>
            </a:xfrm>
            <a:prstGeom prst="rect">
              <a:avLst/>
            </a:prstGeom>
            <a:solidFill>
              <a:srgbClr val="EDE7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31" name="Rectangle 133"/>
            <p:cNvSpPr>
              <a:spLocks noChangeArrowheads="1"/>
            </p:cNvSpPr>
            <p:nvPr/>
          </p:nvSpPr>
          <p:spPr bwMode="auto">
            <a:xfrm>
              <a:off x="3575" y="2192"/>
              <a:ext cx="75" cy="1"/>
            </a:xfrm>
            <a:prstGeom prst="rect">
              <a:avLst/>
            </a:prstGeom>
            <a:solidFill>
              <a:srgbClr val="EDE7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32" name="Rectangle 134"/>
            <p:cNvSpPr>
              <a:spLocks noChangeArrowheads="1"/>
            </p:cNvSpPr>
            <p:nvPr/>
          </p:nvSpPr>
          <p:spPr bwMode="auto">
            <a:xfrm>
              <a:off x="3575" y="2193"/>
              <a:ext cx="75" cy="2"/>
            </a:xfrm>
            <a:prstGeom prst="rect">
              <a:avLst/>
            </a:prstGeom>
            <a:solidFill>
              <a:srgbClr val="EDE7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33" name="Rectangle 135"/>
            <p:cNvSpPr>
              <a:spLocks noChangeArrowheads="1"/>
            </p:cNvSpPr>
            <p:nvPr/>
          </p:nvSpPr>
          <p:spPr bwMode="auto">
            <a:xfrm>
              <a:off x="3575" y="2195"/>
              <a:ext cx="75" cy="1"/>
            </a:xfrm>
            <a:prstGeom prst="rect">
              <a:avLst/>
            </a:prstGeom>
            <a:solidFill>
              <a:srgbClr val="EBE4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34" name="Rectangle 136"/>
            <p:cNvSpPr>
              <a:spLocks noChangeArrowheads="1"/>
            </p:cNvSpPr>
            <p:nvPr/>
          </p:nvSpPr>
          <p:spPr bwMode="auto">
            <a:xfrm>
              <a:off x="3575" y="2196"/>
              <a:ext cx="75" cy="1"/>
            </a:xfrm>
            <a:prstGeom prst="rect">
              <a:avLst/>
            </a:prstGeom>
            <a:solidFill>
              <a:srgbClr val="EBE4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35" name="Rectangle 137"/>
            <p:cNvSpPr>
              <a:spLocks noChangeArrowheads="1"/>
            </p:cNvSpPr>
            <p:nvPr/>
          </p:nvSpPr>
          <p:spPr bwMode="auto">
            <a:xfrm>
              <a:off x="3575" y="2197"/>
              <a:ext cx="75" cy="1"/>
            </a:xfrm>
            <a:prstGeom prst="rect">
              <a:avLst/>
            </a:prstGeom>
            <a:solidFill>
              <a:srgbClr val="EBE3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36" name="Rectangle 138"/>
            <p:cNvSpPr>
              <a:spLocks noChangeArrowheads="1"/>
            </p:cNvSpPr>
            <p:nvPr/>
          </p:nvSpPr>
          <p:spPr bwMode="auto">
            <a:xfrm>
              <a:off x="3575" y="2198"/>
              <a:ext cx="75" cy="1"/>
            </a:xfrm>
            <a:prstGeom prst="rect">
              <a:avLst/>
            </a:prstGeom>
            <a:solidFill>
              <a:srgbClr val="E8E1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37" name="Rectangle 139"/>
            <p:cNvSpPr>
              <a:spLocks noChangeArrowheads="1"/>
            </p:cNvSpPr>
            <p:nvPr/>
          </p:nvSpPr>
          <p:spPr bwMode="auto">
            <a:xfrm>
              <a:off x="3575" y="2199"/>
              <a:ext cx="75" cy="1"/>
            </a:xfrm>
            <a:prstGeom prst="rect">
              <a:avLst/>
            </a:prstGeom>
            <a:solidFill>
              <a:srgbClr val="E8E0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38" name="Rectangle 140"/>
            <p:cNvSpPr>
              <a:spLocks noChangeArrowheads="1"/>
            </p:cNvSpPr>
            <p:nvPr/>
          </p:nvSpPr>
          <p:spPr bwMode="auto">
            <a:xfrm>
              <a:off x="3575" y="2200"/>
              <a:ext cx="75" cy="2"/>
            </a:xfrm>
            <a:prstGeom prst="rect">
              <a:avLst/>
            </a:prstGeom>
            <a:solidFill>
              <a:srgbClr val="E8E0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39" name="Rectangle 141"/>
            <p:cNvSpPr>
              <a:spLocks noChangeArrowheads="1"/>
            </p:cNvSpPr>
            <p:nvPr/>
          </p:nvSpPr>
          <p:spPr bwMode="auto">
            <a:xfrm>
              <a:off x="3575" y="2202"/>
              <a:ext cx="75" cy="1"/>
            </a:xfrm>
            <a:prstGeom prst="rect">
              <a:avLst/>
            </a:prstGeom>
            <a:solidFill>
              <a:srgbClr val="E6DD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40" name="Rectangle 142"/>
            <p:cNvSpPr>
              <a:spLocks noChangeArrowheads="1"/>
            </p:cNvSpPr>
            <p:nvPr/>
          </p:nvSpPr>
          <p:spPr bwMode="auto">
            <a:xfrm>
              <a:off x="3575" y="2203"/>
              <a:ext cx="75" cy="1"/>
            </a:xfrm>
            <a:prstGeom prst="rect">
              <a:avLst/>
            </a:prstGeom>
            <a:solidFill>
              <a:srgbClr val="E6DD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41" name="Rectangle 143"/>
            <p:cNvSpPr>
              <a:spLocks noChangeArrowheads="1"/>
            </p:cNvSpPr>
            <p:nvPr/>
          </p:nvSpPr>
          <p:spPr bwMode="auto">
            <a:xfrm>
              <a:off x="3575" y="2204"/>
              <a:ext cx="75" cy="1"/>
            </a:xfrm>
            <a:prstGeom prst="rect">
              <a:avLst/>
            </a:prstGeom>
            <a:solidFill>
              <a:srgbClr val="E6DD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42" name="Rectangle 144"/>
            <p:cNvSpPr>
              <a:spLocks noChangeArrowheads="1"/>
            </p:cNvSpPr>
            <p:nvPr/>
          </p:nvSpPr>
          <p:spPr bwMode="auto">
            <a:xfrm>
              <a:off x="3575" y="2205"/>
              <a:ext cx="75" cy="1"/>
            </a:xfrm>
            <a:prstGeom prst="rect">
              <a:avLst/>
            </a:prstGeom>
            <a:solidFill>
              <a:srgbClr val="E6DC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43" name="Rectangle 145"/>
            <p:cNvSpPr>
              <a:spLocks noChangeArrowheads="1"/>
            </p:cNvSpPr>
            <p:nvPr/>
          </p:nvSpPr>
          <p:spPr bwMode="auto">
            <a:xfrm>
              <a:off x="3575" y="2206"/>
              <a:ext cx="75" cy="1"/>
            </a:xfrm>
            <a:prstGeom prst="rect">
              <a:avLst/>
            </a:prstGeom>
            <a:solidFill>
              <a:srgbClr val="E3DA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44" name="Rectangle 146"/>
            <p:cNvSpPr>
              <a:spLocks noChangeArrowheads="1"/>
            </p:cNvSpPr>
            <p:nvPr/>
          </p:nvSpPr>
          <p:spPr bwMode="auto">
            <a:xfrm>
              <a:off x="3575" y="2207"/>
              <a:ext cx="75" cy="2"/>
            </a:xfrm>
            <a:prstGeom prst="rect">
              <a:avLst/>
            </a:prstGeom>
            <a:solidFill>
              <a:srgbClr val="E3D9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45" name="Rectangle 147"/>
            <p:cNvSpPr>
              <a:spLocks noChangeArrowheads="1"/>
            </p:cNvSpPr>
            <p:nvPr/>
          </p:nvSpPr>
          <p:spPr bwMode="auto">
            <a:xfrm>
              <a:off x="3575" y="2209"/>
              <a:ext cx="75" cy="1"/>
            </a:xfrm>
            <a:prstGeom prst="rect">
              <a:avLst/>
            </a:prstGeom>
            <a:solidFill>
              <a:srgbClr val="E3D9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46" name="Rectangle 148"/>
            <p:cNvSpPr>
              <a:spLocks noChangeArrowheads="1"/>
            </p:cNvSpPr>
            <p:nvPr/>
          </p:nvSpPr>
          <p:spPr bwMode="auto">
            <a:xfrm>
              <a:off x="3575" y="2210"/>
              <a:ext cx="75" cy="1"/>
            </a:xfrm>
            <a:prstGeom prst="rect">
              <a:avLst/>
            </a:prstGeom>
            <a:solidFill>
              <a:srgbClr val="E0D7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47" name="Rectangle 149"/>
            <p:cNvSpPr>
              <a:spLocks noChangeArrowheads="1"/>
            </p:cNvSpPr>
            <p:nvPr/>
          </p:nvSpPr>
          <p:spPr bwMode="auto">
            <a:xfrm>
              <a:off x="3575" y="2211"/>
              <a:ext cx="75" cy="1"/>
            </a:xfrm>
            <a:prstGeom prst="rect">
              <a:avLst/>
            </a:prstGeom>
            <a:solidFill>
              <a:srgbClr val="E0D6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48" name="Rectangle 150"/>
            <p:cNvSpPr>
              <a:spLocks noChangeArrowheads="1"/>
            </p:cNvSpPr>
            <p:nvPr/>
          </p:nvSpPr>
          <p:spPr bwMode="auto">
            <a:xfrm>
              <a:off x="3575" y="2212"/>
              <a:ext cx="75" cy="1"/>
            </a:xfrm>
            <a:prstGeom prst="rect">
              <a:avLst/>
            </a:prstGeom>
            <a:solidFill>
              <a:srgbClr val="E0D6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49" name="Rectangle 151"/>
            <p:cNvSpPr>
              <a:spLocks noChangeArrowheads="1"/>
            </p:cNvSpPr>
            <p:nvPr/>
          </p:nvSpPr>
          <p:spPr bwMode="auto">
            <a:xfrm>
              <a:off x="3575" y="2213"/>
              <a:ext cx="75" cy="1"/>
            </a:xfrm>
            <a:prstGeom prst="rect">
              <a:avLst/>
            </a:prstGeom>
            <a:solidFill>
              <a:srgbClr val="DED3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50" name="Rectangle 152"/>
            <p:cNvSpPr>
              <a:spLocks noChangeArrowheads="1"/>
            </p:cNvSpPr>
            <p:nvPr/>
          </p:nvSpPr>
          <p:spPr bwMode="auto">
            <a:xfrm>
              <a:off x="3575" y="2214"/>
              <a:ext cx="75" cy="2"/>
            </a:xfrm>
            <a:prstGeom prst="rect">
              <a:avLst/>
            </a:prstGeom>
            <a:solidFill>
              <a:srgbClr val="DED3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51" name="Rectangle 153"/>
            <p:cNvSpPr>
              <a:spLocks noChangeArrowheads="1"/>
            </p:cNvSpPr>
            <p:nvPr/>
          </p:nvSpPr>
          <p:spPr bwMode="auto">
            <a:xfrm>
              <a:off x="3575" y="2216"/>
              <a:ext cx="75" cy="1"/>
            </a:xfrm>
            <a:prstGeom prst="rect">
              <a:avLst/>
            </a:prstGeom>
            <a:solidFill>
              <a:srgbClr val="DED3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52" name="Rectangle 154"/>
            <p:cNvSpPr>
              <a:spLocks noChangeArrowheads="1"/>
            </p:cNvSpPr>
            <p:nvPr/>
          </p:nvSpPr>
          <p:spPr bwMode="auto">
            <a:xfrm>
              <a:off x="3575" y="2217"/>
              <a:ext cx="75" cy="1"/>
            </a:xfrm>
            <a:prstGeom prst="rect">
              <a:avLst/>
            </a:prstGeom>
            <a:solidFill>
              <a:srgbClr val="DED2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53" name="Rectangle 155"/>
            <p:cNvSpPr>
              <a:spLocks noChangeArrowheads="1"/>
            </p:cNvSpPr>
            <p:nvPr/>
          </p:nvSpPr>
          <p:spPr bwMode="auto">
            <a:xfrm>
              <a:off x="3575" y="2218"/>
              <a:ext cx="75" cy="1"/>
            </a:xfrm>
            <a:prstGeom prst="rect">
              <a:avLst/>
            </a:prstGeom>
            <a:solidFill>
              <a:srgbClr val="DBD0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54" name="Rectangle 156"/>
            <p:cNvSpPr>
              <a:spLocks noChangeArrowheads="1"/>
            </p:cNvSpPr>
            <p:nvPr/>
          </p:nvSpPr>
          <p:spPr bwMode="auto">
            <a:xfrm>
              <a:off x="3575" y="2219"/>
              <a:ext cx="75" cy="1"/>
            </a:xfrm>
            <a:prstGeom prst="rect">
              <a:avLst/>
            </a:prstGeom>
            <a:solidFill>
              <a:srgbClr val="DBCF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55" name="Rectangle 157"/>
            <p:cNvSpPr>
              <a:spLocks noChangeArrowheads="1"/>
            </p:cNvSpPr>
            <p:nvPr/>
          </p:nvSpPr>
          <p:spPr bwMode="auto">
            <a:xfrm>
              <a:off x="3575" y="2220"/>
              <a:ext cx="75" cy="2"/>
            </a:xfrm>
            <a:prstGeom prst="rect">
              <a:avLst/>
            </a:prstGeom>
            <a:solidFill>
              <a:srgbClr val="DBCF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56" name="Rectangle 158"/>
            <p:cNvSpPr>
              <a:spLocks noChangeArrowheads="1"/>
            </p:cNvSpPr>
            <p:nvPr/>
          </p:nvSpPr>
          <p:spPr bwMode="auto">
            <a:xfrm>
              <a:off x="3575" y="2222"/>
              <a:ext cx="75" cy="1"/>
            </a:xfrm>
            <a:prstGeom prst="rect">
              <a:avLst/>
            </a:prstGeom>
            <a:solidFill>
              <a:srgbClr val="D9CD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57" name="Rectangle 159"/>
            <p:cNvSpPr>
              <a:spLocks noChangeArrowheads="1"/>
            </p:cNvSpPr>
            <p:nvPr/>
          </p:nvSpPr>
          <p:spPr bwMode="auto">
            <a:xfrm>
              <a:off x="3575" y="2223"/>
              <a:ext cx="75" cy="1"/>
            </a:xfrm>
            <a:prstGeom prst="rect">
              <a:avLst/>
            </a:prstGeom>
            <a:solidFill>
              <a:srgbClr val="D9CC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58" name="Rectangle 160"/>
            <p:cNvSpPr>
              <a:spLocks noChangeArrowheads="1"/>
            </p:cNvSpPr>
            <p:nvPr/>
          </p:nvSpPr>
          <p:spPr bwMode="auto">
            <a:xfrm>
              <a:off x="3575" y="2224"/>
              <a:ext cx="75" cy="1"/>
            </a:xfrm>
            <a:prstGeom prst="rect">
              <a:avLst/>
            </a:prstGeom>
            <a:solidFill>
              <a:srgbClr val="D9CC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59" name="Rectangle 161"/>
            <p:cNvSpPr>
              <a:spLocks noChangeArrowheads="1"/>
            </p:cNvSpPr>
            <p:nvPr/>
          </p:nvSpPr>
          <p:spPr bwMode="auto">
            <a:xfrm>
              <a:off x="3575" y="2225"/>
              <a:ext cx="75" cy="1"/>
            </a:xfrm>
            <a:prstGeom prst="rect">
              <a:avLst/>
            </a:prstGeom>
            <a:solidFill>
              <a:srgbClr val="D6C9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60" name="Rectangle 162"/>
            <p:cNvSpPr>
              <a:spLocks noChangeArrowheads="1"/>
            </p:cNvSpPr>
            <p:nvPr/>
          </p:nvSpPr>
          <p:spPr bwMode="auto">
            <a:xfrm>
              <a:off x="3575" y="2226"/>
              <a:ext cx="75" cy="1"/>
            </a:xfrm>
            <a:prstGeom prst="rect">
              <a:avLst/>
            </a:prstGeom>
            <a:solidFill>
              <a:srgbClr val="D6C9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61" name="Rectangle 163"/>
            <p:cNvSpPr>
              <a:spLocks noChangeArrowheads="1"/>
            </p:cNvSpPr>
            <p:nvPr/>
          </p:nvSpPr>
          <p:spPr bwMode="auto">
            <a:xfrm>
              <a:off x="3575" y="2227"/>
              <a:ext cx="75" cy="2"/>
            </a:xfrm>
            <a:prstGeom prst="rect">
              <a:avLst/>
            </a:prstGeom>
            <a:solidFill>
              <a:srgbClr val="D6C89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62" name="Rectangle 164"/>
            <p:cNvSpPr>
              <a:spLocks noChangeArrowheads="1"/>
            </p:cNvSpPr>
            <p:nvPr/>
          </p:nvSpPr>
          <p:spPr bwMode="auto">
            <a:xfrm>
              <a:off x="3575" y="2229"/>
              <a:ext cx="75" cy="1"/>
            </a:xfrm>
            <a:prstGeom prst="rect">
              <a:avLst/>
            </a:prstGeom>
            <a:solidFill>
              <a:srgbClr val="D4C6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63" name="Rectangle 165"/>
            <p:cNvSpPr>
              <a:spLocks noChangeArrowheads="1"/>
            </p:cNvSpPr>
            <p:nvPr/>
          </p:nvSpPr>
          <p:spPr bwMode="auto">
            <a:xfrm>
              <a:off x="3575" y="2230"/>
              <a:ext cx="75" cy="1"/>
            </a:xfrm>
            <a:prstGeom prst="rect">
              <a:avLst/>
            </a:prstGeom>
            <a:solidFill>
              <a:srgbClr val="D4C6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64" name="Rectangle 166"/>
            <p:cNvSpPr>
              <a:spLocks noChangeArrowheads="1"/>
            </p:cNvSpPr>
            <p:nvPr/>
          </p:nvSpPr>
          <p:spPr bwMode="auto">
            <a:xfrm>
              <a:off x="3575" y="2231"/>
              <a:ext cx="75" cy="1"/>
            </a:xfrm>
            <a:prstGeom prst="rect">
              <a:avLst/>
            </a:prstGeom>
            <a:solidFill>
              <a:srgbClr val="D4C6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65" name="Rectangle 167"/>
            <p:cNvSpPr>
              <a:spLocks noChangeArrowheads="1"/>
            </p:cNvSpPr>
            <p:nvPr/>
          </p:nvSpPr>
          <p:spPr bwMode="auto">
            <a:xfrm>
              <a:off x="3575" y="2232"/>
              <a:ext cx="75" cy="1"/>
            </a:xfrm>
            <a:prstGeom prst="rect">
              <a:avLst/>
            </a:prstGeom>
            <a:solidFill>
              <a:srgbClr val="D4C5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66" name="Rectangle 168"/>
            <p:cNvSpPr>
              <a:spLocks noChangeArrowheads="1"/>
            </p:cNvSpPr>
            <p:nvPr/>
          </p:nvSpPr>
          <p:spPr bwMode="auto">
            <a:xfrm>
              <a:off x="3575" y="2233"/>
              <a:ext cx="75" cy="1"/>
            </a:xfrm>
            <a:prstGeom prst="rect">
              <a:avLst/>
            </a:prstGeom>
            <a:solidFill>
              <a:srgbClr val="D1C2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67" name="Rectangle 169"/>
            <p:cNvSpPr>
              <a:spLocks noChangeArrowheads="1"/>
            </p:cNvSpPr>
            <p:nvPr/>
          </p:nvSpPr>
          <p:spPr bwMode="auto">
            <a:xfrm>
              <a:off x="3575" y="2234"/>
              <a:ext cx="75" cy="2"/>
            </a:xfrm>
            <a:prstGeom prst="rect">
              <a:avLst/>
            </a:prstGeom>
            <a:solidFill>
              <a:srgbClr val="D1C2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68" name="Rectangle 170"/>
            <p:cNvSpPr>
              <a:spLocks noChangeArrowheads="1"/>
            </p:cNvSpPr>
            <p:nvPr/>
          </p:nvSpPr>
          <p:spPr bwMode="auto">
            <a:xfrm>
              <a:off x="3575" y="2236"/>
              <a:ext cx="75" cy="1"/>
            </a:xfrm>
            <a:prstGeom prst="rect">
              <a:avLst/>
            </a:prstGeom>
            <a:solidFill>
              <a:srgbClr val="D1C2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69" name="Rectangle 171"/>
            <p:cNvSpPr>
              <a:spLocks noChangeArrowheads="1"/>
            </p:cNvSpPr>
            <p:nvPr/>
          </p:nvSpPr>
          <p:spPr bwMode="auto">
            <a:xfrm>
              <a:off x="3575" y="2237"/>
              <a:ext cx="75" cy="1"/>
            </a:xfrm>
            <a:prstGeom prst="rect">
              <a:avLst/>
            </a:prstGeom>
            <a:solidFill>
              <a:srgbClr val="CFC0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70" name="Rectangle 172"/>
            <p:cNvSpPr>
              <a:spLocks noChangeArrowheads="1"/>
            </p:cNvSpPr>
            <p:nvPr/>
          </p:nvSpPr>
          <p:spPr bwMode="auto">
            <a:xfrm>
              <a:off x="3575" y="2238"/>
              <a:ext cx="75" cy="1"/>
            </a:xfrm>
            <a:prstGeom prst="rect">
              <a:avLst/>
            </a:prstGeom>
            <a:solidFill>
              <a:srgbClr val="CFBF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71" name="Rectangle 173"/>
            <p:cNvSpPr>
              <a:spLocks noChangeArrowheads="1"/>
            </p:cNvSpPr>
            <p:nvPr/>
          </p:nvSpPr>
          <p:spPr bwMode="auto">
            <a:xfrm>
              <a:off x="3575" y="2239"/>
              <a:ext cx="75" cy="1"/>
            </a:xfrm>
            <a:prstGeom prst="rect">
              <a:avLst/>
            </a:prstGeom>
            <a:solidFill>
              <a:srgbClr val="CFBF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72" name="Rectangle 174"/>
            <p:cNvSpPr>
              <a:spLocks noChangeArrowheads="1"/>
            </p:cNvSpPr>
            <p:nvPr/>
          </p:nvSpPr>
          <p:spPr bwMode="auto">
            <a:xfrm>
              <a:off x="3575" y="2240"/>
              <a:ext cx="75" cy="1"/>
            </a:xfrm>
            <a:prstGeom prst="rect">
              <a:avLst/>
            </a:prstGeom>
            <a:solidFill>
              <a:srgbClr val="CCBC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73" name="Rectangle 175"/>
            <p:cNvSpPr>
              <a:spLocks noChangeArrowheads="1"/>
            </p:cNvSpPr>
            <p:nvPr/>
          </p:nvSpPr>
          <p:spPr bwMode="auto">
            <a:xfrm>
              <a:off x="3575" y="2241"/>
              <a:ext cx="75" cy="2"/>
            </a:xfrm>
            <a:prstGeom prst="rect">
              <a:avLst/>
            </a:prstGeom>
            <a:solidFill>
              <a:srgbClr val="CCBC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74" name="Rectangle 176"/>
            <p:cNvSpPr>
              <a:spLocks noChangeArrowheads="1"/>
            </p:cNvSpPr>
            <p:nvPr/>
          </p:nvSpPr>
          <p:spPr bwMode="auto">
            <a:xfrm>
              <a:off x="3575" y="2243"/>
              <a:ext cx="75" cy="1"/>
            </a:xfrm>
            <a:prstGeom prst="rect">
              <a:avLst/>
            </a:prstGeom>
            <a:solidFill>
              <a:srgbClr val="CCBC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75" name="Rectangle 177"/>
            <p:cNvSpPr>
              <a:spLocks noChangeArrowheads="1"/>
            </p:cNvSpPr>
            <p:nvPr/>
          </p:nvSpPr>
          <p:spPr bwMode="auto">
            <a:xfrm>
              <a:off x="3575" y="2244"/>
              <a:ext cx="75" cy="1"/>
            </a:xfrm>
            <a:prstGeom prst="rect">
              <a:avLst/>
            </a:prstGeom>
            <a:solidFill>
              <a:srgbClr val="CCBC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76" name="Rectangle 178"/>
            <p:cNvSpPr>
              <a:spLocks noChangeArrowheads="1"/>
            </p:cNvSpPr>
            <p:nvPr/>
          </p:nvSpPr>
          <p:spPr bwMode="auto">
            <a:xfrm>
              <a:off x="3575" y="2245"/>
              <a:ext cx="75" cy="1"/>
            </a:xfrm>
            <a:prstGeom prst="rect">
              <a:avLst/>
            </a:prstGeom>
            <a:solidFill>
              <a:srgbClr val="C9B9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77" name="Rectangle 179"/>
            <p:cNvSpPr>
              <a:spLocks noChangeArrowheads="1"/>
            </p:cNvSpPr>
            <p:nvPr/>
          </p:nvSpPr>
          <p:spPr bwMode="auto">
            <a:xfrm>
              <a:off x="3575" y="2246"/>
              <a:ext cx="75" cy="1"/>
            </a:xfrm>
            <a:prstGeom prst="rect">
              <a:avLst/>
            </a:prstGeom>
            <a:solidFill>
              <a:srgbClr val="C9B9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78" name="Rectangle 180"/>
            <p:cNvSpPr>
              <a:spLocks noChangeArrowheads="1"/>
            </p:cNvSpPr>
            <p:nvPr/>
          </p:nvSpPr>
          <p:spPr bwMode="auto">
            <a:xfrm>
              <a:off x="3575" y="2247"/>
              <a:ext cx="75" cy="2"/>
            </a:xfrm>
            <a:prstGeom prst="rect">
              <a:avLst/>
            </a:prstGeom>
            <a:solidFill>
              <a:srgbClr val="C9B9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79" name="Rectangle 181"/>
            <p:cNvSpPr>
              <a:spLocks noChangeArrowheads="1"/>
            </p:cNvSpPr>
            <p:nvPr/>
          </p:nvSpPr>
          <p:spPr bwMode="auto">
            <a:xfrm>
              <a:off x="3575" y="2249"/>
              <a:ext cx="75" cy="1"/>
            </a:xfrm>
            <a:prstGeom prst="rect">
              <a:avLst/>
            </a:prstGeom>
            <a:solidFill>
              <a:srgbClr val="C7B6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80" name="Rectangle 182"/>
            <p:cNvSpPr>
              <a:spLocks noChangeArrowheads="1"/>
            </p:cNvSpPr>
            <p:nvPr/>
          </p:nvSpPr>
          <p:spPr bwMode="auto">
            <a:xfrm>
              <a:off x="3575" y="2250"/>
              <a:ext cx="75" cy="1"/>
            </a:xfrm>
            <a:prstGeom prst="rect">
              <a:avLst/>
            </a:prstGeom>
            <a:solidFill>
              <a:srgbClr val="C7B6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81" name="Rectangle 183"/>
            <p:cNvSpPr>
              <a:spLocks noChangeArrowheads="1"/>
            </p:cNvSpPr>
            <p:nvPr/>
          </p:nvSpPr>
          <p:spPr bwMode="auto">
            <a:xfrm>
              <a:off x="3575" y="2251"/>
              <a:ext cx="75" cy="1"/>
            </a:xfrm>
            <a:prstGeom prst="rect">
              <a:avLst/>
            </a:prstGeom>
            <a:solidFill>
              <a:srgbClr val="C7B56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82" name="Rectangle 184"/>
            <p:cNvSpPr>
              <a:spLocks noChangeArrowheads="1"/>
            </p:cNvSpPr>
            <p:nvPr/>
          </p:nvSpPr>
          <p:spPr bwMode="auto">
            <a:xfrm>
              <a:off x="3575" y="2252"/>
              <a:ext cx="75" cy="1"/>
            </a:xfrm>
            <a:prstGeom prst="rect">
              <a:avLst/>
            </a:prstGeom>
            <a:solidFill>
              <a:srgbClr val="C4B36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83" name="Rectangle 185"/>
            <p:cNvSpPr>
              <a:spLocks noChangeArrowheads="1"/>
            </p:cNvSpPr>
            <p:nvPr/>
          </p:nvSpPr>
          <p:spPr bwMode="auto">
            <a:xfrm>
              <a:off x="3575" y="2253"/>
              <a:ext cx="75" cy="1"/>
            </a:xfrm>
            <a:prstGeom prst="rect">
              <a:avLst/>
            </a:prstGeom>
            <a:solidFill>
              <a:srgbClr val="C4B36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84" name="Rectangle 186"/>
            <p:cNvSpPr>
              <a:spLocks noChangeArrowheads="1"/>
            </p:cNvSpPr>
            <p:nvPr/>
          </p:nvSpPr>
          <p:spPr bwMode="auto">
            <a:xfrm>
              <a:off x="3575" y="2254"/>
              <a:ext cx="75" cy="2"/>
            </a:xfrm>
            <a:prstGeom prst="rect">
              <a:avLst/>
            </a:prstGeom>
            <a:solidFill>
              <a:srgbClr val="C4B2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85" name="Rectangle 187"/>
            <p:cNvSpPr>
              <a:spLocks noChangeArrowheads="1"/>
            </p:cNvSpPr>
            <p:nvPr/>
          </p:nvSpPr>
          <p:spPr bwMode="auto">
            <a:xfrm>
              <a:off x="3575" y="2256"/>
              <a:ext cx="75" cy="1"/>
            </a:xfrm>
            <a:prstGeom prst="rect">
              <a:avLst/>
            </a:prstGeom>
            <a:solidFill>
              <a:srgbClr val="C2B0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86" name="Rectangle 188"/>
            <p:cNvSpPr>
              <a:spLocks noChangeArrowheads="1"/>
            </p:cNvSpPr>
            <p:nvPr/>
          </p:nvSpPr>
          <p:spPr bwMode="auto">
            <a:xfrm>
              <a:off x="3575" y="2257"/>
              <a:ext cx="75" cy="1"/>
            </a:xfrm>
            <a:prstGeom prst="rect">
              <a:avLst/>
            </a:prstGeom>
            <a:solidFill>
              <a:srgbClr val="C2B0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87" name="Rectangle 189"/>
            <p:cNvSpPr>
              <a:spLocks noChangeArrowheads="1"/>
            </p:cNvSpPr>
            <p:nvPr/>
          </p:nvSpPr>
          <p:spPr bwMode="auto">
            <a:xfrm>
              <a:off x="3575" y="2258"/>
              <a:ext cx="75" cy="1"/>
            </a:xfrm>
            <a:prstGeom prst="rect">
              <a:avLst/>
            </a:prstGeom>
            <a:solidFill>
              <a:srgbClr val="C2AF6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88" name="Rectangle 190"/>
            <p:cNvSpPr>
              <a:spLocks noChangeArrowheads="1"/>
            </p:cNvSpPr>
            <p:nvPr/>
          </p:nvSpPr>
          <p:spPr bwMode="auto">
            <a:xfrm>
              <a:off x="3575" y="2259"/>
              <a:ext cx="75" cy="1"/>
            </a:xfrm>
            <a:prstGeom prst="rect">
              <a:avLst/>
            </a:prstGeom>
            <a:solidFill>
              <a:srgbClr val="BFAD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89" name="Rectangle 191"/>
            <p:cNvSpPr>
              <a:spLocks noChangeArrowheads="1"/>
            </p:cNvSpPr>
            <p:nvPr/>
          </p:nvSpPr>
          <p:spPr bwMode="auto">
            <a:xfrm>
              <a:off x="3575" y="2260"/>
              <a:ext cx="75" cy="1"/>
            </a:xfrm>
            <a:prstGeom prst="rect">
              <a:avLst/>
            </a:prstGeom>
            <a:solidFill>
              <a:srgbClr val="BFAD6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90" name="Rectangle 192"/>
            <p:cNvSpPr>
              <a:spLocks noChangeArrowheads="1"/>
            </p:cNvSpPr>
            <p:nvPr/>
          </p:nvSpPr>
          <p:spPr bwMode="auto">
            <a:xfrm>
              <a:off x="3575" y="2261"/>
              <a:ext cx="75" cy="2"/>
            </a:xfrm>
            <a:prstGeom prst="rect">
              <a:avLst/>
            </a:prstGeom>
            <a:solidFill>
              <a:srgbClr val="BFAC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91" name="Rectangle 193"/>
            <p:cNvSpPr>
              <a:spLocks noChangeArrowheads="1"/>
            </p:cNvSpPr>
            <p:nvPr/>
          </p:nvSpPr>
          <p:spPr bwMode="auto">
            <a:xfrm>
              <a:off x="3575" y="2263"/>
              <a:ext cx="75" cy="1"/>
            </a:xfrm>
            <a:prstGeom prst="rect">
              <a:avLst/>
            </a:prstGeom>
            <a:solidFill>
              <a:srgbClr val="BFAC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92" name="Rectangle 194"/>
            <p:cNvSpPr>
              <a:spLocks noChangeArrowheads="1"/>
            </p:cNvSpPr>
            <p:nvPr/>
          </p:nvSpPr>
          <p:spPr bwMode="auto">
            <a:xfrm>
              <a:off x="3575" y="2264"/>
              <a:ext cx="75" cy="1"/>
            </a:xfrm>
            <a:prstGeom prst="rect">
              <a:avLst/>
            </a:prstGeom>
            <a:solidFill>
              <a:srgbClr val="BDA9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93" name="Rectangle 195"/>
            <p:cNvSpPr>
              <a:spLocks noChangeArrowheads="1"/>
            </p:cNvSpPr>
            <p:nvPr/>
          </p:nvSpPr>
          <p:spPr bwMode="auto">
            <a:xfrm>
              <a:off x="3575" y="2265"/>
              <a:ext cx="75" cy="1"/>
            </a:xfrm>
            <a:prstGeom prst="rect">
              <a:avLst/>
            </a:prstGeom>
            <a:solidFill>
              <a:srgbClr val="BDA9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94" name="Rectangle 196"/>
            <p:cNvSpPr>
              <a:spLocks noChangeArrowheads="1"/>
            </p:cNvSpPr>
            <p:nvPr/>
          </p:nvSpPr>
          <p:spPr bwMode="auto">
            <a:xfrm>
              <a:off x="3575" y="2266"/>
              <a:ext cx="75" cy="1"/>
            </a:xfrm>
            <a:prstGeom prst="rect">
              <a:avLst/>
            </a:prstGeom>
            <a:solidFill>
              <a:srgbClr val="BDA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95" name="Rectangle 197"/>
            <p:cNvSpPr>
              <a:spLocks noChangeArrowheads="1"/>
            </p:cNvSpPr>
            <p:nvPr/>
          </p:nvSpPr>
          <p:spPr bwMode="auto">
            <a:xfrm>
              <a:off x="3575" y="2267"/>
              <a:ext cx="75" cy="1"/>
            </a:xfrm>
            <a:prstGeom prst="rect">
              <a:avLst/>
            </a:prstGeom>
            <a:solidFill>
              <a:srgbClr val="BAA65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96" name="Rectangle 198"/>
            <p:cNvSpPr>
              <a:spLocks noChangeArrowheads="1"/>
            </p:cNvSpPr>
            <p:nvPr/>
          </p:nvSpPr>
          <p:spPr bwMode="auto">
            <a:xfrm>
              <a:off x="3575" y="2268"/>
              <a:ext cx="75" cy="2"/>
            </a:xfrm>
            <a:prstGeom prst="rect">
              <a:avLst/>
            </a:prstGeom>
            <a:solidFill>
              <a:srgbClr val="BAA65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97" name="Rectangle 199"/>
            <p:cNvSpPr>
              <a:spLocks noChangeArrowheads="1"/>
            </p:cNvSpPr>
            <p:nvPr/>
          </p:nvSpPr>
          <p:spPr bwMode="auto">
            <a:xfrm>
              <a:off x="3575" y="2270"/>
              <a:ext cx="75" cy="1"/>
            </a:xfrm>
            <a:prstGeom prst="rect">
              <a:avLst/>
            </a:prstGeom>
            <a:solidFill>
              <a:srgbClr val="BAA6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98" name="Rectangle 200"/>
            <p:cNvSpPr>
              <a:spLocks noChangeArrowheads="1"/>
            </p:cNvSpPr>
            <p:nvPr/>
          </p:nvSpPr>
          <p:spPr bwMode="auto">
            <a:xfrm>
              <a:off x="3575" y="2271"/>
              <a:ext cx="75" cy="1"/>
            </a:xfrm>
            <a:prstGeom prst="rect">
              <a:avLst/>
            </a:prstGeom>
            <a:solidFill>
              <a:srgbClr val="BAA6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99" name="Rectangle 201"/>
            <p:cNvSpPr>
              <a:spLocks noChangeArrowheads="1"/>
            </p:cNvSpPr>
            <p:nvPr/>
          </p:nvSpPr>
          <p:spPr bwMode="auto">
            <a:xfrm>
              <a:off x="3575" y="2272"/>
              <a:ext cx="75" cy="1"/>
            </a:xfrm>
            <a:prstGeom prst="rect">
              <a:avLst/>
            </a:prstGeom>
            <a:solidFill>
              <a:srgbClr val="B8A35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300" name="Rectangle 202"/>
            <p:cNvSpPr>
              <a:spLocks noChangeArrowheads="1"/>
            </p:cNvSpPr>
            <p:nvPr/>
          </p:nvSpPr>
          <p:spPr bwMode="auto">
            <a:xfrm>
              <a:off x="3575" y="2273"/>
              <a:ext cx="75" cy="1"/>
            </a:xfrm>
            <a:prstGeom prst="rect">
              <a:avLst/>
            </a:prstGeom>
            <a:solidFill>
              <a:srgbClr val="B8A35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301" name="Rectangle 203"/>
            <p:cNvSpPr>
              <a:spLocks noChangeArrowheads="1"/>
            </p:cNvSpPr>
            <p:nvPr/>
          </p:nvSpPr>
          <p:spPr bwMode="auto">
            <a:xfrm>
              <a:off x="3575" y="2274"/>
              <a:ext cx="75" cy="2"/>
            </a:xfrm>
            <a:prstGeom prst="rect">
              <a:avLst/>
            </a:prstGeom>
            <a:solidFill>
              <a:srgbClr val="B8A35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302" name="Rectangle 204"/>
            <p:cNvSpPr>
              <a:spLocks noChangeArrowheads="1"/>
            </p:cNvSpPr>
            <p:nvPr/>
          </p:nvSpPr>
          <p:spPr bwMode="auto">
            <a:xfrm>
              <a:off x="3575" y="2276"/>
              <a:ext cx="75" cy="1"/>
            </a:xfrm>
            <a:prstGeom prst="rect">
              <a:avLst/>
            </a:prstGeom>
            <a:solidFill>
              <a:srgbClr val="B5A0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303" name="Rectangle 205"/>
            <p:cNvSpPr>
              <a:spLocks noChangeArrowheads="1"/>
            </p:cNvSpPr>
            <p:nvPr/>
          </p:nvSpPr>
          <p:spPr bwMode="auto">
            <a:xfrm>
              <a:off x="3575" y="2277"/>
              <a:ext cx="75" cy="1"/>
            </a:xfrm>
            <a:prstGeom prst="rect">
              <a:avLst/>
            </a:prstGeom>
            <a:solidFill>
              <a:srgbClr val="B5A0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304" name="Rectangle 206"/>
            <p:cNvSpPr>
              <a:spLocks noChangeArrowheads="1"/>
            </p:cNvSpPr>
            <p:nvPr/>
          </p:nvSpPr>
          <p:spPr bwMode="auto">
            <a:xfrm>
              <a:off x="3575" y="2278"/>
              <a:ext cx="75" cy="1"/>
            </a:xfrm>
            <a:prstGeom prst="rect">
              <a:avLst/>
            </a:prstGeom>
            <a:solidFill>
              <a:srgbClr val="B5A04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305" name="Rectangle 207"/>
            <p:cNvSpPr>
              <a:spLocks noChangeArrowheads="1"/>
            </p:cNvSpPr>
            <p:nvPr/>
          </p:nvSpPr>
          <p:spPr bwMode="auto">
            <a:xfrm>
              <a:off x="3671" y="2228"/>
              <a:ext cx="35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lumMod val="75000"/>
                      <a:lumOff val="25000"/>
                    </a:schemeClr>
                  </a:solidFill>
                  <a:effectLst/>
                  <a:latin typeface="+mn-lt"/>
                </a:rPr>
                <a:t>Low : -4</a:t>
              </a:r>
              <a:endParaRPr kumimoji="0" lang="en-US" altLang="en-US" sz="1800" b="0" i="0" u="none" strike="noStrike" cap="none" normalizeH="0" baseline="0" dirty="0">
                <a:ln>
                  <a:noFill/>
                </a:ln>
                <a:solidFill>
                  <a:schemeClr val="tx1">
                    <a:lumMod val="75000"/>
                    <a:lumOff val="25000"/>
                  </a:schemeClr>
                </a:solidFill>
                <a:effectLst/>
                <a:latin typeface="+mn-lt"/>
              </a:endParaRPr>
            </a:p>
          </p:txBody>
        </p:sp>
      </p:grpSp>
      <p:grpSp>
        <p:nvGrpSpPr>
          <p:cNvPr id="310" name="Group 5"/>
          <p:cNvGrpSpPr>
            <a:grpSpLocks noChangeAspect="1"/>
          </p:cNvGrpSpPr>
          <p:nvPr/>
        </p:nvGrpSpPr>
        <p:grpSpPr bwMode="auto">
          <a:xfrm>
            <a:off x="21193698" y="19771126"/>
            <a:ext cx="1968501" cy="801688"/>
            <a:chOff x="1536" y="1034"/>
            <a:chExt cx="1240" cy="505"/>
          </a:xfrm>
        </p:grpSpPr>
        <p:sp>
          <p:nvSpPr>
            <p:cNvPr id="311" name="AutoShape 4"/>
            <p:cNvSpPr>
              <a:spLocks noChangeAspect="1" noChangeArrowheads="1" noTextEdit="1"/>
            </p:cNvSpPr>
            <p:nvPr/>
          </p:nvSpPr>
          <p:spPr bwMode="auto">
            <a:xfrm>
              <a:off x="1536" y="1096"/>
              <a:ext cx="794"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312" name="Rectangle 6"/>
            <p:cNvSpPr>
              <a:spLocks noChangeArrowheads="1"/>
            </p:cNvSpPr>
            <p:nvPr/>
          </p:nvSpPr>
          <p:spPr bwMode="auto">
            <a:xfrm>
              <a:off x="1536" y="1034"/>
              <a:ext cx="124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i="0" u="none" strike="noStrike" cap="none" normalizeH="0" baseline="0" dirty="0">
                  <a:ln>
                    <a:noFill/>
                  </a:ln>
                  <a:solidFill>
                    <a:schemeClr val="tx1">
                      <a:lumMod val="75000"/>
                      <a:lumOff val="25000"/>
                    </a:schemeClr>
                  </a:solidFill>
                  <a:effectLst/>
                  <a:latin typeface="+mn-lt"/>
                  <a:cs typeface="Arial" pitchFamily="34" charset="0"/>
                </a:rPr>
                <a:t>US Drought Monitor </a:t>
              </a:r>
            </a:p>
          </p:txBody>
        </p:sp>
        <p:sp>
          <p:nvSpPr>
            <p:cNvPr id="313" name="Rectangle 7"/>
            <p:cNvSpPr>
              <a:spLocks noChangeArrowheads="1"/>
            </p:cNvSpPr>
            <p:nvPr/>
          </p:nvSpPr>
          <p:spPr bwMode="auto">
            <a:xfrm>
              <a:off x="1536" y="1183"/>
              <a:ext cx="81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i="0" u="none" strike="noStrike" cap="none" normalizeH="0" baseline="0" dirty="0">
                  <a:ln>
                    <a:noFill/>
                  </a:ln>
                  <a:solidFill>
                    <a:schemeClr val="tx1">
                      <a:lumMod val="75000"/>
                      <a:lumOff val="25000"/>
                    </a:schemeClr>
                  </a:solidFill>
                  <a:effectLst/>
                  <a:latin typeface="+mn-lt"/>
                  <a:cs typeface="Arial" pitchFamily="34" charset="0"/>
                </a:rPr>
                <a:t>Classification</a:t>
              </a:r>
            </a:p>
          </p:txBody>
        </p:sp>
      </p:grpSp>
      <p:sp>
        <p:nvSpPr>
          <p:cNvPr id="314" name="Rectangle 313"/>
          <p:cNvSpPr/>
          <p:nvPr/>
        </p:nvSpPr>
        <p:spPr>
          <a:xfrm>
            <a:off x="21205858" y="20314999"/>
            <a:ext cx="252277" cy="103016"/>
          </a:xfrm>
          <a:prstGeom prst="rect">
            <a:avLst/>
          </a:prstGeom>
          <a:solidFill>
            <a:srgbClr val="B49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TextBox 314"/>
          <p:cNvSpPr txBox="1"/>
          <p:nvPr/>
        </p:nvSpPr>
        <p:spPr>
          <a:xfrm>
            <a:off x="21401411" y="20221279"/>
            <a:ext cx="881223" cy="276999"/>
          </a:xfrm>
          <a:prstGeom prst="rect">
            <a:avLst/>
          </a:prstGeom>
          <a:noFill/>
        </p:spPr>
        <p:txBody>
          <a:bodyPr wrap="square" rtlCol="0">
            <a:spAutoFit/>
          </a:bodyPr>
          <a:lstStyle/>
          <a:p>
            <a:r>
              <a:rPr lang="en-US" sz="1200" dirty="0">
                <a:solidFill>
                  <a:srgbClr val="3F4268"/>
                </a:solidFill>
              </a:rPr>
              <a:t>Drought</a:t>
            </a:r>
            <a:endParaRPr lang="en-US" dirty="0">
              <a:solidFill>
                <a:srgbClr val="3F4268"/>
              </a:solidFill>
            </a:endParaRPr>
          </a:p>
        </p:txBody>
      </p:sp>
      <p:cxnSp>
        <p:nvCxnSpPr>
          <p:cNvPr id="35" name="Elbow Connector 34"/>
          <p:cNvCxnSpPr/>
          <p:nvPr/>
        </p:nvCxnSpPr>
        <p:spPr>
          <a:xfrm>
            <a:off x="19953402" y="19445137"/>
            <a:ext cx="1040304" cy="894021"/>
          </a:xfrm>
          <a:prstGeom prst="bentConnector3">
            <a:avLst>
              <a:gd name="adj1" fmla="val -1592"/>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16" name="Picture 31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1051907" y="14130831"/>
            <a:ext cx="2743200" cy="2743200"/>
          </a:xfrm>
          <a:prstGeom prst="rect">
            <a:avLst/>
          </a:prstGeom>
          <a:ln>
            <a:solidFill>
              <a:schemeClr val="tx1"/>
            </a:solidFill>
          </a:ln>
        </p:spPr>
      </p:pic>
      <p:grpSp>
        <p:nvGrpSpPr>
          <p:cNvPr id="317" name="Group 210"/>
          <p:cNvGrpSpPr>
            <a:grpSpLocks noChangeAspect="1"/>
          </p:cNvGrpSpPr>
          <p:nvPr/>
        </p:nvGrpSpPr>
        <p:grpSpPr bwMode="auto">
          <a:xfrm>
            <a:off x="21193697" y="16092138"/>
            <a:ext cx="1447799" cy="909637"/>
            <a:chOff x="1331" y="1887"/>
            <a:chExt cx="912" cy="573"/>
          </a:xfrm>
        </p:grpSpPr>
        <p:sp>
          <p:nvSpPr>
            <p:cNvPr id="318" name="AutoShape 209"/>
            <p:cNvSpPr>
              <a:spLocks noChangeAspect="1" noChangeArrowheads="1" noTextEdit="1"/>
            </p:cNvSpPr>
            <p:nvPr/>
          </p:nvSpPr>
          <p:spPr bwMode="auto">
            <a:xfrm>
              <a:off x="1331" y="1889"/>
              <a:ext cx="741" cy="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319" name="Rectangle 211"/>
            <p:cNvSpPr>
              <a:spLocks noChangeArrowheads="1"/>
            </p:cNvSpPr>
            <p:nvPr/>
          </p:nvSpPr>
          <p:spPr bwMode="auto">
            <a:xfrm>
              <a:off x="1331" y="1887"/>
              <a:ext cx="91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solidFill>
                    <a:schemeClr val="tx1">
                      <a:lumMod val="75000"/>
                      <a:lumOff val="25000"/>
                    </a:schemeClr>
                  </a:solidFill>
                  <a:effectLst/>
                  <a:latin typeface="+mn-lt"/>
                </a:rPr>
                <a:t>NDVI Anomaly</a:t>
              </a:r>
            </a:p>
          </p:txBody>
        </p:sp>
        <p:sp>
          <p:nvSpPr>
            <p:cNvPr id="320" name="Line 212"/>
            <p:cNvSpPr>
              <a:spLocks noChangeShapeType="1"/>
            </p:cNvSpPr>
            <p:nvPr/>
          </p:nvSpPr>
          <p:spPr bwMode="auto">
            <a:xfrm>
              <a:off x="1405" y="2077"/>
              <a:ext cx="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321" name="Rectangle 213"/>
            <p:cNvSpPr>
              <a:spLocks noChangeArrowheads="1"/>
            </p:cNvSpPr>
            <p:nvPr/>
          </p:nvSpPr>
          <p:spPr bwMode="auto">
            <a:xfrm>
              <a:off x="1331" y="2077"/>
              <a:ext cx="74" cy="1"/>
            </a:xfrm>
            <a:prstGeom prst="rect">
              <a:avLst/>
            </a:prstGeom>
            <a:solidFill>
              <a:srgbClr val="4042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322" name="Rectangle 214"/>
            <p:cNvSpPr>
              <a:spLocks noChangeArrowheads="1"/>
            </p:cNvSpPr>
            <p:nvPr/>
          </p:nvSpPr>
          <p:spPr bwMode="auto">
            <a:xfrm>
              <a:off x="1331" y="2078"/>
              <a:ext cx="74" cy="1"/>
            </a:xfrm>
            <a:prstGeom prst="rect">
              <a:avLst/>
            </a:prstGeom>
            <a:solidFill>
              <a:srgbClr val="4143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323" name="Rectangle 215"/>
            <p:cNvSpPr>
              <a:spLocks noChangeArrowheads="1"/>
            </p:cNvSpPr>
            <p:nvPr/>
          </p:nvSpPr>
          <p:spPr bwMode="auto">
            <a:xfrm>
              <a:off x="1331" y="2079"/>
              <a:ext cx="74" cy="1"/>
            </a:xfrm>
            <a:prstGeom prst="rect">
              <a:avLst/>
            </a:prstGeom>
            <a:solidFill>
              <a:srgbClr val="4244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324" name="Rectangle 216"/>
            <p:cNvSpPr>
              <a:spLocks noChangeArrowheads="1"/>
            </p:cNvSpPr>
            <p:nvPr/>
          </p:nvSpPr>
          <p:spPr bwMode="auto">
            <a:xfrm>
              <a:off x="1331" y="2080"/>
              <a:ext cx="74" cy="1"/>
            </a:xfrm>
            <a:prstGeom prst="rect">
              <a:avLst/>
            </a:prstGeom>
            <a:solidFill>
              <a:srgbClr val="4345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325" name="Rectangle 217"/>
            <p:cNvSpPr>
              <a:spLocks noChangeArrowheads="1"/>
            </p:cNvSpPr>
            <p:nvPr/>
          </p:nvSpPr>
          <p:spPr bwMode="auto">
            <a:xfrm>
              <a:off x="1331" y="2081"/>
              <a:ext cx="74" cy="1"/>
            </a:xfrm>
            <a:prstGeom prst="rect">
              <a:avLst/>
            </a:prstGeom>
            <a:solidFill>
              <a:srgbClr val="4547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326" name="Rectangle 218"/>
            <p:cNvSpPr>
              <a:spLocks noChangeArrowheads="1"/>
            </p:cNvSpPr>
            <p:nvPr/>
          </p:nvSpPr>
          <p:spPr bwMode="auto">
            <a:xfrm>
              <a:off x="1331" y="2082"/>
              <a:ext cx="74" cy="2"/>
            </a:xfrm>
            <a:prstGeom prst="rect">
              <a:avLst/>
            </a:prstGeom>
            <a:solidFill>
              <a:srgbClr val="4547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327" name="Rectangle 219"/>
            <p:cNvSpPr>
              <a:spLocks noChangeArrowheads="1"/>
            </p:cNvSpPr>
            <p:nvPr/>
          </p:nvSpPr>
          <p:spPr bwMode="auto">
            <a:xfrm>
              <a:off x="1331" y="2084"/>
              <a:ext cx="74" cy="1"/>
            </a:xfrm>
            <a:prstGeom prst="rect">
              <a:avLst/>
            </a:prstGeom>
            <a:solidFill>
              <a:srgbClr val="484A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328" name="Rectangle 220"/>
            <p:cNvSpPr>
              <a:spLocks noChangeArrowheads="1"/>
            </p:cNvSpPr>
            <p:nvPr/>
          </p:nvSpPr>
          <p:spPr bwMode="auto">
            <a:xfrm>
              <a:off x="1331" y="2085"/>
              <a:ext cx="74" cy="1"/>
            </a:xfrm>
            <a:prstGeom prst="rect">
              <a:avLst/>
            </a:prstGeom>
            <a:solidFill>
              <a:srgbClr val="494C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329" name="Rectangle 221"/>
            <p:cNvSpPr>
              <a:spLocks noChangeArrowheads="1"/>
            </p:cNvSpPr>
            <p:nvPr/>
          </p:nvSpPr>
          <p:spPr bwMode="auto">
            <a:xfrm>
              <a:off x="1331" y="2086"/>
              <a:ext cx="74" cy="1"/>
            </a:xfrm>
            <a:prstGeom prst="rect">
              <a:avLst/>
            </a:prstGeom>
            <a:solidFill>
              <a:srgbClr val="4B4D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330" name="Rectangle 222"/>
            <p:cNvSpPr>
              <a:spLocks noChangeArrowheads="1"/>
            </p:cNvSpPr>
            <p:nvPr/>
          </p:nvSpPr>
          <p:spPr bwMode="auto">
            <a:xfrm>
              <a:off x="1331" y="2087"/>
              <a:ext cx="74" cy="1"/>
            </a:xfrm>
            <a:prstGeom prst="rect">
              <a:avLst/>
            </a:prstGeom>
            <a:solidFill>
              <a:srgbClr val="4C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331" name="Rectangle 223"/>
            <p:cNvSpPr>
              <a:spLocks noChangeArrowheads="1"/>
            </p:cNvSpPr>
            <p:nvPr/>
          </p:nvSpPr>
          <p:spPr bwMode="auto">
            <a:xfrm>
              <a:off x="1331" y="2088"/>
              <a:ext cx="74" cy="1"/>
            </a:xfrm>
            <a:prstGeom prst="rect">
              <a:avLst/>
            </a:prstGeom>
            <a:solidFill>
              <a:srgbClr val="4C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332" name="Rectangle 224"/>
            <p:cNvSpPr>
              <a:spLocks noChangeArrowheads="1"/>
            </p:cNvSpPr>
            <p:nvPr/>
          </p:nvSpPr>
          <p:spPr bwMode="auto">
            <a:xfrm>
              <a:off x="1331" y="2089"/>
              <a:ext cx="74" cy="2"/>
            </a:xfrm>
            <a:prstGeom prst="rect">
              <a:avLst/>
            </a:prstGeom>
            <a:solidFill>
              <a:srgbClr val="4F51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333" name="Rectangle 225"/>
            <p:cNvSpPr>
              <a:spLocks noChangeArrowheads="1"/>
            </p:cNvSpPr>
            <p:nvPr/>
          </p:nvSpPr>
          <p:spPr bwMode="auto">
            <a:xfrm>
              <a:off x="1331" y="2091"/>
              <a:ext cx="74" cy="1"/>
            </a:xfrm>
            <a:prstGeom prst="rect">
              <a:avLst/>
            </a:prstGeom>
            <a:solidFill>
              <a:srgbClr val="5153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334" name="Rectangle 226"/>
            <p:cNvSpPr>
              <a:spLocks noChangeArrowheads="1"/>
            </p:cNvSpPr>
            <p:nvPr/>
          </p:nvSpPr>
          <p:spPr bwMode="auto">
            <a:xfrm>
              <a:off x="1331" y="2092"/>
              <a:ext cx="74" cy="1"/>
            </a:xfrm>
            <a:prstGeom prst="rect">
              <a:avLst/>
            </a:prstGeom>
            <a:solidFill>
              <a:srgbClr val="5254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335" name="Rectangle 227"/>
            <p:cNvSpPr>
              <a:spLocks noChangeArrowheads="1"/>
            </p:cNvSpPr>
            <p:nvPr/>
          </p:nvSpPr>
          <p:spPr bwMode="auto">
            <a:xfrm>
              <a:off x="1331" y="2093"/>
              <a:ext cx="74" cy="1"/>
            </a:xfrm>
            <a:prstGeom prst="rect">
              <a:avLst/>
            </a:prstGeom>
            <a:solidFill>
              <a:srgbClr val="5456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336" name="Rectangle 228"/>
            <p:cNvSpPr>
              <a:spLocks noChangeArrowheads="1"/>
            </p:cNvSpPr>
            <p:nvPr/>
          </p:nvSpPr>
          <p:spPr bwMode="auto">
            <a:xfrm>
              <a:off x="1331" y="2094"/>
              <a:ext cx="74" cy="1"/>
            </a:xfrm>
            <a:prstGeom prst="rect">
              <a:avLst/>
            </a:prstGeom>
            <a:solidFill>
              <a:srgbClr val="5456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337" name="Rectangle 229"/>
            <p:cNvSpPr>
              <a:spLocks noChangeArrowheads="1"/>
            </p:cNvSpPr>
            <p:nvPr/>
          </p:nvSpPr>
          <p:spPr bwMode="auto">
            <a:xfrm>
              <a:off x="1331" y="2095"/>
              <a:ext cx="74" cy="1"/>
            </a:xfrm>
            <a:prstGeom prst="rect">
              <a:avLst/>
            </a:prstGeom>
            <a:solidFill>
              <a:srgbClr val="5759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338" name="Rectangle 230"/>
            <p:cNvSpPr>
              <a:spLocks noChangeArrowheads="1"/>
            </p:cNvSpPr>
            <p:nvPr/>
          </p:nvSpPr>
          <p:spPr bwMode="auto">
            <a:xfrm>
              <a:off x="1331" y="2096"/>
              <a:ext cx="74" cy="2"/>
            </a:xfrm>
            <a:prstGeom prst="rect">
              <a:avLst/>
            </a:prstGeom>
            <a:solidFill>
              <a:srgbClr val="585B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339" name="Rectangle 231"/>
            <p:cNvSpPr>
              <a:spLocks noChangeArrowheads="1"/>
            </p:cNvSpPr>
            <p:nvPr/>
          </p:nvSpPr>
          <p:spPr bwMode="auto">
            <a:xfrm>
              <a:off x="1331" y="2098"/>
              <a:ext cx="74" cy="1"/>
            </a:xfrm>
            <a:prstGeom prst="rect">
              <a:avLst/>
            </a:prstGeom>
            <a:solidFill>
              <a:srgbClr val="5A5C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340" name="Rectangle 232"/>
            <p:cNvSpPr>
              <a:spLocks noChangeArrowheads="1"/>
            </p:cNvSpPr>
            <p:nvPr/>
          </p:nvSpPr>
          <p:spPr bwMode="auto">
            <a:xfrm>
              <a:off x="1331" y="2099"/>
              <a:ext cx="74" cy="1"/>
            </a:xfrm>
            <a:prstGeom prst="rect">
              <a:avLst/>
            </a:prstGeom>
            <a:solidFill>
              <a:srgbClr val="5B5E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341" name="Rectangle 233"/>
            <p:cNvSpPr>
              <a:spLocks noChangeArrowheads="1"/>
            </p:cNvSpPr>
            <p:nvPr/>
          </p:nvSpPr>
          <p:spPr bwMode="auto">
            <a:xfrm>
              <a:off x="1331" y="2100"/>
              <a:ext cx="74" cy="1"/>
            </a:xfrm>
            <a:prstGeom prst="rect">
              <a:avLst/>
            </a:prstGeom>
            <a:solidFill>
              <a:srgbClr val="5B5E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342" name="Rectangle 234"/>
            <p:cNvSpPr>
              <a:spLocks noChangeArrowheads="1"/>
            </p:cNvSpPr>
            <p:nvPr/>
          </p:nvSpPr>
          <p:spPr bwMode="auto">
            <a:xfrm>
              <a:off x="1331" y="2101"/>
              <a:ext cx="74" cy="1"/>
            </a:xfrm>
            <a:prstGeom prst="rect">
              <a:avLst/>
            </a:prstGeom>
            <a:solidFill>
              <a:srgbClr val="5F618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343" name="Rectangle 235"/>
            <p:cNvSpPr>
              <a:spLocks noChangeArrowheads="1"/>
            </p:cNvSpPr>
            <p:nvPr/>
          </p:nvSpPr>
          <p:spPr bwMode="auto">
            <a:xfrm>
              <a:off x="1331" y="2102"/>
              <a:ext cx="74" cy="1"/>
            </a:xfrm>
            <a:prstGeom prst="rect">
              <a:avLst/>
            </a:prstGeom>
            <a:solidFill>
              <a:srgbClr val="6062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344" name="Rectangle 236"/>
            <p:cNvSpPr>
              <a:spLocks noChangeArrowheads="1"/>
            </p:cNvSpPr>
            <p:nvPr/>
          </p:nvSpPr>
          <p:spPr bwMode="auto">
            <a:xfrm>
              <a:off x="1331" y="2103"/>
              <a:ext cx="74" cy="2"/>
            </a:xfrm>
            <a:prstGeom prst="rect">
              <a:avLst/>
            </a:prstGeom>
            <a:solidFill>
              <a:srgbClr val="6264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345" name="Rectangle 237"/>
            <p:cNvSpPr>
              <a:spLocks noChangeArrowheads="1"/>
            </p:cNvSpPr>
            <p:nvPr/>
          </p:nvSpPr>
          <p:spPr bwMode="auto">
            <a:xfrm>
              <a:off x="1331" y="2105"/>
              <a:ext cx="74" cy="1"/>
            </a:xfrm>
            <a:prstGeom prst="rect">
              <a:avLst/>
            </a:prstGeom>
            <a:solidFill>
              <a:srgbClr val="6466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346" name="Rectangle 238"/>
            <p:cNvSpPr>
              <a:spLocks noChangeArrowheads="1"/>
            </p:cNvSpPr>
            <p:nvPr/>
          </p:nvSpPr>
          <p:spPr bwMode="auto">
            <a:xfrm>
              <a:off x="1331" y="2106"/>
              <a:ext cx="74" cy="1"/>
            </a:xfrm>
            <a:prstGeom prst="rect">
              <a:avLst/>
            </a:prstGeom>
            <a:solidFill>
              <a:srgbClr val="6769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347" name="Rectangle 239"/>
            <p:cNvSpPr>
              <a:spLocks noChangeArrowheads="1"/>
            </p:cNvSpPr>
            <p:nvPr/>
          </p:nvSpPr>
          <p:spPr bwMode="auto">
            <a:xfrm>
              <a:off x="1331" y="2107"/>
              <a:ext cx="74" cy="1"/>
            </a:xfrm>
            <a:prstGeom prst="rect">
              <a:avLst/>
            </a:prstGeom>
            <a:solidFill>
              <a:srgbClr val="696B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348" name="Rectangle 240"/>
            <p:cNvSpPr>
              <a:spLocks noChangeArrowheads="1"/>
            </p:cNvSpPr>
            <p:nvPr/>
          </p:nvSpPr>
          <p:spPr bwMode="auto">
            <a:xfrm>
              <a:off x="1331" y="2108"/>
              <a:ext cx="74" cy="1"/>
            </a:xfrm>
            <a:prstGeom prst="rect">
              <a:avLst/>
            </a:prstGeom>
            <a:solidFill>
              <a:srgbClr val="6A6C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349" name="Rectangle 241"/>
            <p:cNvSpPr>
              <a:spLocks noChangeArrowheads="1"/>
            </p:cNvSpPr>
            <p:nvPr/>
          </p:nvSpPr>
          <p:spPr bwMode="auto">
            <a:xfrm>
              <a:off x="1331" y="2109"/>
              <a:ext cx="74" cy="2"/>
            </a:xfrm>
            <a:prstGeom prst="rect">
              <a:avLst/>
            </a:prstGeom>
            <a:solidFill>
              <a:srgbClr val="6C6E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350" name="Rectangle 242"/>
            <p:cNvSpPr>
              <a:spLocks noChangeArrowheads="1"/>
            </p:cNvSpPr>
            <p:nvPr/>
          </p:nvSpPr>
          <p:spPr bwMode="auto">
            <a:xfrm>
              <a:off x="1331" y="2111"/>
              <a:ext cx="74" cy="1"/>
            </a:xfrm>
            <a:prstGeom prst="rect">
              <a:avLst/>
            </a:prstGeom>
            <a:solidFill>
              <a:srgbClr val="6C6E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351" name="Rectangle 243"/>
            <p:cNvSpPr>
              <a:spLocks noChangeArrowheads="1"/>
            </p:cNvSpPr>
            <p:nvPr/>
          </p:nvSpPr>
          <p:spPr bwMode="auto">
            <a:xfrm>
              <a:off x="1331" y="2112"/>
              <a:ext cx="74" cy="1"/>
            </a:xfrm>
            <a:prstGeom prst="rect">
              <a:avLst/>
            </a:prstGeom>
            <a:solidFill>
              <a:srgbClr val="6F71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352" name="Rectangle 244"/>
            <p:cNvSpPr>
              <a:spLocks noChangeArrowheads="1"/>
            </p:cNvSpPr>
            <p:nvPr/>
          </p:nvSpPr>
          <p:spPr bwMode="auto">
            <a:xfrm>
              <a:off x="1331" y="2113"/>
              <a:ext cx="74" cy="1"/>
            </a:xfrm>
            <a:prstGeom prst="rect">
              <a:avLst/>
            </a:prstGeom>
            <a:solidFill>
              <a:srgbClr val="717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353" name="Rectangle 245"/>
            <p:cNvSpPr>
              <a:spLocks noChangeArrowheads="1"/>
            </p:cNvSpPr>
            <p:nvPr/>
          </p:nvSpPr>
          <p:spPr bwMode="auto">
            <a:xfrm>
              <a:off x="1331" y="2114"/>
              <a:ext cx="74" cy="1"/>
            </a:xfrm>
            <a:prstGeom prst="rect">
              <a:avLst/>
            </a:prstGeom>
            <a:solidFill>
              <a:srgbClr val="717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354" name="Rectangle 246"/>
            <p:cNvSpPr>
              <a:spLocks noChangeArrowheads="1"/>
            </p:cNvSpPr>
            <p:nvPr/>
          </p:nvSpPr>
          <p:spPr bwMode="auto">
            <a:xfrm>
              <a:off x="1331" y="2115"/>
              <a:ext cx="74" cy="1"/>
            </a:xfrm>
            <a:prstGeom prst="rect">
              <a:avLst/>
            </a:prstGeom>
            <a:solidFill>
              <a:srgbClr val="7577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355" name="Rectangle 247"/>
            <p:cNvSpPr>
              <a:spLocks noChangeArrowheads="1"/>
            </p:cNvSpPr>
            <p:nvPr/>
          </p:nvSpPr>
          <p:spPr bwMode="auto">
            <a:xfrm>
              <a:off x="1331" y="2116"/>
              <a:ext cx="74" cy="2"/>
            </a:xfrm>
            <a:prstGeom prst="rect">
              <a:avLst/>
            </a:prstGeom>
            <a:solidFill>
              <a:srgbClr val="7577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356" name="Rectangle 248"/>
            <p:cNvSpPr>
              <a:spLocks noChangeArrowheads="1"/>
            </p:cNvSpPr>
            <p:nvPr/>
          </p:nvSpPr>
          <p:spPr bwMode="auto">
            <a:xfrm>
              <a:off x="1331" y="2118"/>
              <a:ext cx="74" cy="1"/>
            </a:xfrm>
            <a:prstGeom prst="rect">
              <a:avLst/>
            </a:prstGeom>
            <a:solidFill>
              <a:srgbClr val="787A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357" name="Rectangle 249"/>
            <p:cNvSpPr>
              <a:spLocks noChangeArrowheads="1"/>
            </p:cNvSpPr>
            <p:nvPr/>
          </p:nvSpPr>
          <p:spPr bwMode="auto">
            <a:xfrm>
              <a:off x="1331" y="2119"/>
              <a:ext cx="74" cy="1"/>
            </a:xfrm>
            <a:prstGeom prst="rect">
              <a:avLst/>
            </a:prstGeom>
            <a:solidFill>
              <a:srgbClr val="7A7C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358" name="Rectangle 250"/>
            <p:cNvSpPr>
              <a:spLocks noChangeArrowheads="1"/>
            </p:cNvSpPr>
            <p:nvPr/>
          </p:nvSpPr>
          <p:spPr bwMode="auto">
            <a:xfrm>
              <a:off x="1331" y="2120"/>
              <a:ext cx="74" cy="1"/>
            </a:xfrm>
            <a:prstGeom prst="rect">
              <a:avLst/>
            </a:prstGeom>
            <a:solidFill>
              <a:srgbClr val="7A7C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359" name="Rectangle 251"/>
            <p:cNvSpPr>
              <a:spLocks noChangeArrowheads="1"/>
            </p:cNvSpPr>
            <p:nvPr/>
          </p:nvSpPr>
          <p:spPr bwMode="auto">
            <a:xfrm>
              <a:off x="1331" y="2121"/>
              <a:ext cx="74" cy="1"/>
            </a:xfrm>
            <a:prstGeom prst="rect">
              <a:avLst/>
            </a:prstGeom>
            <a:solidFill>
              <a:srgbClr val="7E80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360" name="Rectangle 252"/>
            <p:cNvSpPr>
              <a:spLocks noChangeArrowheads="1"/>
            </p:cNvSpPr>
            <p:nvPr/>
          </p:nvSpPr>
          <p:spPr bwMode="auto">
            <a:xfrm>
              <a:off x="1331" y="2122"/>
              <a:ext cx="74" cy="1"/>
            </a:xfrm>
            <a:prstGeom prst="rect">
              <a:avLst/>
            </a:prstGeom>
            <a:solidFill>
              <a:srgbClr val="7E80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361" name="Rectangle 253"/>
            <p:cNvSpPr>
              <a:spLocks noChangeArrowheads="1"/>
            </p:cNvSpPr>
            <p:nvPr/>
          </p:nvSpPr>
          <p:spPr bwMode="auto">
            <a:xfrm>
              <a:off x="1331" y="2123"/>
              <a:ext cx="74" cy="2"/>
            </a:xfrm>
            <a:prstGeom prst="rect">
              <a:avLst/>
            </a:prstGeom>
            <a:solidFill>
              <a:srgbClr val="8183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362" name="Rectangle 254"/>
            <p:cNvSpPr>
              <a:spLocks noChangeArrowheads="1"/>
            </p:cNvSpPr>
            <p:nvPr/>
          </p:nvSpPr>
          <p:spPr bwMode="auto">
            <a:xfrm>
              <a:off x="1331" y="2125"/>
              <a:ext cx="74" cy="1"/>
            </a:xfrm>
            <a:prstGeom prst="rect">
              <a:avLst/>
            </a:prstGeom>
            <a:solidFill>
              <a:srgbClr val="8385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363" name="Rectangle 255"/>
            <p:cNvSpPr>
              <a:spLocks noChangeArrowheads="1"/>
            </p:cNvSpPr>
            <p:nvPr/>
          </p:nvSpPr>
          <p:spPr bwMode="auto">
            <a:xfrm>
              <a:off x="1331" y="2126"/>
              <a:ext cx="74" cy="1"/>
            </a:xfrm>
            <a:prstGeom prst="rect">
              <a:avLst/>
            </a:prstGeom>
            <a:solidFill>
              <a:srgbClr val="8385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364" name="Rectangle 256"/>
            <p:cNvSpPr>
              <a:spLocks noChangeArrowheads="1"/>
            </p:cNvSpPr>
            <p:nvPr/>
          </p:nvSpPr>
          <p:spPr bwMode="auto">
            <a:xfrm>
              <a:off x="1331" y="2127"/>
              <a:ext cx="74" cy="1"/>
            </a:xfrm>
            <a:prstGeom prst="rect">
              <a:avLst/>
            </a:prstGeom>
            <a:solidFill>
              <a:srgbClr val="8789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365" name="Rectangle 257"/>
            <p:cNvSpPr>
              <a:spLocks noChangeArrowheads="1"/>
            </p:cNvSpPr>
            <p:nvPr/>
          </p:nvSpPr>
          <p:spPr bwMode="auto">
            <a:xfrm>
              <a:off x="1331" y="2128"/>
              <a:ext cx="74" cy="1"/>
            </a:xfrm>
            <a:prstGeom prst="rect">
              <a:avLst/>
            </a:prstGeom>
            <a:solidFill>
              <a:srgbClr val="8789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366" name="Rectangle 258"/>
            <p:cNvSpPr>
              <a:spLocks noChangeArrowheads="1"/>
            </p:cNvSpPr>
            <p:nvPr/>
          </p:nvSpPr>
          <p:spPr bwMode="auto">
            <a:xfrm>
              <a:off x="1331" y="2129"/>
              <a:ext cx="74" cy="1"/>
            </a:xfrm>
            <a:prstGeom prst="rect">
              <a:avLst/>
            </a:prstGeom>
            <a:solidFill>
              <a:srgbClr val="8B8C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367" name="Rectangle 259"/>
            <p:cNvSpPr>
              <a:spLocks noChangeArrowheads="1"/>
            </p:cNvSpPr>
            <p:nvPr/>
          </p:nvSpPr>
          <p:spPr bwMode="auto">
            <a:xfrm>
              <a:off x="1331" y="2130"/>
              <a:ext cx="74" cy="2"/>
            </a:xfrm>
            <a:prstGeom prst="rect">
              <a:avLst/>
            </a:prstGeom>
            <a:solidFill>
              <a:srgbClr val="8D8F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368" name="Rectangle 260"/>
            <p:cNvSpPr>
              <a:spLocks noChangeArrowheads="1"/>
            </p:cNvSpPr>
            <p:nvPr/>
          </p:nvSpPr>
          <p:spPr bwMode="auto">
            <a:xfrm>
              <a:off x="1331" y="2132"/>
              <a:ext cx="74" cy="1"/>
            </a:xfrm>
            <a:prstGeom prst="rect">
              <a:avLst/>
            </a:prstGeom>
            <a:solidFill>
              <a:srgbClr val="8D8F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369" name="Rectangle 261"/>
            <p:cNvSpPr>
              <a:spLocks noChangeArrowheads="1"/>
            </p:cNvSpPr>
            <p:nvPr/>
          </p:nvSpPr>
          <p:spPr bwMode="auto">
            <a:xfrm>
              <a:off x="1331" y="2133"/>
              <a:ext cx="74" cy="1"/>
            </a:xfrm>
            <a:prstGeom prst="rect">
              <a:avLst/>
            </a:prstGeom>
            <a:solidFill>
              <a:srgbClr val="9192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370" name="Rectangle 262"/>
            <p:cNvSpPr>
              <a:spLocks noChangeArrowheads="1"/>
            </p:cNvSpPr>
            <p:nvPr/>
          </p:nvSpPr>
          <p:spPr bwMode="auto">
            <a:xfrm>
              <a:off x="1331" y="2134"/>
              <a:ext cx="74" cy="1"/>
            </a:xfrm>
            <a:prstGeom prst="rect">
              <a:avLst/>
            </a:prstGeom>
            <a:solidFill>
              <a:srgbClr val="9496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371" name="Rectangle 263"/>
            <p:cNvSpPr>
              <a:spLocks noChangeArrowheads="1"/>
            </p:cNvSpPr>
            <p:nvPr/>
          </p:nvSpPr>
          <p:spPr bwMode="auto">
            <a:xfrm>
              <a:off x="1331" y="2135"/>
              <a:ext cx="74" cy="1"/>
            </a:xfrm>
            <a:prstGeom prst="rect">
              <a:avLst/>
            </a:prstGeom>
            <a:solidFill>
              <a:srgbClr val="9496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372" name="Rectangle 264"/>
            <p:cNvSpPr>
              <a:spLocks noChangeArrowheads="1"/>
            </p:cNvSpPr>
            <p:nvPr/>
          </p:nvSpPr>
          <p:spPr bwMode="auto">
            <a:xfrm>
              <a:off x="1331" y="2136"/>
              <a:ext cx="74" cy="1"/>
            </a:xfrm>
            <a:prstGeom prst="rect">
              <a:avLst/>
            </a:prstGeom>
            <a:solidFill>
              <a:srgbClr val="9798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373" name="Rectangle 265"/>
            <p:cNvSpPr>
              <a:spLocks noChangeArrowheads="1"/>
            </p:cNvSpPr>
            <p:nvPr/>
          </p:nvSpPr>
          <p:spPr bwMode="auto">
            <a:xfrm>
              <a:off x="1331" y="2137"/>
              <a:ext cx="74" cy="2"/>
            </a:xfrm>
            <a:prstGeom prst="rect">
              <a:avLst/>
            </a:prstGeom>
            <a:solidFill>
              <a:srgbClr val="9B9C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374" name="Rectangle 266"/>
            <p:cNvSpPr>
              <a:spLocks noChangeArrowheads="1"/>
            </p:cNvSpPr>
            <p:nvPr/>
          </p:nvSpPr>
          <p:spPr bwMode="auto">
            <a:xfrm>
              <a:off x="1331" y="2139"/>
              <a:ext cx="74" cy="1"/>
            </a:xfrm>
            <a:prstGeom prst="rect">
              <a:avLst/>
            </a:prstGeom>
            <a:solidFill>
              <a:srgbClr val="9B9C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375" name="Rectangle 267"/>
            <p:cNvSpPr>
              <a:spLocks noChangeArrowheads="1"/>
            </p:cNvSpPr>
            <p:nvPr/>
          </p:nvSpPr>
          <p:spPr bwMode="auto">
            <a:xfrm>
              <a:off x="1331" y="2140"/>
              <a:ext cx="74" cy="1"/>
            </a:xfrm>
            <a:prstGeom prst="rect">
              <a:avLst/>
            </a:prstGeom>
            <a:solidFill>
              <a:srgbClr val="9FA0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376" name="Rectangle 268"/>
            <p:cNvSpPr>
              <a:spLocks noChangeArrowheads="1"/>
            </p:cNvSpPr>
            <p:nvPr/>
          </p:nvSpPr>
          <p:spPr bwMode="auto">
            <a:xfrm>
              <a:off x="1331" y="2141"/>
              <a:ext cx="74" cy="1"/>
            </a:xfrm>
            <a:prstGeom prst="rect">
              <a:avLst/>
            </a:prstGeom>
            <a:solidFill>
              <a:srgbClr val="9FA0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377" name="Rectangle 269"/>
            <p:cNvSpPr>
              <a:spLocks noChangeArrowheads="1"/>
            </p:cNvSpPr>
            <p:nvPr/>
          </p:nvSpPr>
          <p:spPr bwMode="auto">
            <a:xfrm>
              <a:off x="1331" y="2142"/>
              <a:ext cx="74" cy="1"/>
            </a:xfrm>
            <a:prstGeom prst="rect">
              <a:avLst/>
            </a:prstGeom>
            <a:solidFill>
              <a:srgbClr val="A1A2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378" name="Rectangle 270"/>
            <p:cNvSpPr>
              <a:spLocks noChangeArrowheads="1"/>
            </p:cNvSpPr>
            <p:nvPr/>
          </p:nvSpPr>
          <p:spPr bwMode="auto">
            <a:xfrm>
              <a:off x="1331" y="2143"/>
              <a:ext cx="74" cy="2"/>
            </a:xfrm>
            <a:prstGeom prst="rect">
              <a:avLst/>
            </a:prstGeom>
            <a:solidFill>
              <a:srgbClr val="A5A6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379" name="Rectangle 271"/>
            <p:cNvSpPr>
              <a:spLocks noChangeArrowheads="1"/>
            </p:cNvSpPr>
            <p:nvPr/>
          </p:nvSpPr>
          <p:spPr bwMode="auto">
            <a:xfrm>
              <a:off x="1331" y="2145"/>
              <a:ext cx="74" cy="1"/>
            </a:xfrm>
            <a:prstGeom prst="rect">
              <a:avLst/>
            </a:prstGeom>
            <a:solidFill>
              <a:srgbClr val="A5A6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380" name="Rectangle 272"/>
            <p:cNvSpPr>
              <a:spLocks noChangeArrowheads="1"/>
            </p:cNvSpPr>
            <p:nvPr/>
          </p:nvSpPr>
          <p:spPr bwMode="auto">
            <a:xfrm>
              <a:off x="1331" y="2146"/>
              <a:ext cx="74" cy="1"/>
            </a:xfrm>
            <a:prstGeom prst="rect">
              <a:avLst/>
            </a:prstGeom>
            <a:solidFill>
              <a:srgbClr val="A9AA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381" name="Rectangle 273"/>
            <p:cNvSpPr>
              <a:spLocks noChangeArrowheads="1"/>
            </p:cNvSpPr>
            <p:nvPr/>
          </p:nvSpPr>
          <p:spPr bwMode="auto">
            <a:xfrm>
              <a:off x="1331" y="2147"/>
              <a:ext cx="74" cy="1"/>
            </a:xfrm>
            <a:prstGeom prst="rect">
              <a:avLst/>
            </a:prstGeom>
            <a:solidFill>
              <a:srgbClr val="A9AA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382" name="Rectangle 274"/>
            <p:cNvSpPr>
              <a:spLocks noChangeArrowheads="1"/>
            </p:cNvSpPr>
            <p:nvPr/>
          </p:nvSpPr>
          <p:spPr bwMode="auto">
            <a:xfrm>
              <a:off x="1331" y="2148"/>
              <a:ext cx="74" cy="1"/>
            </a:xfrm>
            <a:prstGeom prst="rect">
              <a:avLst/>
            </a:prstGeom>
            <a:solidFill>
              <a:srgbClr val="ABAC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383" name="Rectangle 275"/>
            <p:cNvSpPr>
              <a:spLocks noChangeArrowheads="1"/>
            </p:cNvSpPr>
            <p:nvPr/>
          </p:nvSpPr>
          <p:spPr bwMode="auto">
            <a:xfrm>
              <a:off x="1331" y="2149"/>
              <a:ext cx="74" cy="1"/>
            </a:xfrm>
            <a:prstGeom prst="rect">
              <a:avLst/>
            </a:prstGeom>
            <a:solidFill>
              <a:srgbClr val="AFB1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384" name="Rectangle 276"/>
            <p:cNvSpPr>
              <a:spLocks noChangeArrowheads="1"/>
            </p:cNvSpPr>
            <p:nvPr/>
          </p:nvSpPr>
          <p:spPr bwMode="auto">
            <a:xfrm>
              <a:off x="1331" y="2150"/>
              <a:ext cx="74" cy="2"/>
            </a:xfrm>
            <a:prstGeom prst="rect">
              <a:avLst/>
            </a:prstGeom>
            <a:solidFill>
              <a:srgbClr val="AFB1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385" name="Rectangle 277"/>
            <p:cNvSpPr>
              <a:spLocks noChangeArrowheads="1"/>
            </p:cNvSpPr>
            <p:nvPr/>
          </p:nvSpPr>
          <p:spPr bwMode="auto">
            <a:xfrm>
              <a:off x="1331" y="2152"/>
              <a:ext cx="74" cy="1"/>
            </a:xfrm>
            <a:prstGeom prst="rect">
              <a:avLst/>
            </a:prstGeom>
            <a:solidFill>
              <a:srgbClr val="B1B3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386" name="Rectangle 278"/>
            <p:cNvSpPr>
              <a:spLocks noChangeArrowheads="1"/>
            </p:cNvSpPr>
            <p:nvPr/>
          </p:nvSpPr>
          <p:spPr bwMode="auto">
            <a:xfrm>
              <a:off x="1331" y="2153"/>
              <a:ext cx="74" cy="1"/>
            </a:xfrm>
            <a:prstGeom prst="rect">
              <a:avLst/>
            </a:prstGeom>
            <a:solidFill>
              <a:srgbClr val="B4B5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387" name="Rectangle 279"/>
            <p:cNvSpPr>
              <a:spLocks noChangeArrowheads="1"/>
            </p:cNvSpPr>
            <p:nvPr/>
          </p:nvSpPr>
          <p:spPr bwMode="auto">
            <a:xfrm>
              <a:off x="1331" y="2154"/>
              <a:ext cx="74" cy="1"/>
            </a:xfrm>
            <a:prstGeom prst="rect">
              <a:avLst/>
            </a:prstGeom>
            <a:solidFill>
              <a:srgbClr val="B6B7C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388" name="Rectangle 280"/>
            <p:cNvSpPr>
              <a:spLocks noChangeArrowheads="1"/>
            </p:cNvSpPr>
            <p:nvPr/>
          </p:nvSpPr>
          <p:spPr bwMode="auto">
            <a:xfrm>
              <a:off x="1331" y="2155"/>
              <a:ext cx="74" cy="1"/>
            </a:xfrm>
            <a:prstGeom prst="rect">
              <a:avLst/>
            </a:prstGeom>
            <a:solidFill>
              <a:srgbClr val="BABB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389" name="Rectangle 281"/>
            <p:cNvSpPr>
              <a:spLocks noChangeArrowheads="1"/>
            </p:cNvSpPr>
            <p:nvPr/>
          </p:nvSpPr>
          <p:spPr bwMode="auto">
            <a:xfrm>
              <a:off x="1331" y="2156"/>
              <a:ext cx="74" cy="1"/>
            </a:xfrm>
            <a:prstGeom prst="rect">
              <a:avLst/>
            </a:prstGeom>
            <a:solidFill>
              <a:srgbClr val="BABB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390" name="Rectangle 282"/>
            <p:cNvSpPr>
              <a:spLocks noChangeArrowheads="1"/>
            </p:cNvSpPr>
            <p:nvPr/>
          </p:nvSpPr>
          <p:spPr bwMode="auto">
            <a:xfrm>
              <a:off x="1331" y="2157"/>
              <a:ext cx="74" cy="2"/>
            </a:xfrm>
            <a:prstGeom prst="rect">
              <a:avLst/>
            </a:prstGeom>
            <a:solidFill>
              <a:srgbClr val="BCBE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391" name="Rectangle 283"/>
            <p:cNvSpPr>
              <a:spLocks noChangeArrowheads="1"/>
            </p:cNvSpPr>
            <p:nvPr/>
          </p:nvSpPr>
          <p:spPr bwMode="auto">
            <a:xfrm>
              <a:off x="1331" y="2159"/>
              <a:ext cx="74" cy="1"/>
            </a:xfrm>
            <a:prstGeom prst="rect">
              <a:avLst/>
            </a:prstGeom>
            <a:solidFill>
              <a:srgbClr val="BEC0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392" name="Rectangle 284"/>
            <p:cNvSpPr>
              <a:spLocks noChangeArrowheads="1"/>
            </p:cNvSpPr>
            <p:nvPr/>
          </p:nvSpPr>
          <p:spPr bwMode="auto">
            <a:xfrm>
              <a:off x="1331" y="2160"/>
              <a:ext cx="74" cy="1"/>
            </a:xfrm>
            <a:prstGeom prst="rect">
              <a:avLst/>
            </a:prstGeom>
            <a:solidFill>
              <a:srgbClr val="C1C2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393" name="Rectangle 285"/>
            <p:cNvSpPr>
              <a:spLocks noChangeArrowheads="1"/>
            </p:cNvSpPr>
            <p:nvPr/>
          </p:nvSpPr>
          <p:spPr bwMode="auto">
            <a:xfrm>
              <a:off x="1331" y="2161"/>
              <a:ext cx="74" cy="1"/>
            </a:xfrm>
            <a:prstGeom prst="rect">
              <a:avLst/>
            </a:prstGeom>
            <a:solidFill>
              <a:srgbClr val="C5C6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394" name="Rectangle 286"/>
            <p:cNvSpPr>
              <a:spLocks noChangeArrowheads="1"/>
            </p:cNvSpPr>
            <p:nvPr/>
          </p:nvSpPr>
          <p:spPr bwMode="auto">
            <a:xfrm>
              <a:off x="1331" y="2162"/>
              <a:ext cx="74" cy="1"/>
            </a:xfrm>
            <a:prstGeom prst="rect">
              <a:avLst/>
            </a:prstGeom>
            <a:solidFill>
              <a:srgbClr val="C8C9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395" name="Rectangle 287"/>
            <p:cNvSpPr>
              <a:spLocks noChangeArrowheads="1"/>
            </p:cNvSpPr>
            <p:nvPr/>
          </p:nvSpPr>
          <p:spPr bwMode="auto">
            <a:xfrm>
              <a:off x="1331" y="2163"/>
              <a:ext cx="74" cy="1"/>
            </a:xfrm>
            <a:prstGeom prst="rect">
              <a:avLst/>
            </a:prstGeom>
            <a:solidFill>
              <a:srgbClr val="CACB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396" name="Rectangle 288"/>
            <p:cNvSpPr>
              <a:spLocks noChangeArrowheads="1"/>
            </p:cNvSpPr>
            <p:nvPr/>
          </p:nvSpPr>
          <p:spPr bwMode="auto">
            <a:xfrm>
              <a:off x="1331" y="2164"/>
              <a:ext cx="74" cy="2"/>
            </a:xfrm>
            <a:prstGeom prst="rect">
              <a:avLst/>
            </a:prstGeom>
            <a:solidFill>
              <a:srgbClr val="CCCD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397" name="Rectangle 289"/>
            <p:cNvSpPr>
              <a:spLocks noChangeArrowheads="1"/>
            </p:cNvSpPr>
            <p:nvPr/>
          </p:nvSpPr>
          <p:spPr bwMode="auto">
            <a:xfrm>
              <a:off x="1331" y="2166"/>
              <a:ext cx="74" cy="1"/>
            </a:xfrm>
            <a:prstGeom prst="rect">
              <a:avLst/>
            </a:prstGeom>
            <a:solidFill>
              <a:srgbClr val="D1D1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398" name="Rectangle 290"/>
            <p:cNvSpPr>
              <a:spLocks noChangeArrowheads="1"/>
            </p:cNvSpPr>
            <p:nvPr/>
          </p:nvSpPr>
          <p:spPr bwMode="auto">
            <a:xfrm>
              <a:off x="1331" y="2167"/>
              <a:ext cx="74" cy="1"/>
            </a:xfrm>
            <a:prstGeom prst="rect">
              <a:avLst/>
            </a:prstGeom>
            <a:solidFill>
              <a:srgbClr val="D1D1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399" name="Rectangle 291"/>
            <p:cNvSpPr>
              <a:spLocks noChangeArrowheads="1"/>
            </p:cNvSpPr>
            <p:nvPr/>
          </p:nvSpPr>
          <p:spPr bwMode="auto">
            <a:xfrm>
              <a:off x="1331" y="2168"/>
              <a:ext cx="74" cy="1"/>
            </a:xfrm>
            <a:prstGeom prst="rect">
              <a:avLst/>
            </a:prstGeom>
            <a:solidFill>
              <a:srgbClr val="D3D4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00" name="Rectangle 292"/>
            <p:cNvSpPr>
              <a:spLocks noChangeArrowheads="1"/>
            </p:cNvSpPr>
            <p:nvPr/>
          </p:nvSpPr>
          <p:spPr bwMode="auto">
            <a:xfrm>
              <a:off x="1331" y="2169"/>
              <a:ext cx="74" cy="1"/>
            </a:xfrm>
            <a:prstGeom prst="rect">
              <a:avLst/>
            </a:prstGeom>
            <a:solidFill>
              <a:srgbClr val="D5D6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01" name="Rectangle 293"/>
            <p:cNvSpPr>
              <a:spLocks noChangeArrowheads="1"/>
            </p:cNvSpPr>
            <p:nvPr/>
          </p:nvSpPr>
          <p:spPr bwMode="auto">
            <a:xfrm>
              <a:off x="1331" y="2170"/>
              <a:ext cx="74" cy="1"/>
            </a:xfrm>
            <a:prstGeom prst="rect">
              <a:avLst/>
            </a:prstGeom>
            <a:solidFill>
              <a:srgbClr val="D8D8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02" name="Rectangle 294"/>
            <p:cNvSpPr>
              <a:spLocks noChangeArrowheads="1"/>
            </p:cNvSpPr>
            <p:nvPr/>
          </p:nvSpPr>
          <p:spPr bwMode="auto">
            <a:xfrm>
              <a:off x="1331" y="2171"/>
              <a:ext cx="74" cy="2"/>
            </a:xfrm>
            <a:prstGeom prst="rect">
              <a:avLst/>
            </a:prstGeom>
            <a:solidFill>
              <a:srgbClr val="DCDD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03" name="Rectangle 295"/>
            <p:cNvSpPr>
              <a:spLocks noChangeArrowheads="1"/>
            </p:cNvSpPr>
            <p:nvPr/>
          </p:nvSpPr>
          <p:spPr bwMode="auto">
            <a:xfrm>
              <a:off x="1331" y="2173"/>
              <a:ext cx="74" cy="1"/>
            </a:xfrm>
            <a:prstGeom prst="rect">
              <a:avLst/>
            </a:prstGeom>
            <a:solidFill>
              <a:srgbClr val="DCDD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04" name="Rectangle 296"/>
            <p:cNvSpPr>
              <a:spLocks noChangeArrowheads="1"/>
            </p:cNvSpPr>
            <p:nvPr/>
          </p:nvSpPr>
          <p:spPr bwMode="auto">
            <a:xfrm>
              <a:off x="1331" y="2174"/>
              <a:ext cx="74" cy="1"/>
            </a:xfrm>
            <a:prstGeom prst="rect">
              <a:avLst/>
            </a:prstGeom>
            <a:solidFill>
              <a:srgbClr val="DFDF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05" name="Rectangle 297"/>
            <p:cNvSpPr>
              <a:spLocks noChangeArrowheads="1"/>
            </p:cNvSpPr>
            <p:nvPr/>
          </p:nvSpPr>
          <p:spPr bwMode="auto">
            <a:xfrm>
              <a:off x="1331" y="2175"/>
              <a:ext cx="74" cy="1"/>
            </a:xfrm>
            <a:prstGeom prst="rect">
              <a:avLst/>
            </a:prstGeom>
            <a:solidFill>
              <a:srgbClr val="E1E2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06" name="Rectangle 298"/>
            <p:cNvSpPr>
              <a:spLocks noChangeArrowheads="1"/>
            </p:cNvSpPr>
            <p:nvPr/>
          </p:nvSpPr>
          <p:spPr bwMode="auto">
            <a:xfrm>
              <a:off x="1331" y="2176"/>
              <a:ext cx="74" cy="1"/>
            </a:xfrm>
            <a:prstGeom prst="rect">
              <a:avLst/>
            </a:prstGeom>
            <a:solidFill>
              <a:srgbClr val="E4E4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07" name="Rectangle 299"/>
            <p:cNvSpPr>
              <a:spLocks noChangeArrowheads="1"/>
            </p:cNvSpPr>
            <p:nvPr/>
          </p:nvSpPr>
          <p:spPr bwMode="auto">
            <a:xfrm>
              <a:off x="1331" y="2177"/>
              <a:ext cx="74" cy="2"/>
            </a:xfrm>
            <a:prstGeom prst="rect">
              <a:avLst/>
            </a:prstGeom>
            <a:solidFill>
              <a:srgbClr val="E9E9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08" name="Rectangle 300"/>
            <p:cNvSpPr>
              <a:spLocks noChangeArrowheads="1"/>
            </p:cNvSpPr>
            <p:nvPr/>
          </p:nvSpPr>
          <p:spPr bwMode="auto">
            <a:xfrm>
              <a:off x="1331" y="2179"/>
              <a:ext cx="74" cy="1"/>
            </a:xfrm>
            <a:prstGeom prst="rect">
              <a:avLst/>
            </a:prstGeom>
            <a:solidFill>
              <a:srgbClr val="E9E9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09" name="Rectangle 301"/>
            <p:cNvSpPr>
              <a:spLocks noChangeArrowheads="1"/>
            </p:cNvSpPr>
            <p:nvPr/>
          </p:nvSpPr>
          <p:spPr bwMode="auto">
            <a:xfrm>
              <a:off x="1331" y="2180"/>
              <a:ext cx="74" cy="1"/>
            </a:xfrm>
            <a:prstGeom prst="rect">
              <a:avLst/>
            </a:prstGeom>
            <a:solidFill>
              <a:srgbClr val="EBEB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10" name="Rectangle 302"/>
            <p:cNvSpPr>
              <a:spLocks noChangeArrowheads="1"/>
            </p:cNvSpPr>
            <p:nvPr/>
          </p:nvSpPr>
          <p:spPr bwMode="auto">
            <a:xfrm>
              <a:off x="1331" y="2181"/>
              <a:ext cx="74" cy="1"/>
            </a:xfrm>
            <a:prstGeom prst="rect">
              <a:avLst/>
            </a:prstGeom>
            <a:solidFill>
              <a:srgbClr val="EDEE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11" name="Rectangle 303"/>
            <p:cNvSpPr>
              <a:spLocks noChangeArrowheads="1"/>
            </p:cNvSpPr>
            <p:nvPr/>
          </p:nvSpPr>
          <p:spPr bwMode="auto">
            <a:xfrm>
              <a:off x="1331" y="2182"/>
              <a:ext cx="74" cy="1"/>
            </a:xfrm>
            <a:prstGeom prst="rect">
              <a:avLst/>
            </a:prstGeom>
            <a:solidFill>
              <a:srgbClr val="F0F0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12" name="Rectangle 304"/>
            <p:cNvSpPr>
              <a:spLocks noChangeArrowheads="1"/>
            </p:cNvSpPr>
            <p:nvPr/>
          </p:nvSpPr>
          <p:spPr bwMode="auto">
            <a:xfrm>
              <a:off x="1331" y="2183"/>
              <a:ext cx="74" cy="1"/>
            </a:xfrm>
            <a:prstGeom prst="rect">
              <a:avLst/>
            </a:prstGeom>
            <a:solidFill>
              <a:srgbClr val="F5F5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13" name="Rectangle 305"/>
            <p:cNvSpPr>
              <a:spLocks noChangeArrowheads="1"/>
            </p:cNvSpPr>
            <p:nvPr/>
          </p:nvSpPr>
          <p:spPr bwMode="auto">
            <a:xfrm>
              <a:off x="1331" y="2184"/>
              <a:ext cx="74" cy="2"/>
            </a:xfrm>
            <a:prstGeom prst="rect">
              <a:avLst/>
            </a:prstGeom>
            <a:solidFill>
              <a:srgbClr val="F5F5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14" name="Rectangle 306"/>
            <p:cNvSpPr>
              <a:spLocks noChangeArrowheads="1"/>
            </p:cNvSpPr>
            <p:nvPr/>
          </p:nvSpPr>
          <p:spPr bwMode="auto">
            <a:xfrm>
              <a:off x="1331" y="2186"/>
              <a:ext cx="74" cy="1"/>
            </a:xfrm>
            <a:prstGeom prst="rect">
              <a:avLst/>
            </a:prstGeom>
            <a:solidFill>
              <a:srgbClr val="F7F8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15" name="Rectangle 307"/>
            <p:cNvSpPr>
              <a:spLocks noChangeArrowheads="1"/>
            </p:cNvSpPr>
            <p:nvPr/>
          </p:nvSpPr>
          <p:spPr bwMode="auto">
            <a:xfrm>
              <a:off x="1331" y="2187"/>
              <a:ext cx="74" cy="1"/>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16" name="Rectangle 308"/>
            <p:cNvSpPr>
              <a:spLocks noChangeArrowheads="1"/>
            </p:cNvSpPr>
            <p:nvPr/>
          </p:nvSpPr>
          <p:spPr bwMode="auto">
            <a:xfrm>
              <a:off x="1331" y="2188"/>
              <a:ext cx="74" cy="1"/>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17" name="Line 309"/>
            <p:cNvSpPr>
              <a:spLocks noChangeShapeType="1"/>
            </p:cNvSpPr>
            <p:nvPr/>
          </p:nvSpPr>
          <p:spPr bwMode="auto">
            <a:xfrm>
              <a:off x="1405" y="2188"/>
              <a:ext cx="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18" name="Rectangle 310"/>
            <p:cNvSpPr>
              <a:spLocks noChangeArrowheads="1"/>
            </p:cNvSpPr>
            <p:nvPr/>
          </p:nvSpPr>
          <p:spPr bwMode="auto">
            <a:xfrm>
              <a:off x="1426" y="2026"/>
              <a:ext cx="34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lumMod val="75000"/>
                      <a:lumOff val="25000"/>
                    </a:schemeClr>
                  </a:solidFill>
                  <a:effectLst/>
                  <a:latin typeface="+mn-lt"/>
                </a:rPr>
                <a:t>High : 4</a:t>
              </a:r>
              <a:endParaRPr kumimoji="0" lang="en-US" altLang="en-US" sz="1800" b="0" i="0" u="none" strike="noStrike" cap="none" normalizeH="0" baseline="0" dirty="0">
                <a:ln>
                  <a:noFill/>
                </a:ln>
                <a:solidFill>
                  <a:schemeClr val="tx1">
                    <a:lumMod val="75000"/>
                    <a:lumOff val="25000"/>
                  </a:schemeClr>
                </a:solidFill>
                <a:effectLst/>
                <a:latin typeface="+mn-lt"/>
              </a:endParaRPr>
            </a:p>
          </p:txBody>
        </p:sp>
        <p:sp>
          <p:nvSpPr>
            <p:cNvPr id="419" name="Line 311"/>
            <p:cNvSpPr>
              <a:spLocks noChangeShapeType="1"/>
            </p:cNvSpPr>
            <p:nvPr/>
          </p:nvSpPr>
          <p:spPr bwMode="auto">
            <a:xfrm>
              <a:off x="1405" y="2181"/>
              <a:ext cx="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20" name="Rectangle 312"/>
            <p:cNvSpPr>
              <a:spLocks noChangeArrowheads="1"/>
            </p:cNvSpPr>
            <p:nvPr/>
          </p:nvSpPr>
          <p:spPr bwMode="auto">
            <a:xfrm>
              <a:off x="1331" y="2181"/>
              <a:ext cx="74"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21" name="Rectangle 313"/>
            <p:cNvSpPr>
              <a:spLocks noChangeArrowheads="1"/>
            </p:cNvSpPr>
            <p:nvPr/>
          </p:nvSpPr>
          <p:spPr bwMode="auto">
            <a:xfrm>
              <a:off x="1331" y="2182"/>
              <a:ext cx="74" cy="1"/>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22" name="Rectangle 314"/>
            <p:cNvSpPr>
              <a:spLocks noChangeArrowheads="1"/>
            </p:cNvSpPr>
            <p:nvPr/>
          </p:nvSpPr>
          <p:spPr bwMode="auto">
            <a:xfrm>
              <a:off x="1331" y="2183"/>
              <a:ext cx="74" cy="1"/>
            </a:xfrm>
            <a:prstGeom prst="rect">
              <a:avLst/>
            </a:prstGeom>
            <a:solidFill>
              <a:srgbClr val="FCFC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23" name="Rectangle 315"/>
            <p:cNvSpPr>
              <a:spLocks noChangeArrowheads="1"/>
            </p:cNvSpPr>
            <p:nvPr/>
          </p:nvSpPr>
          <p:spPr bwMode="auto">
            <a:xfrm>
              <a:off x="1331" y="2184"/>
              <a:ext cx="74" cy="2"/>
            </a:xfrm>
            <a:prstGeom prst="rect">
              <a:avLst/>
            </a:prstGeom>
            <a:solidFill>
              <a:srgbClr val="FCFC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24" name="Rectangle 316"/>
            <p:cNvSpPr>
              <a:spLocks noChangeArrowheads="1"/>
            </p:cNvSpPr>
            <p:nvPr/>
          </p:nvSpPr>
          <p:spPr bwMode="auto">
            <a:xfrm>
              <a:off x="1331" y="2186"/>
              <a:ext cx="74" cy="1"/>
            </a:xfrm>
            <a:prstGeom prst="rect">
              <a:avLst/>
            </a:prstGeom>
            <a:solidFill>
              <a:srgbClr val="FAF9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25" name="Rectangle 317"/>
            <p:cNvSpPr>
              <a:spLocks noChangeArrowheads="1"/>
            </p:cNvSpPr>
            <p:nvPr/>
          </p:nvSpPr>
          <p:spPr bwMode="auto">
            <a:xfrm>
              <a:off x="1331" y="2187"/>
              <a:ext cx="74" cy="1"/>
            </a:xfrm>
            <a:prstGeom prst="rect">
              <a:avLst/>
            </a:prstGeom>
            <a:solidFill>
              <a:srgbClr val="FAF9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26" name="Rectangle 318"/>
            <p:cNvSpPr>
              <a:spLocks noChangeArrowheads="1"/>
            </p:cNvSpPr>
            <p:nvPr/>
          </p:nvSpPr>
          <p:spPr bwMode="auto">
            <a:xfrm>
              <a:off x="1331" y="2188"/>
              <a:ext cx="74" cy="1"/>
            </a:xfrm>
            <a:prstGeom prst="rect">
              <a:avLst/>
            </a:prstGeom>
            <a:solidFill>
              <a:srgbClr val="FAF8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27" name="Rectangle 319"/>
            <p:cNvSpPr>
              <a:spLocks noChangeArrowheads="1"/>
            </p:cNvSpPr>
            <p:nvPr/>
          </p:nvSpPr>
          <p:spPr bwMode="auto">
            <a:xfrm>
              <a:off x="1331" y="2189"/>
              <a:ext cx="74" cy="1"/>
            </a:xfrm>
            <a:prstGeom prst="rect">
              <a:avLst/>
            </a:prstGeom>
            <a:solidFill>
              <a:srgbClr val="F7F5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28" name="Rectangle 320"/>
            <p:cNvSpPr>
              <a:spLocks noChangeArrowheads="1"/>
            </p:cNvSpPr>
            <p:nvPr/>
          </p:nvSpPr>
          <p:spPr bwMode="auto">
            <a:xfrm>
              <a:off x="1331" y="2190"/>
              <a:ext cx="74" cy="1"/>
            </a:xfrm>
            <a:prstGeom prst="rect">
              <a:avLst/>
            </a:prstGeom>
            <a:solidFill>
              <a:srgbClr val="F7F5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29" name="Rectangle 321"/>
            <p:cNvSpPr>
              <a:spLocks noChangeArrowheads="1"/>
            </p:cNvSpPr>
            <p:nvPr/>
          </p:nvSpPr>
          <p:spPr bwMode="auto">
            <a:xfrm>
              <a:off x="1331" y="2191"/>
              <a:ext cx="74" cy="2"/>
            </a:xfrm>
            <a:prstGeom prst="rect">
              <a:avLst/>
            </a:prstGeom>
            <a:solidFill>
              <a:srgbClr val="F7F5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30" name="Rectangle 322"/>
            <p:cNvSpPr>
              <a:spLocks noChangeArrowheads="1"/>
            </p:cNvSpPr>
            <p:nvPr/>
          </p:nvSpPr>
          <p:spPr bwMode="auto">
            <a:xfrm>
              <a:off x="1331" y="2193"/>
              <a:ext cx="74" cy="1"/>
            </a:xfrm>
            <a:prstGeom prst="rect">
              <a:avLst/>
            </a:prstGeom>
            <a:solidFill>
              <a:srgbClr val="F7F5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31" name="Rectangle 323"/>
            <p:cNvSpPr>
              <a:spLocks noChangeArrowheads="1"/>
            </p:cNvSpPr>
            <p:nvPr/>
          </p:nvSpPr>
          <p:spPr bwMode="auto">
            <a:xfrm>
              <a:off x="1331" y="2194"/>
              <a:ext cx="74" cy="1"/>
            </a:xfrm>
            <a:prstGeom prst="rect">
              <a:avLst/>
            </a:prstGeom>
            <a:solidFill>
              <a:srgbClr val="F5F2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32" name="Rectangle 324"/>
            <p:cNvSpPr>
              <a:spLocks noChangeArrowheads="1"/>
            </p:cNvSpPr>
            <p:nvPr/>
          </p:nvSpPr>
          <p:spPr bwMode="auto">
            <a:xfrm>
              <a:off x="1331" y="2195"/>
              <a:ext cx="74" cy="1"/>
            </a:xfrm>
            <a:prstGeom prst="rect">
              <a:avLst/>
            </a:prstGeom>
            <a:solidFill>
              <a:srgbClr val="F5F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33" name="Rectangle 325"/>
            <p:cNvSpPr>
              <a:spLocks noChangeArrowheads="1"/>
            </p:cNvSpPr>
            <p:nvPr/>
          </p:nvSpPr>
          <p:spPr bwMode="auto">
            <a:xfrm>
              <a:off x="1331" y="2196"/>
              <a:ext cx="74" cy="1"/>
            </a:xfrm>
            <a:prstGeom prst="rect">
              <a:avLst/>
            </a:prstGeom>
            <a:solidFill>
              <a:srgbClr val="F5F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34" name="Rectangle 326"/>
            <p:cNvSpPr>
              <a:spLocks noChangeArrowheads="1"/>
            </p:cNvSpPr>
            <p:nvPr/>
          </p:nvSpPr>
          <p:spPr bwMode="auto">
            <a:xfrm>
              <a:off x="1331" y="2197"/>
              <a:ext cx="74" cy="1"/>
            </a:xfrm>
            <a:prstGeom prst="rect">
              <a:avLst/>
            </a:prstGeom>
            <a:solidFill>
              <a:srgbClr val="F2EE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35" name="Rectangle 327"/>
            <p:cNvSpPr>
              <a:spLocks noChangeArrowheads="1"/>
            </p:cNvSpPr>
            <p:nvPr/>
          </p:nvSpPr>
          <p:spPr bwMode="auto">
            <a:xfrm>
              <a:off x="1331" y="2198"/>
              <a:ext cx="74" cy="2"/>
            </a:xfrm>
            <a:prstGeom prst="rect">
              <a:avLst/>
            </a:prstGeom>
            <a:solidFill>
              <a:srgbClr val="F2EE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36" name="Rectangle 328"/>
            <p:cNvSpPr>
              <a:spLocks noChangeArrowheads="1"/>
            </p:cNvSpPr>
            <p:nvPr/>
          </p:nvSpPr>
          <p:spPr bwMode="auto">
            <a:xfrm>
              <a:off x="1331" y="2200"/>
              <a:ext cx="74" cy="1"/>
            </a:xfrm>
            <a:prstGeom prst="rect">
              <a:avLst/>
            </a:prstGeom>
            <a:solidFill>
              <a:srgbClr val="F2EE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37" name="Rectangle 329"/>
            <p:cNvSpPr>
              <a:spLocks noChangeArrowheads="1"/>
            </p:cNvSpPr>
            <p:nvPr/>
          </p:nvSpPr>
          <p:spPr bwMode="auto">
            <a:xfrm>
              <a:off x="1331" y="2201"/>
              <a:ext cx="74" cy="1"/>
            </a:xfrm>
            <a:prstGeom prst="rect">
              <a:avLst/>
            </a:prstGeom>
            <a:solidFill>
              <a:srgbClr val="F2ED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38" name="Rectangle 330"/>
            <p:cNvSpPr>
              <a:spLocks noChangeArrowheads="1"/>
            </p:cNvSpPr>
            <p:nvPr/>
          </p:nvSpPr>
          <p:spPr bwMode="auto">
            <a:xfrm>
              <a:off x="1331" y="2202"/>
              <a:ext cx="74" cy="1"/>
            </a:xfrm>
            <a:prstGeom prst="rect">
              <a:avLst/>
            </a:prstGeom>
            <a:solidFill>
              <a:srgbClr val="F0EB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39" name="Rectangle 331"/>
            <p:cNvSpPr>
              <a:spLocks noChangeArrowheads="1"/>
            </p:cNvSpPr>
            <p:nvPr/>
          </p:nvSpPr>
          <p:spPr bwMode="auto">
            <a:xfrm>
              <a:off x="1331" y="2203"/>
              <a:ext cx="74" cy="1"/>
            </a:xfrm>
            <a:prstGeom prst="rect">
              <a:avLst/>
            </a:prstGeom>
            <a:solidFill>
              <a:srgbClr val="F0EA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40" name="Rectangle 332"/>
            <p:cNvSpPr>
              <a:spLocks noChangeArrowheads="1"/>
            </p:cNvSpPr>
            <p:nvPr/>
          </p:nvSpPr>
          <p:spPr bwMode="auto">
            <a:xfrm>
              <a:off x="1331" y="2204"/>
              <a:ext cx="74" cy="1"/>
            </a:xfrm>
            <a:prstGeom prst="rect">
              <a:avLst/>
            </a:prstGeom>
            <a:solidFill>
              <a:srgbClr val="F0EA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41" name="Rectangle 333"/>
            <p:cNvSpPr>
              <a:spLocks noChangeArrowheads="1"/>
            </p:cNvSpPr>
            <p:nvPr/>
          </p:nvSpPr>
          <p:spPr bwMode="auto">
            <a:xfrm>
              <a:off x="1331" y="2205"/>
              <a:ext cx="74" cy="2"/>
            </a:xfrm>
            <a:prstGeom prst="rect">
              <a:avLst/>
            </a:prstGeom>
            <a:solidFill>
              <a:srgbClr val="EDE7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42" name="Rectangle 334"/>
            <p:cNvSpPr>
              <a:spLocks noChangeArrowheads="1"/>
            </p:cNvSpPr>
            <p:nvPr/>
          </p:nvSpPr>
          <p:spPr bwMode="auto">
            <a:xfrm>
              <a:off x="1331" y="2207"/>
              <a:ext cx="74" cy="1"/>
            </a:xfrm>
            <a:prstGeom prst="rect">
              <a:avLst/>
            </a:prstGeom>
            <a:solidFill>
              <a:srgbClr val="EDE7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43" name="Rectangle 335"/>
            <p:cNvSpPr>
              <a:spLocks noChangeArrowheads="1"/>
            </p:cNvSpPr>
            <p:nvPr/>
          </p:nvSpPr>
          <p:spPr bwMode="auto">
            <a:xfrm>
              <a:off x="1331" y="2208"/>
              <a:ext cx="74" cy="1"/>
            </a:xfrm>
            <a:prstGeom prst="rect">
              <a:avLst/>
            </a:prstGeom>
            <a:solidFill>
              <a:srgbClr val="EDE7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44" name="Rectangle 336"/>
            <p:cNvSpPr>
              <a:spLocks noChangeArrowheads="1"/>
            </p:cNvSpPr>
            <p:nvPr/>
          </p:nvSpPr>
          <p:spPr bwMode="auto">
            <a:xfrm>
              <a:off x="1331" y="2209"/>
              <a:ext cx="74" cy="1"/>
            </a:xfrm>
            <a:prstGeom prst="rect">
              <a:avLst/>
            </a:prstGeom>
            <a:solidFill>
              <a:srgbClr val="EBE4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45" name="Rectangle 337"/>
            <p:cNvSpPr>
              <a:spLocks noChangeArrowheads="1"/>
            </p:cNvSpPr>
            <p:nvPr/>
          </p:nvSpPr>
          <p:spPr bwMode="auto">
            <a:xfrm>
              <a:off x="1331" y="2210"/>
              <a:ext cx="74" cy="1"/>
            </a:xfrm>
            <a:prstGeom prst="rect">
              <a:avLst/>
            </a:prstGeom>
            <a:solidFill>
              <a:srgbClr val="EBE4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46" name="Rectangle 338"/>
            <p:cNvSpPr>
              <a:spLocks noChangeArrowheads="1"/>
            </p:cNvSpPr>
            <p:nvPr/>
          </p:nvSpPr>
          <p:spPr bwMode="auto">
            <a:xfrm>
              <a:off x="1331" y="2211"/>
              <a:ext cx="74" cy="1"/>
            </a:xfrm>
            <a:prstGeom prst="rect">
              <a:avLst/>
            </a:prstGeom>
            <a:solidFill>
              <a:srgbClr val="EBE3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47" name="Rectangle 339"/>
            <p:cNvSpPr>
              <a:spLocks noChangeArrowheads="1"/>
            </p:cNvSpPr>
            <p:nvPr/>
          </p:nvSpPr>
          <p:spPr bwMode="auto">
            <a:xfrm>
              <a:off x="1331" y="2212"/>
              <a:ext cx="74" cy="2"/>
            </a:xfrm>
            <a:prstGeom prst="rect">
              <a:avLst/>
            </a:prstGeom>
            <a:solidFill>
              <a:srgbClr val="E8E1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48" name="Rectangle 340"/>
            <p:cNvSpPr>
              <a:spLocks noChangeArrowheads="1"/>
            </p:cNvSpPr>
            <p:nvPr/>
          </p:nvSpPr>
          <p:spPr bwMode="auto">
            <a:xfrm>
              <a:off x="1331" y="2214"/>
              <a:ext cx="74" cy="1"/>
            </a:xfrm>
            <a:prstGeom prst="rect">
              <a:avLst/>
            </a:prstGeom>
            <a:solidFill>
              <a:srgbClr val="E8E0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49" name="Rectangle 341"/>
            <p:cNvSpPr>
              <a:spLocks noChangeArrowheads="1"/>
            </p:cNvSpPr>
            <p:nvPr/>
          </p:nvSpPr>
          <p:spPr bwMode="auto">
            <a:xfrm>
              <a:off x="1331" y="2215"/>
              <a:ext cx="74" cy="1"/>
            </a:xfrm>
            <a:prstGeom prst="rect">
              <a:avLst/>
            </a:prstGeom>
            <a:solidFill>
              <a:srgbClr val="E8E0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50" name="Rectangle 342"/>
            <p:cNvSpPr>
              <a:spLocks noChangeArrowheads="1"/>
            </p:cNvSpPr>
            <p:nvPr/>
          </p:nvSpPr>
          <p:spPr bwMode="auto">
            <a:xfrm>
              <a:off x="1331" y="2216"/>
              <a:ext cx="74" cy="1"/>
            </a:xfrm>
            <a:prstGeom prst="rect">
              <a:avLst/>
            </a:prstGeom>
            <a:solidFill>
              <a:srgbClr val="E6DD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51" name="Rectangle 343"/>
            <p:cNvSpPr>
              <a:spLocks noChangeArrowheads="1"/>
            </p:cNvSpPr>
            <p:nvPr/>
          </p:nvSpPr>
          <p:spPr bwMode="auto">
            <a:xfrm>
              <a:off x="1331" y="2217"/>
              <a:ext cx="74" cy="1"/>
            </a:xfrm>
            <a:prstGeom prst="rect">
              <a:avLst/>
            </a:prstGeom>
            <a:solidFill>
              <a:srgbClr val="E6DD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52" name="Rectangle 344"/>
            <p:cNvSpPr>
              <a:spLocks noChangeArrowheads="1"/>
            </p:cNvSpPr>
            <p:nvPr/>
          </p:nvSpPr>
          <p:spPr bwMode="auto">
            <a:xfrm>
              <a:off x="1331" y="2218"/>
              <a:ext cx="74" cy="2"/>
            </a:xfrm>
            <a:prstGeom prst="rect">
              <a:avLst/>
            </a:prstGeom>
            <a:solidFill>
              <a:srgbClr val="E6DD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53" name="Rectangle 345"/>
            <p:cNvSpPr>
              <a:spLocks noChangeArrowheads="1"/>
            </p:cNvSpPr>
            <p:nvPr/>
          </p:nvSpPr>
          <p:spPr bwMode="auto">
            <a:xfrm>
              <a:off x="1331" y="2220"/>
              <a:ext cx="74" cy="1"/>
            </a:xfrm>
            <a:prstGeom prst="rect">
              <a:avLst/>
            </a:prstGeom>
            <a:solidFill>
              <a:srgbClr val="E6DC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54" name="Rectangle 346"/>
            <p:cNvSpPr>
              <a:spLocks noChangeArrowheads="1"/>
            </p:cNvSpPr>
            <p:nvPr/>
          </p:nvSpPr>
          <p:spPr bwMode="auto">
            <a:xfrm>
              <a:off x="1331" y="2221"/>
              <a:ext cx="74" cy="1"/>
            </a:xfrm>
            <a:prstGeom prst="rect">
              <a:avLst/>
            </a:prstGeom>
            <a:solidFill>
              <a:srgbClr val="E3DA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55" name="Rectangle 347"/>
            <p:cNvSpPr>
              <a:spLocks noChangeArrowheads="1"/>
            </p:cNvSpPr>
            <p:nvPr/>
          </p:nvSpPr>
          <p:spPr bwMode="auto">
            <a:xfrm>
              <a:off x="1331" y="2222"/>
              <a:ext cx="74" cy="1"/>
            </a:xfrm>
            <a:prstGeom prst="rect">
              <a:avLst/>
            </a:prstGeom>
            <a:solidFill>
              <a:srgbClr val="E3D9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56" name="Rectangle 348"/>
            <p:cNvSpPr>
              <a:spLocks noChangeArrowheads="1"/>
            </p:cNvSpPr>
            <p:nvPr/>
          </p:nvSpPr>
          <p:spPr bwMode="auto">
            <a:xfrm>
              <a:off x="1331" y="2223"/>
              <a:ext cx="74" cy="1"/>
            </a:xfrm>
            <a:prstGeom prst="rect">
              <a:avLst/>
            </a:prstGeom>
            <a:solidFill>
              <a:srgbClr val="E3D9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57" name="Rectangle 349"/>
            <p:cNvSpPr>
              <a:spLocks noChangeArrowheads="1"/>
            </p:cNvSpPr>
            <p:nvPr/>
          </p:nvSpPr>
          <p:spPr bwMode="auto">
            <a:xfrm>
              <a:off x="1331" y="2224"/>
              <a:ext cx="74" cy="1"/>
            </a:xfrm>
            <a:prstGeom prst="rect">
              <a:avLst/>
            </a:prstGeom>
            <a:solidFill>
              <a:srgbClr val="E0D7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58" name="Rectangle 350"/>
            <p:cNvSpPr>
              <a:spLocks noChangeArrowheads="1"/>
            </p:cNvSpPr>
            <p:nvPr/>
          </p:nvSpPr>
          <p:spPr bwMode="auto">
            <a:xfrm>
              <a:off x="1331" y="2225"/>
              <a:ext cx="74" cy="2"/>
            </a:xfrm>
            <a:prstGeom prst="rect">
              <a:avLst/>
            </a:prstGeom>
            <a:solidFill>
              <a:srgbClr val="E0D6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59" name="Rectangle 351"/>
            <p:cNvSpPr>
              <a:spLocks noChangeArrowheads="1"/>
            </p:cNvSpPr>
            <p:nvPr/>
          </p:nvSpPr>
          <p:spPr bwMode="auto">
            <a:xfrm>
              <a:off x="1331" y="2227"/>
              <a:ext cx="74" cy="1"/>
            </a:xfrm>
            <a:prstGeom prst="rect">
              <a:avLst/>
            </a:prstGeom>
            <a:solidFill>
              <a:srgbClr val="E0D6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60" name="Rectangle 352"/>
            <p:cNvSpPr>
              <a:spLocks noChangeArrowheads="1"/>
            </p:cNvSpPr>
            <p:nvPr/>
          </p:nvSpPr>
          <p:spPr bwMode="auto">
            <a:xfrm>
              <a:off x="1331" y="2228"/>
              <a:ext cx="74" cy="1"/>
            </a:xfrm>
            <a:prstGeom prst="rect">
              <a:avLst/>
            </a:prstGeom>
            <a:solidFill>
              <a:srgbClr val="DED3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61" name="Rectangle 353"/>
            <p:cNvSpPr>
              <a:spLocks noChangeArrowheads="1"/>
            </p:cNvSpPr>
            <p:nvPr/>
          </p:nvSpPr>
          <p:spPr bwMode="auto">
            <a:xfrm>
              <a:off x="1331" y="2229"/>
              <a:ext cx="74" cy="1"/>
            </a:xfrm>
            <a:prstGeom prst="rect">
              <a:avLst/>
            </a:prstGeom>
            <a:solidFill>
              <a:srgbClr val="DED3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62" name="Rectangle 354"/>
            <p:cNvSpPr>
              <a:spLocks noChangeArrowheads="1"/>
            </p:cNvSpPr>
            <p:nvPr/>
          </p:nvSpPr>
          <p:spPr bwMode="auto">
            <a:xfrm>
              <a:off x="1331" y="2230"/>
              <a:ext cx="74" cy="1"/>
            </a:xfrm>
            <a:prstGeom prst="rect">
              <a:avLst/>
            </a:prstGeom>
            <a:solidFill>
              <a:srgbClr val="DED3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63" name="Rectangle 355"/>
            <p:cNvSpPr>
              <a:spLocks noChangeArrowheads="1"/>
            </p:cNvSpPr>
            <p:nvPr/>
          </p:nvSpPr>
          <p:spPr bwMode="auto">
            <a:xfrm>
              <a:off x="1331" y="2231"/>
              <a:ext cx="74" cy="1"/>
            </a:xfrm>
            <a:prstGeom prst="rect">
              <a:avLst/>
            </a:prstGeom>
            <a:solidFill>
              <a:srgbClr val="DED2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64" name="Rectangle 356"/>
            <p:cNvSpPr>
              <a:spLocks noChangeArrowheads="1"/>
            </p:cNvSpPr>
            <p:nvPr/>
          </p:nvSpPr>
          <p:spPr bwMode="auto">
            <a:xfrm>
              <a:off x="1331" y="2232"/>
              <a:ext cx="74" cy="2"/>
            </a:xfrm>
            <a:prstGeom prst="rect">
              <a:avLst/>
            </a:prstGeom>
            <a:solidFill>
              <a:srgbClr val="DBD0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65" name="Rectangle 357"/>
            <p:cNvSpPr>
              <a:spLocks noChangeArrowheads="1"/>
            </p:cNvSpPr>
            <p:nvPr/>
          </p:nvSpPr>
          <p:spPr bwMode="auto">
            <a:xfrm>
              <a:off x="1331" y="2234"/>
              <a:ext cx="74" cy="1"/>
            </a:xfrm>
            <a:prstGeom prst="rect">
              <a:avLst/>
            </a:prstGeom>
            <a:solidFill>
              <a:srgbClr val="DBCF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66" name="Rectangle 358"/>
            <p:cNvSpPr>
              <a:spLocks noChangeArrowheads="1"/>
            </p:cNvSpPr>
            <p:nvPr/>
          </p:nvSpPr>
          <p:spPr bwMode="auto">
            <a:xfrm>
              <a:off x="1331" y="2235"/>
              <a:ext cx="74" cy="1"/>
            </a:xfrm>
            <a:prstGeom prst="rect">
              <a:avLst/>
            </a:prstGeom>
            <a:solidFill>
              <a:srgbClr val="DBCF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67" name="Rectangle 359"/>
            <p:cNvSpPr>
              <a:spLocks noChangeArrowheads="1"/>
            </p:cNvSpPr>
            <p:nvPr/>
          </p:nvSpPr>
          <p:spPr bwMode="auto">
            <a:xfrm>
              <a:off x="1331" y="2236"/>
              <a:ext cx="74" cy="1"/>
            </a:xfrm>
            <a:prstGeom prst="rect">
              <a:avLst/>
            </a:prstGeom>
            <a:solidFill>
              <a:srgbClr val="D9CD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68" name="Rectangle 360"/>
            <p:cNvSpPr>
              <a:spLocks noChangeArrowheads="1"/>
            </p:cNvSpPr>
            <p:nvPr/>
          </p:nvSpPr>
          <p:spPr bwMode="auto">
            <a:xfrm>
              <a:off x="1331" y="2237"/>
              <a:ext cx="74" cy="1"/>
            </a:xfrm>
            <a:prstGeom prst="rect">
              <a:avLst/>
            </a:prstGeom>
            <a:solidFill>
              <a:srgbClr val="D9CC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69" name="Rectangle 361"/>
            <p:cNvSpPr>
              <a:spLocks noChangeArrowheads="1"/>
            </p:cNvSpPr>
            <p:nvPr/>
          </p:nvSpPr>
          <p:spPr bwMode="auto">
            <a:xfrm>
              <a:off x="1331" y="2238"/>
              <a:ext cx="74" cy="1"/>
            </a:xfrm>
            <a:prstGeom prst="rect">
              <a:avLst/>
            </a:prstGeom>
            <a:solidFill>
              <a:srgbClr val="D9CC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70" name="Rectangle 362"/>
            <p:cNvSpPr>
              <a:spLocks noChangeArrowheads="1"/>
            </p:cNvSpPr>
            <p:nvPr/>
          </p:nvSpPr>
          <p:spPr bwMode="auto">
            <a:xfrm>
              <a:off x="1331" y="2239"/>
              <a:ext cx="74" cy="2"/>
            </a:xfrm>
            <a:prstGeom prst="rect">
              <a:avLst/>
            </a:prstGeom>
            <a:solidFill>
              <a:srgbClr val="D6C9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71" name="Rectangle 363"/>
            <p:cNvSpPr>
              <a:spLocks noChangeArrowheads="1"/>
            </p:cNvSpPr>
            <p:nvPr/>
          </p:nvSpPr>
          <p:spPr bwMode="auto">
            <a:xfrm>
              <a:off x="1331" y="2241"/>
              <a:ext cx="74" cy="1"/>
            </a:xfrm>
            <a:prstGeom prst="rect">
              <a:avLst/>
            </a:prstGeom>
            <a:solidFill>
              <a:srgbClr val="D6C9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72" name="Rectangle 364"/>
            <p:cNvSpPr>
              <a:spLocks noChangeArrowheads="1"/>
            </p:cNvSpPr>
            <p:nvPr/>
          </p:nvSpPr>
          <p:spPr bwMode="auto">
            <a:xfrm>
              <a:off x="1331" y="2242"/>
              <a:ext cx="74" cy="1"/>
            </a:xfrm>
            <a:prstGeom prst="rect">
              <a:avLst/>
            </a:prstGeom>
            <a:solidFill>
              <a:srgbClr val="D6C89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73" name="Rectangle 365"/>
            <p:cNvSpPr>
              <a:spLocks noChangeArrowheads="1"/>
            </p:cNvSpPr>
            <p:nvPr/>
          </p:nvSpPr>
          <p:spPr bwMode="auto">
            <a:xfrm>
              <a:off x="1331" y="2243"/>
              <a:ext cx="74" cy="1"/>
            </a:xfrm>
            <a:prstGeom prst="rect">
              <a:avLst/>
            </a:prstGeom>
            <a:solidFill>
              <a:srgbClr val="D4C6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74" name="Rectangle 366"/>
            <p:cNvSpPr>
              <a:spLocks noChangeArrowheads="1"/>
            </p:cNvSpPr>
            <p:nvPr/>
          </p:nvSpPr>
          <p:spPr bwMode="auto">
            <a:xfrm>
              <a:off x="1331" y="2244"/>
              <a:ext cx="74" cy="1"/>
            </a:xfrm>
            <a:prstGeom prst="rect">
              <a:avLst/>
            </a:prstGeom>
            <a:solidFill>
              <a:srgbClr val="D4C6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75" name="Rectangle 367"/>
            <p:cNvSpPr>
              <a:spLocks noChangeArrowheads="1"/>
            </p:cNvSpPr>
            <p:nvPr/>
          </p:nvSpPr>
          <p:spPr bwMode="auto">
            <a:xfrm>
              <a:off x="1331" y="2245"/>
              <a:ext cx="74" cy="1"/>
            </a:xfrm>
            <a:prstGeom prst="rect">
              <a:avLst/>
            </a:prstGeom>
            <a:solidFill>
              <a:srgbClr val="D4C6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76" name="Rectangle 368"/>
            <p:cNvSpPr>
              <a:spLocks noChangeArrowheads="1"/>
            </p:cNvSpPr>
            <p:nvPr/>
          </p:nvSpPr>
          <p:spPr bwMode="auto">
            <a:xfrm>
              <a:off x="1331" y="2246"/>
              <a:ext cx="74" cy="2"/>
            </a:xfrm>
            <a:prstGeom prst="rect">
              <a:avLst/>
            </a:prstGeom>
            <a:solidFill>
              <a:srgbClr val="D4C5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77" name="Rectangle 369"/>
            <p:cNvSpPr>
              <a:spLocks noChangeArrowheads="1"/>
            </p:cNvSpPr>
            <p:nvPr/>
          </p:nvSpPr>
          <p:spPr bwMode="auto">
            <a:xfrm>
              <a:off x="1331" y="2248"/>
              <a:ext cx="74" cy="1"/>
            </a:xfrm>
            <a:prstGeom prst="rect">
              <a:avLst/>
            </a:prstGeom>
            <a:solidFill>
              <a:srgbClr val="D1C2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78" name="Rectangle 370"/>
            <p:cNvSpPr>
              <a:spLocks noChangeArrowheads="1"/>
            </p:cNvSpPr>
            <p:nvPr/>
          </p:nvSpPr>
          <p:spPr bwMode="auto">
            <a:xfrm>
              <a:off x="1331" y="2249"/>
              <a:ext cx="74" cy="1"/>
            </a:xfrm>
            <a:prstGeom prst="rect">
              <a:avLst/>
            </a:prstGeom>
            <a:solidFill>
              <a:srgbClr val="D1C2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79" name="Rectangle 371"/>
            <p:cNvSpPr>
              <a:spLocks noChangeArrowheads="1"/>
            </p:cNvSpPr>
            <p:nvPr/>
          </p:nvSpPr>
          <p:spPr bwMode="auto">
            <a:xfrm>
              <a:off x="1331" y="2250"/>
              <a:ext cx="74" cy="1"/>
            </a:xfrm>
            <a:prstGeom prst="rect">
              <a:avLst/>
            </a:prstGeom>
            <a:solidFill>
              <a:srgbClr val="D1C2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80" name="Rectangle 372"/>
            <p:cNvSpPr>
              <a:spLocks noChangeArrowheads="1"/>
            </p:cNvSpPr>
            <p:nvPr/>
          </p:nvSpPr>
          <p:spPr bwMode="auto">
            <a:xfrm>
              <a:off x="1331" y="2251"/>
              <a:ext cx="74" cy="1"/>
            </a:xfrm>
            <a:prstGeom prst="rect">
              <a:avLst/>
            </a:prstGeom>
            <a:solidFill>
              <a:srgbClr val="CFC0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81" name="Rectangle 373"/>
            <p:cNvSpPr>
              <a:spLocks noChangeArrowheads="1"/>
            </p:cNvSpPr>
            <p:nvPr/>
          </p:nvSpPr>
          <p:spPr bwMode="auto">
            <a:xfrm>
              <a:off x="1331" y="2252"/>
              <a:ext cx="74" cy="2"/>
            </a:xfrm>
            <a:prstGeom prst="rect">
              <a:avLst/>
            </a:prstGeom>
            <a:solidFill>
              <a:srgbClr val="CFBF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82" name="Rectangle 374"/>
            <p:cNvSpPr>
              <a:spLocks noChangeArrowheads="1"/>
            </p:cNvSpPr>
            <p:nvPr/>
          </p:nvSpPr>
          <p:spPr bwMode="auto">
            <a:xfrm>
              <a:off x="1331" y="2254"/>
              <a:ext cx="74" cy="1"/>
            </a:xfrm>
            <a:prstGeom prst="rect">
              <a:avLst/>
            </a:prstGeom>
            <a:solidFill>
              <a:srgbClr val="CFBF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83" name="Rectangle 375"/>
            <p:cNvSpPr>
              <a:spLocks noChangeArrowheads="1"/>
            </p:cNvSpPr>
            <p:nvPr/>
          </p:nvSpPr>
          <p:spPr bwMode="auto">
            <a:xfrm>
              <a:off x="1331" y="2255"/>
              <a:ext cx="74" cy="1"/>
            </a:xfrm>
            <a:prstGeom prst="rect">
              <a:avLst/>
            </a:prstGeom>
            <a:solidFill>
              <a:srgbClr val="CCBC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84" name="Rectangle 376"/>
            <p:cNvSpPr>
              <a:spLocks noChangeArrowheads="1"/>
            </p:cNvSpPr>
            <p:nvPr/>
          </p:nvSpPr>
          <p:spPr bwMode="auto">
            <a:xfrm>
              <a:off x="1331" y="2256"/>
              <a:ext cx="74" cy="1"/>
            </a:xfrm>
            <a:prstGeom prst="rect">
              <a:avLst/>
            </a:prstGeom>
            <a:solidFill>
              <a:srgbClr val="CCBC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85" name="Rectangle 377"/>
            <p:cNvSpPr>
              <a:spLocks noChangeArrowheads="1"/>
            </p:cNvSpPr>
            <p:nvPr/>
          </p:nvSpPr>
          <p:spPr bwMode="auto">
            <a:xfrm>
              <a:off x="1331" y="2257"/>
              <a:ext cx="74" cy="1"/>
            </a:xfrm>
            <a:prstGeom prst="rect">
              <a:avLst/>
            </a:prstGeom>
            <a:solidFill>
              <a:srgbClr val="CCBC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86" name="Rectangle 378"/>
            <p:cNvSpPr>
              <a:spLocks noChangeArrowheads="1"/>
            </p:cNvSpPr>
            <p:nvPr/>
          </p:nvSpPr>
          <p:spPr bwMode="auto">
            <a:xfrm>
              <a:off x="1331" y="2258"/>
              <a:ext cx="74" cy="1"/>
            </a:xfrm>
            <a:prstGeom prst="rect">
              <a:avLst/>
            </a:prstGeom>
            <a:solidFill>
              <a:srgbClr val="CCBC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87" name="Rectangle 379"/>
            <p:cNvSpPr>
              <a:spLocks noChangeArrowheads="1"/>
            </p:cNvSpPr>
            <p:nvPr/>
          </p:nvSpPr>
          <p:spPr bwMode="auto">
            <a:xfrm>
              <a:off x="1331" y="2259"/>
              <a:ext cx="74" cy="2"/>
            </a:xfrm>
            <a:prstGeom prst="rect">
              <a:avLst/>
            </a:prstGeom>
            <a:solidFill>
              <a:srgbClr val="C9B9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88" name="Rectangle 380"/>
            <p:cNvSpPr>
              <a:spLocks noChangeArrowheads="1"/>
            </p:cNvSpPr>
            <p:nvPr/>
          </p:nvSpPr>
          <p:spPr bwMode="auto">
            <a:xfrm>
              <a:off x="1331" y="2261"/>
              <a:ext cx="74" cy="1"/>
            </a:xfrm>
            <a:prstGeom prst="rect">
              <a:avLst/>
            </a:prstGeom>
            <a:solidFill>
              <a:srgbClr val="C9B9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89" name="Rectangle 381"/>
            <p:cNvSpPr>
              <a:spLocks noChangeArrowheads="1"/>
            </p:cNvSpPr>
            <p:nvPr/>
          </p:nvSpPr>
          <p:spPr bwMode="auto">
            <a:xfrm>
              <a:off x="1331" y="2262"/>
              <a:ext cx="74" cy="1"/>
            </a:xfrm>
            <a:prstGeom prst="rect">
              <a:avLst/>
            </a:prstGeom>
            <a:solidFill>
              <a:srgbClr val="C9B9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90" name="Rectangle 382"/>
            <p:cNvSpPr>
              <a:spLocks noChangeArrowheads="1"/>
            </p:cNvSpPr>
            <p:nvPr/>
          </p:nvSpPr>
          <p:spPr bwMode="auto">
            <a:xfrm>
              <a:off x="1331" y="2263"/>
              <a:ext cx="74" cy="1"/>
            </a:xfrm>
            <a:prstGeom prst="rect">
              <a:avLst/>
            </a:prstGeom>
            <a:solidFill>
              <a:srgbClr val="C7B6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91" name="Rectangle 383"/>
            <p:cNvSpPr>
              <a:spLocks noChangeArrowheads="1"/>
            </p:cNvSpPr>
            <p:nvPr/>
          </p:nvSpPr>
          <p:spPr bwMode="auto">
            <a:xfrm>
              <a:off x="1331" y="2264"/>
              <a:ext cx="74" cy="1"/>
            </a:xfrm>
            <a:prstGeom prst="rect">
              <a:avLst/>
            </a:prstGeom>
            <a:solidFill>
              <a:srgbClr val="C7B6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92" name="Rectangle 384"/>
            <p:cNvSpPr>
              <a:spLocks noChangeArrowheads="1"/>
            </p:cNvSpPr>
            <p:nvPr/>
          </p:nvSpPr>
          <p:spPr bwMode="auto">
            <a:xfrm>
              <a:off x="1331" y="2265"/>
              <a:ext cx="74" cy="1"/>
            </a:xfrm>
            <a:prstGeom prst="rect">
              <a:avLst/>
            </a:prstGeom>
            <a:solidFill>
              <a:srgbClr val="C7B56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93" name="Rectangle 385"/>
            <p:cNvSpPr>
              <a:spLocks noChangeArrowheads="1"/>
            </p:cNvSpPr>
            <p:nvPr/>
          </p:nvSpPr>
          <p:spPr bwMode="auto">
            <a:xfrm>
              <a:off x="1331" y="2266"/>
              <a:ext cx="74" cy="2"/>
            </a:xfrm>
            <a:prstGeom prst="rect">
              <a:avLst/>
            </a:prstGeom>
            <a:solidFill>
              <a:srgbClr val="C4B36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94" name="Rectangle 386"/>
            <p:cNvSpPr>
              <a:spLocks noChangeArrowheads="1"/>
            </p:cNvSpPr>
            <p:nvPr/>
          </p:nvSpPr>
          <p:spPr bwMode="auto">
            <a:xfrm>
              <a:off x="1331" y="2268"/>
              <a:ext cx="74" cy="1"/>
            </a:xfrm>
            <a:prstGeom prst="rect">
              <a:avLst/>
            </a:prstGeom>
            <a:solidFill>
              <a:srgbClr val="C4B36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95" name="Rectangle 387"/>
            <p:cNvSpPr>
              <a:spLocks noChangeArrowheads="1"/>
            </p:cNvSpPr>
            <p:nvPr/>
          </p:nvSpPr>
          <p:spPr bwMode="auto">
            <a:xfrm>
              <a:off x="1331" y="2269"/>
              <a:ext cx="74" cy="1"/>
            </a:xfrm>
            <a:prstGeom prst="rect">
              <a:avLst/>
            </a:prstGeom>
            <a:solidFill>
              <a:srgbClr val="C4B2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96" name="Rectangle 388"/>
            <p:cNvSpPr>
              <a:spLocks noChangeArrowheads="1"/>
            </p:cNvSpPr>
            <p:nvPr/>
          </p:nvSpPr>
          <p:spPr bwMode="auto">
            <a:xfrm>
              <a:off x="1331" y="2270"/>
              <a:ext cx="74" cy="1"/>
            </a:xfrm>
            <a:prstGeom prst="rect">
              <a:avLst/>
            </a:prstGeom>
            <a:solidFill>
              <a:srgbClr val="C2B0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97" name="Rectangle 389"/>
            <p:cNvSpPr>
              <a:spLocks noChangeArrowheads="1"/>
            </p:cNvSpPr>
            <p:nvPr/>
          </p:nvSpPr>
          <p:spPr bwMode="auto">
            <a:xfrm>
              <a:off x="1331" y="2271"/>
              <a:ext cx="74" cy="1"/>
            </a:xfrm>
            <a:prstGeom prst="rect">
              <a:avLst/>
            </a:prstGeom>
            <a:solidFill>
              <a:srgbClr val="C2B0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98" name="Rectangle 390"/>
            <p:cNvSpPr>
              <a:spLocks noChangeArrowheads="1"/>
            </p:cNvSpPr>
            <p:nvPr/>
          </p:nvSpPr>
          <p:spPr bwMode="auto">
            <a:xfrm>
              <a:off x="1331" y="2272"/>
              <a:ext cx="74" cy="1"/>
            </a:xfrm>
            <a:prstGeom prst="rect">
              <a:avLst/>
            </a:prstGeom>
            <a:solidFill>
              <a:srgbClr val="C2AF6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99" name="Rectangle 391"/>
            <p:cNvSpPr>
              <a:spLocks noChangeArrowheads="1"/>
            </p:cNvSpPr>
            <p:nvPr/>
          </p:nvSpPr>
          <p:spPr bwMode="auto">
            <a:xfrm>
              <a:off x="1331" y="2273"/>
              <a:ext cx="74" cy="2"/>
            </a:xfrm>
            <a:prstGeom prst="rect">
              <a:avLst/>
            </a:prstGeom>
            <a:solidFill>
              <a:srgbClr val="BFAD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500" name="Rectangle 392"/>
            <p:cNvSpPr>
              <a:spLocks noChangeArrowheads="1"/>
            </p:cNvSpPr>
            <p:nvPr/>
          </p:nvSpPr>
          <p:spPr bwMode="auto">
            <a:xfrm>
              <a:off x="1331" y="2275"/>
              <a:ext cx="74" cy="1"/>
            </a:xfrm>
            <a:prstGeom prst="rect">
              <a:avLst/>
            </a:prstGeom>
            <a:solidFill>
              <a:srgbClr val="BFAD6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501" name="Rectangle 393"/>
            <p:cNvSpPr>
              <a:spLocks noChangeArrowheads="1"/>
            </p:cNvSpPr>
            <p:nvPr/>
          </p:nvSpPr>
          <p:spPr bwMode="auto">
            <a:xfrm>
              <a:off x="1331" y="2276"/>
              <a:ext cx="74" cy="1"/>
            </a:xfrm>
            <a:prstGeom prst="rect">
              <a:avLst/>
            </a:prstGeom>
            <a:solidFill>
              <a:srgbClr val="BFAC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502" name="Rectangle 394"/>
            <p:cNvSpPr>
              <a:spLocks noChangeArrowheads="1"/>
            </p:cNvSpPr>
            <p:nvPr/>
          </p:nvSpPr>
          <p:spPr bwMode="auto">
            <a:xfrm>
              <a:off x="1331" y="2277"/>
              <a:ext cx="74" cy="1"/>
            </a:xfrm>
            <a:prstGeom prst="rect">
              <a:avLst/>
            </a:prstGeom>
            <a:solidFill>
              <a:srgbClr val="BFAC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503" name="Rectangle 395"/>
            <p:cNvSpPr>
              <a:spLocks noChangeArrowheads="1"/>
            </p:cNvSpPr>
            <p:nvPr/>
          </p:nvSpPr>
          <p:spPr bwMode="auto">
            <a:xfrm>
              <a:off x="1331" y="2278"/>
              <a:ext cx="74" cy="1"/>
            </a:xfrm>
            <a:prstGeom prst="rect">
              <a:avLst/>
            </a:prstGeom>
            <a:solidFill>
              <a:srgbClr val="BDA9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504" name="Rectangle 396"/>
            <p:cNvSpPr>
              <a:spLocks noChangeArrowheads="1"/>
            </p:cNvSpPr>
            <p:nvPr/>
          </p:nvSpPr>
          <p:spPr bwMode="auto">
            <a:xfrm>
              <a:off x="1331" y="2279"/>
              <a:ext cx="74" cy="1"/>
            </a:xfrm>
            <a:prstGeom prst="rect">
              <a:avLst/>
            </a:prstGeom>
            <a:solidFill>
              <a:srgbClr val="BDA9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505" name="Rectangle 397"/>
            <p:cNvSpPr>
              <a:spLocks noChangeArrowheads="1"/>
            </p:cNvSpPr>
            <p:nvPr/>
          </p:nvSpPr>
          <p:spPr bwMode="auto">
            <a:xfrm>
              <a:off x="1331" y="2280"/>
              <a:ext cx="74" cy="2"/>
            </a:xfrm>
            <a:prstGeom prst="rect">
              <a:avLst/>
            </a:prstGeom>
            <a:solidFill>
              <a:srgbClr val="BDA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506" name="Rectangle 398"/>
            <p:cNvSpPr>
              <a:spLocks noChangeArrowheads="1"/>
            </p:cNvSpPr>
            <p:nvPr/>
          </p:nvSpPr>
          <p:spPr bwMode="auto">
            <a:xfrm>
              <a:off x="1331" y="2282"/>
              <a:ext cx="74" cy="1"/>
            </a:xfrm>
            <a:prstGeom prst="rect">
              <a:avLst/>
            </a:prstGeom>
            <a:solidFill>
              <a:srgbClr val="BAA65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507" name="Rectangle 399"/>
            <p:cNvSpPr>
              <a:spLocks noChangeArrowheads="1"/>
            </p:cNvSpPr>
            <p:nvPr/>
          </p:nvSpPr>
          <p:spPr bwMode="auto">
            <a:xfrm>
              <a:off x="1331" y="2283"/>
              <a:ext cx="74" cy="1"/>
            </a:xfrm>
            <a:prstGeom prst="rect">
              <a:avLst/>
            </a:prstGeom>
            <a:solidFill>
              <a:srgbClr val="BAA65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508" name="Rectangle 400"/>
            <p:cNvSpPr>
              <a:spLocks noChangeArrowheads="1"/>
            </p:cNvSpPr>
            <p:nvPr/>
          </p:nvSpPr>
          <p:spPr bwMode="auto">
            <a:xfrm>
              <a:off x="1331" y="2284"/>
              <a:ext cx="74" cy="1"/>
            </a:xfrm>
            <a:prstGeom prst="rect">
              <a:avLst/>
            </a:prstGeom>
            <a:solidFill>
              <a:srgbClr val="BAA6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509" name="Rectangle 401"/>
            <p:cNvSpPr>
              <a:spLocks noChangeArrowheads="1"/>
            </p:cNvSpPr>
            <p:nvPr/>
          </p:nvSpPr>
          <p:spPr bwMode="auto">
            <a:xfrm>
              <a:off x="1331" y="2285"/>
              <a:ext cx="74" cy="1"/>
            </a:xfrm>
            <a:prstGeom prst="rect">
              <a:avLst/>
            </a:prstGeom>
            <a:solidFill>
              <a:srgbClr val="BAA6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510" name="Rectangle 402"/>
            <p:cNvSpPr>
              <a:spLocks noChangeArrowheads="1"/>
            </p:cNvSpPr>
            <p:nvPr/>
          </p:nvSpPr>
          <p:spPr bwMode="auto">
            <a:xfrm>
              <a:off x="1331" y="2286"/>
              <a:ext cx="74" cy="1"/>
            </a:xfrm>
            <a:prstGeom prst="rect">
              <a:avLst/>
            </a:prstGeom>
            <a:solidFill>
              <a:srgbClr val="B8A35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511" name="Rectangle 403"/>
            <p:cNvSpPr>
              <a:spLocks noChangeArrowheads="1"/>
            </p:cNvSpPr>
            <p:nvPr/>
          </p:nvSpPr>
          <p:spPr bwMode="auto">
            <a:xfrm>
              <a:off x="1331" y="2287"/>
              <a:ext cx="74" cy="2"/>
            </a:xfrm>
            <a:prstGeom prst="rect">
              <a:avLst/>
            </a:prstGeom>
            <a:solidFill>
              <a:srgbClr val="B8A35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512" name="Rectangle 404"/>
            <p:cNvSpPr>
              <a:spLocks noChangeArrowheads="1"/>
            </p:cNvSpPr>
            <p:nvPr/>
          </p:nvSpPr>
          <p:spPr bwMode="auto">
            <a:xfrm>
              <a:off x="1331" y="2289"/>
              <a:ext cx="74" cy="1"/>
            </a:xfrm>
            <a:prstGeom prst="rect">
              <a:avLst/>
            </a:prstGeom>
            <a:solidFill>
              <a:srgbClr val="B8A35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513" name="Rectangle 405"/>
            <p:cNvSpPr>
              <a:spLocks noChangeArrowheads="1"/>
            </p:cNvSpPr>
            <p:nvPr/>
          </p:nvSpPr>
          <p:spPr bwMode="auto">
            <a:xfrm>
              <a:off x="1331" y="2290"/>
              <a:ext cx="74" cy="1"/>
            </a:xfrm>
            <a:prstGeom prst="rect">
              <a:avLst/>
            </a:prstGeom>
            <a:solidFill>
              <a:srgbClr val="B5A0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514" name="Rectangle 406"/>
            <p:cNvSpPr>
              <a:spLocks noChangeArrowheads="1"/>
            </p:cNvSpPr>
            <p:nvPr/>
          </p:nvSpPr>
          <p:spPr bwMode="auto">
            <a:xfrm>
              <a:off x="1331" y="2291"/>
              <a:ext cx="74" cy="1"/>
            </a:xfrm>
            <a:prstGeom prst="rect">
              <a:avLst/>
            </a:prstGeom>
            <a:solidFill>
              <a:srgbClr val="B5A0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515" name="Rectangle 407"/>
            <p:cNvSpPr>
              <a:spLocks noChangeArrowheads="1"/>
            </p:cNvSpPr>
            <p:nvPr/>
          </p:nvSpPr>
          <p:spPr bwMode="auto">
            <a:xfrm>
              <a:off x="1331" y="2292"/>
              <a:ext cx="74" cy="1"/>
            </a:xfrm>
            <a:prstGeom prst="rect">
              <a:avLst/>
            </a:prstGeom>
            <a:solidFill>
              <a:srgbClr val="B5A04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516" name="Rectangle 408"/>
            <p:cNvSpPr>
              <a:spLocks noChangeArrowheads="1"/>
            </p:cNvSpPr>
            <p:nvPr/>
          </p:nvSpPr>
          <p:spPr bwMode="auto">
            <a:xfrm>
              <a:off x="1426" y="2243"/>
              <a:ext cx="35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lumMod val="75000"/>
                      <a:lumOff val="25000"/>
                    </a:schemeClr>
                  </a:solidFill>
                  <a:effectLst/>
                  <a:latin typeface="+mn-lt"/>
                </a:rPr>
                <a:t>Low : -4</a:t>
              </a:r>
              <a:endParaRPr kumimoji="0" lang="en-US" altLang="en-US" sz="1800" b="0" i="0" u="none" strike="noStrike" cap="none" normalizeH="0" baseline="0" dirty="0">
                <a:ln>
                  <a:noFill/>
                </a:ln>
                <a:solidFill>
                  <a:schemeClr val="tx1">
                    <a:lumMod val="75000"/>
                    <a:lumOff val="25000"/>
                  </a:schemeClr>
                </a:solidFill>
                <a:effectLst/>
                <a:latin typeface="+mn-lt"/>
              </a:endParaRPr>
            </a:p>
          </p:txBody>
        </p:sp>
      </p:grpSp>
      <p:sp>
        <p:nvSpPr>
          <p:cNvPr id="517" name="TextBox 516"/>
          <p:cNvSpPr txBox="1"/>
          <p:nvPr/>
        </p:nvSpPr>
        <p:spPr>
          <a:xfrm>
            <a:off x="22741821" y="16463790"/>
            <a:ext cx="1465892" cy="246221"/>
          </a:xfrm>
          <a:prstGeom prst="rect">
            <a:avLst/>
          </a:prstGeom>
          <a:noFill/>
        </p:spPr>
        <p:txBody>
          <a:bodyPr wrap="square" rtlCol="0">
            <a:spAutoFit/>
          </a:bodyPr>
          <a:lstStyle/>
          <a:p>
            <a:r>
              <a:rPr lang="en-US" sz="1000" dirty="0">
                <a:solidFill>
                  <a:schemeClr val="tx1">
                    <a:lumMod val="75000"/>
                    <a:lumOff val="25000"/>
                  </a:schemeClr>
                </a:solidFill>
              </a:rPr>
              <a:t>0         300 Miles</a:t>
            </a:r>
          </a:p>
        </p:txBody>
      </p:sp>
      <p:cxnSp>
        <p:nvCxnSpPr>
          <p:cNvPr id="518" name="Elbow Connector 517"/>
          <p:cNvCxnSpPr/>
          <p:nvPr/>
        </p:nvCxnSpPr>
        <p:spPr>
          <a:xfrm flipV="1">
            <a:off x="19953402" y="15790717"/>
            <a:ext cx="1040304" cy="903979"/>
          </a:xfrm>
          <a:prstGeom prst="bentConnector3">
            <a:avLst>
              <a:gd name="adj1" fmla="val -1592"/>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519" name="Table 518"/>
          <p:cNvGraphicFramePr>
            <a:graphicFrameLocks noGrp="1"/>
          </p:cNvGraphicFramePr>
          <p:nvPr>
            <p:extLst>
              <p:ext uri="{D42A27DB-BD31-4B8C-83A1-F6EECF244321}">
                <p14:modId xmlns:p14="http://schemas.microsoft.com/office/powerpoint/2010/main" val="1002849396"/>
              </p:ext>
            </p:extLst>
          </p:nvPr>
        </p:nvGraphicFramePr>
        <p:xfrm>
          <a:off x="17874079" y="13641269"/>
          <a:ext cx="1828800" cy="2081990"/>
        </p:xfrm>
        <a:graphic>
          <a:graphicData uri="http://schemas.openxmlformats.org/drawingml/2006/table">
            <a:tbl>
              <a:tblPr firstRow="1" bandRow="1">
                <a:tableStyleId>{F5AB1C69-6EDB-4FF4-983F-18BD219EF322}</a:tableStyleId>
              </a:tblPr>
              <a:tblGrid>
                <a:gridCol w="914400">
                  <a:extLst>
                    <a:ext uri="{9D8B030D-6E8A-4147-A177-3AD203B41FA5}">
                      <a16:colId xmlns:a16="http://schemas.microsoft.com/office/drawing/2014/main" xmlns="" val="3897570555"/>
                    </a:ext>
                  </a:extLst>
                </a:gridCol>
                <a:gridCol w="914400">
                  <a:extLst>
                    <a:ext uri="{9D8B030D-6E8A-4147-A177-3AD203B41FA5}">
                      <a16:colId xmlns:a16="http://schemas.microsoft.com/office/drawing/2014/main" xmlns="" val="818827497"/>
                    </a:ext>
                  </a:extLst>
                </a:gridCol>
              </a:tblGrid>
              <a:tr h="583795">
                <a:tc gridSpan="2">
                  <a:txBody>
                    <a:bodyPr/>
                    <a:lstStyle/>
                    <a:p>
                      <a:pPr algn="ctr"/>
                      <a:r>
                        <a:rPr lang="en-US" sz="1800" b="0" dirty="0">
                          <a:ln>
                            <a:solidFill>
                              <a:srgbClr val="3F4268"/>
                            </a:solidFill>
                          </a:ln>
                          <a:solidFill>
                            <a:schemeClr val="tx1">
                              <a:lumMod val="75000"/>
                              <a:lumOff val="25000"/>
                            </a:schemeClr>
                          </a:solidFill>
                          <a:latin typeface="Century Gothic" panose="020B0502020202020204" pitchFamily="34" charset="0"/>
                        </a:rPr>
                        <a:t>June</a:t>
                      </a:r>
                      <a:r>
                        <a:rPr lang="en-US" sz="1800" b="0" baseline="0" dirty="0">
                          <a:ln>
                            <a:solidFill>
                              <a:srgbClr val="3F4268"/>
                            </a:solidFill>
                          </a:ln>
                          <a:solidFill>
                            <a:schemeClr val="tx1">
                              <a:lumMod val="75000"/>
                              <a:lumOff val="25000"/>
                            </a:schemeClr>
                          </a:solidFill>
                          <a:latin typeface="Century Gothic" panose="020B0502020202020204" pitchFamily="34" charset="0"/>
                        </a:rPr>
                        <a:t> </a:t>
                      </a:r>
                      <a:r>
                        <a:rPr lang="en-US" sz="1800" b="0" baseline="0" dirty="0" smtClean="0">
                          <a:ln>
                            <a:solidFill>
                              <a:srgbClr val="3F4268"/>
                            </a:solidFill>
                          </a:ln>
                          <a:solidFill>
                            <a:schemeClr val="tx1">
                              <a:lumMod val="75000"/>
                              <a:lumOff val="25000"/>
                            </a:schemeClr>
                          </a:solidFill>
                          <a:latin typeface="Century Gothic" panose="020B0502020202020204" pitchFamily="34" charset="0"/>
                        </a:rPr>
                        <a:t>to </a:t>
                      </a:r>
                      <a:r>
                        <a:rPr lang="en-US" sz="1800" b="0" baseline="0" dirty="0">
                          <a:ln>
                            <a:solidFill>
                              <a:srgbClr val="3F4268"/>
                            </a:solidFill>
                          </a:ln>
                          <a:solidFill>
                            <a:schemeClr val="tx1">
                              <a:lumMod val="75000"/>
                              <a:lumOff val="25000"/>
                            </a:schemeClr>
                          </a:solidFill>
                          <a:latin typeface="Century Gothic" panose="020B0502020202020204" pitchFamily="34" charset="0"/>
                        </a:rPr>
                        <a:t>July</a:t>
                      </a:r>
                      <a:endParaRPr lang="en-US" sz="1800" b="0" dirty="0">
                        <a:ln>
                          <a:solidFill>
                            <a:srgbClr val="3F4268"/>
                          </a:solidFill>
                        </a:ln>
                        <a:solidFill>
                          <a:schemeClr val="tx1">
                            <a:lumMod val="75000"/>
                            <a:lumOff val="25000"/>
                          </a:schemeClr>
                        </a:solidFill>
                        <a:latin typeface="Century Gothic" panose="020B0502020202020204" pitchFamily="34" charset="0"/>
                      </a:endParaRPr>
                    </a:p>
                    <a:p>
                      <a:pPr algn="ctr"/>
                      <a:r>
                        <a:rPr lang="en-US" sz="1800" b="0" dirty="0">
                          <a:ln>
                            <a:solidFill>
                              <a:srgbClr val="3F4268"/>
                            </a:solidFill>
                          </a:ln>
                          <a:solidFill>
                            <a:schemeClr val="tx1">
                              <a:lumMod val="75000"/>
                              <a:lumOff val="25000"/>
                            </a:schemeClr>
                          </a:solidFill>
                          <a:latin typeface="Century Gothic" panose="020B0502020202020204" pitchFamily="34" charset="0"/>
                        </a:rPr>
                        <a:t>Pearson’s Correlation</a:t>
                      </a:r>
                    </a:p>
                  </a:txBody>
                  <a:tcPr>
                    <a:solidFill>
                      <a:srgbClr val="B49E49"/>
                    </a:solidFill>
                  </a:tcPr>
                </a:tc>
                <a:tc hMerge="1">
                  <a:txBody>
                    <a:bodyPr/>
                    <a:lstStyle/>
                    <a:p>
                      <a:endParaRPr lang="en-US" b="0" baseline="30000" dirty="0">
                        <a:ln>
                          <a:solidFill>
                            <a:srgbClr val="3F4268"/>
                          </a:solidFill>
                        </a:ln>
                        <a:solidFill>
                          <a:schemeClr val="tx1">
                            <a:lumMod val="75000"/>
                            <a:lumOff val="25000"/>
                          </a:schemeClr>
                        </a:solidFill>
                      </a:endParaRPr>
                    </a:p>
                  </a:txBody>
                  <a:tcPr>
                    <a:solidFill>
                      <a:srgbClr val="B49E49"/>
                    </a:solidFill>
                  </a:tcPr>
                </a:tc>
                <a:extLst>
                  <a:ext uri="{0D108BD9-81ED-4DB2-BD59-A6C34878D82A}">
                    <a16:rowId xmlns:a16="http://schemas.microsoft.com/office/drawing/2014/main" xmlns="" val="1175587644"/>
                  </a:ext>
                </a:extLst>
              </a:tr>
              <a:tr h="583795">
                <a:tc>
                  <a:txBody>
                    <a:bodyPr/>
                    <a:lstStyle/>
                    <a:p>
                      <a:r>
                        <a:rPr lang="en-US" sz="1800" b="0" dirty="0">
                          <a:ln>
                            <a:solidFill>
                              <a:srgbClr val="3F4268"/>
                            </a:solidFill>
                          </a:ln>
                          <a:solidFill>
                            <a:schemeClr val="tx1">
                              <a:lumMod val="75000"/>
                              <a:lumOff val="25000"/>
                            </a:schemeClr>
                          </a:solidFill>
                          <a:latin typeface="Century Gothic" panose="020B0502020202020204" pitchFamily="34" charset="0"/>
                        </a:rPr>
                        <a:t>R</a:t>
                      </a:r>
                    </a:p>
                  </a:txBody>
                  <a:tcPr>
                    <a:solidFill>
                      <a:srgbClr val="B49E49"/>
                    </a:solidFill>
                  </a:tcPr>
                </a:tc>
                <a:tc>
                  <a:txBody>
                    <a:bodyPr/>
                    <a:lstStyle/>
                    <a:p>
                      <a:r>
                        <a:rPr lang="en-US" sz="1800" b="0" dirty="0">
                          <a:ln>
                            <a:solidFill>
                              <a:srgbClr val="3F4268"/>
                            </a:solidFill>
                          </a:ln>
                          <a:solidFill>
                            <a:schemeClr val="tx1">
                              <a:lumMod val="75000"/>
                              <a:lumOff val="25000"/>
                            </a:schemeClr>
                          </a:solidFill>
                          <a:latin typeface="Century Gothic" panose="020B0502020202020204" pitchFamily="34" charset="0"/>
                        </a:rPr>
                        <a:t>R</a:t>
                      </a:r>
                      <a:r>
                        <a:rPr lang="en-US" sz="1800" b="0" baseline="30000" dirty="0">
                          <a:ln>
                            <a:solidFill>
                              <a:srgbClr val="3F4268"/>
                            </a:solidFill>
                          </a:ln>
                          <a:solidFill>
                            <a:schemeClr val="tx1">
                              <a:lumMod val="75000"/>
                              <a:lumOff val="25000"/>
                            </a:schemeClr>
                          </a:solidFill>
                          <a:latin typeface="Century Gothic" panose="020B0502020202020204" pitchFamily="34" charset="0"/>
                        </a:rPr>
                        <a:t>2</a:t>
                      </a:r>
                    </a:p>
                  </a:txBody>
                  <a:tcPr>
                    <a:solidFill>
                      <a:srgbClr val="B49E49"/>
                    </a:solidFill>
                  </a:tcPr>
                </a:tc>
                <a:extLst>
                  <a:ext uri="{0D108BD9-81ED-4DB2-BD59-A6C34878D82A}">
                    <a16:rowId xmlns:a16="http://schemas.microsoft.com/office/drawing/2014/main" xmlns="" val="232340928"/>
                  </a:ext>
                </a:extLst>
              </a:tr>
              <a:tr h="583795">
                <a:tc>
                  <a:txBody>
                    <a:bodyPr/>
                    <a:lstStyle/>
                    <a:p>
                      <a:r>
                        <a:rPr lang="en-US" sz="1800" b="0" dirty="0">
                          <a:ln>
                            <a:solidFill>
                              <a:srgbClr val="3F4268"/>
                            </a:solidFill>
                          </a:ln>
                          <a:solidFill>
                            <a:schemeClr val="tx1">
                              <a:lumMod val="75000"/>
                              <a:lumOff val="25000"/>
                            </a:schemeClr>
                          </a:solidFill>
                          <a:latin typeface="Century Gothic" panose="020B0502020202020204" pitchFamily="34" charset="0"/>
                        </a:rPr>
                        <a:t>-0.153</a:t>
                      </a:r>
                    </a:p>
                  </a:txBody>
                  <a:tcPr/>
                </a:tc>
                <a:tc>
                  <a:txBody>
                    <a:bodyPr/>
                    <a:lstStyle/>
                    <a:p>
                      <a:r>
                        <a:rPr lang="en-US" sz="1800" b="0" dirty="0">
                          <a:ln>
                            <a:solidFill>
                              <a:srgbClr val="3F4268"/>
                            </a:solidFill>
                          </a:ln>
                          <a:solidFill>
                            <a:schemeClr val="tx1">
                              <a:lumMod val="75000"/>
                              <a:lumOff val="25000"/>
                            </a:schemeClr>
                          </a:solidFill>
                          <a:latin typeface="Century Gothic" panose="020B0502020202020204" pitchFamily="34" charset="0"/>
                        </a:rPr>
                        <a:t>0.023</a:t>
                      </a:r>
                    </a:p>
                  </a:txBody>
                  <a:tcPr/>
                </a:tc>
                <a:extLst>
                  <a:ext uri="{0D108BD9-81ED-4DB2-BD59-A6C34878D82A}">
                    <a16:rowId xmlns:a16="http://schemas.microsoft.com/office/drawing/2014/main" xmlns="" val="2347075290"/>
                  </a:ext>
                </a:extLst>
              </a:tr>
            </a:tbl>
          </a:graphicData>
        </a:graphic>
      </p:graphicFrame>
      <p:graphicFrame>
        <p:nvGraphicFramePr>
          <p:cNvPr id="524" name="Chart 523"/>
          <p:cNvGraphicFramePr/>
          <p:nvPr>
            <p:extLst>
              <p:ext uri="{D42A27DB-BD31-4B8C-83A1-F6EECF244321}">
                <p14:modId xmlns:p14="http://schemas.microsoft.com/office/powerpoint/2010/main" val="320780056"/>
              </p:ext>
            </p:extLst>
          </p:nvPr>
        </p:nvGraphicFramePr>
        <p:xfrm>
          <a:off x="13050766" y="14050071"/>
          <a:ext cx="4568091" cy="3264910"/>
        </p:xfrm>
        <a:graphic>
          <a:graphicData uri="http://schemas.openxmlformats.org/drawingml/2006/chart">
            <c:chart xmlns:c="http://schemas.openxmlformats.org/drawingml/2006/chart" xmlns:r="http://schemas.openxmlformats.org/officeDocument/2006/relationships" r:id="rId18"/>
          </a:graphicData>
        </a:graphic>
      </p:graphicFrame>
      <p:pic>
        <p:nvPicPr>
          <p:cNvPr id="520" name="Picture 51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2807723" y="22538915"/>
            <a:ext cx="4874624" cy="2959593"/>
          </a:xfrm>
          <a:prstGeom prst="rect">
            <a:avLst/>
          </a:prstGeom>
        </p:spPr>
      </p:pic>
      <p:cxnSp>
        <p:nvCxnSpPr>
          <p:cNvPr id="521" name="Straight Connector 520"/>
          <p:cNvCxnSpPr/>
          <p:nvPr/>
        </p:nvCxnSpPr>
        <p:spPr>
          <a:xfrm flipH="1">
            <a:off x="13201508" y="22649840"/>
            <a:ext cx="3464825" cy="608629"/>
          </a:xfrm>
          <a:prstGeom prst="line">
            <a:avLst/>
          </a:prstGeom>
        </p:spPr>
        <p:style>
          <a:lnRef idx="1">
            <a:schemeClr val="dk1"/>
          </a:lnRef>
          <a:fillRef idx="0">
            <a:schemeClr val="dk1"/>
          </a:fillRef>
          <a:effectRef idx="0">
            <a:schemeClr val="dk1"/>
          </a:effectRef>
          <a:fontRef idx="minor">
            <a:schemeClr val="tx1"/>
          </a:fontRef>
        </p:style>
      </p:cxnSp>
      <p:cxnSp>
        <p:nvCxnSpPr>
          <p:cNvPr id="525" name="Straight Connector 524"/>
          <p:cNvCxnSpPr/>
          <p:nvPr/>
        </p:nvCxnSpPr>
        <p:spPr>
          <a:xfrm flipH="1">
            <a:off x="15618801" y="24033210"/>
            <a:ext cx="1539806" cy="1334665"/>
          </a:xfrm>
          <a:prstGeom prst="line">
            <a:avLst/>
          </a:prstGeom>
        </p:spPr>
        <p:style>
          <a:lnRef idx="1">
            <a:schemeClr val="dk1"/>
          </a:lnRef>
          <a:fillRef idx="0">
            <a:schemeClr val="dk1"/>
          </a:fillRef>
          <a:effectRef idx="0">
            <a:schemeClr val="dk1"/>
          </a:effectRef>
          <a:fontRef idx="minor">
            <a:schemeClr val="tx1"/>
          </a:fontRef>
        </p:style>
      </p:cxnSp>
      <p:sp>
        <p:nvSpPr>
          <p:cNvPr id="527" name="TextBox 526"/>
          <p:cNvSpPr txBox="1"/>
          <p:nvPr/>
        </p:nvSpPr>
        <p:spPr>
          <a:xfrm>
            <a:off x="16197782" y="23933183"/>
            <a:ext cx="1372479" cy="215444"/>
          </a:xfrm>
          <a:prstGeom prst="rect">
            <a:avLst/>
          </a:prstGeom>
          <a:noFill/>
        </p:spPr>
        <p:txBody>
          <a:bodyPr wrap="square" rtlCol="0">
            <a:spAutoFit/>
          </a:bodyPr>
          <a:lstStyle/>
          <a:p>
            <a:r>
              <a:rPr lang="en-US" sz="800" dirty="0">
                <a:solidFill>
                  <a:schemeClr val="tx1">
                    <a:lumMod val="75000"/>
                    <a:lumOff val="25000"/>
                  </a:schemeClr>
                </a:solidFill>
              </a:rPr>
              <a:t>0              300 mi</a:t>
            </a:r>
          </a:p>
        </p:txBody>
      </p:sp>
      <p:pic>
        <p:nvPicPr>
          <p:cNvPr id="529" name="Picture 1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6591890" y="25188623"/>
            <a:ext cx="148886" cy="298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0" name="Group 29"/>
          <p:cNvGrpSpPr/>
          <p:nvPr/>
        </p:nvGrpSpPr>
        <p:grpSpPr>
          <a:xfrm>
            <a:off x="17617105" y="22492634"/>
            <a:ext cx="1462614" cy="1443529"/>
            <a:chOff x="19977644" y="22471496"/>
            <a:chExt cx="1462614" cy="1443529"/>
          </a:xfrm>
        </p:grpSpPr>
        <p:pic>
          <p:nvPicPr>
            <p:cNvPr id="528" name="Picture 527"/>
            <p:cNvPicPr>
              <a:picLocks noChangeAspect="1"/>
            </p:cNvPicPr>
            <p:nvPr/>
          </p:nvPicPr>
          <p:blipFill rotWithShape="1">
            <a:blip r:embed="rId21"/>
            <a:srcRect r="73392"/>
            <a:stretch/>
          </p:blipFill>
          <p:spPr>
            <a:xfrm>
              <a:off x="19977644" y="22494976"/>
              <a:ext cx="279031" cy="1360584"/>
            </a:xfrm>
            <a:prstGeom prst="rect">
              <a:avLst/>
            </a:prstGeom>
          </p:spPr>
        </p:pic>
        <p:sp>
          <p:nvSpPr>
            <p:cNvPr id="530" name="TextBox 529"/>
            <p:cNvSpPr txBox="1"/>
            <p:nvPr/>
          </p:nvSpPr>
          <p:spPr>
            <a:xfrm>
              <a:off x="20117159" y="22471496"/>
              <a:ext cx="1170569" cy="215444"/>
            </a:xfrm>
            <a:prstGeom prst="rect">
              <a:avLst/>
            </a:prstGeom>
            <a:noFill/>
          </p:spPr>
          <p:txBody>
            <a:bodyPr wrap="square" rtlCol="0">
              <a:spAutoFit/>
            </a:bodyPr>
            <a:lstStyle/>
            <a:p>
              <a:r>
                <a:rPr lang="en-US" sz="800" dirty="0">
                  <a:solidFill>
                    <a:schemeClr val="tx1">
                      <a:lumMod val="75000"/>
                      <a:lumOff val="25000"/>
                    </a:schemeClr>
                  </a:solidFill>
                </a:rPr>
                <a:t>2018 Fire Stations</a:t>
              </a:r>
            </a:p>
          </p:txBody>
        </p:sp>
        <p:sp>
          <p:nvSpPr>
            <p:cNvPr id="531" name="TextBox 530"/>
            <p:cNvSpPr txBox="1"/>
            <p:nvPr/>
          </p:nvSpPr>
          <p:spPr>
            <a:xfrm>
              <a:off x="20117160" y="22630278"/>
              <a:ext cx="1170569" cy="215444"/>
            </a:xfrm>
            <a:prstGeom prst="rect">
              <a:avLst/>
            </a:prstGeom>
            <a:noFill/>
          </p:spPr>
          <p:txBody>
            <a:bodyPr wrap="square" rtlCol="0">
              <a:spAutoFit/>
            </a:bodyPr>
            <a:lstStyle/>
            <a:p>
              <a:r>
                <a:rPr lang="en-US" sz="800" dirty="0">
                  <a:solidFill>
                    <a:schemeClr val="tx1">
                      <a:lumMod val="75000"/>
                      <a:lumOff val="25000"/>
                    </a:schemeClr>
                  </a:solidFill>
                </a:rPr>
                <a:t>2015 Fire Stations</a:t>
              </a:r>
            </a:p>
          </p:txBody>
        </p:sp>
        <p:sp>
          <p:nvSpPr>
            <p:cNvPr id="532" name="TextBox 531"/>
            <p:cNvSpPr txBox="1"/>
            <p:nvPr/>
          </p:nvSpPr>
          <p:spPr>
            <a:xfrm>
              <a:off x="20117160" y="22794915"/>
              <a:ext cx="1170569" cy="215444"/>
            </a:xfrm>
            <a:prstGeom prst="rect">
              <a:avLst/>
            </a:prstGeom>
            <a:noFill/>
          </p:spPr>
          <p:txBody>
            <a:bodyPr wrap="square" rtlCol="0">
              <a:spAutoFit/>
            </a:bodyPr>
            <a:lstStyle/>
            <a:p>
              <a:r>
                <a:rPr lang="en-US" sz="800" dirty="0">
                  <a:solidFill>
                    <a:schemeClr val="tx1">
                      <a:lumMod val="75000"/>
                      <a:lumOff val="25000"/>
                    </a:schemeClr>
                  </a:solidFill>
                </a:rPr>
                <a:t>2005 Fire Stations</a:t>
              </a:r>
            </a:p>
          </p:txBody>
        </p:sp>
        <p:sp>
          <p:nvSpPr>
            <p:cNvPr id="533" name="TextBox 532"/>
            <p:cNvSpPr txBox="1"/>
            <p:nvPr/>
          </p:nvSpPr>
          <p:spPr>
            <a:xfrm>
              <a:off x="20117161" y="22972108"/>
              <a:ext cx="1170569" cy="215444"/>
            </a:xfrm>
            <a:prstGeom prst="rect">
              <a:avLst/>
            </a:prstGeom>
            <a:noFill/>
          </p:spPr>
          <p:txBody>
            <a:bodyPr wrap="square" rtlCol="0">
              <a:spAutoFit/>
            </a:bodyPr>
            <a:lstStyle/>
            <a:p>
              <a:r>
                <a:rPr lang="en-US" sz="800" dirty="0">
                  <a:solidFill>
                    <a:schemeClr val="tx1">
                      <a:lumMod val="75000"/>
                      <a:lumOff val="25000"/>
                    </a:schemeClr>
                  </a:solidFill>
                </a:rPr>
                <a:t>2004 Fire Stations</a:t>
              </a:r>
            </a:p>
          </p:txBody>
        </p:sp>
        <p:sp>
          <p:nvSpPr>
            <p:cNvPr id="534" name="TextBox 533"/>
            <p:cNvSpPr txBox="1"/>
            <p:nvPr/>
          </p:nvSpPr>
          <p:spPr>
            <a:xfrm>
              <a:off x="20193361" y="23158442"/>
              <a:ext cx="1170569" cy="215444"/>
            </a:xfrm>
            <a:prstGeom prst="rect">
              <a:avLst/>
            </a:prstGeom>
            <a:noFill/>
          </p:spPr>
          <p:txBody>
            <a:bodyPr wrap="square" rtlCol="0">
              <a:spAutoFit/>
            </a:bodyPr>
            <a:lstStyle/>
            <a:p>
              <a:r>
                <a:rPr lang="en-US" sz="800" dirty="0">
                  <a:solidFill>
                    <a:schemeClr val="tx1">
                      <a:lumMod val="75000"/>
                      <a:lumOff val="25000"/>
                    </a:schemeClr>
                  </a:solidFill>
                </a:rPr>
                <a:t>Big Creek Two Fire</a:t>
              </a:r>
            </a:p>
          </p:txBody>
        </p:sp>
        <p:sp>
          <p:nvSpPr>
            <p:cNvPr id="535" name="TextBox 534"/>
            <p:cNvSpPr txBox="1"/>
            <p:nvPr/>
          </p:nvSpPr>
          <p:spPr>
            <a:xfrm>
              <a:off x="20194116" y="23338822"/>
              <a:ext cx="1170569" cy="215444"/>
            </a:xfrm>
            <a:prstGeom prst="rect">
              <a:avLst/>
            </a:prstGeom>
            <a:noFill/>
          </p:spPr>
          <p:txBody>
            <a:bodyPr wrap="square" rtlCol="0">
              <a:spAutoFit/>
            </a:bodyPr>
            <a:lstStyle/>
            <a:p>
              <a:r>
                <a:rPr lang="en-US" sz="800" dirty="0" err="1">
                  <a:solidFill>
                    <a:schemeClr val="tx1">
                      <a:lumMod val="75000"/>
                      <a:lumOff val="25000"/>
                    </a:schemeClr>
                  </a:solidFill>
                </a:rPr>
                <a:t>Zitziana</a:t>
              </a:r>
              <a:r>
                <a:rPr lang="en-US" sz="800" dirty="0">
                  <a:solidFill>
                    <a:schemeClr val="tx1">
                      <a:lumMod val="75000"/>
                      <a:lumOff val="25000"/>
                    </a:schemeClr>
                  </a:solidFill>
                </a:rPr>
                <a:t> River Fire</a:t>
              </a:r>
            </a:p>
          </p:txBody>
        </p:sp>
        <p:sp>
          <p:nvSpPr>
            <p:cNvPr id="536" name="TextBox 535"/>
            <p:cNvSpPr txBox="1"/>
            <p:nvPr/>
          </p:nvSpPr>
          <p:spPr>
            <a:xfrm>
              <a:off x="20188354" y="23519202"/>
              <a:ext cx="1251904" cy="215444"/>
            </a:xfrm>
            <a:prstGeom prst="rect">
              <a:avLst/>
            </a:prstGeom>
            <a:noFill/>
          </p:spPr>
          <p:txBody>
            <a:bodyPr wrap="square" rtlCol="0">
              <a:spAutoFit/>
            </a:bodyPr>
            <a:lstStyle/>
            <a:p>
              <a:r>
                <a:rPr lang="en-US" sz="800" dirty="0">
                  <a:solidFill>
                    <a:schemeClr val="tx1">
                      <a:lumMod val="75000"/>
                      <a:lumOff val="25000"/>
                    </a:schemeClr>
                  </a:solidFill>
                </a:rPr>
                <a:t>Nelson Mountain Fire</a:t>
              </a:r>
            </a:p>
          </p:txBody>
        </p:sp>
        <p:sp>
          <p:nvSpPr>
            <p:cNvPr id="537" name="TextBox 536"/>
            <p:cNvSpPr txBox="1"/>
            <p:nvPr/>
          </p:nvSpPr>
          <p:spPr>
            <a:xfrm>
              <a:off x="20182592" y="23699581"/>
              <a:ext cx="1170569" cy="215444"/>
            </a:xfrm>
            <a:prstGeom prst="rect">
              <a:avLst/>
            </a:prstGeom>
            <a:noFill/>
          </p:spPr>
          <p:txBody>
            <a:bodyPr wrap="square" rtlCol="0">
              <a:spAutoFit/>
            </a:bodyPr>
            <a:lstStyle/>
            <a:p>
              <a:r>
                <a:rPr lang="en-US" sz="800" dirty="0">
                  <a:solidFill>
                    <a:schemeClr val="tx1">
                      <a:lumMod val="75000"/>
                      <a:lumOff val="25000"/>
                    </a:schemeClr>
                  </a:solidFill>
                </a:rPr>
                <a:t>Taylor Complex Fire</a:t>
              </a:r>
            </a:p>
          </p:txBody>
        </p:sp>
      </p:grpSp>
      <p:graphicFrame>
        <p:nvGraphicFramePr>
          <p:cNvPr id="538" name="Table 537"/>
          <p:cNvGraphicFramePr>
            <a:graphicFrameLocks noGrp="1"/>
          </p:cNvGraphicFramePr>
          <p:nvPr>
            <p:extLst>
              <p:ext uri="{D42A27DB-BD31-4B8C-83A1-F6EECF244321}">
                <p14:modId xmlns:p14="http://schemas.microsoft.com/office/powerpoint/2010/main" val="3002749434"/>
              </p:ext>
            </p:extLst>
          </p:nvPr>
        </p:nvGraphicFramePr>
        <p:xfrm>
          <a:off x="19029026" y="22836670"/>
          <a:ext cx="5165523" cy="2103120"/>
        </p:xfrm>
        <a:graphic>
          <a:graphicData uri="http://schemas.openxmlformats.org/drawingml/2006/table">
            <a:tbl>
              <a:tblPr firstRow="1" bandRow="1">
                <a:tableStyleId>{F5AB1C69-6EDB-4FF4-983F-18BD219EF322}</a:tableStyleId>
              </a:tblPr>
              <a:tblGrid>
                <a:gridCol w="955232">
                  <a:extLst>
                    <a:ext uri="{9D8B030D-6E8A-4147-A177-3AD203B41FA5}">
                      <a16:colId xmlns:a16="http://schemas.microsoft.com/office/drawing/2014/main" xmlns="" val="2508145824"/>
                    </a:ext>
                  </a:extLst>
                </a:gridCol>
                <a:gridCol w="1284211">
                  <a:extLst>
                    <a:ext uri="{9D8B030D-6E8A-4147-A177-3AD203B41FA5}">
                      <a16:colId xmlns:a16="http://schemas.microsoft.com/office/drawing/2014/main" xmlns="" val="2487592193"/>
                    </a:ext>
                  </a:extLst>
                </a:gridCol>
                <a:gridCol w="1463040">
                  <a:extLst>
                    <a:ext uri="{9D8B030D-6E8A-4147-A177-3AD203B41FA5}">
                      <a16:colId xmlns:a16="http://schemas.microsoft.com/office/drawing/2014/main" xmlns="" val="389120405"/>
                    </a:ext>
                  </a:extLst>
                </a:gridCol>
                <a:gridCol w="1463040">
                  <a:extLst>
                    <a:ext uri="{9D8B030D-6E8A-4147-A177-3AD203B41FA5}">
                      <a16:colId xmlns:a16="http://schemas.microsoft.com/office/drawing/2014/main" xmlns="" val="1966372377"/>
                    </a:ext>
                  </a:extLst>
                </a:gridCol>
              </a:tblGrid>
              <a:tr h="614943">
                <a:tc>
                  <a:txBody>
                    <a:bodyPr/>
                    <a:lstStyle/>
                    <a:p>
                      <a:endParaRPr lang="en-US" sz="1800" b="0" dirty="0">
                        <a:ln>
                          <a:solidFill>
                            <a:srgbClr val="3F4268"/>
                          </a:solidFill>
                        </a:ln>
                        <a:solidFill>
                          <a:srgbClr val="3F4268"/>
                        </a:solidFill>
                        <a:latin typeface="+mj-lt"/>
                      </a:endParaRPr>
                    </a:p>
                  </a:txBody>
                  <a:tcPr>
                    <a:solidFill>
                      <a:srgbClr val="B49E49"/>
                    </a:solidFill>
                  </a:tcPr>
                </a:tc>
                <a:tc>
                  <a:txBody>
                    <a:bodyPr/>
                    <a:lstStyle/>
                    <a:p>
                      <a:r>
                        <a:rPr lang="en-US" sz="1800" b="0" dirty="0">
                          <a:ln>
                            <a:solidFill>
                              <a:srgbClr val="3F4268"/>
                            </a:solidFill>
                          </a:ln>
                          <a:solidFill>
                            <a:srgbClr val="3F4268"/>
                          </a:solidFill>
                          <a:latin typeface="+mj-lt"/>
                        </a:rPr>
                        <a:t>Overall </a:t>
                      </a:r>
                    </a:p>
                    <a:p>
                      <a:r>
                        <a:rPr lang="en-US" sz="1800" b="0" dirty="0">
                          <a:ln>
                            <a:solidFill>
                              <a:srgbClr val="3F4268"/>
                            </a:solidFill>
                          </a:ln>
                          <a:solidFill>
                            <a:srgbClr val="3F4268"/>
                          </a:solidFill>
                          <a:latin typeface="+mj-lt"/>
                        </a:rPr>
                        <a:t>Accuracy</a:t>
                      </a:r>
                    </a:p>
                  </a:txBody>
                  <a:tcPr>
                    <a:solidFill>
                      <a:srgbClr val="B49E49"/>
                    </a:solidFill>
                  </a:tcPr>
                </a:tc>
                <a:tc>
                  <a:txBody>
                    <a:bodyPr/>
                    <a:lstStyle/>
                    <a:p>
                      <a:r>
                        <a:rPr lang="en-US" sz="1800" b="0" dirty="0">
                          <a:ln>
                            <a:solidFill>
                              <a:srgbClr val="3F4268"/>
                            </a:solidFill>
                          </a:ln>
                          <a:solidFill>
                            <a:srgbClr val="3F4268"/>
                          </a:solidFill>
                          <a:latin typeface="+mj-lt"/>
                        </a:rPr>
                        <a:t>Producer’s Accuracy</a:t>
                      </a:r>
                    </a:p>
                  </a:txBody>
                  <a:tcPr>
                    <a:solidFill>
                      <a:srgbClr val="B49E49"/>
                    </a:solidFill>
                  </a:tcPr>
                </a:tc>
                <a:tc>
                  <a:txBody>
                    <a:bodyPr/>
                    <a:lstStyle/>
                    <a:p>
                      <a:r>
                        <a:rPr lang="en-US" sz="1800" b="0" dirty="0">
                          <a:ln>
                            <a:solidFill>
                              <a:srgbClr val="3F4268"/>
                            </a:solidFill>
                          </a:ln>
                          <a:solidFill>
                            <a:srgbClr val="3F4268"/>
                          </a:solidFill>
                          <a:latin typeface="+mj-lt"/>
                        </a:rPr>
                        <a:t>User’s </a:t>
                      </a:r>
                    </a:p>
                    <a:p>
                      <a:r>
                        <a:rPr lang="en-US" sz="1800" b="0" dirty="0">
                          <a:ln>
                            <a:solidFill>
                              <a:srgbClr val="3F4268"/>
                            </a:solidFill>
                          </a:ln>
                          <a:solidFill>
                            <a:srgbClr val="3F4268"/>
                          </a:solidFill>
                          <a:latin typeface="+mj-lt"/>
                        </a:rPr>
                        <a:t>Accuracy</a:t>
                      </a:r>
                    </a:p>
                  </a:txBody>
                  <a:tcPr>
                    <a:solidFill>
                      <a:srgbClr val="B49E49"/>
                    </a:solidFill>
                  </a:tcPr>
                </a:tc>
                <a:extLst>
                  <a:ext uri="{0D108BD9-81ED-4DB2-BD59-A6C34878D82A}">
                    <a16:rowId xmlns:a16="http://schemas.microsoft.com/office/drawing/2014/main" xmlns="" val="2699116413"/>
                  </a:ext>
                </a:extLst>
              </a:tr>
              <a:tr h="356276">
                <a:tc>
                  <a:txBody>
                    <a:bodyPr/>
                    <a:lstStyle/>
                    <a:p>
                      <a:r>
                        <a:rPr lang="en-US" sz="1800" b="0" dirty="0">
                          <a:ln>
                            <a:solidFill>
                              <a:srgbClr val="3F4268"/>
                            </a:solidFill>
                          </a:ln>
                          <a:solidFill>
                            <a:srgbClr val="3F4268"/>
                          </a:solidFill>
                          <a:latin typeface="+mj-lt"/>
                        </a:rPr>
                        <a:t>2004</a:t>
                      </a:r>
                    </a:p>
                  </a:txBody>
                  <a:tcPr>
                    <a:solidFill>
                      <a:srgbClr val="B49E49"/>
                    </a:solidFill>
                  </a:tcPr>
                </a:tc>
                <a:tc>
                  <a:txBody>
                    <a:bodyPr/>
                    <a:lstStyle/>
                    <a:p>
                      <a:r>
                        <a:rPr lang="en-US" sz="1800" b="0" dirty="0">
                          <a:ln>
                            <a:solidFill>
                              <a:srgbClr val="3F4268"/>
                            </a:solidFill>
                          </a:ln>
                          <a:solidFill>
                            <a:srgbClr val="3F4268"/>
                          </a:solidFill>
                          <a:latin typeface="+mj-lt"/>
                        </a:rPr>
                        <a:t>1</a:t>
                      </a:r>
                    </a:p>
                  </a:txBody>
                  <a:tcPr/>
                </a:tc>
                <a:tc>
                  <a:txBody>
                    <a:bodyPr/>
                    <a:lstStyle/>
                    <a:p>
                      <a:r>
                        <a:rPr lang="en-US" sz="1800" b="0" dirty="0">
                          <a:ln>
                            <a:solidFill>
                              <a:srgbClr val="3F4268"/>
                            </a:solidFill>
                          </a:ln>
                          <a:solidFill>
                            <a:srgbClr val="3F4268"/>
                          </a:solidFill>
                          <a:latin typeface="+mj-lt"/>
                        </a:rPr>
                        <a:t>1</a:t>
                      </a:r>
                    </a:p>
                  </a:txBody>
                  <a:tcPr/>
                </a:tc>
                <a:tc>
                  <a:txBody>
                    <a:bodyPr/>
                    <a:lstStyle/>
                    <a:p>
                      <a:r>
                        <a:rPr lang="en-US" sz="1800" b="0" dirty="0">
                          <a:ln>
                            <a:solidFill>
                              <a:srgbClr val="3F4268"/>
                            </a:solidFill>
                          </a:ln>
                          <a:solidFill>
                            <a:srgbClr val="3F4268"/>
                          </a:solidFill>
                          <a:latin typeface="+mj-lt"/>
                        </a:rPr>
                        <a:t>1</a:t>
                      </a:r>
                    </a:p>
                  </a:txBody>
                  <a:tcPr/>
                </a:tc>
                <a:extLst>
                  <a:ext uri="{0D108BD9-81ED-4DB2-BD59-A6C34878D82A}">
                    <a16:rowId xmlns:a16="http://schemas.microsoft.com/office/drawing/2014/main" xmlns="" val="3514651319"/>
                  </a:ext>
                </a:extLst>
              </a:tr>
              <a:tr h="356276">
                <a:tc>
                  <a:txBody>
                    <a:bodyPr/>
                    <a:lstStyle/>
                    <a:p>
                      <a:r>
                        <a:rPr lang="en-US" sz="1800" b="0" dirty="0">
                          <a:ln>
                            <a:solidFill>
                              <a:srgbClr val="3F4268"/>
                            </a:solidFill>
                          </a:ln>
                          <a:solidFill>
                            <a:srgbClr val="3F4268"/>
                          </a:solidFill>
                          <a:latin typeface="+mj-lt"/>
                        </a:rPr>
                        <a:t>2005</a:t>
                      </a:r>
                    </a:p>
                  </a:txBody>
                  <a:tcPr>
                    <a:solidFill>
                      <a:srgbClr val="B49E49"/>
                    </a:solidFill>
                  </a:tcPr>
                </a:tc>
                <a:tc>
                  <a:txBody>
                    <a:bodyPr/>
                    <a:lstStyle/>
                    <a:p>
                      <a:r>
                        <a:rPr lang="en-US" sz="1800" b="0" dirty="0">
                          <a:ln>
                            <a:solidFill>
                              <a:srgbClr val="3F4268"/>
                            </a:solidFill>
                          </a:ln>
                          <a:solidFill>
                            <a:srgbClr val="3F4268"/>
                          </a:solidFill>
                          <a:latin typeface="+mj-lt"/>
                        </a:rPr>
                        <a:t>0.7143</a:t>
                      </a:r>
                    </a:p>
                  </a:txBody>
                  <a:tcPr/>
                </a:tc>
                <a:tc>
                  <a:txBody>
                    <a:bodyPr/>
                    <a:lstStyle/>
                    <a:p>
                      <a:r>
                        <a:rPr lang="en-US" sz="1800" b="0" dirty="0">
                          <a:ln>
                            <a:solidFill>
                              <a:srgbClr val="3F4268"/>
                            </a:solidFill>
                          </a:ln>
                          <a:solidFill>
                            <a:srgbClr val="3F4268"/>
                          </a:solidFill>
                          <a:latin typeface="+mj-lt"/>
                        </a:rPr>
                        <a:t>0.6667</a:t>
                      </a:r>
                    </a:p>
                  </a:txBody>
                  <a:tcPr/>
                </a:tc>
                <a:tc>
                  <a:txBody>
                    <a:bodyPr/>
                    <a:lstStyle/>
                    <a:p>
                      <a:r>
                        <a:rPr lang="en-US" sz="1800" b="0" dirty="0">
                          <a:ln>
                            <a:solidFill>
                              <a:srgbClr val="3F4268"/>
                            </a:solidFill>
                          </a:ln>
                          <a:solidFill>
                            <a:srgbClr val="3F4268"/>
                          </a:solidFill>
                          <a:latin typeface="+mj-lt"/>
                        </a:rPr>
                        <a:t>1</a:t>
                      </a:r>
                    </a:p>
                  </a:txBody>
                  <a:tcPr/>
                </a:tc>
                <a:extLst>
                  <a:ext uri="{0D108BD9-81ED-4DB2-BD59-A6C34878D82A}">
                    <a16:rowId xmlns:a16="http://schemas.microsoft.com/office/drawing/2014/main" xmlns="" val="3583742452"/>
                  </a:ext>
                </a:extLst>
              </a:tr>
              <a:tr h="356276">
                <a:tc>
                  <a:txBody>
                    <a:bodyPr/>
                    <a:lstStyle/>
                    <a:p>
                      <a:r>
                        <a:rPr lang="en-US" sz="1800" b="0" dirty="0">
                          <a:ln>
                            <a:solidFill>
                              <a:srgbClr val="3F4268"/>
                            </a:solidFill>
                          </a:ln>
                          <a:solidFill>
                            <a:srgbClr val="3F4268"/>
                          </a:solidFill>
                          <a:latin typeface="+mj-lt"/>
                        </a:rPr>
                        <a:t>2015</a:t>
                      </a:r>
                    </a:p>
                  </a:txBody>
                  <a:tcPr>
                    <a:solidFill>
                      <a:srgbClr val="B49E49"/>
                    </a:solidFill>
                  </a:tcPr>
                </a:tc>
                <a:tc>
                  <a:txBody>
                    <a:bodyPr/>
                    <a:lstStyle/>
                    <a:p>
                      <a:r>
                        <a:rPr lang="en-US" sz="1800" b="0" dirty="0">
                          <a:ln>
                            <a:solidFill>
                              <a:srgbClr val="3F4268"/>
                            </a:solidFill>
                          </a:ln>
                          <a:solidFill>
                            <a:srgbClr val="3F4268"/>
                          </a:solidFill>
                          <a:latin typeface="+mj-lt"/>
                        </a:rPr>
                        <a:t>0.7143</a:t>
                      </a:r>
                    </a:p>
                  </a:txBody>
                  <a:tcPr/>
                </a:tc>
                <a:tc>
                  <a:txBody>
                    <a:bodyPr/>
                    <a:lstStyle/>
                    <a:p>
                      <a:r>
                        <a:rPr lang="en-US" sz="1800" b="0" dirty="0">
                          <a:ln>
                            <a:solidFill>
                              <a:srgbClr val="3F4268"/>
                            </a:solidFill>
                          </a:ln>
                          <a:solidFill>
                            <a:srgbClr val="3F4268"/>
                          </a:solidFill>
                          <a:latin typeface="+mj-lt"/>
                        </a:rPr>
                        <a:t>0.6000</a:t>
                      </a:r>
                    </a:p>
                  </a:txBody>
                  <a:tcPr/>
                </a:tc>
                <a:tc>
                  <a:txBody>
                    <a:bodyPr/>
                    <a:lstStyle/>
                    <a:p>
                      <a:r>
                        <a:rPr lang="en-US" sz="1800" b="0" dirty="0">
                          <a:ln>
                            <a:solidFill>
                              <a:srgbClr val="3F4268"/>
                            </a:solidFill>
                          </a:ln>
                          <a:solidFill>
                            <a:srgbClr val="3F4268"/>
                          </a:solidFill>
                          <a:latin typeface="+mj-lt"/>
                        </a:rPr>
                        <a:t>1</a:t>
                      </a:r>
                    </a:p>
                  </a:txBody>
                  <a:tcPr/>
                </a:tc>
                <a:extLst>
                  <a:ext uri="{0D108BD9-81ED-4DB2-BD59-A6C34878D82A}">
                    <a16:rowId xmlns:a16="http://schemas.microsoft.com/office/drawing/2014/main" xmlns="" val="1308431286"/>
                  </a:ext>
                </a:extLst>
              </a:tr>
              <a:tr h="356276">
                <a:tc>
                  <a:txBody>
                    <a:bodyPr/>
                    <a:lstStyle/>
                    <a:p>
                      <a:r>
                        <a:rPr lang="en-US" sz="1800" b="0" dirty="0">
                          <a:ln>
                            <a:solidFill>
                              <a:srgbClr val="3F4268"/>
                            </a:solidFill>
                          </a:ln>
                          <a:solidFill>
                            <a:srgbClr val="3F4268"/>
                          </a:solidFill>
                          <a:latin typeface="+mj-lt"/>
                        </a:rPr>
                        <a:t>2018</a:t>
                      </a:r>
                    </a:p>
                  </a:txBody>
                  <a:tcPr>
                    <a:solidFill>
                      <a:srgbClr val="B49E49"/>
                    </a:solidFill>
                  </a:tcPr>
                </a:tc>
                <a:tc>
                  <a:txBody>
                    <a:bodyPr/>
                    <a:lstStyle/>
                    <a:p>
                      <a:r>
                        <a:rPr lang="en-US" sz="1800" b="0" dirty="0">
                          <a:ln>
                            <a:solidFill>
                              <a:srgbClr val="3F4268"/>
                            </a:solidFill>
                          </a:ln>
                          <a:solidFill>
                            <a:srgbClr val="3F4268"/>
                          </a:solidFill>
                          <a:latin typeface="+mj-lt"/>
                        </a:rPr>
                        <a:t>1</a:t>
                      </a:r>
                    </a:p>
                  </a:txBody>
                  <a:tcPr/>
                </a:tc>
                <a:tc>
                  <a:txBody>
                    <a:bodyPr/>
                    <a:lstStyle/>
                    <a:p>
                      <a:r>
                        <a:rPr lang="en-US" sz="1800" b="0" dirty="0">
                          <a:ln>
                            <a:solidFill>
                              <a:srgbClr val="3F4268"/>
                            </a:solidFill>
                          </a:ln>
                          <a:solidFill>
                            <a:srgbClr val="3F4268"/>
                          </a:solidFill>
                          <a:latin typeface="+mj-lt"/>
                        </a:rPr>
                        <a:t>1</a:t>
                      </a:r>
                    </a:p>
                  </a:txBody>
                  <a:tcPr/>
                </a:tc>
                <a:tc>
                  <a:txBody>
                    <a:bodyPr/>
                    <a:lstStyle/>
                    <a:p>
                      <a:r>
                        <a:rPr lang="en-US" sz="1800" b="0" dirty="0">
                          <a:ln>
                            <a:solidFill>
                              <a:srgbClr val="3F4268"/>
                            </a:solidFill>
                          </a:ln>
                          <a:solidFill>
                            <a:srgbClr val="3F4268"/>
                          </a:solidFill>
                          <a:latin typeface="+mj-lt"/>
                        </a:rPr>
                        <a:t>1</a:t>
                      </a:r>
                    </a:p>
                  </a:txBody>
                  <a:tcPr/>
                </a:tc>
                <a:extLst>
                  <a:ext uri="{0D108BD9-81ED-4DB2-BD59-A6C34878D82A}">
                    <a16:rowId xmlns:a16="http://schemas.microsoft.com/office/drawing/2014/main" xmlns="" val="2433535017"/>
                  </a:ext>
                </a:extLst>
              </a:tr>
            </a:tbl>
          </a:graphicData>
        </a:graphic>
      </p:graphicFrame>
      <p:pic>
        <p:nvPicPr>
          <p:cNvPr id="526" name="Picture 525"/>
          <p:cNvPicPr>
            <a:picLocks noChangeAspect="1"/>
          </p:cNvPicPr>
          <p:nvPr/>
        </p:nvPicPr>
        <p:blipFill>
          <a:blip r:embed="rId14"/>
          <a:stretch>
            <a:fillRect/>
          </a:stretch>
        </p:blipFill>
        <p:spPr>
          <a:xfrm>
            <a:off x="23516616" y="14203808"/>
            <a:ext cx="200347" cy="400102"/>
          </a:xfrm>
          <a:prstGeom prst="rect">
            <a:avLst/>
          </a:prstGeom>
        </p:spPr>
      </p:pic>
      <p:sp>
        <p:nvSpPr>
          <p:cNvPr id="85" name="TextBox 84"/>
          <p:cNvSpPr txBox="1"/>
          <p:nvPr/>
        </p:nvSpPr>
        <p:spPr>
          <a:xfrm>
            <a:off x="13079245" y="22055669"/>
            <a:ext cx="3661531" cy="707886"/>
          </a:xfrm>
          <a:prstGeom prst="rect">
            <a:avLst/>
          </a:prstGeom>
          <a:noFill/>
        </p:spPr>
        <p:txBody>
          <a:bodyPr wrap="square" rtlCol="0">
            <a:spAutoFit/>
          </a:bodyPr>
          <a:lstStyle/>
          <a:p>
            <a:r>
              <a:rPr lang="en-US" sz="2000" b="1" dirty="0" smtClean="0">
                <a:solidFill>
                  <a:schemeClr val="tx1">
                    <a:lumMod val="75000"/>
                    <a:lumOff val="25000"/>
                  </a:schemeClr>
                </a:solidFill>
              </a:rPr>
              <a:t>CFWI </a:t>
            </a:r>
            <a:r>
              <a:rPr lang="en-US" sz="2000" b="1" dirty="0" smtClean="0">
                <a:solidFill>
                  <a:schemeClr val="tx1">
                    <a:lumMod val="75000"/>
                    <a:lumOff val="25000"/>
                  </a:schemeClr>
                </a:solidFill>
              </a:rPr>
              <a:t>Comparative Analysis</a:t>
            </a:r>
          </a:p>
          <a:p>
            <a:r>
              <a:rPr lang="en-US" sz="2000" dirty="0" smtClean="0">
                <a:solidFill>
                  <a:schemeClr val="tx1">
                    <a:lumMod val="75000"/>
                    <a:lumOff val="25000"/>
                  </a:schemeClr>
                </a:solidFill>
              </a:rPr>
              <a:t>With the ALEXI ESI</a:t>
            </a:r>
            <a:endParaRPr lang="en-US" sz="2000" dirty="0">
              <a:solidFill>
                <a:schemeClr val="tx1">
                  <a:lumMod val="75000"/>
                  <a:lumOff val="25000"/>
                </a:schemeClr>
              </a:solidFill>
            </a:endParaRPr>
          </a:p>
        </p:txBody>
      </p:sp>
    </p:spTree>
    <p:extLst>
      <p:ext uri="{BB962C8B-B14F-4D97-AF65-F5344CB8AC3E}">
        <p14:creationId xmlns:p14="http://schemas.microsoft.com/office/powerpoint/2010/main" val="368820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8951</TotalTime>
  <Words>899</Words>
  <Application>Microsoft Office PowerPoint</Application>
  <PresentationFormat>Custom</PresentationFormat>
  <Paragraphs>165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Webdings</vt:lpstr>
      <vt:lpstr>Wingdings 3</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lastModifiedBy>Acdan, Juanito J. (ARC-SGE)[SSAI DEVELOP]</cp:lastModifiedBy>
  <cp:revision>254</cp:revision>
  <dcterms:created xsi:type="dcterms:W3CDTF">2019-02-05T16:32:03Z</dcterms:created>
  <dcterms:modified xsi:type="dcterms:W3CDTF">2019-04-19T19:02:32Z</dcterms:modified>
</cp:coreProperties>
</file>