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0" r:id="rId3"/>
    <p:sldId id="261" r:id="rId4"/>
    <p:sldId id="257" r:id="rId5"/>
    <p:sldId id="259" r:id="rId6"/>
    <p:sldId id="25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74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69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microsoft.com/office/2015/10/relationships/revisionInfo" Target="revisionInfo.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2E45BE4-B950-4ECD-B103-EFA6EDCAF8CC}" type="datetimeFigureOut">
              <a:rPr lang="en-US" smtClean="0"/>
              <a:pPr/>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E45BE4-B950-4ECD-B103-EFA6EDCAF8CC}" type="datetimeFigureOut">
              <a:rPr lang="en-US" smtClean="0"/>
              <a:pPr/>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E45BE4-B950-4ECD-B103-EFA6EDCAF8CC}" type="datetimeFigureOut">
              <a:rPr lang="en-US" smtClean="0"/>
              <a:pPr/>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noFill/>
        </p:spPr>
        <p:txBody>
          <a:bodyPr/>
          <a:lstStyle>
            <a:lvl1pPr>
              <a:defRPr>
                <a:solidFill>
                  <a:schemeClr val="bg1"/>
                </a:solidFill>
              </a:defRPr>
            </a:lvl1pPr>
          </a:lstStyle>
          <a:p>
            <a:fld id="{EE289CF8-4C39-49E0-AC7D-C209D6C0BFB9}" type="datetimeFigureOut">
              <a:rPr lang="en-US" smtClean="0">
                <a:solidFill>
                  <a:prstClr val="white"/>
                </a:solidFill>
              </a:rPr>
              <a:pPr/>
              <a:t>1/22/2018</a:t>
            </a:fld>
            <a:endParaRPr lang="en-US">
              <a:solidFill>
                <a:prstClr val="white"/>
              </a:solidFill>
            </a:endParaRPr>
          </a:p>
        </p:txBody>
      </p:sp>
      <p:sp>
        <p:nvSpPr>
          <p:cNvPr id="17" name="Footer Placeholder 16"/>
          <p:cNvSpPr>
            <a:spLocks noGrp="1"/>
          </p:cNvSpPr>
          <p:nvPr>
            <p:ph type="ftr" sz="quarter" idx="11"/>
          </p:nvPr>
        </p:nvSpPr>
        <p:spPr>
          <a:noFill/>
        </p:spPr>
        <p:txBody>
          <a:bodyPr/>
          <a:lstStyle>
            <a:lvl1pPr>
              <a:defRPr>
                <a:solidFill>
                  <a:schemeClr val="bg1"/>
                </a:solidFill>
              </a:defRPr>
            </a:lvl1pPr>
          </a:lstStyle>
          <a:p>
            <a:endParaRPr lang="en-US" dirty="0">
              <a:solidFill>
                <a:prstClr val="white"/>
              </a:solidFill>
            </a:endParaRP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tx1"/>
                </a:solidFill>
              </a:defRPr>
            </a:lvl1pPr>
          </a:lstStyle>
          <a:p>
            <a:fld id="{74107330-A4E1-497D-BB24-CE6B6F1E90AA}" type="slidenum">
              <a:rPr lang="en-US" smtClean="0">
                <a:solidFill>
                  <a:prstClr val="black"/>
                </a:solidFill>
              </a:rPr>
              <a:pPr/>
              <a:t>‹#›</a:t>
            </a:fld>
            <a:endParaRPr lang="en-US" dirty="0">
              <a:solidFill>
                <a:prstClr val="black"/>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tx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kumimoji="0" lang="en-US" dirty="0"/>
              <a:t>Click to edit Master title style</a:t>
            </a:r>
          </a:p>
        </p:txBody>
      </p:sp>
      <p:sp>
        <p:nvSpPr>
          <p:cNvPr id="4" name="Date Placeholder 3"/>
          <p:cNvSpPr>
            <a:spLocks noGrp="1"/>
          </p:cNvSpPr>
          <p:nvPr>
            <p:ph type="dt" sz="half" idx="10"/>
          </p:nvPr>
        </p:nvSpPr>
        <p:spPr/>
        <p:txBody>
          <a:bodyPr/>
          <a:lstStyle/>
          <a:p>
            <a:fld id="{EE289CF8-4C39-49E0-AC7D-C209D6C0BFB9}" type="datetimeFigureOut">
              <a:rPr lang="en-US" smtClean="0"/>
              <a:pPr/>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E289CF8-4C39-49E0-AC7D-C209D6C0BFB9}" type="datetimeFigureOut">
              <a:rPr lang="en-US" smtClean="0"/>
              <a:pPr/>
              <a:t>1/22/2018</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EE289CF8-4C39-49E0-AC7D-C209D6C0BFB9}" type="datetimeFigureOut">
              <a:rPr lang="en-US" smtClean="0"/>
              <a:pPr/>
              <a:t>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tx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58496" y="6391656"/>
            <a:ext cx="8833104" cy="3108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EE289CF8-4C39-49E0-AC7D-C209D6C0BFB9}" type="datetimeFigureOut">
              <a:rPr lang="en-US" smtClean="0"/>
              <a:pPr/>
              <a:t>1/22/2018</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EE289CF8-4C39-49E0-AC7D-C209D6C0BFB9}" type="datetimeFigureOut">
              <a:rPr lang="en-US" smtClean="0"/>
              <a:pPr/>
              <a:t>1/22/2018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58496" y="6400800"/>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EE289CF8-4C39-49E0-AC7D-C209D6C0BFB9}" type="datetimeFigureOut">
              <a:rPr lang="en-US" smtClean="0"/>
              <a:pPr/>
              <a:t>1/22/2018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4107330-A4E1-497D-BB24-CE6B6F1E90AA}"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1" name="Rectangle 20"/>
          <p:cNvSpPr>
            <a:spLocks noChangeArrowheads="1"/>
          </p:cNvSpPr>
          <p:nvPr userDrawn="1"/>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EE289CF8-4C39-49E0-AC7D-C209D6C0BFB9}" type="datetimeFigureOut">
              <a:rPr lang="en-US" smtClean="0"/>
              <a:pPr/>
              <a:t>1/22/2018</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E45BE4-B950-4ECD-B103-EFA6EDCAF8CC}" type="datetimeFigureOut">
              <a:rPr lang="en-US" smtClean="0"/>
              <a:pPr/>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EE289CF8-4C39-49E0-AC7D-C209D6C0BFB9}" type="datetimeFigureOut">
              <a:rPr lang="en-US" smtClean="0"/>
              <a:pPr/>
              <a:t>1/22/2018</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1/22/2018</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E45BE4-B950-4ECD-B103-EFA6EDCAF8CC}" type="datetimeFigureOut">
              <a:rPr lang="en-US" smtClean="0"/>
              <a:pPr/>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2E45BE4-B950-4ECD-B103-EFA6EDCAF8CC}" type="datetimeFigureOut">
              <a:rPr lang="en-US" smtClean="0"/>
              <a:pPr/>
              <a:t>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2E45BE4-B950-4ECD-B103-EFA6EDCAF8CC}" type="datetimeFigureOut">
              <a:rPr lang="en-US" smtClean="0"/>
              <a:pPr/>
              <a:t>1/22/2018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2E45BE4-B950-4ECD-B103-EFA6EDCAF8CC}" type="datetimeFigureOut">
              <a:rPr lang="en-US" smtClean="0"/>
              <a:pPr/>
              <a:t>1/22/2018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45BE4-B950-4ECD-B103-EFA6EDCAF8CC}" type="datetimeFigureOut">
              <a:rPr lang="en-US" smtClean="0"/>
              <a:pPr/>
              <a:t>1/22/2018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45BE4-B950-4ECD-B103-EFA6EDCAF8CC}" type="datetimeFigureOut">
              <a:rPr lang="en-US" smtClean="0"/>
              <a:pPr/>
              <a:t>1/22/2018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4DBD0-F050-430F-958A-321171649C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52400" y="6396037"/>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289CF8-4C39-49E0-AC7D-C209D6C0BFB9}" type="datetimeFigureOut">
              <a:rPr lang="en-US" smtClean="0"/>
              <a:pPr/>
              <a:t>1/22/2018</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ysClr val="windowText" lastClr="000000"/>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ysClr val="windowText" lastClr="000000"/>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ysClr val="windowText" lastClr="000000"/>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ysClr val="windowText" lastClr="000000"/>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ysClr val="windowText" lastClr="000000"/>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ysClr val="windowText" lastClr="000000"/>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743200"/>
            <a:ext cx="7924800" cy="3276600"/>
          </a:xfrm>
        </p:spPr>
        <p:txBody>
          <a:bodyPr>
            <a:normAutofit/>
          </a:bodyPr>
          <a:lstStyle/>
          <a:p>
            <a:r>
              <a:rPr lang="en-US" sz="2000" dirty="0"/>
              <a:t>[Project Title]</a:t>
            </a:r>
          </a:p>
          <a:p>
            <a:r>
              <a:rPr lang="en-US" sz="2000" dirty="0"/>
              <a:t>[Node]</a:t>
            </a:r>
          </a:p>
          <a:p>
            <a:endParaRPr lang="en-US" sz="1800" dirty="0"/>
          </a:p>
          <a:p>
            <a:r>
              <a:rPr lang="en-US" sz="2400" dirty="0"/>
              <a:t>Term 20yy</a:t>
            </a:r>
          </a:p>
          <a:p>
            <a:r>
              <a:rPr lang="en-US" sz="2800" dirty="0"/>
              <a:t>Imagery Gallery</a:t>
            </a:r>
          </a:p>
        </p:txBody>
      </p:sp>
      <p:sp>
        <p:nvSpPr>
          <p:cNvPr id="2" name="Title 1"/>
          <p:cNvSpPr>
            <a:spLocks noGrp="1"/>
          </p:cNvSpPr>
          <p:nvPr>
            <p:ph type="title"/>
          </p:nvPr>
        </p:nvSpPr>
        <p:spPr/>
        <p:txBody>
          <a:bodyPr/>
          <a:lstStyle/>
          <a:p>
            <a:r>
              <a:rPr lang="en-US" dirty="0"/>
              <a:t>DEVELOP National Program</a:t>
            </a:r>
          </a:p>
        </p:txBody>
      </p:sp>
      <p:sp>
        <p:nvSpPr>
          <p:cNvPr id="7" name="Rectangle 6"/>
          <p:cNvSpPr/>
          <p:nvPr/>
        </p:nvSpPr>
        <p:spPr>
          <a:xfrm>
            <a:off x="228600" y="6400800"/>
            <a:ext cx="8686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a:t>Checklist for Each Image:</a:t>
            </a:r>
          </a:p>
        </p:txBody>
      </p:sp>
      <p:sp>
        <p:nvSpPr>
          <p:cNvPr id="3" name="Content Placeholder 2"/>
          <p:cNvSpPr>
            <a:spLocks noGrp="1"/>
          </p:cNvSpPr>
          <p:nvPr>
            <p:ph idx="1"/>
          </p:nvPr>
        </p:nvSpPr>
        <p:spPr>
          <a:xfrm>
            <a:off x="457200" y="1219200"/>
            <a:ext cx="8229600" cy="5638800"/>
          </a:xfrm>
        </p:spPr>
        <p:txBody>
          <a:bodyPr>
            <a:normAutofit fontScale="62500" lnSpcReduction="20000"/>
          </a:bodyPr>
          <a:lstStyle/>
          <a:p>
            <a:pPr>
              <a:buFont typeface="Wingdings" pitchFamily="2" charset="2"/>
              <a:buChar char="ü"/>
            </a:pPr>
            <a:r>
              <a:rPr lang="en-US" dirty="0"/>
              <a:t>Image is derived from NASA sensor data </a:t>
            </a:r>
          </a:p>
          <a:p>
            <a:pPr lvl="1">
              <a:buFont typeface="Arial" pitchFamily="34" charset="0"/>
              <a:buChar char="•"/>
            </a:pPr>
            <a:r>
              <a:rPr lang="en-US" i="1" dirty="0"/>
              <a:t>Not from an outside source</a:t>
            </a:r>
          </a:p>
          <a:p>
            <a:pPr lvl="1">
              <a:buFont typeface="Arial" pitchFamily="34" charset="0"/>
              <a:buChar char="•"/>
            </a:pPr>
            <a:r>
              <a:rPr lang="en-US" i="1" dirty="0"/>
              <a:t>Not a photograph of the team/issue</a:t>
            </a:r>
          </a:p>
          <a:p>
            <a:pPr>
              <a:buFont typeface="Wingdings" pitchFamily="2" charset="2"/>
              <a:buChar char="ü"/>
            </a:pPr>
            <a:r>
              <a:rPr lang="en-US" dirty="0"/>
              <a:t>Preferably, At least one image provided is derived from recent data</a:t>
            </a:r>
          </a:p>
          <a:p>
            <a:pPr>
              <a:buFont typeface="Wingdings" pitchFamily="2" charset="2"/>
              <a:buChar char="ü"/>
            </a:pPr>
            <a:r>
              <a:rPr lang="en-US" i="1" dirty="0"/>
              <a:t>This is mandatory for inclusion in any highlight to NASA HQ</a:t>
            </a:r>
          </a:p>
          <a:p>
            <a:pPr>
              <a:buFont typeface="Wingdings" pitchFamily="2" charset="2"/>
              <a:buChar char="ü"/>
            </a:pPr>
            <a:r>
              <a:rPr lang="en-US" dirty="0"/>
              <a:t>Some kind of processing has taken place </a:t>
            </a:r>
          </a:p>
          <a:p>
            <a:pPr lvl="1">
              <a:buFont typeface="Arial" pitchFamily="34" charset="0"/>
              <a:buChar char="•"/>
            </a:pPr>
            <a:r>
              <a:rPr lang="en-US" i="1" dirty="0"/>
              <a:t>Not a raw image or a photograph</a:t>
            </a:r>
          </a:p>
          <a:p>
            <a:pPr>
              <a:buFont typeface="Wingdings" pitchFamily="2" charset="2"/>
              <a:buChar char="ü"/>
            </a:pPr>
            <a:r>
              <a:rPr lang="en-US" dirty="0"/>
              <a:t>The team actually created the image </a:t>
            </a:r>
          </a:p>
          <a:p>
            <a:pPr lvl="1">
              <a:buFont typeface="Arial" pitchFamily="34" charset="0"/>
              <a:buChar char="•"/>
            </a:pPr>
            <a:r>
              <a:rPr lang="en-US" i="1" dirty="0"/>
              <a:t>Not from some other source/world wide web/etc.</a:t>
            </a:r>
          </a:p>
          <a:p>
            <a:pPr>
              <a:buFont typeface="Wingdings" pitchFamily="2" charset="2"/>
              <a:buChar char="ü"/>
            </a:pPr>
            <a:r>
              <a:rPr lang="en-US" dirty="0"/>
              <a:t>High-resolution (over 300 dpi)</a:t>
            </a:r>
          </a:p>
          <a:p>
            <a:pPr>
              <a:buFont typeface="Wingdings" pitchFamily="2" charset="2"/>
              <a:buChar char="ü"/>
            </a:pPr>
            <a:r>
              <a:rPr lang="en-US" dirty="0"/>
              <a:t>Saved as a JPEG or TIFF</a:t>
            </a:r>
          </a:p>
          <a:p>
            <a:endParaRPr lang="en-US" dirty="0"/>
          </a:p>
          <a:p>
            <a:pPr>
              <a:buNone/>
            </a:pPr>
            <a:r>
              <a:rPr lang="en-US" dirty="0"/>
              <a:t>Also:</a:t>
            </a:r>
          </a:p>
          <a:p>
            <a:r>
              <a:rPr lang="en-US" dirty="0"/>
              <a:t>While there are three slides, you can have more imagery. Minimum of one, max of ten.</a:t>
            </a:r>
          </a:p>
          <a:p>
            <a:r>
              <a:rPr lang="en-US" dirty="0"/>
              <a:t>The “best” image should have a PDF version, saved as a separate file, that will be used on the DEVELOP website and brochures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a:bodyPr>
          <a:lstStyle/>
          <a:p>
            <a:r>
              <a:rPr lang="en-US" dirty="0"/>
              <a:t>Team Location Here</a:t>
            </a:r>
          </a:p>
        </p:txBody>
      </p:sp>
      <p:sp>
        <p:nvSpPr>
          <p:cNvPr id="5" name="Content Placeholder 4"/>
          <p:cNvSpPr>
            <a:spLocks noGrp="1"/>
          </p:cNvSpPr>
          <p:nvPr>
            <p:ph idx="1"/>
          </p:nvPr>
        </p:nvSpPr>
        <p:spPr>
          <a:xfrm>
            <a:off x="3575050" y="273050"/>
            <a:ext cx="5264150" cy="6356350"/>
          </a:xfrm>
        </p:spPr>
        <p:txBody>
          <a:bodyPr/>
          <a:lstStyle/>
          <a:p>
            <a:endParaRPr lang="en-US" dirty="0"/>
          </a:p>
        </p:txBody>
      </p:sp>
      <p:sp>
        <p:nvSpPr>
          <p:cNvPr id="6" name="Text Placeholder 5"/>
          <p:cNvSpPr>
            <a:spLocks noGrp="1"/>
          </p:cNvSpPr>
          <p:nvPr>
            <p:ph type="body" sz="half" idx="2"/>
          </p:nvPr>
        </p:nvSpPr>
        <p:spPr>
          <a:xfrm>
            <a:off x="457200" y="2133600"/>
            <a:ext cx="3008313" cy="3992563"/>
          </a:xfrm>
        </p:spPr>
        <p:txBody>
          <a:bodyPr>
            <a:normAutofit/>
          </a:bodyPr>
          <a:lstStyle/>
          <a:p>
            <a:r>
              <a:rPr lang="en-US" dirty="0"/>
              <a:t>Caption Here - </a:t>
            </a:r>
          </a:p>
          <a:p>
            <a:r>
              <a:rPr lang="en-US" dirty="0"/>
              <a:t>Make sure to include what NASA satellite and sensor the image is derived from and the date the data was collected by the satellite. Also include what the image is (ex. NDVI, etc.), and how it can be used for decision making.</a:t>
            </a:r>
          </a:p>
          <a:p>
            <a:endParaRPr lang="en-US" dirty="0"/>
          </a:p>
          <a:p>
            <a:r>
              <a:rPr lang="en-US" dirty="0"/>
              <a:t>Submit legends as separate images so they can be re-sized for future use if needed.</a:t>
            </a:r>
          </a:p>
        </p:txBody>
      </p:sp>
      <p:sp>
        <p:nvSpPr>
          <p:cNvPr id="7" name="Title 1"/>
          <p:cNvSpPr txBox="1">
            <a:spLocks/>
          </p:cNvSpPr>
          <p:nvPr/>
        </p:nvSpPr>
        <p:spPr>
          <a:xfrm>
            <a:off x="457200" y="685800"/>
            <a:ext cx="3008313" cy="565150"/>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a:ln>
                  <a:noFill/>
                </a:ln>
                <a:solidFill>
                  <a:schemeClr val="tx1"/>
                </a:solidFill>
                <a:effectLst/>
                <a:uLnTx/>
                <a:uFillTx/>
                <a:latin typeface="+mj-lt"/>
                <a:ea typeface="+mj-ea"/>
                <a:cs typeface="+mj-cs"/>
              </a:rPr>
              <a:t>Project</a:t>
            </a:r>
            <a:r>
              <a:rPr kumimoji="0" lang="en-US" i="0" u="none" strike="noStrike" kern="1200" cap="none" spc="0" normalizeH="0" noProof="0" dirty="0">
                <a:ln>
                  <a:noFill/>
                </a:ln>
                <a:solidFill>
                  <a:schemeClr val="tx1"/>
                </a:solidFill>
                <a:effectLst/>
                <a:uLnTx/>
                <a:uFillTx/>
                <a:latin typeface="+mj-lt"/>
                <a:ea typeface="+mj-ea"/>
                <a:cs typeface="+mj-cs"/>
              </a:rPr>
              <a:t> Title Here</a:t>
            </a:r>
            <a:endParaRPr kumimoji="0" lang="en-US"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a:bodyPr>
          <a:lstStyle/>
          <a:p>
            <a:r>
              <a:rPr lang="en-US" dirty="0"/>
              <a:t>Team Location Here</a:t>
            </a:r>
          </a:p>
        </p:txBody>
      </p:sp>
      <p:sp>
        <p:nvSpPr>
          <p:cNvPr id="5" name="Content Placeholder 4"/>
          <p:cNvSpPr>
            <a:spLocks noGrp="1"/>
          </p:cNvSpPr>
          <p:nvPr>
            <p:ph idx="1"/>
          </p:nvPr>
        </p:nvSpPr>
        <p:spPr>
          <a:xfrm>
            <a:off x="3575050" y="273050"/>
            <a:ext cx="5264150" cy="6356350"/>
          </a:xfrm>
        </p:spPr>
        <p:txBody>
          <a:bodyPr/>
          <a:lstStyle/>
          <a:p>
            <a:endParaRPr lang="en-US" dirty="0"/>
          </a:p>
        </p:txBody>
      </p:sp>
      <p:sp>
        <p:nvSpPr>
          <p:cNvPr id="6" name="Text Placeholder 5"/>
          <p:cNvSpPr>
            <a:spLocks noGrp="1"/>
          </p:cNvSpPr>
          <p:nvPr>
            <p:ph type="body" sz="half" idx="2"/>
          </p:nvPr>
        </p:nvSpPr>
        <p:spPr>
          <a:xfrm>
            <a:off x="457200" y="2133600"/>
            <a:ext cx="3008313" cy="3992563"/>
          </a:xfrm>
        </p:spPr>
        <p:txBody>
          <a:bodyPr>
            <a:normAutofit/>
          </a:bodyPr>
          <a:lstStyle/>
          <a:p>
            <a:r>
              <a:rPr lang="en-US" dirty="0"/>
              <a:t>Caption Here - </a:t>
            </a:r>
          </a:p>
          <a:p>
            <a:r>
              <a:rPr lang="en-US" dirty="0"/>
              <a:t>Make sure to include what NASA satellite and sensor the image is derived from and the date the data was collected by the satellite. Also include what the image is (ex. NDVI, etc.), and how it can be used for decision making.</a:t>
            </a:r>
          </a:p>
          <a:p>
            <a:endParaRPr lang="en-US" dirty="0"/>
          </a:p>
          <a:p>
            <a:r>
              <a:rPr lang="en-US" dirty="0"/>
              <a:t>Submit legends as separate images so they can be re-sized for future use if needed.</a:t>
            </a:r>
          </a:p>
          <a:p>
            <a:endParaRPr lang="en-US" dirty="0"/>
          </a:p>
        </p:txBody>
      </p:sp>
      <p:sp>
        <p:nvSpPr>
          <p:cNvPr id="7" name="Title 1"/>
          <p:cNvSpPr txBox="1">
            <a:spLocks/>
          </p:cNvSpPr>
          <p:nvPr/>
        </p:nvSpPr>
        <p:spPr>
          <a:xfrm>
            <a:off x="457200" y="685800"/>
            <a:ext cx="3008313" cy="565150"/>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a:ln>
                  <a:noFill/>
                </a:ln>
                <a:solidFill>
                  <a:schemeClr val="tx1"/>
                </a:solidFill>
                <a:effectLst/>
                <a:uLnTx/>
                <a:uFillTx/>
                <a:latin typeface="+mj-lt"/>
                <a:ea typeface="+mj-ea"/>
                <a:cs typeface="+mj-cs"/>
              </a:rPr>
              <a:t>Project</a:t>
            </a:r>
            <a:r>
              <a:rPr kumimoji="0" lang="en-US" i="0" u="none" strike="noStrike" kern="1200" cap="none" spc="0" normalizeH="0" noProof="0" dirty="0">
                <a:ln>
                  <a:noFill/>
                </a:ln>
                <a:solidFill>
                  <a:schemeClr val="tx1"/>
                </a:solidFill>
                <a:effectLst/>
                <a:uLnTx/>
                <a:uFillTx/>
                <a:latin typeface="+mj-lt"/>
                <a:ea typeface="+mj-ea"/>
                <a:cs typeface="+mj-cs"/>
              </a:rPr>
              <a:t> Title Here</a:t>
            </a:r>
            <a:endParaRPr kumimoji="0" lang="en-US"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a:bodyPr>
          <a:lstStyle/>
          <a:p>
            <a:r>
              <a:rPr lang="en-US" dirty="0"/>
              <a:t>Team Location Here</a:t>
            </a:r>
          </a:p>
        </p:txBody>
      </p:sp>
      <p:sp>
        <p:nvSpPr>
          <p:cNvPr id="5" name="Content Placeholder 4"/>
          <p:cNvSpPr>
            <a:spLocks noGrp="1"/>
          </p:cNvSpPr>
          <p:nvPr>
            <p:ph idx="1"/>
          </p:nvPr>
        </p:nvSpPr>
        <p:spPr>
          <a:xfrm>
            <a:off x="3575050" y="273050"/>
            <a:ext cx="5264150" cy="6356350"/>
          </a:xfrm>
        </p:spPr>
        <p:txBody>
          <a:bodyPr/>
          <a:lstStyle/>
          <a:p>
            <a:endParaRPr lang="en-US" dirty="0"/>
          </a:p>
        </p:txBody>
      </p:sp>
      <p:sp>
        <p:nvSpPr>
          <p:cNvPr id="6" name="Text Placeholder 5"/>
          <p:cNvSpPr>
            <a:spLocks noGrp="1"/>
          </p:cNvSpPr>
          <p:nvPr>
            <p:ph type="body" sz="half" idx="2"/>
          </p:nvPr>
        </p:nvSpPr>
        <p:spPr>
          <a:xfrm>
            <a:off x="457200" y="2133600"/>
            <a:ext cx="3008313" cy="3992563"/>
          </a:xfrm>
        </p:spPr>
        <p:txBody>
          <a:bodyPr>
            <a:normAutofit/>
          </a:bodyPr>
          <a:lstStyle/>
          <a:p>
            <a:r>
              <a:rPr lang="en-US" dirty="0"/>
              <a:t>Caption Here - </a:t>
            </a:r>
          </a:p>
          <a:p>
            <a:r>
              <a:rPr lang="en-US" dirty="0"/>
              <a:t>Make sure to include what NASA satellite and sensor the image is derived from and the date the data was collected by the satellite. Also include what the image is (ex. NDVI, etc.), and how it can be used for decision making.</a:t>
            </a:r>
          </a:p>
          <a:p>
            <a:endParaRPr lang="en-US" dirty="0"/>
          </a:p>
          <a:p>
            <a:r>
              <a:rPr lang="en-US" dirty="0"/>
              <a:t>Submit legends as separate images so they can be re-sized for future use if needed.</a:t>
            </a:r>
          </a:p>
          <a:p>
            <a:endParaRPr lang="en-US" dirty="0"/>
          </a:p>
        </p:txBody>
      </p:sp>
      <p:sp>
        <p:nvSpPr>
          <p:cNvPr id="7" name="Title 1"/>
          <p:cNvSpPr txBox="1">
            <a:spLocks/>
          </p:cNvSpPr>
          <p:nvPr/>
        </p:nvSpPr>
        <p:spPr>
          <a:xfrm>
            <a:off x="457200" y="685800"/>
            <a:ext cx="3008313" cy="565150"/>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a:ln>
                  <a:noFill/>
                </a:ln>
                <a:solidFill>
                  <a:schemeClr val="tx1"/>
                </a:solidFill>
                <a:effectLst/>
                <a:uLnTx/>
                <a:uFillTx/>
                <a:latin typeface="+mj-lt"/>
                <a:ea typeface="+mj-ea"/>
                <a:cs typeface="+mj-cs"/>
              </a:rPr>
              <a:t>Project</a:t>
            </a:r>
            <a:r>
              <a:rPr kumimoji="0" lang="en-US" i="0" u="none" strike="noStrike" kern="1200" cap="none" spc="0" normalizeH="0" noProof="0" dirty="0">
                <a:ln>
                  <a:noFill/>
                </a:ln>
                <a:solidFill>
                  <a:schemeClr val="tx1"/>
                </a:solidFill>
                <a:effectLst/>
                <a:uLnTx/>
                <a:uFillTx/>
                <a:latin typeface="+mj-lt"/>
                <a:ea typeface="+mj-ea"/>
                <a:cs typeface="+mj-cs"/>
              </a:rPr>
              <a:t> Title Here</a:t>
            </a:r>
            <a:endParaRPr kumimoji="0" lang="en-US"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Custom 7">
      <a:dk1>
        <a:sysClr val="windowText" lastClr="000000"/>
      </a:dk1>
      <a:lt1>
        <a:sysClr val="window" lastClr="FFFFFF"/>
      </a:lt1>
      <a:dk2>
        <a:srgbClr val="000000"/>
      </a:dk2>
      <a:lt2>
        <a:srgbClr val="FFFFFF"/>
      </a:lt2>
      <a:accent1>
        <a:srgbClr val="3F3F3F"/>
      </a:accent1>
      <a:accent2>
        <a:srgbClr val="595959"/>
      </a:accent2>
      <a:accent3>
        <a:srgbClr val="7F7F7F"/>
      </a:accent3>
      <a:accent4>
        <a:srgbClr val="A5A5A5"/>
      </a:accent4>
      <a:accent5>
        <a:srgbClr val="BFBFBF"/>
      </a:accent5>
      <a:accent6>
        <a:srgbClr val="D8D8D8"/>
      </a:accent6>
      <a:hlink>
        <a:srgbClr val="000000"/>
      </a:hlink>
      <a:folHlink>
        <a:srgbClr val="00000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374</Words>
  <Application>Microsoft Office PowerPoint</Application>
  <PresentationFormat>On-screen Show (4:3)</PresentationFormat>
  <Paragraphs>40</Paragraphs>
  <Slides>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Century Gothic</vt:lpstr>
      <vt:lpstr>Wingdings</vt:lpstr>
      <vt:lpstr>Wingdings 2</vt:lpstr>
      <vt:lpstr>Office Theme</vt:lpstr>
      <vt:lpstr>Civic</vt:lpstr>
      <vt:lpstr>DEVELOP National Program</vt:lpstr>
      <vt:lpstr>Checklist for Each Image:</vt:lpstr>
      <vt:lpstr>Team Location Here</vt:lpstr>
      <vt:lpstr>Team Location Here</vt:lpstr>
      <vt:lpstr>Team Location Here</vt:lpstr>
    </vt:vector>
  </TitlesOfParts>
  <Company>ODIN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Location Here</dc:title>
  <dc:creator>lmchilds</dc:creator>
  <cp:lastModifiedBy>Sara</cp:lastModifiedBy>
  <cp:revision>25</cp:revision>
  <dcterms:created xsi:type="dcterms:W3CDTF">2012-09-06T20:21:36Z</dcterms:created>
  <dcterms:modified xsi:type="dcterms:W3CDTF">2018-01-22T22:34:52Z</dcterms:modified>
</cp:coreProperties>
</file>