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682" r:id="rId3"/>
  </p:sldMasterIdLst>
  <p:handoutMasterIdLst>
    <p:handoutMasterId r:id="rId8"/>
  </p:handoutMasterIdLst>
  <p:sldIdLst>
    <p:sldId id="260" r:id="rId4"/>
    <p:sldId id="261" r:id="rId5"/>
    <p:sldId id="258" r:id="rId6"/>
    <p:sldId id="259" r:id="rId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A579"/>
    <a:srgbClr val="BA3A50"/>
    <a:srgbClr val="5372B3"/>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1637" y="197"/>
      </p:cViewPr>
      <p:guideLst/>
    </p:cSldViewPr>
  </p:slideViewPr>
  <p:notesTextViewPr>
    <p:cViewPr>
      <p:scale>
        <a:sx n="1" d="1"/>
        <a:sy n="1" d="1"/>
      </p:scale>
      <p:origin x="0" y="0"/>
    </p:cViewPr>
  </p:notesTextViewPr>
  <p:notesViewPr>
    <p:cSldViewPr snapToGrid="0" showGuides="1">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AA6E7-1F5F-44B3-8B01-50336A6711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EC977B-724C-442A-A64C-2779F2311E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35A6A-63C4-4641-9A55-B44B6A732635}" type="datetimeFigureOut">
              <a:rPr lang="en-US" smtClean="0"/>
              <a:t>6/2/2022</a:t>
            </a:fld>
            <a:endParaRPr lang="en-US"/>
          </a:p>
        </p:txBody>
      </p:sp>
      <p:sp>
        <p:nvSpPr>
          <p:cNvPr id="4" name="Footer Placeholder 3">
            <a:extLst>
              <a:ext uri="{FF2B5EF4-FFF2-40B4-BE49-F238E27FC236}">
                <a16:creationId xmlns:a16="http://schemas.microsoft.com/office/drawing/2014/main" id="{72A88B7F-D441-425A-BAC3-7EF8EF4EB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D71DD3-7056-4D44-9D27-6629C73CD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279C4-DEB8-4A87-94A2-C433C184E1E8}" type="slidenum">
              <a:rPr lang="en-US" smtClean="0"/>
              <a:t>‹#›</a:t>
            </a:fld>
            <a:endParaRPr lang="en-US"/>
          </a:p>
        </p:txBody>
      </p:sp>
    </p:spTree>
    <p:extLst>
      <p:ext uri="{BB962C8B-B14F-4D97-AF65-F5344CB8AC3E}">
        <p14:creationId xmlns:p14="http://schemas.microsoft.com/office/powerpoint/2010/main" val="1481423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Tree>
    <p:extLst>
      <p:ext uri="{BB962C8B-B14F-4D97-AF65-F5344CB8AC3E}">
        <p14:creationId xmlns:p14="http://schemas.microsoft.com/office/powerpoint/2010/main" val="1844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5" name="Rectangle 4">
            <a:extLst>
              <a:ext uri="{FF2B5EF4-FFF2-40B4-BE49-F238E27FC236}">
                <a16:creationId xmlns:a16="http://schemas.microsoft.com/office/drawing/2014/main" id="{383140B5-BECE-4A23-BF6B-A1FAFDDD5E7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21EB65-FABF-4525-91FA-5C389279AD93}"/>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7" name="Picture 6" descr="QR Code for the NASA Applied Science Website&#10;&#10;https://appliedsciences.nasa.gov/nasadevelop">
            <a:extLst>
              <a:ext uri="{FF2B5EF4-FFF2-40B4-BE49-F238E27FC236}">
                <a16:creationId xmlns:a16="http://schemas.microsoft.com/office/drawing/2014/main" id="{9CAF359A-C038-43E4-9510-8CE695818F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8" name="TextBox 7">
            <a:extLst>
              <a:ext uri="{FF2B5EF4-FFF2-40B4-BE49-F238E27FC236}">
                <a16:creationId xmlns:a16="http://schemas.microsoft.com/office/drawing/2014/main" id="{718828C0-6806-416E-9FE2-F0AD59AF9257}"/>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9" name="Picture 8">
            <a:extLst>
              <a:ext uri="{FF2B5EF4-FFF2-40B4-BE49-F238E27FC236}">
                <a16:creationId xmlns:a16="http://schemas.microsoft.com/office/drawing/2014/main" id="{737696E9-AC3B-405A-BF0A-CF486860A321}"/>
              </a:ext>
            </a:extLst>
          </p:cNvPr>
          <p:cNvPicPr>
            <a:picLocks noChangeAspect="1"/>
          </p:cNvPicPr>
          <p:nvPr userDrawn="1"/>
        </p:nvPicPr>
        <p:blipFill>
          <a:blip r:embed="rId5"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11" name="Straight Connector 10">
            <a:extLst>
              <a:ext uri="{FF2B5EF4-FFF2-40B4-BE49-F238E27FC236}">
                <a16:creationId xmlns:a16="http://schemas.microsoft.com/office/drawing/2014/main" id="{9CC96D83-68AD-4236-AF76-66B00D7BCCF9}"/>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c 11" descr="Internet with solid fill">
            <a:extLst>
              <a:ext uri="{FF2B5EF4-FFF2-40B4-BE49-F238E27FC236}">
                <a16:creationId xmlns:a16="http://schemas.microsoft.com/office/drawing/2014/main" id="{DDAFC882-5D7E-4310-ABE9-A3BF5E6A350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38784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 Outside - Guides/Not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
        <p:nvSpPr>
          <p:cNvPr id="12" name="Rectangle 11">
            <a:extLst>
              <a:ext uri="{FF2B5EF4-FFF2-40B4-BE49-F238E27FC236}">
                <a16:creationId xmlns:a16="http://schemas.microsoft.com/office/drawing/2014/main" id="{5F43F53B-BCB2-4772-816D-805A57515EDD}"/>
              </a:ext>
            </a:extLst>
          </p:cNvPr>
          <p:cNvSpPr/>
          <p:nvPr userDrawn="1"/>
        </p:nvSpPr>
        <p:spPr>
          <a:xfrm>
            <a:off x="6682154" y="1055077"/>
            <a:ext cx="3390851" cy="6390752"/>
          </a:xfrm>
          <a:prstGeom prst="rect">
            <a:avLst/>
          </a:prstGeom>
          <a:blipFill dpi="0" rotWithShape="1">
            <a:blip r:embed="rId4">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9F67C0-660C-4112-9750-B9317FCE2F72}"/>
              </a:ext>
            </a:extLst>
          </p:cNvPr>
          <p:cNvSpPr txBox="1"/>
          <p:nvPr userDrawn="1"/>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3550A7"/>
                </a:solidFill>
                <a:latin typeface="Garamond" panose="02020404030301010803" pitchFamily="18" charset="0"/>
              </a:rPr>
              <a:t>(Garamond, 14 pt.)</a:t>
            </a:r>
          </a:p>
        </p:txBody>
      </p:sp>
      <p:sp>
        <p:nvSpPr>
          <p:cNvPr id="14" name="TextBox 13">
            <a:extLst>
              <a:ext uri="{FF2B5EF4-FFF2-40B4-BE49-F238E27FC236}">
                <a16:creationId xmlns:a16="http://schemas.microsoft.com/office/drawing/2014/main" id="{9D59F868-AC97-41EB-A770-927C4ED9BF30}"/>
              </a:ext>
            </a:extLst>
          </p:cNvPr>
          <p:cNvSpPr txBox="1"/>
          <p:nvPr userDrawn="1"/>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 </a:t>
            </a:r>
          </a:p>
          <a:p>
            <a:r>
              <a:rPr lang="en-US" sz="1400" dirty="0">
                <a:solidFill>
                  <a:srgbClr val="3550A7"/>
                </a:solidFill>
                <a:latin typeface="Garamond" panose="02020404030301010803" pitchFamily="18" charset="0"/>
              </a:rPr>
              <a:t>(Garamond, 14 pt.)</a:t>
            </a:r>
          </a:p>
        </p:txBody>
      </p:sp>
      <p:sp>
        <p:nvSpPr>
          <p:cNvPr id="17" name="TextBox 16">
            <a:extLst>
              <a:ext uri="{FF2B5EF4-FFF2-40B4-BE49-F238E27FC236}">
                <a16:creationId xmlns:a16="http://schemas.microsoft.com/office/drawing/2014/main" id="{A8096725-0E92-4B8B-90B0-0CD3C82FF08F}"/>
              </a:ext>
            </a:extLst>
          </p:cNvPr>
          <p:cNvSpPr txBox="1"/>
          <p:nvPr userDrawn="1"/>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18" name="Group 17">
            <a:extLst>
              <a:ext uri="{FF2B5EF4-FFF2-40B4-BE49-F238E27FC236}">
                <a16:creationId xmlns:a16="http://schemas.microsoft.com/office/drawing/2014/main" id="{7688D4AF-B170-480F-8651-FC565B3F5F42}"/>
              </a:ext>
            </a:extLst>
          </p:cNvPr>
          <p:cNvGrpSpPr/>
          <p:nvPr userDrawn="1"/>
        </p:nvGrpSpPr>
        <p:grpSpPr>
          <a:xfrm>
            <a:off x="6682154" y="7135776"/>
            <a:ext cx="3390851" cy="663192"/>
            <a:chOff x="6682154" y="7135776"/>
            <a:chExt cx="3390851" cy="663192"/>
          </a:xfrm>
        </p:grpSpPr>
        <p:sp>
          <p:nvSpPr>
            <p:cNvPr id="19" name="Rectangle 5">
              <a:extLst>
                <a:ext uri="{FF2B5EF4-FFF2-40B4-BE49-F238E27FC236}">
                  <a16:creationId xmlns:a16="http://schemas.microsoft.com/office/drawing/2014/main" id="{2C8D8C39-7C89-455A-84A7-58705E0E4CE5}"/>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538D041-0BFB-4CC0-8220-B790A0F76B6A}"/>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4" name="TextBox 23">
            <a:extLst>
              <a:ext uri="{FF2B5EF4-FFF2-40B4-BE49-F238E27FC236}">
                <a16:creationId xmlns:a16="http://schemas.microsoft.com/office/drawing/2014/main" id="{5A05C3B2-C8C7-446A-8C29-1E358D5FDA18}"/>
              </a:ext>
            </a:extLst>
          </p:cNvPr>
          <p:cNvSpPr txBox="1"/>
          <p:nvPr userDrawn="1"/>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
        <p:nvSpPr>
          <p:cNvPr id="25" name="TextBox 24">
            <a:extLst>
              <a:ext uri="{FF2B5EF4-FFF2-40B4-BE49-F238E27FC236}">
                <a16:creationId xmlns:a16="http://schemas.microsoft.com/office/drawing/2014/main" id="{6533D271-40E8-4CCE-8F8E-28EC76BF4841}"/>
              </a:ext>
            </a:extLst>
          </p:cNvPr>
          <p:cNvSpPr txBox="1"/>
          <p:nvPr userDrawn="1"/>
        </p:nvSpPr>
        <p:spPr>
          <a:xfrm>
            <a:off x="6779470" y="4182773"/>
            <a:ext cx="3095258" cy="2385268"/>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sp>
        <p:nvSpPr>
          <p:cNvPr id="2" name="TextBox 1">
            <a:extLst>
              <a:ext uri="{FF2B5EF4-FFF2-40B4-BE49-F238E27FC236}">
                <a16:creationId xmlns:a16="http://schemas.microsoft.com/office/drawing/2014/main" id="{A2132B51-9408-461D-BA4D-B95514CF76E3}"/>
              </a:ext>
            </a:extLst>
          </p:cNvPr>
          <p:cNvSpPr txBox="1"/>
          <p:nvPr userDrawn="1"/>
        </p:nvSpPr>
        <p:spPr>
          <a:xfrm rot="21233978">
            <a:off x="7489156" y="6734689"/>
            <a:ext cx="1563931" cy="369332"/>
          </a:xfrm>
          <a:prstGeom prst="rect">
            <a:avLst/>
          </a:prstGeom>
          <a:solidFill>
            <a:schemeClr val="bg1"/>
          </a:solidFill>
        </p:spPr>
        <p:txBody>
          <a:bodyPr wrap="square" rtlCol="0">
            <a:spAutoFit/>
          </a:bodyPr>
          <a:lstStyle/>
          <a:p>
            <a:r>
              <a:rPr lang="en-US" sz="1800" b="1" dirty="0">
                <a:solidFill>
                  <a:srgbClr val="FF0000"/>
                </a:solidFill>
              </a:rPr>
              <a:t>**EXAMPLE**</a:t>
            </a:r>
          </a:p>
        </p:txBody>
      </p:sp>
      <p:sp>
        <p:nvSpPr>
          <p:cNvPr id="3" name="TextBox 2">
            <a:extLst>
              <a:ext uri="{FF2B5EF4-FFF2-40B4-BE49-F238E27FC236}">
                <a16:creationId xmlns:a16="http://schemas.microsoft.com/office/drawing/2014/main" id="{136B08EE-5658-4A30-BDC4-4CDF6BD84404}"/>
              </a:ext>
            </a:extLst>
          </p:cNvPr>
          <p:cNvSpPr txBox="1"/>
          <p:nvPr userDrawn="1"/>
        </p:nvSpPr>
        <p:spPr>
          <a:xfrm>
            <a:off x="6779470" y="3207234"/>
            <a:ext cx="3095258" cy="815608"/>
          </a:xfrm>
          <a:prstGeom prst="rect">
            <a:avLst/>
          </a:prstGeom>
          <a:solidFill>
            <a:schemeClr val="bg1"/>
          </a:solidFill>
          <a:ln w="25400">
            <a:solidFill>
              <a:srgbClr val="FF0000"/>
            </a:solidFill>
          </a:ln>
        </p:spPr>
        <p:txBody>
          <a:bodyPr wrap="square" rtlCol="0">
            <a:spAutoFit/>
          </a:bodyPr>
          <a:lstStyle/>
          <a:p>
            <a:r>
              <a:rPr lang="en-US" sz="1400" b="1" dirty="0"/>
              <a:t>Text Size</a:t>
            </a:r>
          </a:p>
          <a:p>
            <a:r>
              <a:rPr lang="en-US" sz="1100" dirty="0"/>
              <a:t>Short Title: Century Gothic, 40 pt., BOLD </a:t>
            </a:r>
          </a:p>
          <a:p>
            <a:r>
              <a:rPr lang="en-US" sz="1100"/>
              <a:t>Full </a:t>
            </a:r>
            <a:r>
              <a:rPr lang="en-US" sz="1100" dirty="0"/>
              <a:t>Title: Century Gothic, 20 pt., BOLD</a:t>
            </a:r>
          </a:p>
          <a:p>
            <a:r>
              <a:rPr lang="en-US" sz="1100" dirty="0"/>
              <a:t>Case: Capitalize Each Word</a:t>
            </a:r>
          </a:p>
        </p:txBody>
      </p:sp>
      <p:sp>
        <p:nvSpPr>
          <p:cNvPr id="26" name="TextBox 25">
            <a:extLst>
              <a:ext uri="{FF2B5EF4-FFF2-40B4-BE49-F238E27FC236}">
                <a16:creationId xmlns:a16="http://schemas.microsoft.com/office/drawing/2014/main" id="{058D2F26-9A16-41A0-BEA8-337C5507155E}"/>
              </a:ext>
            </a:extLst>
          </p:cNvPr>
          <p:cNvSpPr txBox="1"/>
          <p:nvPr userDrawn="1"/>
        </p:nvSpPr>
        <p:spPr>
          <a:xfrm>
            <a:off x="1718410" y="7122620"/>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
        <p:nvSpPr>
          <p:cNvPr id="28" name="TextBox 27">
            <a:extLst>
              <a:ext uri="{FF2B5EF4-FFF2-40B4-BE49-F238E27FC236}">
                <a16:creationId xmlns:a16="http://schemas.microsoft.com/office/drawing/2014/main" id="{09AF0848-9192-475F-9C6C-28C0D07F1921}"/>
              </a:ext>
            </a:extLst>
          </p:cNvPr>
          <p:cNvSpPr txBox="1"/>
          <p:nvPr userDrawn="1"/>
        </p:nvSpPr>
        <p:spPr>
          <a:xfrm>
            <a:off x="1718410" y="334018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Tree>
    <p:extLst>
      <p:ext uri="{BB962C8B-B14F-4D97-AF65-F5344CB8AC3E}">
        <p14:creationId xmlns:p14="http://schemas.microsoft.com/office/powerpoint/2010/main" val="1994496609"/>
      </p:ext>
    </p:extLst>
  </p:cSld>
  <p:clrMapOvr>
    <a:masterClrMapping/>
  </p:clrMapOvr>
  <p:extLst>
    <p:ext uri="{DCECCB84-F9BA-43D5-87BE-67443E8EF086}">
      <p15:sldGuideLst xmlns:p15="http://schemas.microsoft.com/office/powerpoint/2012/main">
        <p15:guide id="1" orient="horz" pos="4488" userDrawn="1">
          <p15:clr>
            <a:srgbClr val="FBAE40"/>
          </p15:clr>
        </p15:guide>
        <p15:guide id="2" orient="horz" pos="4632" userDrawn="1">
          <p15:clr>
            <a:srgbClr val="FBAE40"/>
          </p15:clr>
        </p15:guide>
        <p15:guide id="3" orient="horz" pos="4776" userDrawn="1">
          <p15:clr>
            <a:srgbClr val="FBAE40"/>
          </p15:clr>
        </p15:guide>
        <p15:guide id="4" pos="4872" userDrawn="1">
          <p15:clr>
            <a:srgbClr val="FBAE40"/>
          </p15:clr>
        </p15:guide>
        <p15:guide id="5" pos="5712" userDrawn="1">
          <p15:clr>
            <a:srgbClr val="FBAE40"/>
          </p15:clr>
        </p15:guide>
        <p15:guide id="6" orient="horz" pos="672" userDrawn="1">
          <p15:clr>
            <a:srgbClr val="FBAE40"/>
          </p15:clr>
        </p15:guide>
        <p15:guide id="7" pos="4200" userDrawn="1">
          <p15:clr>
            <a:srgbClr val="FBAE40"/>
          </p15:clr>
        </p15:guide>
        <p15:guide id="8" pos="2088" userDrawn="1">
          <p15:clr>
            <a:srgbClr val="FBAE40"/>
          </p15:clr>
        </p15:guide>
        <p15:guide id="9" pos="1944" userDrawn="1">
          <p15:clr>
            <a:srgbClr val="FBAE40"/>
          </p15:clr>
        </p15:guide>
        <p15:guide id="10" pos="144" userDrawn="1">
          <p15:clr>
            <a:srgbClr val="FBAE40"/>
          </p15:clr>
        </p15:guide>
        <p15:guide id="11" orient="horz" pos="4752" userDrawn="1">
          <p15:clr>
            <a:srgbClr val="FBAE40"/>
          </p15:clr>
        </p15:guide>
        <p15:guide id="12" orient="horz" pos="2520" userDrawn="1">
          <p15:clr>
            <a:srgbClr val="FBAE40"/>
          </p15:clr>
        </p15:guide>
        <p15:guide id="13" orient="horz" pos="2376" userDrawn="1">
          <p15:clr>
            <a:srgbClr val="FBAE40"/>
          </p15:clr>
        </p15:guide>
        <p15:guide id="14" orient="horz"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 Inside - Guides/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6" name="TextBox 5">
            <a:extLst>
              <a:ext uri="{FF2B5EF4-FFF2-40B4-BE49-F238E27FC236}">
                <a16:creationId xmlns:a16="http://schemas.microsoft.com/office/drawing/2014/main" id="{952DE18B-3467-4E1C-9706-B39A4CC423BA}"/>
              </a:ext>
            </a:extLst>
          </p:cNvPr>
          <p:cNvSpPr txBox="1"/>
          <p:nvPr userDrawn="1"/>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68A579"/>
                </a:solidFill>
                <a:latin typeface="Century Gothic" panose="020B0502020202020204" pitchFamily="34" charset="0"/>
              </a:rPr>
              <a:t>Project Short Title (Century Gothic, 16 pt. , BOLD)</a:t>
            </a:r>
          </a:p>
          <a:p>
            <a:r>
              <a:rPr lang="en-US" dirty="0">
                <a:solidFill>
                  <a:srgbClr val="68A579"/>
                </a:solidFill>
                <a:latin typeface="Century Gothic" panose="020B0502020202020204" pitchFamily="34" charset="0"/>
              </a:rPr>
              <a:t>	 </a:t>
            </a:r>
            <a:r>
              <a:rPr lang="en-US" sz="1600" dirty="0">
                <a:solidFill>
                  <a:srgbClr val="68A579"/>
                </a:solidFill>
                <a:latin typeface="Century Gothic" panose="020B0502020202020204" pitchFamily="34" charset="0"/>
              </a:rPr>
              <a:t>Project Full Title (Century Gothic, 16 pt.)</a:t>
            </a:r>
          </a:p>
          <a:p>
            <a:endParaRPr lang="en-US" dirty="0"/>
          </a:p>
          <a:p>
            <a:r>
              <a:rPr lang="en-US" sz="1400" dirty="0">
                <a:latin typeface="Garamond" panose="02020404030301010803" pitchFamily="18" charset="0"/>
              </a:rPr>
              <a:t>Brief summary of the project. (Garamond, 14 pt.)</a:t>
            </a:r>
          </a:p>
        </p:txBody>
      </p:sp>
      <p:sp>
        <p:nvSpPr>
          <p:cNvPr id="7" name="Rectangle 6">
            <a:extLst>
              <a:ext uri="{FF2B5EF4-FFF2-40B4-BE49-F238E27FC236}">
                <a16:creationId xmlns:a16="http://schemas.microsoft.com/office/drawing/2014/main" id="{9DFCB1E1-D388-4E2B-9BCA-440BBC1FA984}"/>
              </a:ext>
            </a:extLst>
          </p:cNvPr>
          <p:cNvSpPr/>
          <p:nvPr userDrawn="1"/>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sp>
        <p:nvSpPr>
          <p:cNvPr id="8" name="TextBox 7">
            <a:extLst>
              <a:ext uri="{FF2B5EF4-FFF2-40B4-BE49-F238E27FC236}">
                <a16:creationId xmlns:a16="http://schemas.microsoft.com/office/drawing/2014/main" id="{D8EF0DCD-C396-4FA7-B77C-A235F739F939}"/>
              </a:ext>
            </a:extLst>
          </p:cNvPr>
          <p:cNvSpPr txBox="1"/>
          <p:nvPr userDrawn="1"/>
        </p:nvSpPr>
        <p:spPr>
          <a:xfrm>
            <a:off x="3692900" y="816570"/>
            <a:ext cx="5449039" cy="2046714"/>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pic>
        <p:nvPicPr>
          <p:cNvPr id="9" name="Picture 8">
            <a:extLst>
              <a:ext uri="{FF2B5EF4-FFF2-40B4-BE49-F238E27FC236}">
                <a16:creationId xmlns:a16="http://schemas.microsoft.com/office/drawing/2014/main" id="{F73091F5-9446-43B0-B7BF-C0495B3349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
        <p:nvSpPr>
          <p:cNvPr id="5" name="TextBox 4">
            <a:extLst>
              <a:ext uri="{FF2B5EF4-FFF2-40B4-BE49-F238E27FC236}">
                <a16:creationId xmlns:a16="http://schemas.microsoft.com/office/drawing/2014/main" id="{ECEBE0BB-F8C8-4ECE-A873-48E5B87D5BEA}"/>
              </a:ext>
            </a:extLst>
          </p:cNvPr>
          <p:cNvSpPr txBox="1"/>
          <p:nvPr userDrawn="1"/>
        </p:nvSpPr>
        <p:spPr>
          <a:xfrm rot="20564148">
            <a:off x="7290403" y="4662095"/>
            <a:ext cx="2019013" cy="461665"/>
          </a:xfrm>
          <a:prstGeom prst="rect">
            <a:avLst/>
          </a:prstGeom>
          <a:solidFill>
            <a:schemeClr val="bg1"/>
          </a:solidFill>
        </p:spPr>
        <p:txBody>
          <a:bodyPr wrap="square" rtlCol="0">
            <a:spAutoFit/>
          </a:bodyPr>
          <a:lstStyle/>
          <a:p>
            <a:r>
              <a:rPr lang="en-US" sz="2400" b="1" dirty="0">
                <a:solidFill>
                  <a:srgbClr val="FF0000"/>
                </a:solidFill>
              </a:rPr>
              <a:t>**EXAMPLE**</a:t>
            </a:r>
          </a:p>
        </p:txBody>
      </p:sp>
      <p:sp>
        <p:nvSpPr>
          <p:cNvPr id="2" name="TextBox 1">
            <a:extLst>
              <a:ext uri="{FF2B5EF4-FFF2-40B4-BE49-F238E27FC236}">
                <a16:creationId xmlns:a16="http://schemas.microsoft.com/office/drawing/2014/main" id="{B768F18E-1484-4D2E-A327-43ABD77BEFC7}"/>
              </a:ext>
            </a:extLst>
          </p:cNvPr>
          <p:cNvSpPr txBox="1"/>
          <p:nvPr userDrawn="1"/>
        </p:nvSpPr>
        <p:spPr>
          <a:xfrm>
            <a:off x="8454224" y="70992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4.36 x 6.8</a:t>
            </a:r>
          </a:p>
        </p:txBody>
      </p:sp>
      <p:sp>
        <p:nvSpPr>
          <p:cNvPr id="11" name="TextBox 10">
            <a:extLst>
              <a:ext uri="{FF2B5EF4-FFF2-40B4-BE49-F238E27FC236}">
                <a16:creationId xmlns:a16="http://schemas.microsoft.com/office/drawing/2014/main" id="{C831601B-01F1-4817-B9DB-565D96FC52E4}"/>
              </a:ext>
            </a:extLst>
          </p:cNvPr>
          <p:cNvSpPr txBox="1"/>
          <p:nvPr userDrawn="1"/>
        </p:nvSpPr>
        <p:spPr>
          <a:xfrm>
            <a:off x="8454368" y="2995935"/>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3.5 x 6.8</a:t>
            </a:r>
          </a:p>
        </p:txBody>
      </p:sp>
      <p:sp>
        <p:nvSpPr>
          <p:cNvPr id="12" name="TextBox 11">
            <a:extLst>
              <a:ext uri="{FF2B5EF4-FFF2-40B4-BE49-F238E27FC236}">
                <a16:creationId xmlns:a16="http://schemas.microsoft.com/office/drawing/2014/main" id="{7FD5C4EC-EBA9-4678-BC99-0A5801A97F9C}"/>
              </a:ext>
            </a:extLst>
          </p:cNvPr>
          <p:cNvSpPr txBox="1"/>
          <p:nvPr userDrawn="1"/>
        </p:nvSpPr>
        <p:spPr>
          <a:xfrm>
            <a:off x="3594798" y="3020368"/>
            <a:ext cx="1535243" cy="430887"/>
          </a:xfrm>
          <a:prstGeom prst="rect">
            <a:avLst/>
          </a:prstGeom>
          <a:noFill/>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14" name="TextBox 13">
            <a:extLst>
              <a:ext uri="{FF2B5EF4-FFF2-40B4-BE49-F238E27FC236}">
                <a16:creationId xmlns:a16="http://schemas.microsoft.com/office/drawing/2014/main" id="{5B63DC53-A88D-400E-B4E7-6175067005CC}"/>
              </a:ext>
            </a:extLst>
          </p:cNvPr>
          <p:cNvSpPr txBox="1"/>
          <p:nvPr userDrawn="1"/>
        </p:nvSpPr>
        <p:spPr>
          <a:xfrm>
            <a:off x="3692901" y="5517817"/>
            <a:ext cx="5255156" cy="938719"/>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23" name="Rectangle 22">
            <a:extLst>
              <a:ext uri="{FF2B5EF4-FFF2-40B4-BE49-F238E27FC236}">
                <a16:creationId xmlns:a16="http://schemas.microsoft.com/office/drawing/2014/main" id="{32F29577-0BEB-4118-9833-A142AEF0E7A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818455-53EF-4EF0-A7B2-FEBDD6857B3E}"/>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25" name="Picture 24" descr="QR Code for the NASA Applied Science Website&#10;&#10;https://appliedsciences.nasa.gov/nasadevelop">
            <a:extLst>
              <a:ext uri="{FF2B5EF4-FFF2-40B4-BE49-F238E27FC236}">
                <a16:creationId xmlns:a16="http://schemas.microsoft.com/office/drawing/2014/main" id="{0C008670-7049-4780-9C81-099F52E8A0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26" name="TextBox 25">
            <a:extLst>
              <a:ext uri="{FF2B5EF4-FFF2-40B4-BE49-F238E27FC236}">
                <a16:creationId xmlns:a16="http://schemas.microsoft.com/office/drawing/2014/main" id="{ADCA28FA-1408-43F8-B759-4FEF4B6A1EDE}"/>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27" name="Picture 26">
            <a:extLst>
              <a:ext uri="{FF2B5EF4-FFF2-40B4-BE49-F238E27FC236}">
                <a16:creationId xmlns:a16="http://schemas.microsoft.com/office/drawing/2014/main" id="{2431B13B-B2AD-4E6F-8956-D7A1CE3408F0}"/>
              </a:ext>
            </a:extLst>
          </p:cNvPr>
          <p:cNvPicPr>
            <a:picLocks noChangeAspect="1"/>
          </p:cNvPicPr>
          <p:nvPr userDrawn="1"/>
        </p:nvPicPr>
        <p:blipFill>
          <a:blip r:embed="rId6"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28" name="Straight Connector 27">
            <a:extLst>
              <a:ext uri="{FF2B5EF4-FFF2-40B4-BE49-F238E27FC236}">
                <a16:creationId xmlns:a16="http://schemas.microsoft.com/office/drawing/2014/main" id="{41D3781D-B79C-433C-9BE2-027635158672}"/>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Graphic 28" descr="Internet with solid fill">
            <a:extLst>
              <a:ext uri="{FF2B5EF4-FFF2-40B4-BE49-F238E27FC236}">
                <a16:creationId xmlns:a16="http://schemas.microsoft.com/office/drawing/2014/main" id="{9143F758-AE49-4ADF-BCCD-F99E57FFE0D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853249573"/>
      </p:ext>
    </p:extLst>
  </p:cSld>
  <p:clrMapOvr>
    <a:masterClrMapping/>
  </p:clrMapOvr>
  <p:extLst>
    <p:ext uri="{DCECCB84-F9BA-43D5-87BE-67443E8EF086}">
      <p15:sldGuideLst xmlns:p15="http://schemas.microsoft.com/office/powerpoint/2012/main">
        <p15:guide id="1" pos="2280" userDrawn="1">
          <p15:clr>
            <a:srgbClr val="FBAE40"/>
          </p15:clr>
        </p15:guide>
        <p15:guide id="2" pos="6192" userDrawn="1">
          <p15:clr>
            <a:srgbClr val="FBAE40"/>
          </p15:clr>
        </p15:guide>
        <p15:guide id="3" orient="horz" pos="2160" userDrawn="1">
          <p15:clr>
            <a:srgbClr val="FBAE40"/>
          </p15:clr>
        </p15:guide>
        <p15:guide id="4" orient="horz" pos="2232" userDrawn="1">
          <p15:clr>
            <a:srgbClr val="FBAE40"/>
          </p15:clr>
        </p15:guide>
        <p15:guide id="5" orient="horz" pos="4752" userDrawn="1">
          <p15:clr>
            <a:srgbClr val="FBAE40"/>
          </p15:clr>
        </p15:guide>
        <p15:guide id="6"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side - Guidel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D3C0A-D2A9-45A4-9804-E9EDA6D8ECCB}"/>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ED373B-97F6-485F-88DA-8A1D91B437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8D4B5F8-A4A5-4785-8511-2ECAF5F5A94D}"/>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CC5D23-765A-4F45-8189-B402A583F63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ED43AD0-1B94-4436-8823-24E6B4990FFC}"/>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674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 - Guideline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9CF5C1-43F8-4D92-BE84-EF6C02372F6D}"/>
              </a:ext>
            </a:extLst>
          </p:cNvPr>
          <p:cNvGrpSpPr/>
          <p:nvPr userDrawn="1"/>
        </p:nvGrpSpPr>
        <p:grpSpPr>
          <a:xfrm flipH="1">
            <a:off x="228600" y="76200"/>
            <a:ext cx="9601200" cy="7576457"/>
            <a:chOff x="228600" y="76200"/>
            <a:chExt cx="9601200" cy="7576457"/>
          </a:xfrm>
        </p:grpSpPr>
        <p:sp>
          <p:nvSpPr>
            <p:cNvPr id="6" name="Rectangle 5">
              <a:extLst>
                <a:ext uri="{FF2B5EF4-FFF2-40B4-BE49-F238E27FC236}">
                  <a16:creationId xmlns:a16="http://schemas.microsoft.com/office/drawing/2014/main" id="{354E2C03-BA8D-483C-B514-30D80D0A3AA8}"/>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CE2C61-8B2A-4F67-A77B-FAC1C7DF2C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8223FE1-9AE4-4D57-BF60-FA1FB438E5B6}"/>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7F8981-B0C8-48D3-937B-8C068B4F7B9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1C0287C-7CA8-4827-8E53-39E3242D187F}"/>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215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29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49437"/>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14429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9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3CF756-A838-4998-813C-D580C376C24B}"/>
              </a:ext>
            </a:extLst>
          </p:cNvPr>
          <p:cNvSpPr/>
          <p:nvPr/>
        </p:nvSpPr>
        <p:spPr>
          <a:xfrm>
            <a:off x="6682154" y="1055077"/>
            <a:ext cx="3390851" cy="6390752"/>
          </a:xfrm>
          <a:prstGeom prst="rect">
            <a:avLst/>
          </a:prstGeom>
          <a:blipFill dpi="0" rotWithShape="1">
            <a:blip r:embed="rId2">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814810-EA18-4E50-88AD-AFCD16F149D6}"/>
              </a:ext>
            </a:extLst>
          </p:cNvPr>
          <p:cNvSpPr txBox="1"/>
          <p:nvPr/>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2" name="TextBox 21">
            <a:extLst>
              <a:ext uri="{FF2B5EF4-FFF2-40B4-BE49-F238E27FC236}">
                <a16:creationId xmlns:a16="http://schemas.microsoft.com/office/drawing/2014/main" id="{7FE4C990-1E7C-4A71-BE96-EDD14AEBAEB9}"/>
              </a:ext>
            </a:extLst>
          </p:cNvPr>
          <p:cNvSpPr txBox="1"/>
          <p:nvPr/>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3" name="TextBox 22">
            <a:extLst>
              <a:ext uri="{FF2B5EF4-FFF2-40B4-BE49-F238E27FC236}">
                <a16:creationId xmlns:a16="http://schemas.microsoft.com/office/drawing/2014/main" id="{2551F9D4-3BD8-42FB-9831-284126A23BEF}"/>
              </a:ext>
            </a:extLst>
          </p:cNvPr>
          <p:cNvSpPr txBox="1"/>
          <p:nvPr/>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32" name="Group 31">
            <a:extLst>
              <a:ext uri="{FF2B5EF4-FFF2-40B4-BE49-F238E27FC236}">
                <a16:creationId xmlns:a16="http://schemas.microsoft.com/office/drawing/2014/main" id="{484C1A53-8EFF-4DC1-AF4E-BCE67F13A3BA}"/>
              </a:ext>
            </a:extLst>
          </p:cNvPr>
          <p:cNvGrpSpPr/>
          <p:nvPr/>
        </p:nvGrpSpPr>
        <p:grpSpPr>
          <a:xfrm>
            <a:off x="6682154" y="7135776"/>
            <a:ext cx="3390851" cy="663192"/>
            <a:chOff x="6682154" y="7135776"/>
            <a:chExt cx="3390851" cy="663192"/>
          </a:xfrm>
        </p:grpSpPr>
        <p:sp>
          <p:nvSpPr>
            <p:cNvPr id="24" name="Rectangle 5">
              <a:extLst>
                <a:ext uri="{FF2B5EF4-FFF2-40B4-BE49-F238E27FC236}">
                  <a16:creationId xmlns:a16="http://schemas.microsoft.com/office/drawing/2014/main" id="{0F9F1A7C-B34B-4838-B702-48AC61793B9E}"/>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DFCAF3-0B1D-44CA-93B7-7E58E28C2814}"/>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6" name="TextBox 25">
            <a:extLst>
              <a:ext uri="{FF2B5EF4-FFF2-40B4-BE49-F238E27FC236}">
                <a16:creationId xmlns:a16="http://schemas.microsoft.com/office/drawing/2014/main" id="{404B5F7C-EBC3-4185-85D9-7866FFB52BC6}"/>
              </a:ext>
            </a:extLst>
          </p:cNvPr>
          <p:cNvSpPr txBox="1"/>
          <p:nvPr/>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Tree>
    <p:extLst>
      <p:ext uri="{BB962C8B-B14F-4D97-AF65-F5344CB8AC3E}">
        <p14:creationId xmlns:p14="http://schemas.microsoft.com/office/powerpoint/2010/main" val="353098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FFEF2-D04C-4733-9504-C1F93F348351}"/>
              </a:ext>
            </a:extLst>
          </p:cNvPr>
          <p:cNvSpPr txBox="1"/>
          <p:nvPr/>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68A579"/>
                </a:solidFill>
                <a:latin typeface="Century Gothic" panose="020B0502020202020204" pitchFamily="34" charset="0"/>
              </a:rPr>
              <a:t>Project Short Title</a:t>
            </a:r>
          </a:p>
          <a:p>
            <a:r>
              <a:rPr lang="en-US" dirty="0">
                <a:solidFill>
                  <a:srgbClr val="68A579"/>
                </a:solidFill>
                <a:latin typeface="Century Gothic" panose="020B0502020202020204" pitchFamily="34" charset="0"/>
              </a:rPr>
              <a:t>	 </a:t>
            </a:r>
            <a:r>
              <a:rPr lang="en-US" sz="1600" dirty="0">
                <a:solidFill>
                  <a:srgbClr val="68A579"/>
                </a:solidFill>
                <a:latin typeface="Century Gothic" panose="020B0502020202020204" pitchFamily="34" charset="0"/>
              </a:rPr>
              <a:t>Project Full Title</a:t>
            </a:r>
          </a:p>
          <a:p>
            <a:endParaRPr lang="en-US" dirty="0"/>
          </a:p>
          <a:p>
            <a:r>
              <a:rPr lang="en-US" sz="1400" dirty="0">
                <a:latin typeface="Garamond" panose="02020404030301010803" pitchFamily="18" charset="0"/>
              </a:rPr>
              <a:t>Brief summary of the project.</a:t>
            </a:r>
          </a:p>
        </p:txBody>
      </p:sp>
      <p:sp>
        <p:nvSpPr>
          <p:cNvPr id="4" name="Rectangle 3">
            <a:extLst>
              <a:ext uri="{FF2B5EF4-FFF2-40B4-BE49-F238E27FC236}">
                <a16:creationId xmlns:a16="http://schemas.microsoft.com/office/drawing/2014/main" id="{50E2F9C8-5BD1-41C7-A352-0BD1E121C0D2}"/>
              </a:ext>
            </a:extLst>
          </p:cNvPr>
          <p:cNvSpPr/>
          <p:nvPr/>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pic>
        <p:nvPicPr>
          <p:cNvPr id="20" name="Picture 19">
            <a:extLst>
              <a:ext uri="{FF2B5EF4-FFF2-40B4-BE49-F238E27FC236}">
                <a16:creationId xmlns:a16="http://schemas.microsoft.com/office/drawing/2014/main" id="{5E9DE4AE-464F-4084-BEF8-608D5C8591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Tree>
    <p:extLst>
      <p:ext uri="{BB962C8B-B14F-4D97-AF65-F5344CB8AC3E}">
        <p14:creationId xmlns:p14="http://schemas.microsoft.com/office/powerpoint/2010/main" val="151443990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uide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26587</TotalTime>
  <Words>32</Words>
  <Application>Microsoft Office PowerPoint</Application>
  <PresentationFormat>Custom</PresentationFormat>
  <Paragraphs>9</Paragraphs>
  <Slides>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Century Gothic</vt:lpstr>
      <vt:lpstr>Garamond</vt:lpstr>
      <vt:lpstr>Helvetica</vt:lpstr>
      <vt:lpstr>HelveticaNeueLT Std</vt:lpstr>
      <vt:lpstr>Template</vt:lpstr>
      <vt:lpstr>EXAMPLE / Notes</vt:lpstr>
      <vt:lpstr>Guidelines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(LARC-E3)[SSAI DEVELOP]</cp:lastModifiedBy>
  <cp:revision>79</cp:revision>
  <dcterms:created xsi:type="dcterms:W3CDTF">2021-12-30T15:45:35Z</dcterms:created>
  <dcterms:modified xsi:type="dcterms:W3CDTF">2022-06-02T16:19:22Z</dcterms:modified>
</cp:coreProperties>
</file>