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9" r:id="rId5"/>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445810-0498-A3F7-BF06-2DCFD351BBD6}" name="Childs, Lauren M. (LARC-E3)[DEVELOP]" initials="LCG" userId="Childs, Lauren M. (LARC-E3)[DEVELOP]" providerId="None"/>
  <p188:author id="{8DA7BA10-185E-F81F-3A2B-3688B01F38B6}" name="Marco Vallejos" initials="MV" userId="S::marco.vallejos@ssaihq.com::5f29c492-d9e2-49ca-9ead-450e2287aa6d" providerId="AD"/>
  <p188:author id="{111CA67E-EAE5-FC8B-88E8-86D0C5F1878E}" name="TAMARA.BARBAKOVA@baruchmail.cuny.edu" initials="T" userId="S::tamara.barbakova@baruchmail.cuny.edu::d4dfbf81-49af-4ce0-a81f-66d25079d215" providerId="AD"/>
  <p188:author id="{75A839BE-D7A5-4191-C46E-401FD1B97D33}" name="Tamara Barbakova" initials="TB" userId="S::tamara.barbakova@ssaihq.com::c5b038eb-f46c-42fd-a929-91fca4bff84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unter, Shanise Y. (LARC-E3)[SSAI DEVELOP]" initials="HSY(D" lastIdx="25" clrIdx="0">
    <p:extLst>
      <p:ext uri="{19B8F6BF-5375-455C-9EA6-DF929625EA0E}">
        <p15:presenceInfo xmlns:p15="http://schemas.microsoft.com/office/powerpoint/2012/main" userId="S-1-5-21-330711430-3775241029-4075259233-8795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3668"/>
    <a:srgbClr val="D0652A"/>
    <a:srgbClr val="5372B3"/>
    <a:srgbClr val="7DB761"/>
    <a:srgbClr val="9B3D3B"/>
    <a:srgbClr val="56ADB2"/>
    <a:srgbClr val="55AEB2"/>
    <a:srgbClr val="751811"/>
    <a:srgbClr val="964135"/>
    <a:srgbClr val="9299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EEDCD1-2883-B888-46AF-C411466EB9A9}" v="3" dt="2022-08-23T18:40:37.064"/>
    <p1510:client id="{9EDEC6FD-DBE3-4BB1-A13C-923359397123}" v="6" dt="2022-08-01T18:42:13.478"/>
    <p1510:client id="{A835DE85-07FD-0974-DBCE-44DB475B9811}" v="33" dt="2022-08-01T18:40:46.244"/>
    <p1510:client id="{D7CB144D-C7CF-4182-B4F5-A52AC93A7430}" v="59" dt="2022-08-02T01:48:01.0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snapToGrid="0">
      <p:cViewPr varScale="1">
        <p:scale>
          <a:sx n="22" d="100"/>
          <a:sy n="22" d="100"/>
        </p:scale>
        <p:origin x="3040"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userId="bd45d00a-0375-4579-a58c-94f9a1ccd07c" providerId="ADAL" clId="{D7CB144D-C7CF-4182-B4F5-A52AC93A7430}"/>
    <pc:docChg chg="undo custSel modSld">
      <pc:chgData name="Amanda" userId="bd45d00a-0375-4579-a58c-94f9a1ccd07c" providerId="ADAL" clId="{D7CB144D-C7CF-4182-B4F5-A52AC93A7430}" dt="2022-08-02T01:48:08.903" v="588" actId="554"/>
      <pc:docMkLst>
        <pc:docMk/>
      </pc:docMkLst>
      <pc:sldChg chg="addSp delSp modSp mod">
        <pc:chgData name="Amanda" userId="bd45d00a-0375-4579-a58c-94f9a1ccd07c" providerId="ADAL" clId="{D7CB144D-C7CF-4182-B4F5-A52AC93A7430}" dt="2022-08-02T01:48:08.903" v="588" actId="554"/>
        <pc:sldMkLst>
          <pc:docMk/>
          <pc:sldMk cId="1532886728" sldId="259"/>
        </pc:sldMkLst>
        <pc:spChg chg="mod">
          <ac:chgData name="Amanda" userId="bd45d00a-0375-4579-a58c-94f9a1ccd07c" providerId="ADAL" clId="{D7CB144D-C7CF-4182-B4F5-A52AC93A7430}" dt="2022-08-02T01:34:13.693" v="1" actId="27636"/>
          <ac:spMkLst>
            <pc:docMk/>
            <pc:sldMk cId="1532886728" sldId="259"/>
            <ac:spMk id="5" creationId="{00000000-0000-0000-0000-000000000000}"/>
          </ac:spMkLst>
        </pc:spChg>
        <pc:spChg chg="mod">
          <ac:chgData name="Amanda" userId="bd45d00a-0375-4579-a58c-94f9a1ccd07c" providerId="ADAL" clId="{D7CB144D-C7CF-4182-B4F5-A52AC93A7430}" dt="2022-08-02T01:41:52.408" v="348" actId="1035"/>
          <ac:spMkLst>
            <pc:docMk/>
            <pc:sldMk cId="1532886728" sldId="259"/>
            <ac:spMk id="6" creationId="{C97108A9-C8EE-FF12-FC75-CA95A343410D}"/>
          </ac:spMkLst>
        </pc:spChg>
        <pc:spChg chg="mod">
          <ac:chgData name="Amanda" userId="bd45d00a-0375-4579-a58c-94f9a1ccd07c" providerId="ADAL" clId="{D7CB144D-C7CF-4182-B4F5-A52AC93A7430}" dt="2022-08-02T01:44:41.744" v="488" actId="1035"/>
          <ac:spMkLst>
            <pc:docMk/>
            <pc:sldMk cId="1532886728" sldId="259"/>
            <ac:spMk id="14" creationId="{E5239CA8-9852-356A-ABC1-28A2E98C5575}"/>
          </ac:spMkLst>
        </pc:spChg>
        <pc:spChg chg="mod">
          <ac:chgData name="Amanda" userId="bd45d00a-0375-4579-a58c-94f9a1ccd07c" providerId="ADAL" clId="{D7CB144D-C7CF-4182-B4F5-A52AC93A7430}" dt="2022-08-02T01:41:52.408" v="348" actId="1035"/>
          <ac:spMkLst>
            <pc:docMk/>
            <pc:sldMk cId="1532886728" sldId="259"/>
            <ac:spMk id="15" creationId="{C0B9788C-DC1D-0777-7EFA-46D0A7966BD4}"/>
          </ac:spMkLst>
        </pc:spChg>
        <pc:spChg chg="mod">
          <ac:chgData name="Amanda" userId="bd45d00a-0375-4579-a58c-94f9a1ccd07c" providerId="ADAL" clId="{D7CB144D-C7CF-4182-B4F5-A52AC93A7430}" dt="2022-08-02T01:40:48.205" v="288" actId="1036"/>
          <ac:spMkLst>
            <pc:docMk/>
            <pc:sldMk cId="1532886728" sldId="259"/>
            <ac:spMk id="21" creationId="{B5789305-41D7-45C9-ADAC-53D827539856}"/>
          </ac:spMkLst>
        </pc:spChg>
        <pc:spChg chg="mod">
          <ac:chgData name="Amanda" userId="bd45d00a-0375-4579-a58c-94f9a1ccd07c" providerId="ADAL" clId="{D7CB144D-C7CF-4182-B4F5-A52AC93A7430}" dt="2022-08-02T01:41:52.408" v="348" actId="1035"/>
          <ac:spMkLst>
            <pc:docMk/>
            <pc:sldMk cId="1532886728" sldId="259"/>
            <ac:spMk id="22" creationId="{85E73D87-97C0-16BB-093E-C5D028CAEC87}"/>
          </ac:spMkLst>
        </pc:spChg>
        <pc:spChg chg="mod">
          <ac:chgData name="Amanda" userId="bd45d00a-0375-4579-a58c-94f9a1ccd07c" providerId="ADAL" clId="{D7CB144D-C7CF-4182-B4F5-A52AC93A7430}" dt="2022-08-02T01:40:48.205" v="288" actId="1036"/>
          <ac:spMkLst>
            <pc:docMk/>
            <pc:sldMk cId="1532886728" sldId="259"/>
            <ac:spMk id="23" creationId="{9D2EAC97-CA75-4FEF-B3F6-9F780B8989D6}"/>
          </ac:spMkLst>
        </pc:spChg>
        <pc:spChg chg="mod">
          <ac:chgData name="Amanda" userId="bd45d00a-0375-4579-a58c-94f9a1ccd07c" providerId="ADAL" clId="{D7CB144D-C7CF-4182-B4F5-A52AC93A7430}" dt="2022-08-02T01:44:54.834" v="498" actId="1036"/>
          <ac:spMkLst>
            <pc:docMk/>
            <pc:sldMk cId="1532886728" sldId="259"/>
            <ac:spMk id="24" creationId="{00000000-0000-0000-0000-000000000000}"/>
          </ac:spMkLst>
        </pc:spChg>
        <pc:spChg chg="mod">
          <ac:chgData name="Amanda" userId="bd45d00a-0375-4579-a58c-94f9a1ccd07c" providerId="ADAL" clId="{D7CB144D-C7CF-4182-B4F5-A52AC93A7430}" dt="2022-08-02T01:41:52.408" v="348" actId="1035"/>
          <ac:spMkLst>
            <pc:docMk/>
            <pc:sldMk cId="1532886728" sldId="259"/>
            <ac:spMk id="29" creationId="{524364EC-1984-252E-5321-D3DD566C20C7}"/>
          </ac:spMkLst>
        </pc:spChg>
        <pc:spChg chg="mod">
          <ac:chgData name="Amanda" userId="bd45d00a-0375-4579-a58c-94f9a1ccd07c" providerId="ADAL" clId="{D7CB144D-C7CF-4182-B4F5-A52AC93A7430}" dt="2022-08-02T01:48:08.903" v="588" actId="554"/>
          <ac:spMkLst>
            <pc:docMk/>
            <pc:sldMk cId="1532886728" sldId="259"/>
            <ac:spMk id="46" creationId="{9DEB3364-918E-9D95-B26E-53E5265F6E58}"/>
          </ac:spMkLst>
        </pc:spChg>
        <pc:spChg chg="mod">
          <ac:chgData name="Amanda" userId="bd45d00a-0375-4579-a58c-94f9a1ccd07c" providerId="ADAL" clId="{D7CB144D-C7CF-4182-B4F5-A52AC93A7430}" dt="2022-08-02T01:44:41.744" v="488" actId="1035"/>
          <ac:spMkLst>
            <pc:docMk/>
            <pc:sldMk cId="1532886728" sldId="259"/>
            <ac:spMk id="47" creationId="{132C1298-3960-0CFE-6C6C-BA2D10466149}"/>
          </ac:spMkLst>
        </pc:spChg>
        <pc:spChg chg="mod">
          <ac:chgData name="Amanda" userId="bd45d00a-0375-4579-a58c-94f9a1ccd07c" providerId="ADAL" clId="{D7CB144D-C7CF-4182-B4F5-A52AC93A7430}" dt="2022-08-02T01:48:08.903" v="588" actId="554"/>
          <ac:spMkLst>
            <pc:docMk/>
            <pc:sldMk cId="1532886728" sldId="259"/>
            <ac:spMk id="48" creationId="{18A465FE-FDD9-11CC-7A06-4CE23AE41281}"/>
          </ac:spMkLst>
        </pc:spChg>
        <pc:spChg chg="mod">
          <ac:chgData name="Amanda" userId="bd45d00a-0375-4579-a58c-94f9a1ccd07c" providerId="ADAL" clId="{D7CB144D-C7CF-4182-B4F5-A52AC93A7430}" dt="2022-08-02T01:48:08.903" v="588" actId="554"/>
          <ac:spMkLst>
            <pc:docMk/>
            <pc:sldMk cId="1532886728" sldId="259"/>
            <ac:spMk id="50" creationId="{72866233-7500-59AC-3847-D690BDFAF893}"/>
          </ac:spMkLst>
        </pc:spChg>
        <pc:spChg chg="mod">
          <ac:chgData name="Amanda" userId="bd45d00a-0375-4579-a58c-94f9a1ccd07c" providerId="ADAL" clId="{D7CB144D-C7CF-4182-B4F5-A52AC93A7430}" dt="2022-08-02T01:41:52.408" v="348" actId="1035"/>
          <ac:spMkLst>
            <pc:docMk/>
            <pc:sldMk cId="1532886728" sldId="259"/>
            <ac:spMk id="53" creationId="{1E36EC0A-40CA-ABDD-E37B-4DBA639A521E}"/>
          </ac:spMkLst>
        </pc:spChg>
        <pc:spChg chg="mod">
          <ac:chgData name="Amanda" userId="bd45d00a-0375-4579-a58c-94f9a1ccd07c" providerId="ADAL" clId="{D7CB144D-C7CF-4182-B4F5-A52AC93A7430}" dt="2022-08-02T01:41:52.408" v="348" actId="1035"/>
          <ac:spMkLst>
            <pc:docMk/>
            <pc:sldMk cId="1532886728" sldId="259"/>
            <ac:spMk id="54" creationId="{C3B55124-7DEB-BC8F-1EA2-1E284C7446F0}"/>
          </ac:spMkLst>
        </pc:spChg>
        <pc:spChg chg="mod">
          <ac:chgData name="Amanda" userId="bd45d00a-0375-4579-a58c-94f9a1ccd07c" providerId="ADAL" clId="{D7CB144D-C7CF-4182-B4F5-A52AC93A7430}" dt="2022-08-02T01:44:41.744" v="488" actId="1035"/>
          <ac:spMkLst>
            <pc:docMk/>
            <pc:sldMk cId="1532886728" sldId="259"/>
            <ac:spMk id="57" creationId="{6D307B4C-42C6-4A98-3DE0-8A17379F1E84}"/>
          </ac:spMkLst>
        </pc:spChg>
        <pc:spChg chg="mod">
          <ac:chgData name="Amanda" userId="bd45d00a-0375-4579-a58c-94f9a1ccd07c" providerId="ADAL" clId="{D7CB144D-C7CF-4182-B4F5-A52AC93A7430}" dt="2022-08-02T01:44:41.744" v="488" actId="1035"/>
          <ac:spMkLst>
            <pc:docMk/>
            <pc:sldMk cId="1532886728" sldId="259"/>
            <ac:spMk id="58" creationId="{B8A24D53-DFE9-4DD5-9890-5685F8A2A9F7}"/>
          </ac:spMkLst>
        </pc:spChg>
        <pc:spChg chg="mod">
          <ac:chgData name="Amanda" userId="bd45d00a-0375-4579-a58c-94f9a1ccd07c" providerId="ADAL" clId="{D7CB144D-C7CF-4182-B4F5-A52AC93A7430}" dt="2022-08-02T01:44:41.744" v="488" actId="1035"/>
          <ac:spMkLst>
            <pc:docMk/>
            <pc:sldMk cId="1532886728" sldId="259"/>
            <ac:spMk id="61" creationId="{75879801-1D5D-BD33-BACA-9698232221C8}"/>
          </ac:spMkLst>
        </pc:spChg>
        <pc:spChg chg="mod">
          <ac:chgData name="Amanda" userId="bd45d00a-0375-4579-a58c-94f9a1ccd07c" providerId="ADAL" clId="{D7CB144D-C7CF-4182-B4F5-A52AC93A7430}" dt="2022-08-02T01:44:41.744" v="488" actId="1035"/>
          <ac:spMkLst>
            <pc:docMk/>
            <pc:sldMk cId="1532886728" sldId="259"/>
            <ac:spMk id="70" creationId="{DA40EED5-56CB-A5AC-F772-E32C19EE0839}"/>
          </ac:spMkLst>
        </pc:spChg>
        <pc:spChg chg="mod">
          <ac:chgData name="Amanda" userId="bd45d00a-0375-4579-a58c-94f9a1ccd07c" providerId="ADAL" clId="{D7CB144D-C7CF-4182-B4F5-A52AC93A7430}" dt="2022-08-02T01:40:55.799" v="294" actId="1035"/>
          <ac:spMkLst>
            <pc:docMk/>
            <pc:sldMk cId="1532886728" sldId="259"/>
            <ac:spMk id="77" creationId="{A6349D87-4429-D2D0-E544-CA52EC70F01F}"/>
          </ac:spMkLst>
        </pc:spChg>
        <pc:spChg chg="mod">
          <ac:chgData name="Amanda" userId="bd45d00a-0375-4579-a58c-94f9a1ccd07c" providerId="ADAL" clId="{D7CB144D-C7CF-4182-B4F5-A52AC93A7430}" dt="2022-08-02T01:41:21.328" v="331" actId="1037"/>
          <ac:spMkLst>
            <pc:docMk/>
            <pc:sldMk cId="1532886728" sldId="259"/>
            <ac:spMk id="88" creationId="{AE6EA080-75D6-A241-CDC1-121F1E0B59B3}"/>
          </ac:spMkLst>
        </pc:spChg>
        <pc:spChg chg="mod">
          <ac:chgData name="Amanda" userId="bd45d00a-0375-4579-a58c-94f9a1ccd07c" providerId="ADAL" clId="{D7CB144D-C7CF-4182-B4F5-A52AC93A7430}" dt="2022-08-02T01:41:13.744" v="320" actId="1037"/>
          <ac:spMkLst>
            <pc:docMk/>
            <pc:sldMk cId="1532886728" sldId="259"/>
            <ac:spMk id="90" creationId="{6EA9DF17-DB02-9936-3794-662C07CA61A2}"/>
          </ac:spMkLst>
        </pc:spChg>
        <pc:spChg chg="add del mod">
          <ac:chgData name="Amanda" userId="bd45d00a-0375-4579-a58c-94f9a1ccd07c" providerId="ADAL" clId="{D7CB144D-C7CF-4182-B4F5-A52AC93A7430}" dt="2022-08-02T01:48:02.284" v="587" actId="478"/>
          <ac:spMkLst>
            <pc:docMk/>
            <pc:sldMk cId="1532886728" sldId="259"/>
            <ac:spMk id="91" creationId="{1D87E9D8-EBDC-43E8-8AD1-1B2231FB47B0}"/>
          </ac:spMkLst>
        </pc:spChg>
        <pc:spChg chg="mod">
          <ac:chgData name="Amanda" userId="bd45d00a-0375-4579-a58c-94f9a1ccd07c" providerId="ADAL" clId="{D7CB144D-C7CF-4182-B4F5-A52AC93A7430}" dt="2022-08-02T01:41:05.043" v="302" actId="1037"/>
          <ac:spMkLst>
            <pc:docMk/>
            <pc:sldMk cId="1532886728" sldId="259"/>
            <ac:spMk id="93" creationId="{678211C8-8C2E-2D02-FC99-190CA428B1AF}"/>
          </ac:spMkLst>
        </pc:spChg>
        <pc:spChg chg="add del mod">
          <ac:chgData name="Amanda" userId="bd45d00a-0375-4579-a58c-94f9a1ccd07c" providerId="ADAL" clId="{D7CB144D-C7CF-4182-B4F5-A52AC93A7430}" dt="2022-08-02T01:48:02.284" v="587" actId="478"/>
          <ac:spMkLst>
            <pc:docMk/>
            <pc:sldMk cId="1532886728" sldId="259"/>
            <ac:spMk id="94" creationId="{928012D7-E061-4712-A6E0-228EE2249428}"/>
          </ac:spMkLst>
        </pc:spChg>
        <pc:spChg chg="add del mod">
          <ac:chgData name="Amanda" userId="bd45d00a-0375-4579-a58c-94f9a1ccd07c" providerId="ADAL" clId="{D7CB144D-C7CF-4182-B4F5-A52AC93A7430}" dt="2022-08-02T01:48:02.284" v="587" actId="478"/>
          <ac:spMkLst>
            <pc:docMk/>
            <pc:sldMk cId="1532886728" sldId="259"/>
            <ac:spMk id="96" creationId="{BE082350-B9EA-483B-9803-724EEE0BCC6E}"/>
          </ac:spMkLst>
        </pc:spChg>
        <pc:spChg chg="mod">
          <ac:chgData name="Amanda" userId="bd45d00a-0375-4579-a58c-94f9a1ccd07c" providerId="ADAL" clId="{D7CB144D-C7CF-4182-B4F5-A52AC93A7430}" dt="2022-08-02T01:48:08.903" v="588" actId="554"/>
          <ac:spMkLst>
            <pc:docMk/>
            <pc:sldMk cId="1532886728" sldId="259"/>
            <ac:spMk id="99" creationId="{00000000-0000-0000-0000-000000000000}"/>
          </ac:spMkLst>
        </pc:spChg>
        <pc:spChg chg="mod">
          <ac:chgData name="Amanda" userId="bd45d00a-0375-4579-a58c-94f9a1ccd07c" providerId="ADAL" clId="{D7CB144D-C7CF-4182-B4F5-A52AC93A7430}" dt="2022-08-02T01:41:52.408" v="348" actId="1035"/>
          <ac:spMkLst>
            <pc:docMk/>
            <pc:sldMk cId="1532886728" sldId="259"/>
            <ac:spMk id="123" creationId="{63959674-4542-657D-ABF2-C5E6412C35B4}"/>
          </ac:spMkLst>
        </pc:spChg>
        <pc:grpChg chg="add mod">
          <ac:chgData name="Amanda" userId="bd45d00a-0375-4579-a58c-94f9a1ccd07c" providerId="ADAL" clId="{D7CB144D-C7CF-4182-B4F5-A52AC93A7430}" dt="2022-08-02T01:47:17.501" v="541" actId="12788"/>
          <ac:grpSpMkLst>
            <pc:docMk/>
            <pc:sldMk cId="1532886728" sldId="259"/>
            <ac:grpSpMk id="7" creationId="{6D6CE4FD-D7F0-4C6D-8437-AC0A044C3D00}"/>
          </ac:grpSpMkLst>
        </pc:grpChg>
        <pc:grpChg chg="mod">
          <ac:chgData name="Amanda" userId="bd45d00a-0375-4579-a58c-94f9a1ccd07c" providerId="ADAL" clId="{D7CB144D-C7CF-4182-B4F5-A52AC93A7430}" dt="2022-08-02T01:41:52.408" v="348" actId="1035"/>
          <ac:grpSpMkLst>
            <pc:docMk/>
            <pc:sldMk cId="1532886728" sldId="259"/>
            <ac:grpSpMk id="8" creationId="{F25FF90B-FF7C-1445-ABDA-EBCDC40673AA}"/>
          </ac:grpSpMkLst>
        </pc:grpChg>
        <pc:grpChg chg="add mod">
          <ac:chgData name="Amanda" userId="bd45d00a-0375-4579-a58c-94f9a1ccd07c" providerId="ADAL" clId="{D7CB144D-C7CF-4182-B4F5-A52AC93A7430}" dt="2022-08-02T01:47:43.703" v="569" actId="1037"/>
          <ac:grpSpMkLst>
            <pc:docMk/>
            <pc:sldMk cId="1532886728" sldId="259"/>
            <ac:grpSpMk id="11" creationId="{9108B3CA-01A6-4464-9AC0-2BBA9664A813}"/>
          </ac:grpSpMkLst>
        </pc:grpChg>
        <pc:grpChg chg="del">
          <ac:chgData name="Amanda" userId="bd45d00a-0375-4579-a58c-94f9a1ccd07c" providerId="ADAL" clId="{D7CB144D-C7CF-4182-B4F5-A52AC93A7430}" dt="2022-08-02T01:35:23.633" v="7" actId="165"/>
          <ac:grpSpMkLst>
            <pc:docMk/>
            <pc:sldMk cId="1532886728" sldId="259"/>
            <ac:grpSpMk id="16" creationId="{E85F9303-68B0-45F4-AB58-3B17824024B5}"/>
          </ac:grpSpMkLst>
        </pc:grpChg>
        <pc:grpChg chg="mod">
          <ac:chgData name="Amanda" userId="bd45d00a-0375-4579-a58c-94f9a1ccd07c" providerId="ADAL" clId="{D7CB144D-C7CF-4182-B4F5-A52AC93A7430}" dt="2022-08-02T01:41:52.408" v="348" actId="1035"/>
          <ac:grpSpMkLst>
            <pc:docMk/>
            <pc:sldMk cId="1532886728" sldId="259"/>
            <ac:grpSpMk id="17" creationId="{5E8E2707-686B-3B4E-BAE1-B271C3BC6E3A}"/>
          </ac:grpSpMkLst>
        </pc:grpChg>
        <pc:grpChg chg="add mod">
          <ac:chgData name="Amanda" userId="bd45d00a-0375-4579-a58c-94f9a1ccd07c" providerId="ADAL" clId="{D7CB144D-C7CF-4182-B4F5-A52AC93A7430}" dt="2022-08-02T01:47:50.140" v="580" actId="1037"/>
          <ac:grpSpMkLst>
            <pc:docMk/>
            <pc:sldMk cId="1532886728" sldId="259"/>
            <ac:grpSpMk id="18" creationId="{2A492173-5A3E-460F-88A7-3AF1846516A3}"/>
          </ac:grpSpMkLst>
        </pc:grpChg>
        <pc:grpChg chg="add mod">
          <ac:chgData name="Amanda" userId="bd45d00a-0375-4579-a58c-94f9a1ccd07c" providerId="ADAL" clId="{D7CB144D-C7CF-4182-B4F5-A52AC93A7430}" dt="2022-08-02T01:47:56.235" v="585" actId="1037"/>
          <ac:grpSpMkLst>
            <pc:docMk/>
            <pc:sldMk cId="1532886728" sldId="259"/>
            <ac:grpSpMk id="19" creationId="{380BB665-88BD-4BAC-A949-86972EBB6280}"/>
          </ac:grpSpMkLst>
        </pc:grpChg>
        <pc:grpChg chg="del">
          <ac:chgData name="Amanda" userId="bd45d00a-0375-4579-a58c-94f9a1ccd07c" providerId="ADAL" clId="{D7CB144D-C7CF-4182-B4F5-A52AC93A7430}" dt="2022-08-02T01:35:27.082" v="8" actId="165"/>
          <ac:grpSpMkLst>
            <pc:docMk/>
            <pc:sldMk cId="1532886728" sldId="259"/>
            <ac:grpSpMk id="37" creationId="{F0682EAE-D665-4F46-B2E2-47979705F070}"/>
          </ac:grpSpMkLst>
        </pc:grpChg>
        <pc:grpChg chg="del">
          <ac:chgData name="Amanda" userId="bd45d00a-0375-4579-a58c-94f9a1ccd07c" providerId="ADAL" clId="{D7CB144D-C7CF-4182-B4F5-A52AC93A7430}" dt="2022-08-02T01:35:29.458" v="9" actId="165"/>
          <ac:grpSpMkLst>
            <pc:docMk/>
            <pc:sldMk cId="1532886728" sldId="259"/>
            <ac:grpSpMk id="44" creationId="{27080732-2A01-4606-B63F-7EBD10546136}"/>
          </ac:grpSpMkLst>
        </pc:grpChg>
        <pc:grpChg chg="del">
          <ac:chgData name="Amanda" userId="bd45d00a-0375-4579-a58c-94f9a1ccd07c" providerId="ADAL" clId="{D7CB144D-C7CF-4182-B4F5-A52AC93A7430}" dt="2022-08-02T01:35:21.060" v="6" actId="165"/>
          <ac:grpSpMkLst>
            <pc:docMk/>
            <pc:sldMk cId="1532886728" sldId="259"/>
            <ac:grpSpMk id="63" creationId="{CA6F57D2-693A-42C9-82B4-6B7BB954BADE}"/>
          </ac:grpSpMkLst>
        </pc:grpChg>
        <pc:picChg chg="mod">
          <ac:chgData name="Amanda" userId="bd45d00a-0375-4579-a58c-94f9a1ccd07c" providerId="ADAL" clId="{D7CB144D-C7CF-4182-B4F5-A52AC93A7430}" dt="2022-08-02T01:44:41.744" v="488" actId="1035"/>
          <ac:picMkLst>
            <pc:docMk/>
            <pc:sldMk cId="1532886728" sldId="259"/>
            <ac:picMk id="4" creationId="{5BCD9346-EE56-0FF3-1173-3D6B73B6ADDE}"/>
          </ac:picMkLst>
        </pc:picChg>
        <pc:picChg chg="mod topLvl">
          <ac:chgData name="Amanda" userId="bd45d00a-0375-4579-a58c-94f9a1ccd07c" providerId="ADAL" clId="{D7CB144D-C7CF-4182-B4F5-A52AC93A7430}" dt="2022-08-02T01:46:39.730" v="537" actId="164"/>
          <ac:picMkLst>
            <pc:docMk/>
            <pc:sldMk cId="1532886728" sldId="259"/>
            <ac:picMk id="9" creationId="{B68BFBA0-C722-35E2-84B9-70EC9CD50A41}"/>
          </ac:picMkLst>
        </pc:picChg>
        <pc:picChg chg="del mod topLvl">
          <ac:chgData name="Amanda" userId="bd45d00a-0375-4579-a58c-94f9a1ccd07c" providerId="ADAL" clId="{D7CB144D-C7CF-4182-B4F5-A52AC93A7430}" dt="2022-08-02T01:38:20.415" v="37" actId="478"/>
          <ac:picMkLst>
            <pc:docMk/>
            <pc:sldMk cId="1532886728" sldId="259"/>
            <ac:picMk id="10" creationId="{9FED707F-FFB0-89EE-CDC2-8EB4287FB0B9}"/>
          </ac:picMkLst>
        </pc:picChg>
        <pc:picChg chg="mod topLvl modCrop">
          <ac:chgData name="Amanda" userId="bd45d00a-0375-4579-a58c-94f9a1ccd07c" providerId="ADAL" clId="{D7CB144D-C7CF-4182-B4F5-A52AC93A7430}" dt="2022-08-02T01:46:43.134" v="538" actId="164"/>
          <ac:picMkLst>
            <pc:docMk/>
            <pc:sldMk cId="1532886728" sldId="259"/>
            <ac:picMk id="12" creationId="{B5B3E7F8-4D68-2EB8-82E6-D9120B690431}"/>
          </ac:picMkLst>
        </pc:picChg>
        <pc:picChg chg="mod topLvl modCrop">
          <ac:chgData name="Amanda" userId="bd45d00a-0375-4579-a58c-94f9a1ccd07c" providerId="ADAL" clId="{D7CB144D-C7CF-4182-B4F5-A52AC93A7430}" dt="2022-08-02T01:46:47.089" v="539" actId="164"/>
          <ac:picMkLst>
            <pc:docMk/>
            <pc:sldMk cId="1532886728" sldId="259"/>
            <ac:picMk id="13" creationId="{3486D6EF-AD23-4CDB-6F36-CC55744C6613}"/>
          </ac:picMkLst>
        </pc:picChg>
        <pc:picChg chg="mod">
          <ac:chgData name="Amanda" userId="bd45d00a-0375-4579-a58c-94f9a1ccd07c" providerId="ADAL" clId="{D7CB144D-C7CF-4182-B4F5-A52AC93A7430}" dt="2022-08-02T01:41:52.408" v="348" actId="1035"/>
          <ac:picMkLst>
            <pc:docMk/>
            <pc:sldMk cId="1532886728" sldId="259"/>
            <ac:picMk id="26" creationId="{C69391B0-1981-0B2E-07FE-ECF9B7DB53F7}"/>
          </ac:picMkLst>
        </pc:picChg>
        <pc:picChg chg="mod topLvl">
          <ac:chgData name="Amanda" userId="bd45d00a-0375-4579-a58c-94f9a1ccd07c" providerId="ADAL" clId="{D7CB144D-C7CF-4182-B4F5-A52AC93A7430}" dt="2022-08-02T01:46:47.089" v="539" actId="164"/>
          <ac:picMkLst>
            <pc:docMk/>
            <pc:sldMk cId="1532886728" sldId="259"/>
            <ac:picMk id="38" creationId="{12724D6E-4CAD-4031-9267-423EEFC5F8D5}"/>
          </ac:picMkLst>
        </pc:picChg>
        <pc:picChg chg="add del mod topLvl">
          <ac:chgData name="Amanda" userId="bd45d00a-0375-4579-a58c-94f9a1ccd07c" providerId="ADAL" clId="{D7CB144D-C7CF-4182-B4F5-A52AC93A7430}" dt="2022-08-02T01:46:34.973" v="536" actId="164"/>
          <ac:picMkLst>
            <pc:docMk/>
            <pc:sldMk cId="1532886728" sldId="259"/>
            <ac:picMk id="39" creationId="{0812C390-388B-4F7C-B822-53CFD92C23D6}"/>
          </ac:picMkLst>
        </pc:picChg>
        <pc:picChg chg="mod topLvl">
          <ac:chgData name="Amanda" userId="bd45d00a-0375-4579-a58c-94f9a1ccd07c" providerId="ADAL" clId="{D7CB144D-C7CF-4182-B4F5-A52AC93A7430}" dt="2022-08-02T01:46:43.134" v="538" actId="164"/>
          <ac:picMkLst>
            <pc:docMk/>
            <pc:sldMk cId="1532886728" sldId="259"/>
            <ac:picMk id="40" creationId="{576C5EFF-C969-4459-BC01-0696F08B850F}"/>
          </ac:picMkLst>
        </pc:picChg>
        <pc:picChg chg="mod topLvl">
          <ac:chgData name="Amanda" userId="bd45d00a-0375-4579-a58c-94f9a1ccd07c" providerId="ADAL" clId="{D7CB144D-C7CF-4182-B4F5-A52AC93A7430}" dt="2022-08-02T01:46:39.730" v="537" actId="164"/>
          <ac:picMkLst>
            <pc:docMk/>
            <pc:sldMk cId="1532886728" sldId="259"/>
            <ac:picMk id="41" creationId="{E9E9DAD0-0D43-4DC8-B192-19B7CC8057CD}"/>
          </ac:picMkLst>
        </pc:picChg>
        <pc:picChg chg="mod">
          <ac:chgData name="Amanda" userId="bd45d00a-0375-4579-a58c-94f9a1ccd07c" providerId="ADAL" clId="{D7CB144D-C7CF-4182-B4F5-A52AC93A7430}" dt="2022-08-02T01:41:52.408" v="348" actId="1035"/>
          <ac:picMkLst>
            <pc:docMk/>
            <pc:sldMk cId="1532886728" sldId="259"/>
            <ac:picMk id="52" creationId="{E64DF7F4-D061-55C2-C71E-38E65E750012}"/>
          </ac:picMkLst>
        </pc:picChg>
        <pc:picChg chg="mod">
          <ac:chgData name="Amanda" userId="bd45d00a-0375-4579-a58c-94f9a1ccd07c" providerId="ADAL" clId="{D7CB144D-C7CF-4182-B4F5-A52AC93A7430}" dt="2022-08-02T01:41:52.408" v="348" actId="1035"/>
          <ac:picMkLst>
            <pc:docMk/>
            <pc:sldMk cId="1532886728" sldId="259"/>
            <ac:picMk id="62" creationId="{078A7317-C1E1-D7BE-511F-2A3284F07218}"/>
          </ac:picMkLst>
        </pc:picChg>
        <pc:picChg chg="mod">
          <ac:chgData name="Amanda" userId="bd45d00a-0375-4579-a58c-94f9a1ccd07c" providerId="ADAL" clId="{D7CB144D-C7CF-4182-B4F5-A52AC93A7430}" dt="2022-08-02T01:41:13.744" v="320" actId="1037"/>
          <ac:picMkLst>
            <pc:docMk/>
            <pc:sldMk cId="1532886728" sldId="259"/>
            <ac:picMk id="71" creationId="{463B14A3-73FF-52AA-7753-0E25309A4621}"/>
          </ac:picMkLst>
        </pc:picChg>
        <pc:picChg chg="add del mod">
          <ac:chgData name="Amanda" userId="bd45d00a-0375-4579-a58c-94f9a1ccd07c" providerId="ADAL" clId="{D7CB144D-C7CF-4182-B4F5-A52AC93A7430}" dt="2022-08-02T01:37:50.069" v="29" actId="478"/>
          <ac:picMkLst>
            <pc:docMk/>
            <pc:sldMk cId="1532886728" sldId="259"/>
            <ac:picMk id="78" creationId="{99ABA2CB-E6D8-43EC-BDDC-7DDF87C81EC1}"/>
          </ac:picMkLst>
        </pc:picChg>
        <pc:picChg chg="add del mod">
          <ac:chgData name="Amanda" userId="bd45d00a-0375-4579-a58c-94f9a1ccd07c" providerId="ADAL" clId="{D7CB144D-C7CF-4182-B4F5-A52AC93A7430}" dt="2022-08-02T01:37:50.069" v="29" actId="478"/>
          <ac:picMkLst>
            <pc:docMk/>
            <pc:sldMk cId="1532886728" sldId="259"/>
            <ac:picMk id="80" creationId="{0D05C39E-4D7E-4852-BC1D-9399CB7013A1}"/>
          </ac:picMkLst>
        </pc:picChg>
        <pc:picChg chg="add mod modCrop">
          <ac:chgData name="Amanda" userId="bd45d00a-0375-4579-a58c-94f9a1ccd07c" providerId="ADAL" clId="{D7CB144D-C7CF-4182-B4F5-A52AC93A7430}" dt="2022-08-02T01:46:34.973" v="536" actId="164"/>
          <ac:picMkLst>
            <pc:docMk/>
            <pc:sldMk cId="1532886728" sldId="259"/>
            <ac:picMk id="81" creationId="{96EB94E0-398C-49BE-8CC6-38842430FC39}"/>
          </ac:picMkLst>
        </pc:picChg>
        <pc:picChg chg="add del mod">
          <ac:chgData name="Amanda" userId="bd45d00a-0375-4579-a58c-94f9a1ccd07c" providerId="ADAL" clId="{D7CB144D-C7CF-4182-B4F5-A52AC93A7430}" dt="2022-08-02T01:37:39.584" v="25" actId="478"/>
          <ac:picMkLst>
            <pc:docMk/>
            <pc:sldMk cId="1532886728" sldId="259"/>
            <ac:picMk id="82" creationId="{2E7C6BCF-394B-4119-B0DA-A0DCB281C211}"/>
          </ac:picMkLst>
        </pc:picChg>
        <pc:picChg chg="add del mod">
          <ac:chgData name="Amanda" userId="bd45d00a-0375-4579-a58c-94f9a1ccd07c" providerId="ADAL" clId="{D7CB144D-C7CF-4182-B4F5-A52AC93A7430}" dt="2022-08-02T01:37:39.584" v="25" actId="478"/>
          <ac:picMkLst>
            <pc:docMk/>
            <pc:sldMk cId="1532886728" sldId="259"/>
            <ac:picMk id="83" creationId="{98DB1223-19D6-48B2-A959-6266412BFF12}"/>
          </ac:picMkLst>
        </pc:picChg>
        <pc:picChg chg="add del mod">
          <ac:chgData name="Amanda" userId="bd45d00a-0375-4579-a58c-94f9a1ccd07c" providerId="ADAL" clId="{D7CB144D-C7CF-4182-B4F5-A52AC93A7430}" dt="2022-08-02T01:37:30.548" v="22" actId="478"/>
          <ac:picMkLst>
            <pc:docMk/>
            <pc:sldMk cId="1532886728" sldId="259"/>
            <ac:picMk id="84" creationId="{F695F0A3-E8B8-4583-9C50-70828D687E17}"/>
          </ac:picMkLst>
        </pc:picChg>
        <pc:picChg chg="mod">
          <ac:chgData name="Amanda" userId="bd45d00a-0375-4579-a58c-94f9a1ccd07c" providerId="ADAL" clId="{D7CB144D-C7CF-4182-B4F5-A52AC93A7430}" dt="2022-08-02T01:41:21.328" v="331" actId="1037"/>
          <ac:picMkLst>
            <pc:docMk/>
            <pc:sldMk cId="1532886728" sldId="259"/>
            <ac:picMk id="85" creationId="{C843DA72-A5AC-8896-5D57-93C5182B6AD2}"/>
          </ac:picMkLst>
        </pc:picChg>
        <pc:picChg chg="add del mod">
          <ac:chgData name="Amanda" userId="bd45d00a-0375-4579-a58c-94f9a1ccd07c" providerId="ADAL" clId="{D7CB144D-C7CF-4182-B4F5-A52AC93A7430}" dt="2022-08-02T01:37:30.548" v="22" actId="478"/>
          <ac:picMkLst>
            <pc:docMk/>
            <pc:sldMk cId="1532886728" sldId="259"/>
            <ac:picMk id="86" creationId="{8D9C5C9A-7CFF-4052-90C1-6773B2E5C788}"/>
          </ac:picMkLst>
        </pc:picChg>
        <pc:picChg chg="mod">
          <ac:chgData name="Amanda" userId="bd45d00a-0375-4579-a58c-94f9a1ccd07c" providerId="ADAL" clId="{D7CB144D-C7CF-4182-B4F5-A52AC93A7430}" dt="2022-08-02T01:41:05.043" v="302" actId="1037"/>
          <ac:picMkLst>
            <pc:docMk/>
            <pc:sldMk cId="1532886728" sldId="259"/>
            <ac:picMk id="92" creationId="{FB355D51-ABED-8239-079F-05FE799B1751}"/>
          </ac:picMkLst>
        </pc:picChg>
        <pc:picChg chg="mod">
          <ac:chgData name="Amanda" userId="bd45d00a-0375-4579-a58c-94f9a1ccd07c" providerId="ADAL" clId="{D7CB144D-C7CF-4182-B4F5-A52AC93A7430}" dt="2022-08-02T01:44:41.744" v="488" actId="1035"/>
          <ac:picMkLst>
            <pc:docMk/>
            <pc:sldMk cId="1532886728" sldId="259"/>
            <ac:picMk id="95" creationId="{80518BB3-FE77-95C8-80A2-6447C6A3CFBB}"/>
          </ac:picMkLst>
        </pc:picChg>
        <pc:cxnChg chg="mod">
          <ac:chgData name="Amanda" userId="bd45d00a-0375-4579-a58c-94f9a1ccd07c" providerId="ADAL" clId="{D7CB144D-C7CF-4182-B4F5-A52AC93A7430}" dt="2022-08-02T01:44:46.853" v="489" actId="14100"/>
          <ac:cxnSpMkLst>
            <pc:docMk/>
            <pc:sldMk cId="1532886728" sldId="259"/>
            <ac:cxnSpMk id="64" creationId="{373781AC-0D30-5154-F89D-7782CDA4D316}"/>
          </ac:cxnSpMkLst>
        </pc:cxnChg>
        <pc:cxnChg chg="mod">
          <ac:chgData name="Amanda" userId="bd45d00a-0375-4579-a58c-94f9a1ccd07c" providerId="ADAL" clId="{D7CB144D-C7CF-4182-B4F5-A52AC93A7430}" dt="2022-08-02T01:41:52.408" v="348" actId="1035"/>
          <ac:cxnSpMkLst>
            <pc:docMk/>
            <pc:sldMk cId="1532886728" sldId="259"/>
            <ac:cxnSpMk id="65" creationId="{4F796DB2-0596-5ECD-3734-7BD3F53C762B}"/>
          </ac:cxnSpMkLst>
        </pc:cxnChg>
      </pc:sldChg>
    </pc:docChg>
  </pc:docChgLst>
  <pc:docChgLst>
    <pc:chgData name="Tamara Barbakova" userId="S::tamara.barbakova@ssaihq.com::c5b038eb-f46c-42fd-a929-91fca4bff84e" providerId="AD" clId="Web-{65EEDCD1-2883-B888-46AF-C411466EB9A9}"/>
    <pc:docChg chg="modSld">
      <pc:chgData name="Tamara Barbakova" userId="S::tamara.barbakova@ssaihq.com::c5b038eb-f46c-42fd-a929-91fca4bff84e" providerId="AD" clId="Web-{65EEDCD1-2883-B888-46AF-C411466EB9A9}" dt="2022-08-23T18:40:33.705" v="1" actId="20577"/>
      <pc:docMkLst>
        <pc:docMk/>
      </pc:docMkLst>
      <pc:sldChg chg="modSp">
        <pc:chgData name="Tamara Barbakova" userId="S::tamara.barbakova@ssaihq.com::c5b038eb-f46c-42fd-a929-91fca4bff84e" providerId="AD" clId="Web-{65EEDCD1-2883-B888-46AF-C411466EB9A9}" dt="2022-08-23T18:40:33.705" v="1" actId="20577"/>
        <pc:sldMkLst>
          <pc:docMk/>
          <pc:sldMk cId="1532886728" sldId="259"/>
        </pc:sldMkLst>
        <pc:spChg chg="mod">
          <ac:chgData name="Tamara Barbakova" userId="S::tamara.barbakova@ssaihq.com::c5b038eb-f46c-42fd-a929-91fca4bff84e" providerId="AD" clId="Web-{65EEDCD1-2883-B888-46AF-C411466EB9A9}" dt="2022-08-23T18:40:33.705" v="1" actId="20577"/>
          <ac:spMkLst>
            <pc:docMk/>
            <pc:sldMk cId="1532886728" sldId="259"/>
            <ac:spMk id="23" creationId="{9D2EAC97-CA75-4FEF-B3F6-9F780B8989D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ADB404-8DC2-D44E-A72D-1CCC7FB77FC7}" type="datetimeFigureOut">
              <a:rPr lang="en-US" smtClean="0"/>
              <a:t>9/9/22</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125C85-333D-3540-A3C8-B98247020DB7}" type="slidenum">
              <a:rPr lang="en-US" smtClean="0"/>
              <a:t>‹#›</a:t>
            </a:fld>
            <a:endParaRPr lang="en-US"/>
          </a:p>
        </p:txBody>
      </p:sp>
    </p:spTree>
    <p:extLst>
      <p:ext uri="{BB962C8B-B14F-4D97-AF65-F5344CB8AC3E}">
        <p14:creationId xmlns:p14="http://schemas.microsoft.com/office/powerpoint/2010/main" val="2776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Sunrise by evi1000</a:t>
            </a:r>
          </a:p>
          <a:p>
            <a:r>
              <a:rPr lang="en-US"/>
              <a:t>Source: https://thenounproject.com/icon/sunrise-1806809/ </a:t>
            </a:r>
          </a:p>
          <a:p>
            <a:r>
              <a:rPr lang="en-US"/>
              <a:t>Image: Aerial imagery </a:t>
            </a:r>
          </a:p>
          <a:p>
            <a:r>
              <a:rPr lang="en-US"/>
              <a:t>Source: </a:t>
            </a:r>
            <a:r>
              <a:rPr lang="en-US" sz="1200">
                <a:solidFill>
                  <a:schemeClr val="tx1">
                    <a:lumMod val="65000"/>
                    <a:lumOff val="35000"/>
                  </a:schemeClr>
                </a:solidFill>
              </a:rPr>
              <a:t>Google Imagery base map + </a:t>
            </a:r>
            <a:r>
              <a:rPr lang="en-US" sz="1200" err="1">
                <a:solidFill>
                  <a:schemeClr val="tx1">
                    <a:lumMod val="65000"/>
                    <a:lumOff val="35000"/>
                  </a:schemeClr>
                </a:solidFill>
                <a:latin typeface="Century Gothic"/>
              </a:rPr>
              <a:t>PlanetScope</a:t>
            </a:r>
            <a:r>
              <a:rPr lang="en-US" sz="1200">
                <a:solidFill>
                  <a:schemeClr val="tx1">
                    <a:lumMod val="65000"/>
                    <a:lumOff val="35000"/>
                  </a:schemeClr>
                </a:solidFill>
                <a:latin typeface="Century Gothic"/>
              </a:rPr>
              <a:t> imagery for pixel classification courtesy of Planet Labs, Inc.</a:t>
            </a:r>
          </a:p>
          <a:p>
            <a:endParaRPr lang="en-US"/>
          </a:p>
          <a:p>
            <a:endParaRPr lang="en-US"/>
          </a:p>
        </p:txBody>
      </p:sp>
      <p:sp>
        <p:nvSpPr>
          <p:cNvPr id="4" name="Slide Number Placeholder 3"/>
          <p:cNvSpPr>
            <a:spLocks noGrp="1"/>
          </p:cNvSpPr>
          <p:nvPr>
            <p:ph type="sldNum" sz="quarter" idx="5"/>
          </p:nvPr>
        </p:nvSpPr>
        <p:spPr/>
        <p:txBody>
          <a:bodyPr/>
          <a:lstStyle/>
          <a:p>
            <a:fld id="{8B125C85-333D-3540-A3C8-B98247020DB7}" type="slidenum">
              <a:rPr lang="en-US" smtClean="0"/>
              <a:t>1</a:t>
            </a:fld>
            <a:endParaRPr lang="en-US"/>
          </a:p>
        </p:txBody>
      </p:sp>
    </p:spTree>
    <p:extLst>
      <p:ext uri="{BB962C8B-B14F-4D97-AF65-F5344CB8AC3E}">
        <p14:creationId xmlns:p14="http://schemas.microsoft.com/office/powerpoint/2010/main" val="28596322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 Agriculture &amp; Food Securit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D86ECD-70A9-42FC-8B16-62C276B67DD2}"/>
              </a:ext>
            </a:extLst>
          </p:cNvPr>
          <p:cNvSpPr/>
          <p:nvPr userDrawn="1"/>
        </p:nvSpPr>
        <p:spPr>
          <a:xfrm>
            <a:off x="939743" y="34594800"/>
            <a:ext cx="25577857" cy="1066800"/>
          </a:xfrm>
          <a:prstGeom prst="rect">
            <a:avLst/>
          </a:prstGeom>
          <a:solidFill>
            <a:srgbClr val="537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userDrawn="1"/>
        </p:nvSpPr>
        <p:spPr>
          <a:xfrm>
            <a:off x="893617" y="35669330"/>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20" name="Text Placeholder 19"/>
          <p:cNvSpPr>
            <a:spLocks noGrp="1"/>
          </p:cNvSpPr>
          <p:nvPr>
            <p:ph type="body" sz="quarter" idx="11" hasCustomPrompt="1"/>
          </p:nvPr>
        </p:nvSpPr>
        <p:spPr>
          <a:xfrm>
            <a:off x="4704382" y="876300"/>
            <a:ext cx="18023236" cy="2171700"/>
          </a:xfrm>
        </p:spPr>
        <p:txBody>
          <a:bodyPr anchor="ctr">
            <a:normAutofit/>
          </a:bodyPr>
          <a:lstStyle>
            <a:lvl1pPr marL="0" indent="0" algn="ctr">
              <a:buNone/>
              <a:defRPr sz="5400" b="1" baseline="0">
                <a:solidFill>
                  <a:srgbClr val="5372B3"/>
                </a:solidFill>
              </a:defRPr>
            </a:lvl1pPr>
            <a:lvl2pPr marL="1371600" indent="0">
              <a:buNone/>
              <a:defRPr/>
            </a:lvl2pPr>
            <a:lvl3pPr marL="2743200" indent="0">
              <a:buNone/>
              <a:defRPr/>
            </a:lvl3pPr>
            <a:lvl4pPr marL="4114800" indent="0">
              <a:buNone/>
              <a:defRPr/>
            </a:lvl4pPr>
            <a:lvl5pPr marL="5486400" indent="0">
              <a:buNone/>
              <a:defRPr/>
            </a:lvl5pPr>
          </a:lstStyle>
          <a:p>
            <a:pPr lvl="0"/>
            <a:r>
              <a:rPr lang="en-US"/>
              <a:t>Project Subtitle</a:t>
            </a:r>
          </a:p>
        </p:txBody>
      </p:sp>
      <p:sp>
        <p:nvSpPr>
          <p:cNvPr id="12" name="Text Placeholder 11"/>
          <p:cNvSpPr txBox="1">
            <a:spLocks/>
          </p:cNvSpPr>
          <p:nvPr userDrawn="1"/>
        </p:nvSpPr>
        <p:spPr>
          <a:xfrm>
            <a:off x="1032388" y="34594800"/>
            <a:ext cx="5235062" cy="1066799"/>
          </a:xfrm>
          <a:prstGeom prst="rect">
            <a:avLst/>
          </a:prstGeom>
        </p:spPr>
        <p:txBody>
          <a:bodyPr anchor="ctr">
            <a:norm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l"/>
            <a:r>
              <a:rPr lang="en-US" spc="100" baseline="0">
                <a:solidFill>
                  <a:schemeClr val="bg1"/>
                </a:solidFill>
              </a:rPr>
              <a:t>Summer</a:t>
            </a:r>
            <a:r>
              <a:rPr lang="en-US">
                <a:solidFill>
                  <a:schemeClr val="bg1"/>
                </a:solidFill>
              </a:rPr>
              <a:t> 2022|</a:t>
            </a:r>
          </a:p>
        </p:txBody>
      </p:sp>
      <p:pic>
        <p:nvPicPr>
          <p:cNvPr id="4" name="Picture 3"/>
          <p:cNvPicPr>
            <a:picLocks noChangeAspect="1"/>
          </p:cNvPicPr>
          <p:nvPr userDrawn="1"/>
        </p:nvPicPr>
        <p:blipFill>
          <a:blip r:embed="rId3" cstate="print">
            <a:biLevel thresh="50000"/>
            <a:extLst>
              <a:ext uri="{28A0092B-C50C-407E-A947-70E740481C1C}">
                <a14:useLocalDpi xmlns:a14="http://schemas.microsoft.com/office/drawing/2010/main" val="0"/>
              </a:ext>
            </a:extLst>
          </a:blip>
          <a:stretch>
            <a:fillRect/>
          </a:stretch>
        </p:blipFill>
        <p:spPr>
          <a:xfrm>
            <a:off x="23008970" y="34898289"/>
            <a:ext cx="3213614" cy="500102"/>
          </a:xfrm>
          <a:prstGeom prst="rect">
            <a:avLst/>
          </a:prstGeom>
        </p:spPr>
      </p:pic>
      <p:sp>
        <p:nvSpPr>
          <p:cNvPr id="15" name="Rectangle 14">
            <a:extLst>
              <a:ext uri="{FF2B5EF4-FFF2-40B4-BE49-F238E27FC236}">
                <a16:creationId xmlns:a16="http://schemas.microsoft.com/office/drawing/2014/main" id="{51C8F42E-C00B-4D4F-A6CA-4F1417C00DA0}"/>
              </a:ext>
            </a:extLst>
          </p:cNvPr>
          <p:cNvSpPr/>
          <p:nvPr userDrawn="1"/>
        </p:nvSpPr>
        <p:spPr>
          <a:xfrm>
            <a:off x="939743" y="3694001"/>
            <a:ext cx="25577857" cy="232517"/>
          </a:xfrm>
          <a:prstGeom prst="rect">
            <a:avLst/>
          </a:prstGeom>
          <a:solidFill>
            <a:srgbClr val="537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2FBE5304-FB69-4393-A4F8-03278E38AE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4023" y="836390"/>
            <a:ext cx="2211610" cy="2211610"/>
          </a:xfrm>
          <a:prstGeom prst="rect">
            <a:avLst/>
          </a:prstGeom>
        </p:spPr>
      </p:pic>
    </p:spTree>
    <p:extLst>
      <p:ext uri="{BB962C8B-B14F-4D97-AF65-F5344CB8AC3E}">
        <p14:creationId xmlns:p14="http://schemas.microsoft.com/office/powerpoint/2010/main" val="802720434"/>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p15:clr>
            <a:srgbClr val="FBAE40"/>
          </p15:clr>
        </p15:guide>
        <p15:guide id="6" orient="horz" pos="22296">
          <p15:clr>
            <a:srgbClr val="FBAE40"/>
          </p15:clr>
        </p15:guide>
        <p15:guide id="7" orient="horz" pos="21792">
          <p15:clr>
            <a:srgbClr val="FBAE40"/>
          </p15:clr>
        </p15:guide>
        <p15:guide id="8" pos="15696" userDrawn="1">
          <p15:clr>
            <a:srgbClr val="FBAE40"/>
          </p15:clr>
        </p15:guide>
        <p15:guide id="9" orient="horz" pos="21480" userDrawn="1">
          <p15:clr>
            <a:srgbClr val="FBAE40"/>
          </p15:clr>
        </p15:guide>
        <p15:guide id="10" pos="15360">
          <p15:clr>
            <a:srgbClr val="FBAE40"/>
          </p15:clr>
        </p15:guide>
        <p15:guide id="11" orient="horz" pos="2928">
          <p15:clr>
            <a:srgbClr val="FBAE40"/>
          </p15:clr>
        </p15:guide>
        <p15:guide id="14" orient="horz" pos="1920">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9/9/22</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jpeg"/><Relationship Id="rId21" Type="http://schemas.openxmlformats.org/officeDocument/2006/relationships/image" Target="../media/image22.svg"/><Relationship Id="rId7" Type="http://schemas.openxmlformats.org/officeDocument/2006/relationships/image" Target="../media/image8.png"/><Relationship Id="rId12" Type="http://schemas.openxmlformats.org/officeDocument/2006/relationships/image" Target="../media/image13.jpeg"/><Relationship Id="rId17" Type="http://schemas.openxmlformats.org/officeDocument/2006/relationships/image" Target="../media/image18.svg"/><Relationship Id="rId25" Type="http://schemas.openxmlformats.org/officeDocument/2006/relationships/image" Target="../media/image26.sv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svg"/><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jpe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svg"/><Relationship Id="rId28" Type="http://schemas.openxmlformats.org/officeDocument/2006/relationships/image" Target="../media/image29.png"/><Relationship Id="rId10" Type="http://schemas.openxmlformats.org/officeDocument/2006/relationships/image" Target="../media/image11.jpeg"/><Relationship Id="rId19"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svg"/><Relationship Id="rId30"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icture 94" descr="Chart&#10;&#10;Description automatically generated">
            <a:extLst>
              <a:ext uri="{FF2B5EF4-FFF2-40B4-BE49-F238E27FC236}">
                <a16:creationId xmlns:a16="http://schemas.microsoft.com/office/drawing/2014/main" id="{80518BB3-FE77-95C8-80A2-6447C6A3CFBB}"/>
              </a:ext>
            </a:extLst>
          </p:cNvPr>
          <p:cNvPicPr>
            <a:picLocks noChangeAspect="1"/>
          </p:cNvPicPr>
          <p:nvPr/>
        </p:nvPicPr>
        <p:blipFill rotWithShape="1">
          <a:blip r:embed="rId3">
            <a:extLst>
              <a:ext uri="{28A0092B-C50C-407E-A947-70E740481C1C}">
                <a14:useLocalDpi xmlns:a14="http://schemas.microsoft.com/office/drawing/2010/main" val="0"/>
              </a:ext>
            </a:extLst>
          </a:blip>
          <a:srcRect l="24072" t="24199" r="37994" b="34156"/>
          <a:stretch/>
        </p:blipFill>
        <p:spPr>
          <a:xfrm>
            <a:off x="528852" y="22038801"/>
            <a:ext cx="11402892" cy="9388575"/>
          </a:xfrm>
          <a:prstGeom prst="rect">
            <a:avLst/>
          </a:prstGeom>
        </p:spPr>
      </p:pic>
      <p:pic>
        <p:nvPicPr>
          <p:cNvPr id="59" name="Picture 60">
            <a:extLst>
              <a:ext uri="{FF2B5EF4-FFF2-40B4-BE49-F238E27FC236}">
                <a16:creationId xmlns:a16="http://schemas.microsoft.com/office/drawing/2014/main" id="{F03CA353-6283-1B66-1B0E-F45A61383651}"/>
              </a:ext>
            </a:extLst>
          </p:cNvPr>
          <p:cNvPicPr>
            <a:picLocks noChangeAspect="1"/>
          </p:cNvPicPr>
          <p:nvPr/>
        </p:nvPicPr>
        <p:blipFill rotWithShape="1">
          <a:blip r:embed="rId4"/>
          <a:srcRect l="16524" t="42767" r="15327" b="17052"/>
          <a:stretch/>
        </p:blipFill>
        <p:spPr>
          <a:xfrm>
            <a:off x="8199205" y="3925981"/>
            <a:ext cx="10766056" cy="6332343"/>
          </a:xfrm>
          <a:prstGeom prst="rect">
            <a:avLst/>
          </a:prstGeom>
          <a:solidFill>
            <a:schemeClr val="bg1"/>
          </a:solidFill>
        </p:spPr>
      </p:pic>
      <p:sp>
        <p:nvSpPr>
          <p:cNvPr id="45" name="Title 3"/>
          <p:cNvSpPr txBox="1">
            <a:spLocks/>
          </p:cNvSpPr>
          <p:nvPr/>
        </p:nvSpPr>
        <p:spPr>
          <a:xfrm>
            <a:off x="25122913" y="4632158"/>
            <a:ext cx="1522297" cy="29451299"/>
          </a:xfrm>
          <a:prstGeom prst="rect">
            <a:avLst/>
          </a:prstGeom>
        </p:spPr>
        <p:txBody>
          <a:bodyPr vert="vert270" lIns="91440" tIns="45720" rIns="91440" bIns="45720" anchor="t">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b="1">
                <a:solidFill>
                  <a:srgbClr val="5372B3"/>
                </a:solidFill>
              </a:rPr>
              <a:t>Wichita</a:t>
            </a:r>
            <a:r>
              <a:rPr lang="en-US" sz="10000">
                <a:solidFill>
                  <a:srgbClr val="5372B3"/>
                </a:solidFill>
              </a:rPr>
              <a:t> Climate</a:t>
            </a:r>
          </a:p>
        </p:txBody>
      </p:sp>
      <p:sp>
        <p:nvSpPr>
          <p:cNvPr id="5" name="Text Placeholder 4"/>
          <p:cNvSpPr>
            <a:spLocks noGrp="1"/>
          </p:cNvSpPr>
          <p:nvPr>
            <p:ph type="body" sz="quarter" idx="11"/>
          </p:nvPr>
        </p:nvSpPr>
        <p:spPr>
          <a:xfrm>
            <a:off x="3673642" y="876300"/>
            <a:ext cx="19635537" cy="2513717"/>
          </a:xfrm>
        </p:spPr>
        <p:txBody>
          <a:bodyPr>
            <a:normAutofit/>
          </a:bodyPr>
          <a:lstStyle/>
          <a:p>
            <a:r>
              <a:rPr lang="en-US" dirty="0">
                <a:ea typeface="+mn-lt"/>
                <a:cs typeface="+mn-lt"/>
              </a:rPr>
              <a:t>Using Satellite Data to Identify Neighborhoods Vulnerable to Extreme Heat for Equitable Climate Mitigation and Planning </a:t>
            </a:r>
          </a:p>
        </p:txBody>
      </p:sp>
      <p:sp>
        <p:nvSpPr>
          <p:cNvPr id="42" name="Text Placeholder 11">
            <a:extLst>
              <a:ext uri="{FF2B5EF4-FFF2-40B4-BE49-F238E27FC236}">
                <a16:creationId xmlns:a16="http://schemas.microsoft.com/office/drawing/2014/main" id="{6B53F6D1-7A67-4850-87EE-194C08BE1316}"/>
              </a:ext>
            </a:extLst>
          </p:cNvPr>
          <p:cNvSpPr txBox="1">
            <a:spLocks/>
          </p:cNvSpPr>
          <p:nvPr/>
        </p:nvSpPr>
        <p:spPr>
          <a:xfrm>
            <a:off x="5366334" y="34732008"/>
            <a:ext cx="13952159" cy="725876"/>
          </a:xfrm>
          <a:prstGeom prst="rect">
            <a:avLst/>
          </a:prstGeom>
        </p:spPr>
        <p:txBody>
          <a:bodyPr lIns="91440" tIns="45720" rIns="91440" bIns="45720" anchor="t">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l"/>
            <a:r>
              <a:rPr lang="en-US" spc="100">
                <a:solidFill>
                  <a:schemeClr val="bg1"/>
                </a:solidFill>
              </a:rPr>
              <a:t>Virtual Environmental Justice</a:t>
            </a:r>
            <a:endParaRPr lang="en-US">
              <a:solidFill>
                <a:schemeClr val="bg1"/>
              </a:solidFill>
            </a:endParaRPr>
          </a:p>
        </p:txBody>
      </p:sp>
      <p:sp>
        <p:nvSpPr>
          <p:cNvPr id="21" name="TextBox 20">
            <a:extLst>
              <a:ext uri="{FF2B5EF4-FFF2-40B4-BE49-F238E27FC236}">
                <a16:creationId xmlns:a16="http://schemas.microsoft.com/office/drawing/2014/main" id="{B5789305-41D7-45C9-ADAC-53D827539856}"/>
              </a:ext>
            </a:extLst>
          </p:cNvPr>
          <p:cNvSpPr txBox="1"/>
          <p:nvPr/>
        </p:nvSpPr>
        <p:spPr>
          <a:xfrm>
            <a:off x="14304163" y="31267957"/>
            <a:ext cx="6431613" cy="769441"/>
          </a:xfrm>
          <a:prstGeom prst="rect">
            <a:avLst/>
          </a:prstGeom>
          <a:noFill/>
        </p:spPr>
        <p:txBody>
          <a:bodyPr wrap="square" rtlCol="0">
            <a:spAutoFit/>
          </a:bodyPr>
          <a:lstStyle/>
          <a:p>
            <a:r>
              <a:rPr lang="en-US" sz="4400" b="1">
                <a:solidFill>
                  <a:srgbClr val="5372B3"/>
                </a:solidFill>
                <a:latin typeface="Century Gothic" panose="020B0502020202020204" pitchFamily="34" charset="0"/>
              </a:rPr>
              <a:t>Acknowledgements</a:t>
            </a:r>
          </a:p>
        </p:txBody>
      </p:sp>
      <p:sp>
        <p:nvSpPr>
          <p:cNvPr id="23" name="TextBox 22">
            <a:extLst>
              <a:ext uri="{FF2B5EF4-FFF2-40B4-BE49-F238E27FC236}">
                <a16:creationId xmlns:a16="http://schemas.microsoft.com/office/drawing/2014/main" id="{9D2EAC97-CA75-4FEF-B3F6-9F780B8989D6}"/>
              </a:ext>
            </a:extLst>
          </p:cNvPr>
          <p:cNvSpPr txBox="1"/>
          <p:nvPr/>
        </p:nvSpPr>
        <p:spPr>
          <a:xfrm>
            <a:off x="14247649" y="32041889"/>
            <a:ext cx="10136351" cy="2108269"/>
          </a:xfrm>
          <a:prstGeom prst="rect">
            <a:avLst/>
          </a:prstGeom>
          <a:noFill/>
        </p:spPr>
        <p:txBody>
          <a:bodyPr wrap="square" lIns="91440" tIns="45720" rIns="91440" bIns="45720" rtlCol="0" anchor="t">
            <a:spAutoFit/>
          </a:bodyPr>
          <a:lstStyle/>
          <a:p>
            <a:r>
              <a:rPr lang="en-US" sz="2400" b="1" dirty="0">
                <a:solidFill>
                  <a:srgbClr val="5372B3"/>
                </a:solidFill>
                <a:latin typeface="Garamond"/>
                <a:ea typeface="+mn-lt"/>
                <a:cs typeface="+mn-lt"/>
              </a:rPr>
              <a:t>Advisors</a:t>
            </a:r>
            <a:r>
              <a:rPr lang="en-US" sz="2400" dirty="0">
                <a:latin typeface="Garamond"/>
                <a:ea typeface="+mn-lt"/>
                <a:cs typeface="+mn-lt"/>
              </a:rPr>
              <a:t>: </a:t>
            </a:r>
            <a:r>
              <a:rPr lang="en-US" sz="2400" dirty="0">
                <a:solidFill>
                  <a:schemeClr val="tx1">
                    <a:lumMod val="75000"/>
                    <a:lumOff val="25000"/>
                  </a:schemeClr>
                </a:solidFill>
                <a:latin typeface="Garamond"/>
                <a:ea typeface="+mn-lt"/>
                <a:cs typeface="+mn-lt"/>
              </a:rPr>
              <a:t>Dr. Kent Ross &amp; Lauren Childs-Gleason (NASA Langley)</a:t>
            </a:r>
            <a:endParaRPr lang="en-US" sz="2400" dirty="0">
              <a:solidFill>
                <a:schemeClr val="tx1">
                  <a:lumMod val="75000"/>
                  <a:lumOff val="25000"/>
                </a:schemeClr>
              </a:solidFill>
              <a:latin typeface="Garamond"/>
            </a:endParaRPr>
          </a:p>
          <a:p>
            <a:r>
              <a:rPr lang="en-US" sz="2400" b="1" dirty="0">
                <a:solidFill>
                  <a:srgbClr val="5372B3"/>
                </a:solidFill>
                <a:latin typeface="Garamond"/>
              </a:rPr>
              <a:t>Partners:</a:t>
            </a:r>
            <a:r>
              <a:rPr lang="en-US" sz="2400" dirty="0">
                <a:latin typeface="Garamond"/>
              </a:rPr>
              <a:t> </a:t>
            </a:r>
            <a:r>
              <a:rPr lang="en-US" sz="2400" dirty="0">
                <a:solidFill>
                  <a:schemeClr val="tx1">
                    <a:lumMod val="75000"/>
                    <a:lumOff val="25000"/>
                  </a:schemeClr>
                </a:solidFill>
                <a:latin typeface="Garamond"/>
              </a:rPr>
              <a:t>Nina Rasmussen (City of Wichita)</a:t>
            </a:r>
          </a:p>
          <a:p>
            <a:r>
              <a:rPr lang="en-US" sz="2400" b="1" dirty="0">
                <a:solidFill>
                  <a:srgbClr val="5372B3"/>
                </a:solidFill>
                <a:latin typeface="Garamond"/>
              </a:rPr>
              <a:t>Fellow: </a:t>
            </a:r>
            <a:r>
              <a:rPr lang="en-US" sz="2400" dirty="0">
                <a:solidFill>
                  <a:schemeClr val="tx1">
                    <a:lumMod val="75000"/>
                    <a:lumOff val="25000"/>
                  </a:schemeClr>
                </a:solidFill>
                <a:latin typeface="Garamond"/>
              </a:rPr>
              <a:t>Marco Vallejos</a:t>
            </a:r>
          </a:p>
          <a:p>
            <a:r>
              <a:rPr lang="en-US" sz="2400" b="1" dirty="0">
                <a:solidFill>
                  <a:srgbClr val="5372B3"/>
                </a:solidFill>
                <a:latin typeface="Garamond"/>
              </a:rPr>
              <a:t>Assistant Fellow: </a:t>
            </a:r>
            <a:r>
              <a:rPr lang="en-US" sz="2400" dirty="0">
                <a:solidFill>
                  <a:schemeClr val="tx1">
                    <a:lumMod val="75000"/>
                    <a:lumOff val="25000"/>
                  </a:schemeClr>
                </a:solidFill>
                <a:latin typeface="Garamond"/>
              </a:rPr>
              <a:t>Remi Work</a:t>
            </a:r>
          </a:p>
          <a:p>
            <a:r>
              <a:rPr lang="en-US" sz="1100" dirty="0">
                <a:solidFill>
                  <a:schemeClr val="tx1">
                    <a:lumMod val="75000"/>
                    <a:lumOff val="25000"/>
                  </a:schemeClr>
                </a:solidFill>
                <a:latin typeface="Garamond"/>
              </a:rPr>
              <a:t>Image Credits: evi1000(The Noun Project)</a:t>
            </a:r>
          </a:p>
          <a:p>
            <a:endParaRPr lang="en-US" sz="2400" dirty="0">
              <a:latin typeface="Garamond"/>
              <a:ea typeface="+mn-lt"/>
              <a:cs typeface="+mn-lt"/>
            </a:endParaRPr>
          </a:p>
        </p:txBody>
      </p:sp>
      <p:sp>
        <p:nvSpPr>
          <p:cNvPr id="67" name="TextBox 66">
            <a:extLst>
              <a:ext uri="{FF2B5EF4-FFF2-40B4-BE49-F238E27FC236}">
                <a16:creationId xmlns:a16="http://schemas.microsoft.com/office/drawing/2014/main" id="{825E1554-A316-1097-9449-8501B43971F5}"/>
              </a:ext>
            </a:extLst>
          </p:cNvPr>
          <p:cNvSpPr txBox="1"/>
          <p:nvPr/>
        </p:nvSpPr>
        <p:spPr>
          <a:xfrm>
            <a:off x="21280885" y="4059238"/>
            <a:ext cx="525474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4800" b="1">
                <a:solidFill>
                  <a:srgbClr val="7DB761"/>
                </a:solidFill>
              </a:rPr>
              <a:t>ENVIRONMENTAL JUSTICE</a:t>
            </a:r>
          </a:p>
        </p:txBody>
      </p:sp>
      <p:sp>
        <p:nvSpPr>
          <p:cNvPr id="6" name="TextBox 5">
            <a:extLst>
              <a:ext uri="{FF2B5EF4-FFF2-40B4-BE49-F238E27FC236}">
                <a16:creationId xmlns:a16="http://schemas.microsoft.com/office/drawing/2014/main" id="{C97108A9-C8EE-FF12-FC75-CA95A343410D}"/>
              </a:ext>
            </a:extLst>
          </p:cNvPr>
          <p:cNvSpPr txBox="1"/>
          <p:nvPr/>
        </p:nvSpPr>
        <p:spPr>
          <a:xfrm>
            <a:off x="4090219" y="1365798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solidFill>
                  <a:srgbClr val="3F3F3F"/>
                </a:solidFill>
              </a:rPr>
              <a:t>Vulnerabillity</a:t>
            </a:r>
            <a:r>
              <a:rPr lang="en-US">
                <a:solidFill>
                  <a:srgbClr val="3F3F3F"/>
                </a:solidFill>
              </a:rPr>
              <a:t> map for whole city </a:t>
            </a:r>
          </a:p>
        </p:txBody>
      </p:sp>
      <p:pic>
        <p:nvPicPr>
          <p:cNvPr id="26" name="Graphic 28">
            <a:extLst>
              <a:ext uri="{FF2B5EF4-FFF2-40B4-BE49-F238E27FC236}">
                <a16:creationId xmlns:a16="http://schemas.microsoft.com/office/drawing/2014/main" id="{C69391B0-1981-0B2E-07FE-ECF9B7DB53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9356" y="12693204"/>
            <a:ext cx="12796876" cy="8679511"/>
          </a:xfrm>
          <a:prstGeom prst="rect">
            <a:avLst/>
          </a:prstGeom>
        </p:spPr>
      </p:pic>
      <p:sp>
        <p:nvSpPr>
          <p:cNvPr id="14" name="TextBox 13">
            <a:extLst>
              <a:ext uri="{FF2B5EF4-FFF2-40B4-BE49-F238E27FC236}">
                <a16:creationId xmlns:a16="http://schemas.microsoft.com/office/drawing/2014/main" id="{E5239CA8-9852-356A-ABC1-28A2E98C5575}"/>
              </a:ext>
            </a:extLst>
          </p:cNvPr>
          <p:cNvSpPr txBox="1"/>
          <p:nvPr/>
        </p:nvSpPr>
        <p:spPr>
          <a:xfrm>
            <a:off x="680953" y="21670597"/>
            <a:ext cx="5549345" cy="707886"/>
          </a:xfrm>
          <a:prstGeom prst="rect">
            <a:avLst/>
          </a:prstGeom>
          <a:noFill/>
        </p:spPr>
        <p:txBody>
          <a:bodyPr wrap="square" lIns="91440" tIns="45720" rIns="91440" bIns="45720" rtlCol="0" anchor="t">
            <a:spAutoFit/>
          </a:bodyPr>
          <a:lstStyle/>
          <a:p>
            <a:r>
              <a:rPr lang="en-US" sz="4000" b="1">
                <a:solidFill>
                  <a:schemeClr val="tx1">
                    <a:lumMod val="75000"/>
                    <a:lumOff val="25000"/>
                  </a:schemeClr>
                </a:solidFill>
              </a:rPr>
              <a:t>CITY LEVEL HEAT RISK</a:t>
            </a:r>
          </a:p>
        </p:txBody>
      </p:sp>
      <p:sp>
        <p:nvSpPr>
          <p:cNvPr id="15" name="TextBox 14">
            <a:extLst>
              <a:ext uri="{FF2B5EF4-FFF2-40B4-BE49-F238E27FC236}">
                <a16:creationId xmlns:a16="http://schemas.microsoft.com/office/drawing/2014/main" id="{C0B9788C-DC1D-0777-7EFA-46D0A7966BD4}"/>
              </a:ext>
            </a:extLst>
          </p:cNvPr>
          <p:cNvSpPr txBox="1"/>
          <p:nvPr/>
        </p:nvSpPr>
        <p:spPr>
          <a:xfrm>
            <a:off x="891381" y="12147672"/>
            <a:ext cx="6676941" cy="707886"/>
          </a:xfrm>
          <a:prstGeom prst="rect">
            <a:avLst/>
          </a:prstGeom>
          <a:noFill/>
        </p:spPr>
        <p:txBody>
          <a:bodyPr wrap="square" lIns="91440" tIns="45720" rIns="91440" bIns="45720" rtlCol="0" anchor="t">
            <a:spAutoFit/>
          </a:bodyPr>
          <a:lstStyle/>
          <a:p>
            <a:r>
              <a:rPr lang="en-US" sz="4000" b="1">
                <a:solidFill>
                  <a:schemeClr val="tx1">
                    <a:lumMod val="75000"/>
                    <a:lumOff val="25000"/>
                  </a:schemeClr>
                </a:solidFill>
              </a:rPr>
              <a:t>CITY LEVEL TREE CANOPY</a:t>
            </a:r>
          </a:p>
        </p:txBody>
      </p:sp>
      <p:sp>
        <p:nvSpPr>
          <p:cNvPr id="29" name="Oval 28">
            <a:extLst>
              <a:ext uri="{FF2B5EF4-FFF2-40B4-BE49-F238E27FC236}">
                <a16:creationId xmlns:a16="http://schemas.microsoft.com/office/drawing/2014/main" id="{524364EC-1984-252E-5321-D3DD566C20C7}"/>
              </a:ext>
            </a:extLst>
          </p:cNvPr>
          <p:cNvSpPr/>
          <p:nvPr/>
        </p:nvSpPr>
        <p:spPr>
          <a:xfrm>
            <a:off x="6426285" y="15603897"/>
            <a:ext cx="922128" cy="1225136"/>
          </a:xfrm>
          <a:prstGeom prst="ellipse">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7DB761"/>
              </a:highlight>
            </a:endParaRPr>
          </a:p>
        </p:txBody>
      </p:sp>
      <p:cxnSp>
        <p:nvCxnSpPr>
          <p:cNvPr id="65" name="Straight Arrow Connector 64">
            <a:extLst>
              <a:ext uri="{FF2B5EF4-FFF2-40B4-BE49-F238E27FC236}">
                <a16:creationId xmlns:a16="http://schemas.microsoft.com/office/drawing/2014/main" id="{4F796DB2-0596-5ECD-3734-7BD3F53C762B}"/>
              </a:ext>
            </a:extLst>
          </p:cNvPr>
          <p:cNvCxnSpPr>
            <a:cxnSpLocks/>
          </p:cNvCxnSpPr>
          <p:nvPr/>
        </p:nvCxnSpPr>
        <p:spPr>
          <a:xfrm flipV="1">
            <a:off x="7348413" y="13676534"/>
            <a:ext cx="7442737" cy="2417722"/>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1E36EC0A-40CA-ABDD-E37B-4DBA639A521E}"/>
              </a:ext>
            </a:extLst>
          </p:cNvPr>
          <p:cNvSpPr txBox="1"/>
          <p:nvPr/>
        </p:nvSpPr>
        <p:spPr>
          <a:xfrm>
            <a:off x="18449850" y="15069746"/>
            <a:ext cx="7618955" cy="5164042"/>
          </a:xfrm>
          <a:prstGeom prst="rect">
            <a:avLst/>
          </a:prstGeom>
          <a:noFill/>
        </p:spPr>
        <p:txBody>
          <a:bodyPr wrap="square" lIns="91440" tIns="45720" rIns="91440" bIns="45720" rtlCol="0" anchor="t">
            <a:spAutoFit/>
          </a:bodyPr>
          <a:lstStyle/>
          <a:p>
            <a:pPr marL="571500" indent="-571500">
              <a:lnSpc>
                <a:spcPts val="5020"/>
              </a:lnSpc>
              <a:buClr>
                <a:srgbClr val="5372B3"/>
              </a:buClr>
              <a:buFont typeface="Webdings" panose="05030102010509060703" pitchFamily="18" charset="2"/>
              <a:buChar char=""/>
            </a:pPr>
            <a:r>
              <a:rPr lang="en-US" sz="3600">
                <a:solidFill>
                  <a:schemeClr val="tx1">
                    <a:lumMod val="75000"/>
                    <a:lumOff val="25000"/>
                  </a:schemeClr>
                </a:solidFill>
              </a:rPr>
              <a:t>Historically: redlined by HOLC</a:t>
            </a:r>
            <a:endParaRPr lang="en-US"/>
          </a:p>
          <a:p>
            <a:pPr marL="571500" indent="-571500">
              <a:lnSpc>
                <a:spcPts val="5020"/>
              </a:lnSpc>
              <a:buClr>
                <a:srgbClr val="5372B3"/>
              </a:buClr>
              <a:buFont typeface="Webdings" panose="05030102010509060703" pitchFamily="18" charset="2"/>
              <a:buChar char=""/>
            </a:pPr>
            <a:r>
              <a:rPr lang="en-US" sz="3600">
                <a:solidFill>
                  <a:schemeClr val="tx1">
                    <a:lumMod val="75000"/>
                    <a:lumOff val="25000"/>
                  </a:schemeClr>
                </a:solidFill>
              </a:rPr>
              <a:t>Today:</a:t>
            </a:r>
          </a:p>
          <a:p>
            <a:pPr marL="1028700" lvl="1" indent="-571500">
              <a:lnSpc>
                <a:spcPts val="5020"/>
              </a:lnSpc>
              <a:buClr>
                <a:srgbClr val="5372B3"/>
              </a:buClr>
              <a:buFont typeface="Webdings" panose="05030102010509060703" pitchFamily="18" charset="2"/>
              <a:buChar char=""/>
            </a:pPr>
            <a:r>
              <a:rPr lang="en-US" sz="3600">
                <a:solidFill>
                  <a:schemeClr val="tx1">
                    <a:lumMod val="75000"/>
                    <a:lumOff val="25000"/>
                  </a:schemeClr>
                </a:solidFill>
              </a:rPr>
              <a:t>28% are below poverty line</a:t>
            </a:r>
          </a:p>
          <a:p>
            <a:pPr marL="1028700" lvl="1" indent="-571500">
              <a:lnSpc>
                <a:spcPts val="5020"/>
              </a:lnSpc>
              <a:buClr>
                <a:srgbClr val="5372B3"/>
              </a:buClr>
              <a:buFont typeface="Webdings" panose="05030102010509060703" pitchFamily="18" charset="2"/>
              <a:buChar char=""/>
            </a:pPr>
            <a:r>
              <a:rPr lang="en-US" sz="3600">
                <a:solidFill>
                  <a:schemeClr val="tx1">
                    <a:lumMod val="75000"/>
                    <a:lumOff val="25000"/>
                  </a:schemeClr>
                </a:solidFill>
              </a:rPr>
              <a:t>78% are non-white</a:t>
            </a:r>
          </a:p>
          <a:p>
            <a:pPr marL="571500" indent="-571500">
              <a:lnSpc>
                <a:spcPts val="5020"/>
              </a:lnSpc>
              <a:buClr>
                <a:srgbClr val="5372B3"/>
              </a:buClr>
              <a:buFont typeface="Webdings" panose="05030102010509060703" pitchFamily="18" charset="2"/>
              <a:buChar char=""/>
            </a:pPr>
            <a:r>
              <a:rPr lang="en-US" sz="3600">
                <a:solidFill>
                  <a:schemeClr val="tx1">
                    <a:lumMod val="75000"/>
                    <a:lumOff val="25000"/>
                  </a:schemeClr>
                </a:solidFill>
              </a:rPr>
              <a:t>Environmental Risks: </a:t>
            </a:r>
          </a:p>
          <a:p>
            <a:pPr marL="1028700" lvl="1" indent="-571500">
              <a:lnSpc>
                <a:spcPts val="5020"/>
              </a:lnSpc>
              <a:buClr>
                <a:srgbClr val="5372B3"/>
              </a:buClr>
              <a:buFont typeface="Webdings" panose="05030102010509060703" pitchFamily="18" charset="2"/>
              <a:buChar char=""/>
            </a:pPr>
            <a:r>
              <a:rPr lang="en-US" sz="3600">
                <a:solidFill>
                  <a:schemeClr val="tx1">
                    <a:lumMod val="75000"/>
                    <a:lumOff val="25000"/>
                  </a:schemeClr>
                </a:solidFill>
              </a:rPr>
              <a:t>Heavy metal contamination Superfund site </a:t>
            </a:r>
            <a:endParaRPr lang="en-US" sz="3600">
              <a:solidFill>
                <a:schemeClr val="tx1">
                  <a:lumMod val="75000"/>
                  <a:lumOff val="25000"/>
                </a:schemeClr>
              </a:solidFill>
              <a:ea typeface="+mn-lt"/>
              <a:cs typeface="+mn-lt"/>
            </a:endParaRPr>
          </a:p>
          <a:p>
            <a:pPr marL="1028700" lvl="1" indent="-571500">
              <a:lnSpc>
                <a:spcPts val="5020"/>
              </a:lnSpc>
              <a:buClr>
                <a:srgbClr val="5372B3"/>
              </a:buClr>
              <a:buFont typeface="Webdings" panose="05030102010509060703" pitchFamily="18" charset="2"/>
              <a:buChar char=""/>
            </a:pPr>
            <a:r>
              <a:rPr lang="en-US" sz="3600">
                <a:solidFill>
                  <a:schemeClr val="tx1">
                    <a:lumMod val="75000"/>
                    <a:lumOff val="25000"/>
                  </a:schemeClr>
                </a:solidFill>
                <a:ea typeface="+mn-lt"/>
                <a:cs typeface="+mn-lt"/>
              </a:rPr>
              <a:t>Limited tree canopy cover</a:t>
            </a:r>
          </a:p>
        </p:txBody>
      </p:sp>
      <p:sp>
        <p:nvSpPr>
          <p:cNvPr id="54" name="TextBox 53">
            <a:extLst>
              <a:ext uri="{FF2B5EF4-FFF2-40B4-BE49-F238E27FC236}">
                <a16:creationId xmlns:a16="http://schemas.microsoft.com/office/drawing/2014/main" id="{C3B55124-7DEB-BC8F-1EA2-1E284C7446F0}"/>
              </a:ext>
            </a:extLst>
          </p:cNvPr>
          <p:cNvSpPr txBox="1"/>
          <p:nvPr/>
        </p:nvSpPr>
        <p:spPr>
          <a:xfrm>
            <a:off x="18158868" y="14187433"/>
            <a:ext cx="8111516" cy="707886"/>
          </a:xfrm>
          <a:prstGeom prst="rect">
            <a:avLst/>
          </a:prstGeom>
          <a:noFill/>
        </p:spPr>
        <p:txBody>
          <a:bodyPr wrap="none" lIns="91440" tIns="45720" rIns="91440" bIns="45720" rtlCol="0" anchor="t">
            <a:spAutoFit/>
          </a:bodyPr>
          <a:lstStyle/>
          <a:p>
            <a:r>
              <a:rPr lang="en-US" sz="4000" u="sng">
                <a:solidFill>
                  <a:schemeClr val="tx1">
                    <a:lumMod val="75000"/>
                    <a:lumOff val="25000"/>
                  </a:schemeClr>
                </a:solidFill>
              </a:rPr>
              <a:t>For instance, in this census tract</a:t>
            </a:r>
            <a:r>
              <a:rPr lang="en-US" sz="4000">
                <a:solidFill>
                  <a:schemeClr val="tx1">
                    <a:lumMod val="75000"/>
                    <a:lumOff val="25000"/>
                  </a:schemeClr>
                </a:solidFill>
              </a:rPr>
              <a:t>:</a:t>
            </a:r>
          </a:p>
        </p:txBody>
      </p:sp>
      <p:cxnSp>
        <p:nvCxnSpPr>
          <p:cNvPr id="64" name="Straight Arrow Connector 63">
            <a:extLst>
              <a:ext uri="{FF2B5EF4-FFF2-40B4-BE49-F238E27FC236}">
                <a16:creationId xmlns:a16="http://schemas.microsoft.com/office/drawing/2014/main" id="{373781AC-0D30-5154-F89D-7782CDA4D316}"/>
              </a:ext>
            </a:extLst>
          </p:cNvPr>
          <p:cNvCxnSpPr>
            <a:cxnSpLocks/>
            <a:stCxn id="61" idx="5"/>
            <a:endCxn id="52" idx="2"/>
          </p:cNvCxnSpPr>
          <p:nvPr/>
        </p:nvCxnSpPr>
        <p:spPr>
          <a:xfrm flipV="1">
            <a:off x="7173073" y="21667568"/>
            <a:ext cx="8126389" cy="4310182"/>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A6349D87-4429-D2D0-E544-CA52EC70F01F}"/>
              </a:ext>
            </a:extLst>
          </p:cNvPr>
          <p:cNvSpPr txBox="1"/>
          <p:nvPr/>
        </p:nvSpPr>
        <p:spPr>
          <a:xfrm>
            <a:off x="14313802" y="28133166"/>
            <a:ext cx="6043681" cy="769441"/>
          </a:xfrm>
          <a:prstGeom prst="rect">
            <a:avLst/>
          </a:prstGeom>
          <a:noFill/>
        </p:spPr>
        <p:txBody>
          <a:bodyPr wrap="square" lIns="91440" tIns="45720" rIns="91440" bIns="45720" rtlCol="0" anchor="t">
            <a:spAutoFit/>
          </a:bodyPr>
          <a:lstStyle/>
          <a:p>
            <a:r>
              <a:rPr lang="en-US" sz="4400" b="1" dirty="0">
                <a:solidFill>
                  <a:srgbClr val="5372B3"/>
                </a:solidFill>
                <a:latin typeface="Century Gothic"/>
              </a:rPr>
              <a:t>Earth Observations</a:t>
            </a:r>
          </a:p>
        </p:txBody>
      </p:sp>
      <p:pic>
        <p:nvPicPr>
          <p:cNvPr id="52" name="Picture 51" descr="A picture containing map&#10;&#10;Description automatically generated">
            <a:extLst>
              <a:ext uri="{FF2B5EF4-FFF2-40B4-BE49-F238E27FC236}">
                <a16:creationId xmlns:a16="http://schemas.microsoft.com/office/drawing/2014/main" id="{E64DF7F4-D061-55C2-C71E-38E65E75001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357037" y="13640736"/>
            <a:ext cx="5884849" cy="8026832"/>
          </a:xfrm>
          <a:prstGeom prst="rect">
            <a:avLst/>
          </a:prstGeom>
        </p:spPr>
      </p:pic>
      <p:sp>
        <p:nvSpPr>
          <p:cNvPr id="24" name="TextBox 23"/>
          <p:cNvSpPr txBox="1"/>
          <p:nvPr/>
        </p:nvSpPr>
        <p:spPr>
          <a:xfrm>
            <a:off x="1113090" y="30441118"/>
            <a:ext cx="4542503" cy="769441"/>
          </a:xfrm>
          <a:prstGeom prst="rect">
            <a:avLst/>
          </a:prstGeom>
          <a:noFill/>
        </p:spPr>
        <p:txBody>
          <a:bodyPr wrap="square" lIns="91440" tIns="45720" rIns="91440" bIns="45720" rtlCol="0" anchor="t">
            <a:spAutoFit/>
          </a:bodyPr>
          <a:lstStyle/>
          <a:p>
            <a:r>
              <a:rPr lang="en-US" sz="4400" b="1" dirty="0">
                <a:solidFill>
                  <a:srgbClr val="5372B3"/>
                </a:solidFill>
                <a:latin typeface="Century Gothic"/>
              </a:rPr>
              <a:t>Team Members</a:t>
            </a:r>
          </a:p>
        </p:txBody>
      </p:sp>
      <p:sp>
        <p:nvSpPr>
          <p:cNvPr id="99" name="Text Placeholder 16"/>
          <p:cNvSpPr txBox="1">
            <a:spLocks/>
          </p:cNvSpPr>
          <p:nvPr/>
        </p:nvSpPr>
        <p:spPr>
          <a:xfrm>
            <a:off x="939927" y="33462712"/>
            <a:ext cx="2232846" cy="1143733"/>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spcBef>
                <a:spcPts val="0"/>
              </a:spcBef>
            </a:pPr>
            <a:r>
              <a:rPr lang="en-US" sz="2400" b="1" dirty="0">
                <a:solidFill>
                  <a:schemeClr val="tx1">
                    <a:lumMod val="75000"/>
                    <a:lumOff val="25000"/>
                  </a:schemeClr>
                </a:solidFill>
                <a:latin typeface="Garamond"/>
              </a:rPr>
              <a:t>Brooke Laird </a:t>
            </a:r>
          </a:p>
          <a:p>
            <a:pPr algn="ctr">
              <a:spcBef>
                <a:spcPts val="0"/>
              </a:spcBef>
            </a:pPr>
            <a:r>
              <a:rPr lang="en-US" sz="1800" dirty="0">
                <a:solidFill>
                  <a:schemeClr val="tx1">
                    <a:lumMod val="75000"/>
                    <a:lumOff val="25000"/>
                  </a:schemeClr>
                </a:solidFill>
                <a:latin typeface="Garamond"/>
              </a:rPr>
              <a:t>(Project Lead)</a:t>
            </a:r>
            <a:endParaRPr lang="en-US" sz="1800" dirty="0">
              <a:solidFill>
                <a:schemeClr val="tx1">
                  <a:lumMod val="75000"/>
                  <a:lumOff val="25000"/>
                </a:schemeClr>
              </a:solidFill>
              <a:latin typeface="Garamond" panose="02020404030301010803" pitchFamily="18" charset="0"/>
            </a:endParaRPr>
          </a:p>
        </p:txBody>
      </p:sp>
      <p:grpSp>
        <p:nvGrpSpPr>
          <p:cNvPr id="11" name="Group 10">
            <a:extLst>
              <a:ext uri="{FF2B5EF4-FFF2-40B4-BE49-F238E27FC236}">
                <a16:creationId xmlns:a16="http://schemas.microsoft.com/office/drawing/2014/main" id="{9108B3CA-01A6-4464-9AC0-2BBA9664A813}"/>
              </a:ext>
            </a:extLst>
          </p:cNvPr>
          <p:cNvGrpSpPr/>
          <p:nvPr/>
        </p:nvGrpSpPr>
        <p:grpSpPr>
          <a:xfrm>
            <a:off x="3441453" y="31325890"/>
            <a:ext cx="2118118" cy="2084832"/>
            <a:chOff x="3689103" y="31325890"/>
            <a:chExt cx="2118118" cy="2084832"/>
          </a:xfrm>
        </p:grpSpPr>
        <p:pic>
          <p:nvPicPr>
            <p:cNvPr id="41" name="Picture 40" descr="Shape, circle&#10;&#10;Description automatically generated">
              <a:extLst>
                <a:ext uri="{FF2B5EF4-FFF2-40B4-BE49-F238E27FC236}">
                  <a16:creationId xmlns:a16="http://schemas.microsoft.com/office/drawing/2014/main" id="{E9E9DAD0-0D43-4DC8-B192-19B7CC8057CD}"/>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689103" y="31325890"/>
              <a:ext cx="2118118" cy="2084832"/>
            </a:xfrm>
            <a:prstGeom prst="rect">
              <a:avLst/>
            </a:prstGeom>
            <a:ln>
              <a:noFill/>
            </a:ln>
          </p:spPr>
        </p:pic>
        <p:pic>
          <p:nvPicPr>
            <p:cNvPr id="9" name="Picture 9">
              <a:extLst>
                <a:ext uri="{FF2B5EF4-FFF2-40B4-BE49-F238E27FC236}">
                  <a16:creationId xmlns:a16="http://schemas.microsoft.com/office/drawing/2014/main" id="{B68BFBA0-C722-35E2-84B9-70EC9CD50A41}"/>
                </a:ext>
              </a:extLst>
            </p:cNvPr>
            <p:cNvPicPr>
              <a:picLocks noChangeAspect="1"/>
            </p:cNvPicPr>
            <p:nvPr/>
          </p:nvPicPr>
          <p:blipFill>
            <a:blip r:embed="rId9"/>
            <a:srcRect t="100" b="100"/>
            <a:stretch>
              <a:fillRect/>
            </a:stretch>
          </p:blipFill>
          <p:spPr>
            <a:xfrm>
              <a:off x="3923546" y="31545346"/>
              <a:ext cx="1649232" cy="1645920"/>
            </a:xfrm>
            <a:prstGeom prst="ellipse">
              <a:avLst/>
            </a:prstGeom>
            <a:ln w="63500" cap="rnd">
              <a:noFill/>
            </a:ln>
            <a:effectLst/>
          </p:spPr>
        </p:pic>
      </p:grpSp>
      <p:grpSp>
        <p:nvGrpSpPr>
          <p:cNvPr id="18" name="Group 17">
            <a:extLst>
              <a:ext uri="{FF2B5EF4-FFF2-40B4-BE49-F238E27FC236}">
                <a16:creationId xmlns:a16="http://schemas.microsoft.com/office/drawing/2014/main" id="{2A492173-5A3E-460F-88A7-3AF1846516A3}"/>
              </a:ext>
            </a:extLst>
          </p:cNvPr>
          <p:cNvGrpSpPr/>
          <p:nvPr/>
        </p:nvGrpSpPr>
        <p:grpSpPr>
          <a:xfrm>
            <a:off x="6074663" y="31325890"/>
            <a:ext cx="2118118" cy="2084832"/>
            <a:chOff x="6208013" y="31325890"/>
            <a:chExt cx="2118118" cy="2084832"/>
          </a:xfrm>
        </p:grpSpPr>
        <p:pic>
          <p:nvPicPr>
            <p:cNvPr id="40" name="Picture 39" descr="Shape, circle&#10;&#10;Description automatically generated">
              <a:extLst>
                <a:ext uri="{FF2B5EF4-FFF2-40B4-BE49-F238E27FC236}">
                  <a16:creationId xmlns:a16="http://schemas.microsoft.com/office/drawing/2014/main" id="{576C5EFF-C969-4459-BC01-0696F08B850F}"/>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208013" y="31325890"/>
              <a:ext cx="2118118" cy="2084832"/>
            </a:xfrm>
            <a:prstGeom prst="rect">
              <a:avLst/>
            </a:prstGeom>
            <a:ln>
              <a:noFill/>
            </a:ln>
          </p:spPr>
        </p:pic>
        <p:pic>
          <p:nvPicPr>
            <p:cNvPr id="12" name="Picture 12">
              <a:extLst>
                <a:ext uri="{FF2B5EF4-FFF2-40B4-BE49-F238E27FC236}">
                  <a16:creationId xmlns:a16="http://schemas.microsoft.com/office/drawing/2014/main" id="{B5B3E7F8-4D68-2EB8-82E6-D9120B690431}"/>
                </a:ext>
              </a:extLst>
            </p:cNvPr>
            <p:cNvPicPr>
              <a:picLocks noChangeAspect="1"/>
            </p:cNvPicPr>
            <p:nvPr/>
          </p:nvPicPr>
          <p:blipFill rotWithShape="1">
            <a:blip r:embed="rId10"/>
            <a:srcRect l="19128" t="26483" r="22928" b="15709"/>
            <a:stretch/>
          </p:blipFill>
          <p:spPr>
            <a:xfrm>
              <a:off x="6442183" y="31545346"/>
              <a:ext cx="1649778" cy="1645920"/>
            </a:xfrm>
            <a:prstGeom prst="ellipse">
              <a:avLst/>
            </a:prstGeom>
            <a:ln w="63500" cap="rnd">
              <a:noFill/>
            </a:ln>
            <a:effectLst/>
          </p:spPr>
        </p:pic>
      </p:grpSp>
      <p:grpSp>
        <p:nvGrpSpPr>
          <p:cNvPr id="19" name="Group 18">
            <a:extLst>
              <a:ext uri="{FF2B5EF4-FFF2-40B4-BE49-F238E27FC236}">
                <a16:creationId xmlns:a16="http://schemas.microsoft.com/office/drawing/2014/main" id="{380BB665-88BD-4BAC-A949-86972EBB6280}"/>
              </a:ext>
            </a:extLst>
          </p:cNvPr>
          <p:cNvGrpSpPr/>
          <p:nvPr/>
        </p:nvGrpSpPr>
        <p:grpSpPr>
          <a:xfrm>
            <a:off x="8611639" y="31325890"/>
            <a:ext cx="2118118" cy="2084832"/>
            <a:chOff x="8478289" y="31325890"/>
            <a:chExt cx="2118118" cy="2084832"/>
          </a:xfrm>
        </p:grpSpPr>
        <p:pic>
          <p:nvPicPr>
            <p:cNvPr id="38" name="Picture 37" descr="Shape, circle&#10;&#10;Description automatically generated">
              <a:extLst>
                <a:ext uri="{FF2B5EF4-FFF2-40B4-BE49-F238E27FC236}">
                  <a16:creationId xmlns:a16="http://schemas.microsoft.com/office/drawing/2014/main" id="{12724D6E-4CAD-4031-9267-423EEFC5F8D5}"/>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8478289" y="31325890"/>
              <a:ext cx="2118118" cy="2084832"/>
            </a:xfrm>
            <a:prstGeom prst="rect">
              <a:avLst/>
            </a:prstGeom>
            <a:ln>
              <a:noFill/>
            </a:ln>
          </p:spPr>
        </p:pic>
        <p:pic>
          <p:nvPicPr>
            <p:cNvPr id="13" name="Picture 13">
              <a:extLst>
                <a:ext uri="{FF2B5EF4-FFF2-40B4-BE49-F238E27FC236}">
                  <a16:creationId xmlns:a16="http://schemas.microsoft.com/office/drawing/2014/main" id="{3486D6EF-AD23-4CDB-6F36-CC55744C6613}"/>
                </a:ext>
              </a:extLst>
            </p:cNvPr>
            <p:cNvPicPr>
              <a:picLocks noChangeAspect="1"/>
            </p:cNvPicPr>
            <p:nvPr/>
          </p:nvPicPr>
          <p:blipFill rotWithShape="1">
            <a:blip r:embed="rId11"/>
            <a:srcRect l="31927" t="13208" r="8459" b="28004"/>
            <a:stretch/>
          </p:blipFill>
          <p:spPr>
            <a:xfrm>
              <a:off x="8702835" y="31545346"/>
              <a:ext cx="1669026" cy="1645920"/>
            </a:xfrm>
            <a:prstGeom prst="ellipse">
              <a:avLst/>
            </a:prstGeom>
            <a:ln w="63500" cap="rnd">
              <a:noFill/>
            </a:ln>
            <a:effectLst/>
          </p:spPr>
        </p:pic>
      </p:grpSp>
      <p:sp>
        <p:nvSpPr>
          <p:cNvPr id="46" name="Text Placeholder 16">
            <a:extLst>
              <a:ext uri="{FF2B5EF4-FFF2-40B4-BE49-F238E27FC236}">
                <a16:creationId xmlns:a16="http://schemas.microsoft.com/office/drawing/2014/main" id="{9DEB3364-918E-9D95-B26E-53E5265F6E58}"/>
              </a:ext>
            </a:extLst>
          </p:cNvPr>
          <p:cNvSpPr txBox="1">
            <a:spLocks/>
          </p:cNvSpPr>
          <p:nvPr/>
        </p:nvSpPr>
        <p:spPr>
          <a:xfrm>
            <a:off x="3057564" y="33462712"/>
            <a:ext cx="2885896" cy="891450"/>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b="1" dirty="0">
                <a:solidFill>
                  <a:schemeClr val="tx1">
                    <a:lumMod val="75000"/>
                    <a:lumOff val="25000"/>
                  </a:schemeClr>
                </a:solidFill>
                <a:latin typeface="Garamond"/>
              </a:rPr>
              <a:t>Melissa Ashbaugh</a:t>
            </a:r>
            <a:endParaRPr lang="en-US" sz="4400" b="1" dirty="0">
              <a:solidFill>
                <a:schemeClr val="tx1">
                  <a:lumMod val="75000"/>
                  <a:lumOff val="25000"/>
                </a:schemeClr>
              </a:solidFill>
            </a:endParaRPr>
          </a:p>
        </p:txBody>
      </p:sp>
      <p:sp>
        <p:nvSpPr>
          <p:cNvPr id="48" name="Text Placeholder 16">
            <a:extLst>
              <a:ext uri="{FF2B5EF4-FFF2-40B4-BE49-F238E27FC236}">
                <a16:creationId xmlns:a16="http://schemas.microsoft.com/office/drawing/2014/main" id="{18A465FE-FDD9-11CC-7A06-4CE23AE41281}"/>
              </a:ext>
            </a:extLst>
          </p:cNvPr>
          <p:cNvSpPr txBox="1">
            <a:spLocks/>
          </p:cNvSpPr>
          <p:nvPr/>
        </p:nvSpPr>
        <p:spPr>
          <a:xfrm>
            <a:off x="5690774" y="33462712"/>
            <a:ext cx="2885896" cy="457200"/>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b="1" dirty="0">
                <a:solidFill>
                  <a:schemeClr val="tx1">
                    <a:lumMod val="75000"/>
                    <a:lumOff val="25000"/>
                  </a:schemeClr>
                </a:solidFill>
                <a:latin typeface="Garamond"/>
              </a:rPr>
              <a:t>Muskaan </a:t>
            </a:r>
            <a:r>
              <a:rPr lang="en-US" sz="2400" b="1" dirty="0" err="1">
                <a:solidFill>
                  <a:schemeClr val="tx1">
                    <a:lumMod val="75000"/>
                    <a:lumOff val="25000"/>
                  </a:schemeClr>
                </a:solidFill>
                <a:latin typeface="Garamond"/>
              </a:rPr>
              <a:t>Khemani</a:t>
            </a:r>
            <a:endParaRPr lang="en-US" sz="4400" b="1" dirty="0">
              <a:solidFill>
                <a:schemeClr val="tx1">
                  <a:lumMod val="75000"/>
                  <a:lumOff val="25000"/>
                </a:schemeClr>
              </a:solidFill>
            </a:endParaRPr>
          </a:p>
        </p:txBody>
      </p:sp>
      <p:sp>
        <p:nvSpPr>
          <p:cNvPr id="50" name="Text Placeholder 16">
            <a:extLst>
              <a:ext uri="{FF2B5EF4-FFF2-40B4-BE49-F238E27FC236}">
                <a16:creationId xmlns:a16="http://schemas.microsoft.com/office/drawing/2014/main" id="{72866233-7500-59AC-3847-D690BDFAF893}"/>
              </a:ext>
            </a:extLst>
          </p:cNvPr>
          <p:cNvSpPr txBox="1">
            <a:spLocks/>
          </p:cNvSpPr>
          <p:nvPr/>
        </p:nvSpPr>
        <p:spPr>
          <a:xfrm>
            <a:off x="8436819" y="33462712"/>
            <a:ext cx="2467759" cy="665651"/>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b="1" dirty="0">
                <a:solidFill>
                  <a:schemeClr val="tx1">
                    <a:lumMod val="75000"/>
                    <a:lumOff val="25000"/>
                  </a:schemeClr>
                </a:solidFill>
                <a:latin typeface="Garamond"/>
              </a:rPr>
              <a:t>Sadie Murray</a:t>
            </a:r>
            <a:endParaRPr lang="en-US" sz="4400" b="1" dirty="0">
              <a:solidFill>
                <a:schemeClr val="tx1">
                  <a:lumMod val="75000"/>
                  <a:lumOff val="25000"/>
                </a:schemeClr>
              </a:solidFill>
            </a:endParaRPr>
          </a:p>
        </p:txBody>
      </p:sp>
      <p:sp>
        <p:nvSpPr>
          <p:cNvPr id="51" name="TextBox 50">
            <a:extLst>
              <a:ext uri="{FF2B5EF4-FFF2-40B4-BE49-F238E27FC236}">
                <a16:creationId xmlns:a16="http://schemas.microsoft.com/office/drawing/2014/main" id="{D4C1BDC3-EC8C-827A-4FC9-BD5FFD304D0A}"/>
              </a:ext>
            </a:extLst>
          </p:cNvPr>
          <p:cNvSpPr txBox="1"/>
          <p:nvPr/>
        </p:nvSpPr>
        <p:spPr>
          <a:xfrm>
            <a:off x="10792741" y="4061976"/>
            <a:ext cx="5292385"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chemeClr val="tx1">
                    <a:lumMod val="75000"/>
                    <a:lumOff val="25000"/>
                  </a:schemeClr>
                </a:solidFill>
              </a:rPr>
              <a:t>Which communities in Wichita are most vulnerable to </a:t>
            </a:r>
            <a:r>
              <a:rPr lang="en-US" sz="5400" b="1" dirty="0">
                <a:solidFill>
                  <a:srgbClr val="963668"/>
                </a:solidFill>
              </a:rPr>
              <a:t>EXTREME</a:t>
            </a:r>
          </a:p>
          <a:p>
            <a:pPr algn="ctr"/>
            <a:r>
              <a:rPr lang="en-US" sz="5400" b="1" dirty="0">
                <a:solidFill>
                  <a:srgbClr val="963668"/>
                </a:solidFill>
              </a:rPr>
              <a:t>HEAT?</a:t>
            </a:r>
            <a:endParaRPr lang="en-US" sz="4000" b="1" dirty="0">
              <a:solidFill>
                <a:srgbClr val="963668"/>
              </a:solidFill>
            </a:endParaRPr>
          </a:p>
        </p:txBody>
      </p:sp>
      <p:sp>
        <p:nvSpPr>
          <p:cNvPr id="61" name="Oval 60">
            <a:extLst>
              <a:ext uri="{FF2B5EF4-FFF2-40B4-BE49-F238E27FC236}">
                <a16:creationId xmlns:a16="http://schemas.microsoft.com/office/drawing/2014/main" id="{75879801-1D5D-BD33-BACA-9698232221C8}"/>
              </a:ext>
            </a:extLst>
          </p:cNvPr>
          <p:cNvSpPr/>
          <p:nvPr/>
        </p:nvSpPr>
        <p:spPr>
          <a:xfrm>
            <a:off x="6385988" y="24932031"/>
            <a:ext cx="922128" cy="1225136"/>
          </a:xfrm>
          <a:prstGeom prst="ellipse">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7DB761"/>
              </a:highlight>
            </a:endParaRPr>
          </a:p>
        </p:txBody>
      </p:sp>
      <p:pic>
        <p:nvPicPr>
          <p:cNvPr id="62" name="Graphic 1">
            <a:extLst>
              <a:ext uri="{FF2B5EF4-FFF2-40B4-BE49-F238E27FC236}">
                <a16:creationId xmlns:a16="http://schemas.microsoft.com/office/drawing/2014/main" id="{078A7317-C1E1-D7BE-511F-2A3284F07218}"/>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64023" t="73053" r="9244" b="6249"/>
          <a:stretch/>
        </p:blipFill>
        <p:spPr>
          <a:xfrm>
            <a:off x="8220498" y="19130006"/>
            <a:ext cx="4162499" cy="2280987"/>
          </a:xfrm>
          <a:prstGeom prst="rect">
            <a:avLst/>
          </a:prstGeom>
        </p:spPr>
      </p:pic>
      <p:sp>
        <p:nvSpPr>
          <p:cNvPr id="56" name="TextBox 55">
            <a:extLst>
              <a:ext uri="{FF2B5EF4-FFF2-40B4-BE49-F238E27FC236}">
                <a16:creationId xmlns:a16="http://schemas.microsoft.com/office/drawing/2014/main" id="{1A5E0075-9058-AE20-6EC2-51FB764161B1}"/>
              </a:ext>
            </a:extLst>
          </p:cNvPr>
          <p:cNvSpPr txBox="1"/>
          <p:nvPr/>
        </p:nvSpPr>
        <p:spPr>
          <a:xfrm>
            <a:off x="13253312" y="23807344"/>
            <a:ext cx="10599512" cy="424731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a:solidFill>
                  <a:srgbClr val="3F3F3F"/>
                </a:solidFill>
              </a:rPr>
              <a:t>The City of Wichita can </a:t>
            </a:r>
          </a:p>
          <a:p>
            <a:r>
              <a:rPr lang="en-US" sz="5400" b="1">
                <a:solidFill>
                  <a:srgbClr val="7DB761"/>
                </a:solidFill>
              </a:rPr>
              <a:t>better allocate heat mitigation resources (tree planting)</a:t>
            </a:r>
            <a:r>
              <a:rPr lang="en-US" sz="5400" b="1">
                <a:solidFill>
                  <a:srgbClr val="3F3F3F"/>
                </a:solidFill>
              </a:rPr>
              <a:t> </a:t>
            </a:r>
            <a:r>
              <a:rPr lang="en-US" sz="5400">
                <a:solidFill>
                  <a:srgbClr val="3F3F3F"/>
                </a:solidFill>
              </a:rPr>
              <a:t>based on identified high-risk areas</a:t>
            </a:r>
            <a:endParaRPr lang="en-US">
              <a:solidFill>
                <a:srgbClr val="000000"/>
              </a:solidFill>
            </a:endParaRPr>
          </a:p>
        </p:txBody>
      </p:sp>
      <p:sp>
        <p:nvSpPr>
          <p:cNvPr id="22" name="TextBox 21">
            <a:extLst>
              <a:ext uri="{FF2B5EF4-FFF2-40B4-BE49-F238E27FC236}">
                <a16:creationId xmlns:a16="http://schemas.microsoft.com/office/drawing/2014/main" id="{85E73D87-97C0-16BB-093E-C5D028CAEC87}"/>
              </a:ext>
            </a:extLst>
          </p:cNvPr>
          <p:cNvSpPr txBox="1"/>
          <p:nvPr/>
        </p:nvSpPr>
        <p:spPr>
          <a:xfrm>
            <a:off x="16722349" y="20575261"/>
            <a:ext cx="568248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tx1">
                    <a:lumMod val="65000"/>
                    <a:lumOff val="35000"/>
                  </a:schemeClr>
                </a:solidFill>
              </a:rPr>
              <a:t>            </a:t>
            </a:r>
            <a:r>
              <a:rPr lang="en-US" sz="1100">
                <a:solidFill>
                  <a:schemeClr val="tx1">
                    <a:lumMod val="65000"/>
                    <a:lumOff val="35000"/>
                  </a:schemeClr>
                </a:solidFill>
              </a:rPr>
              <a:t>Source: Google Imagery base map</a:t>
            </a:r>
          </a:p>
          <a:p>
            <a:r>
              <a:rPr lang="en-US" sz="1100">
                <a:solidFill>
                  <a:schemeClr val="tx1">
                    <a:lumMod val="65000"/>
                    <a:lumOff val="35000"/>
                  </a:schemeClr>
                </a:solidFill>
                <a:latin typeface="Century Gothic"/>
              </a:rPr>
              <a:t>        </a:t>
            </a:r>
            <a:r>
              <a:rPr lang="en-US" sz="1100" err="1">
                <a:solidFill>
                  <a:schemeClr val="tx1">
                    <a:lumMod val="65000"/>
                    <a:lumOff val="35000"/>
                  </a:schemeClr>
                </a:solidFill>
                <a:latin typeface="Century Gothic"/>
              </a:rPr>
              <a:t>PlanetScope</a:t>
            </a:r>
            <a:r>
              <a:rPr lang="en-US" sz="1100">
                <a:solidFill>
                  <a:schemeClr val="tx1">
                    <a:lumMod val="65000"/>
                    <a:lumOff val="35000"/>
                  </a:schemeClr>
                </a:solidFill>
                <a:latin typeface="Century Gothic"/>
              </a:rPr>
              <a:t> imagery for pixel </a:t>
            </a:r>
          </a:p>
          <a:p>
            <a:r>
              <a:rPr lang="en-US" sz="1100">
                <a:solidFill>
                  <a:schemeClr val="tx1">
                    <a:lumMod val="65000"/>
                    <a:lumOff val="35000"/>
                  </a:schemeClr>
                </a:solidFill>
                <a:latin typeface="Century Gothic"/>
              </a:rPr>
              <a:t> classification courtesy of Planet Labs, Inc.</a:t>
            </a:r>
          </a:p>
          <a:p>
            <a:pPr algn="r"/>
            <a:endParaRPr lang="en-US"/>
          </a:p>
        </p:txBody>
      </p:sp>
      <p:pic>
        <p:nvPicPr>
          <p:cNvPr id="4" name="Picture 16" descr="Chart&#10;&#10;Description automatically generated">
            <a:extLst>
              <a:ext uri="{FF2B5EF4-FFF2-40B4-BE49-F238E27FC236}">
                <a16:creationId xmlns:a16="http://schemas.microsoft.com/office/drawing/2014/main" id="{5BCD9346-EE56-0FF3-1173-3D6B73B6ADDE}"/>
              </a:ext>
            </a:extLst>
          </p:cNvPr>
          <p:cNvPicPr>
            <a:picLocks noChangeAspect="1"/>
          </p:cNvPicPr>
          <p:nvPr/>
        </p:nvPicPr>
        <p:blipFill rotWithShape="1">
          <a:blip r:embed="rId12"/>
          <a:srcRect l="71748" t="32118" r="16482" b="54061"/>
          <a:stretch/>
        </p:blipFill>
        <p:spPr>
          <a:xfrm>
            <a:off x="9666431" y="27716980"/>
            <a:ext cx="3110224" cy="2719845"/>
          </a:xfrm>
          <a:prstGeom prst="rect">
            <a:avLst/>
          </a:prstGeom>
        </p:spPr>
      </p:pic>
      <p:sp>
        <p:nvSpPr>
          <p:cNvPr id="47" name="TextBox 46">
            <a:extLst>
              <a:ext uri="{FF2B5EF4-FFF2-40B4-BE49-F238E27FC236}">
                <a16:creationId xmlns:a16="http://schemas.microsoft.com/office/drawing/2014/main" id="{132C1298-3960-0CFE-6C6C-BA2D10466149}"/>
              </a:ext>
            </a:extLst>
          </p:cNvPr>
          <p:cNvSpPr txBox="1"/>
          <p:nvPr/>
        </p:nvSpPr>
        <p:spPr>
          <a:xfrm>
            <a:off x="8099141" y="28130025"/>
            <a:ext cx="1744873" cy="677108"/>
          </a:xfrm>
          <a:prstGeom prst="rect">
            <a:avLst/>
          </a:prstGeom>
          <a:noFill/>
        </p:spPr>
        <p:txBody>
          <a:bodyPr wrap="square" rtlCol="0">
            <a:spAutoFit/>
          </a:bodyPr>
          <a:lstStyle/>
          <a:p>
            <a:pPr algn="r"/>
            <a:r>
              <a:rPr lang="en-US" sz="1900">
                <a:solidFill>
                  <a:schemeClr val="tx1">
                    <a:lumMod val="75000"/>
                    <a:lumOff val="25000"/>
                  </a:schemeClr>
                </a:solidFill>
                <a:latin typeface="Century Gothic" panose="020B0502020202020204" pitchFamily="34" charset="0"/>
              </a:rPr>
              <a:t>High Vulnerability </a:t>
            </a:r>
          </a:p>
        </p:txBody>
      </p:sp>
      <p:sp>
        <p:nvSpPr>
          <p:cNvPr id="57" name="TextBox 56">
            <a:extLst>
              <a:ext uri="{FF2B5EF4-FFF2-40B4-BE49-F238E27FC236}">
                <a16:creationId xmlns:a16="http://schemas.microsoft.com/office/drawing/2014/main" id="{6D307B4C-42C6-4A98-3DE0-8A17379F1E84}"/>
              </a:ext>
            </a:extLst>
          </p:cNvPr>
          <p:cNvSpPr txBox="1"/>
          <p:nvPr/>
        </p:nvSpPr>
        <p:spPr>
          <a:xfrm>
            <a:off x="9768344" y="30448030"/>
            <a:ext cx="1744873" cy="677108"/>
          </a:xfrm>
          <a:prstGeom prst="rect">
            <a:avLst/>
          </a:prstGeom>
          <a:noFill/>
        </p:spPr>
        <p:txBody>
          <a:bodyPr wrap="square" rtlCol="0">
            <a:spAutoFit/>
          </a:bodyPr>
          <a:lstStyle/>
          <a:p>
            <a:r>
              <a:rPr lang="en-US" sz="1900">
                <a:solidFill>
                  <a:schemeClr val="tx1">
                    <a:lumMod val="75000"/>
                    <a:lumOff val="25000"/>
                  </a:schemeClr>
                </a:solidFill>
                <a:latin typeface="Century Gothic" panose="020B0502020202020204" pitchFamily="34" charset="0"/>
              </a:rPr>
              <a:t>Low </a:t>
            </a:r>
          </a:p>
          <a:p>
            <a:r>
              <a:rPr lang="en-US" sz="1900">
                <a:solidFill>
                  <a:schemeClr val="tx1">
                    <a:lumMod val="75000"/>
                    <a:lumOff val="25000"/>
                  </a:schemeClr>
                </a:solidFill>
                <a:latin typeface="Century Gothic" panose="020B0502020202020204" pitchFamily="34" charset="0"/>
              </a:rPr>
              <a:t>Exposure</a:t>
            </a:r>
          </a:p>
        </p:txBody>
      </p:sp>
      <p:sp>
        <p:nvSpPr>
          <p:cNvPr id="58" name="TextBox 57">
            <a:extLst>
              <a:ext uri="{FF2B5EF4-FFF2-40B4-BE49-F238E27FC236}">
                <a16:creationId xmlns:a16="http://schemas.microsoft.com/office/drawing/2014/main" id="{B8A24D53-DFE9-4DD5-9890-5685F8A2A9F7}"/>
              </a:ext>
            </a:extLst>
          </p:cNvPr>
          <p:cNvSpPr txBox="1"/>
          <p:nvPr/>
        </p:nvSpPr>
        <p:spPr>
          <a:xfrm>
            <a:off x="11360847" y="30501649"/>
            <a:ext cx="1744873" cy="677108"/>
          </a:xfrm>
          <a:prstGeom prst="rect">
            <a:avLst/>
          </a:prstGeom>
          <a:noFill/>
        </p:spPr>
        <p:txBody>
          <a:bodyPr wrap="square" rtlCol="0">
            <a:spAutoFit/>
          </a:bodyPr>
          <a:lstStyle/>
          <a:p>
            <a:r>
              <a:rPr lang="en-US" sz="1900">
                <a:solidFill>
                  <a:schemeClr val="tx1">
                    <a:lumMod val="75000"/>
                    <a:lumOff val="25000"/>
                  </a:schemeClr>
                </a:solidFill>
                <a:latin typeface="Century Gothic" panose="020B0502020202020204" pitchFamily="34" charset="0"/>
              </a:rPr>
              <a:t>High </a:t>
            </a:r>
          </a:p>
          <a:p>
            <a:r>
              <a:rPr lang="en-US" sz="1900">
                <a:solidFill>
                  <a:schemeClr val="tx1">
                    <a:lumMod val="75000"/>
                    <a:lumOff val="25000"/>
                  </a:schemeClr>
                </a:solidFill>
                <a:latin typeface="Century Gothic" panose="020B0502020202020204" pitchFamily="34" charset="0"/>
              </a:rPr>
              <a:t>Exposure</a:t>
            </a:r>
          </a:p>
        </p:txBody>
      </p:sp>
      <p:sp>
        <p:nvSpPr>
          <p:cNvPr id="70" name="TextBox 69">
            <a:extLst>
              <a:ext uri="{FF2B5EF4-FFF2-40B4-BE49-F238E27FC236}">
                <a16:creationId xmlns:a16="http://schemas.microsoft.com/office/drawing/2014/main" id="{DA40EED5-56CB-A5AC-F772-E32C19EE0839}"/>
              </a:ext>
            </a:extLst>
          </p:cNvPr>
          <p:cNvSpPr txBox="1"/>
          <p:nvPr/>
        </p:nvSpPr>
        <p:spPr>
          <a:xfrm>
            <a:off x="8058613" y="29768689"/>
            <a:ext cx="1744873" cy="677108"/>
          </a:xfrm>
          <a:prstGeom prst="rect">
            <a:avLst/>
          </a:prstGeom>
          <a:noFill/>
        </p:spPr>
        <p:txBody>
          <a:bodyPr wrap="square" rtlCol="0">
            <a:spAutoFit/>
          </a:bodyPr>
          <a:lstStyle/>
          <a:p>
            <a:pPr algn="r"/>
            <a:r>
              <a:rPr lang="en-US" sz="1900">
                <a:solidFill>
                  <a:schemeClr val="tx1">
                    <a:lumMod val="75000"/>
                    <a:lumOff val="25000"/>
                  </a:schemeClr>
                </a:solidFill>
                <a:latin typeface="Century Gothic" panose="020B0502020202020204" pitchFamily="34" charset="0"/>
              </a:rPr>
              <a:t>Low Vulnerability </a:t>
            </a:r>
          </a:p>
        </p:txBody>
      </p:sp>
      <p:pic>
        <p:nvPicPr>
          <p:cNvPr id="71" name="Picture 2">
            <a:extLst>
              <a:ext uri="{FF2B5EF4-FFF2-40B4-BE49-F238E27FC236}">
                <a16:creationId xmlns:a16="http://schemas.microsoft.com/office/drawing/2014/main" id="{463B14A3-73FF-52AA-7753-0E25309A462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449590" y="29057432"/>
            <a:ext cx="1728460" cy="1414195"/>
          </a:xfrm>
          <a:prstGeom prst="rect">
            <a:avLst/>
          </a:prstGeom>
          <a:noFill/>
          <a:extLst>
            <a:ext uri="{909E8E84-426E-40DD-AFC4-6F175D3DCCD1}">
              <a14:hiddenFill xmlns:a14="http://schemas.microsoft.com/office/drawing/2010/main">
                <a:solidFill>
                  <a:srgbClr val="FFFFFF"/>
                </a:solidFill>
              </a14:hiddenFill>
            </a:ext>
          </a:extLst>
        </p:spPr>
      </p:pic>
      <p:pic>
        <p:nvPicPr>
          <p:cNvPr id="85" name="Google Shape;44;p3">
            <a:extLst>
              <a:ext uri="{FF2B5EF4-FFF2-40B4-BE49-F238E27FC236}">
                <a16:creationId xmlns:a16="http://schemas.microsoft.com/office/drawing/2014/main" id="{C843DA72-A5AC-8896-5D57-93C5182B6AD2}"/>
              </a:ext>
            </a:extLst>
          </p:cNvPr>
          <p:cNvPicPr preferRelativeResize="0"/>
          <p:nvPr/>
        </p:nvPicPr>
        <p:blipFill rotWithShape="1">
          <a:blip r:embed="rId14">
            <a:alphaModFix/>
            <a:extLst>
              <a:ext uri="{28A0092B-C50C-407E-A947-70E740481C1C}">
                <a14:useLocalDpi xmlns:a14="http://schemas.microsoft.com/office/drawing/2010/main" val="0"/>
              </a:ext>
            </a:extLst>
          </a:blip>
          <a:srcRect/>
          <a:stretch/>
        </p:blipFill>
        <p:spPr>
          <a:xfrm>
            <a:off x="21418258" y="29141525"/>
            <a:ext cx="2459450" cy="1351676"/>
          </a:xfrm>
          <a:prstGeom prst="rect">
            <a:avLst/>
          </a:prstGeom>
          <a:noFill/>
          <a:ln>
            <a:noFill/>
          </a:ln>
        </p:spPr>
      </p:pic>
      <p:sp>
        <p:nvSpPr>
          <p:cNvPr id="88" name="TextBox 87">
            <a:extLst>
              <a:ext uri="{FF2B5EF4-FFF2-40B4-BE49-F238E27FC236}">
                <a16:creationId xmlns:a16="http://schemas.microsoft.com/office/drawing/2014/main" id="{AE6EA080-75D6-A241-CDC1-121F1E0B59B3}"/>
              </a:ext>
            </a:extLst>
          </p:cNvPr>
          <p:cNvSpPr txBox="1"/>
          <p:nvPr/>
        </p:nvSpPr>
        <p:spPr>
          <a:xfrm>
            <a:off x="21413543" y="30555707"/>
            <a:ext cx="2468880" cy="400110"/>
          </a:xfrm>
          <a:prstGeom prst="rect">
            <a:avLst/>
          </a:prstGeom>
          <a:noFill/>
        </p:spPr>
        <p:txBody>
          <a:bodyPr wrap="square">
            <a:spAutoFit/>
          </a:bodyPr>
          <a:lstStyle/>
          <a:p>
            <a:pPr algn="ctr"/>
            <a:r>
              <a:rPr lang="en-US" sz="2000" b="1" dirty="0">
                <a:solidFill>
                  <a:schemeClr val="tx1">
                    <a:lumMod val="75000"/>
                    <a:lumOff val="25000"/>
                  </a:schemeClr>
                </a:solidFill>
                <a:latin typeface="Garamond" panose="02020404030301010803" pitchFamily="18" charset="0"/>
              </a:rPr>
              <a:t>PlanetScope</a:t>
            </a:r>
          </a:p>
        </p:txBody>
      </p:sp>
      <p:sp>
        <p:nvSpPr>
          <p:cNvPr id="90" name="TextBox 89">
            <a:extLst>
              <a:ext uri="{FF2B5EF4-FFF2-40B4-BE49-F238E27FC236}">
                <a16:creationId xmlns:a16="http://schemas.microsoft.com/office/drawing/2014/main" id="{6EA9DF17-DB02-9936-3794-662C07CA61A2}"/>
              </a:ext>
            </a:extLst>
          </p:cNvPr>
          <p:cNvSpPr txBox="1"/>
          <p:nvPr/>
        </p:nvSpPr>
        <p:spPr>
          <a:xfrm>
            <a:off x="17949912" y="30558565"/>
            <a:ext cx="2727817" cy="400110"/>
          </a:xfrm>
          <a:prstGeom prst="rect">
            <a:avLst/>
          </a:prstGeom>
          <a:noFill/>
        </p:spPr>
        <p:txBody>
          <a:bodyPr wrap="square">
            <a:spAutoFit/>
          </a:bodyPr>
          <a:lstStyle/>
          <a:p>
            <a:pPr algn="ctr"/>
            <a:r>
              <a:rPr lang="en-US" sz="2000" b="1" dirty="0">
                <a:solidFill>
                  <a:schemeClr val="tx1">
                    <a:lumMod val="75000"/>
                    <a:lumOff val="25000"/>
                  </a:schemeClr>
                </a:solidFill>
                <a:latin typeface="Garamond" panose="02020404030301010803" pitchFamily="18" charset="0"/>
              </a:rPr>
              <a:t>Landsat 8 </a:t>
            </a:r>
            <a:r>
              <a:rPr lang="en-US" sz="2000" dirty="0">
                <a:solidFill>
                  <a:schemeClr val="tx1">
                    <a:lumMod val="75000"/>
                    <a:lumOff val="25000"/>
                  </a:schemeClr>
                </a:solidFill>
                <a:latin typeface="Garamond" panose="02020404030301010803" pitchFamily="18" charset="0"/>
              </a:rPr>
              <a:t>OLI/TIRS</a:t>
            </a:r>
          </a:p>
        </p:txBody>
      </p:sp>
      <p:pic>
        <p:nvPicPr>
          <p:cNvPr id="92" name="Picture 91" descr="A satellite in space&#10;&#10;Description automatically generated with medium confidence">
            <a:extLst>
              <a:ext uri="{FF2B5EF4-FFF2-40B4-BE49-F238E27FC236}">
                <a16:creationId xmlns:a16="http://schemas.microsoft.com/office/drawing/2014/main" id="{FB355D51-ABED-8239-079F-05FE799B175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4956538" y="29199823"/>
            <a:ext cx="2466541" cy="1290823"/>
          </a:xfrm>
          <a:prstGeom prst="rect">
            <a:avLst/>
          </a:prstGeom>
        </p:spPr>
      </p:pic>
      <p:sp>
        <p:nvSpPr>
          <p:cNvPr id="93" name="TextBox 92">
            <a:extLst>
              <a:ext uri="{FF2B5EF4-FFF2-40B4-BE49-F238E27FC236}">
                <a16:creationId xmlns:a16="http://schemas.microsoft.com/office/drawing/2014/main" id="{678211C8-8C2E-2D02-FC99-190CA428B1AF}"/>
              </a:ext>
            </a:extLst>
          </p:cNvPr>
          <p:cNvSpPr txBox="1"/>
          <p:nvPr/>
        </p:nvSpPr>
        <p:spPr>
          <a:xfrm>
            <a:off x="14696218" y="30555707"/>
            <a:ext cx="2987180" cy="400110"/>
          </a:xfrm>
          <a:prstGeom prst="rect">
            <a:avLst/>
          </a:prstGeom>
          <a:noFill/>
        </p:spPr>
        <p:txBody>
          <a:bodyPr wrap="square">
            <a:spAutoFit/>
          </a:bodyPr>
          <a:lstStyle/>
          <a:p>
            <a:pPr algn="ctr"/>
            <a:r>
              <a:rPr lang="en-US" sz="2000" b="1" dirty="0">
                <a:solidFill>
                  <a:schemeClr val="tx1">
                    <a:lumMod val="75000"/>
                    <a:lumOff val="25000"/>
                  </a:schemeClr>
                </a:solidFill>
                <a:latin typeface="Garamond" panose="02020404030301010803" pitchFamily="18" charset="0"/>
              </a:rPr>
              <a:t>Aqua</a:t>
            </a:r>
            <a:r>
              <a:rPr lang="en-US" sz="2000" dirty="0">
                <a:solidFill>
                  <a:schemeClr val="tx1">
                    <a:lumMod val="75000"/>
                    <a:lumOff val="25000"/>
                  </a:schemeClr>
                </a:solidFill>
                <a:latin typeface="Garamond" panose="02020404030301010803" pitchFamily="18" charset="0"/>
              </a:rPr>
              <a:t> MODIS</a:t>
            </a:r>
          </a:p>
        </p:txBody>
      </p:sp>
      <p:sp>
        <p:nvSpPr>
          <p:cNvPr id="110" name="TextBox 109">
            <a:extLst>
              <a:ext uri="{FF2B5EF4-FFF2-40B4-BE49-F238E27FC236}">
                <a16:creationId xmlns:a16="http://schemas.microsoft.com/office/drawing/2014/main" id="{1A28F70D-5742-86A2-A54A-79F2A6CBA1DB}"/>
              </a:ext>
            </a:extLst>
          </p:cNvPr>
          <p:cNvSpPr txBox="1"/>
          <p:nvPr/>
        </p:nvSpPr>
        <p:spPr>
          <a:xfrm>
            <a:off x="2514601" y="6068297"/>
            <a:ext cx="6145068" cy="17543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chemeClr val="tx1">
                    <a:lumMod val="75000"/>
                    <a:lumOff val="25000"/>
                  </a:schemeClr>
                </a:solidFill>
              </a:rPr>
              <a:t>Wichita’s Climate Adaptation and Mitigation Plan in development</a:t>
            </a:r>
          </a:p>
        </p:txBody>
      </p:sp>
      <p:sp>
        <p:nvSpPr>
          <p:cNvPr id="111" name="TextBox 110">
            <a:extLst>
              <a:ext uri="{FF2B5EF4-FFF2-40B4-BE49-F238E27FC236}">
                <a16:creationId xmlns:a16="http://schemas.microsoft.com/office/drawing/2014/main" id="{1680F5B7-14FD-4539-0C69-D5E7564B3A46}"/>
              </a:ext>
            </a:extLst>
          </p:cNvPr>
          <p:cNvSpPr txBox="1"/>
          <p:nvPr/>
        </p:nvSpPr>
        <p:spPr>
          <a:xfrm>
            <a:off x="2514601" y="8251872"/>
            <a:ext cx="5441941" cy="1226833"/>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chemeClr val="tx1">
                    <a:lumMod val="75000"/>
                    <a:lumOff val="25000"/>
                  </a:schemeClr>
                </a:solidFill>
              </a:rPr>
              <a:t>Decreasing tree cover in the city</a:t>
            </a:r>
            <a:endParaRPr lang="en-US">
              <a:solidFill>
                <a:schemeClr val="tx1">
                  <a:lumMod val="75000"/>
                  <a:lumOff val="25000"/>
                </a:schemeClr>
              </a:solidFill>
            </a:endParaRPr>
          </a:p>
        </p:txBody>
      </p:sp>
      <p:sp>
        <p:nvSpPr>
          <p:cNvPr id="112" name="TextBox 111">
            <a:extLst>
              <a:ext uri="{FF2B5EF4-FFF2-40B4-BE49-F238E27FC236}">
                <a16:creationId xmlns:a16="http://schemas.microsoft.com/office/drawing/2014/main" id="{3290498F-56E8-AE7D-5473-4964C252060C}"/>
              </a:ext>
            </a:extLst>
          </p:cNvPr>
          <p:cNvSpPr txBox="1"/>
          <p:nvPr/>
        </p:nvSpPr>
        <p:spPr>
          <a:xfrm>
            <a:off x="2514601" y="9942244"/>
            <a:ext cx="5993732" cy="120032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chemeClr val="tx1">
                    <a:lumMod val="75000"/>
                    <a:lumOff val="25000"/>
                  </a:schemeClr>
                </a:solidFill>
              </a:rPr>
              <a:t>More extreme and frequent heat events</a:t>
            </a:r>
            <a:endParaRPr lang="en-US">
              <a:solidFill>
                <a:schemeClr val="tx1">
                  <a:lumMod val="75000"/>
                  <a:lumOff val="25000"/>
                </a:schemeClr>
              </a:solidFill>
            </a:endParaRPr>
          </a:p>
        </p:txBody>
      </p:sp>
      <p:pic>
        <p:nvPicPr>
          <p:cNvPr id="113" name="Graphic 35" descr="Deciduous tree with solid fill">
            <a:extLst>
              <a:ext uri="{FF2B5EF4-FFF2-40B4-BE49-F238E27FC236}">
                <a16:creationId xmlns:a16="http://schemas.microsoft.com/office/drawing/2014/main" id="{2ED84F6A-DECE-2607-5DCE-47D370B3566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09976" y="8317674"/>
            <a:ext cx="1043162" cy="914215"/>
          </a:xfrm>
          <a:prstGeom prst="rect">
            <a:avLst/>
          </a:prstGeom>
        </p:spPr>
      </p:pic>
      <p:pic>
        <p:nvPicPr>
          <p:cNvPr id="114" name="Graphic 36" descr="Blueprint with solid fill">
            <a:extLst>
              <a:ext uri="{FF2B5EF4-FFF2-40B4-BE49-F238E27FC236}">
                <a16:creationId xmlns:a16="http://schemas.microsoft.com/office/drawing/2014/main" id="{82A1BBFF-45A8-ED1C-F7CC-B1BC04AFE5E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55088" y="6219245"/>
            <a:ext cx="1152939" cy="1152939"/>
          </a:xfrm>
          <a:prstGeom prst="rect">
            <a:avLst/>
          </a:prstGeom>
        </p:spPr>
      </p:pic>
      <p:pic>
        <p:nvPicPr>
          <p:cNvPr id="115" name="Graphic 3" descr="Thermometer with solid fill">
            <a:extLst>
              <a:ext uri="{FF2B5EF4-FFF2-40B4-BE49-F238E27FC236}">
                <a16:creationId xmlns:a16="http://schemas.microsoft.com/office/drawing/2014/main" id="{F9563426-7497-58ED-E126-F54FD71A59B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44220" y="9826294"/>
            <a:ext cx="1574674" cy="1478827"/>
          </a:xfrm>
          <a:prstGeom prst="rect">
            <a:avLst/>
          </a:prstGeom>
        </p:spPr>
      </p:pic>
      <p:sp>
        <p:nvSpPr>
          <p:cNvPr id="116" name="TextBox 115">
            <a:extLst>
              <a:ext uri="{FF2B5EF4-FFF2-40B4-BE49-F238E27FC236}">
                <a16:creationId xmlns:a16="http://schemas.microsoft.com/office/drawing/2014/main" id="{A405CF1E-3C08-7880-CC41-6FD16920CC4A}"/>
              </a:ext>
            </a:extLst>
          </p:cNvPr>
          <p:cNvSpPr txBox="1"/>
          <p:nvPr/>
        </p:nvSpPr>
        <p:spPr>
          <a:xfrm>
            <a:off x="17748871" y="6068297"/>
            <a:ext cx="6996701" cy="17543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3600">
                <a:solidFill>
                  <a:schemeClr val="tx1">
                    <a:lumMod val="75000"/>
                    <a:lumOff val="25000"/>
                  </a:schemeClr>
                </a:solidFill>
              </a:rPr>
              <a:t>Addressing systemic, </a:t>
            </a:r>
          </a:p>
          <a:p>
            <a:pPr algn="r"/>
            <a:r>
              <a:rPr lang="en-US" sz="3600">
                <a:solidFill>
                  <a:schemeClr val="tx1">
                    <a:lumMod val="75000"/>
                    <a:lumOff val="25000"/>
                  </a:schemeClr>
                </a:solidFill>
              </a:rPr>
              <a:t>historical environmental inequities </a:t>
            </a:r>
          </a:p>
        </p:txBody>
      </p:sp>
      <p:sp>
        <p:nvSpPr>
          <p:cNvPr id="117" name="TextBox 116">
            <a:extLst>
              <a:ext uri="{FF2B5EF4-FFF2-40B4-BE49-F238E27FC236}">
                <a16:creationId xmlns:a16="http://schemas.microsoft.com/office/drawing/2014/main" id="{BCEF46A6-5DF5-D4EC-C107-D016222B072E}"/>
              </a:ext>
            </a:extLst>
          </p:cNvPr>
          <p:cNvSpPr txBox="1"/>
          <p:nvPr/>
        </p:nvSpPr>
        <p:spPr>
          <a:xfrm>
            <a:off x="19439617" y="8251872"/>
            <a:ext cx="5305955" cy="120032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3600">
                <a:solidFill>
                  <a:schemeClr val="tx1">
                    <a:lumMod val="75000"/>
                    <a:lumOff val="25000"/>
                  </a:schemeClr>
                </a:solidFill>
              </a:rPr>
              <a:t>Community members as equal partners </a:t>
            </a:r>
          </a:p>
        </p:txBody>
      </p:sp>
      <p:sp>
        <p:nvSpPr>
          <p:cNvPr id="118" name="TextBox 117">
            <a:extLst>
              <a:ext uri="{FF2B5EF4-FFF2-40B4-BE49-F238E27FC236}">
                <a16:creationId xmlns:a16="http://schemas.microsoft.com/office/drawing/2014/main" id="{AB0E3357-2D4B-3B74-805F-61EA15850C4A}"/>
              </a:ext>
            </a:extLst>
          </p:cNvPr>
          <p:cNvSpPr txBox="1"/>
          <p:nvPr/>
        </p:nvSpPr>
        <p:spPr>
          <a:xfrm>
            <a:off x="18751840" y="9942244"/>
            <a:ext cx="5993732" cy="120032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3600">
                <a:solidFill>
                  <a:schemeClr val="tx1">
                    <a:lumMod val="75000"/>
                    <a:lumOff val="25000"/>
                  </a:schemeClr>
                </a:solidFill>
              </a:rPr>
              <a:t>Action-oriented; </a:t>
            </a:r>
          </a:p>
          <a:p>
            <a:pPr algn="r"/>
            <a:r>
              <a:rPr lang="en-US" sz="3600">
                <a:solidFill>
                  <a:schemeClr val="tx1">
                    <a:lumMod val="75000"/>
                    <a:lumOff val="25000"/>
                  </a:schemeClr>
                </a:solidFill>
              </a:rPr>
              <a:t>calls for change </a:t>
            </a:r>
          </a:p>
        </p:txBody>
      </p:sp>
      <p:pic>
        <p:nvPicPr>
          <p:cNvPr id="119" name="Graphic 33" descr="Group with solid fill">
            <a:extLst>
              <a:ext uri="{FF2B5EF4-FFF2-40B4-BE49-F238E27FC236}">
                <a16:creationId xmlns:a16="http://schemas.microsoft.com/office/drawing/2014/main" id="{BC1642C9-4233-2469-34EE-949DE3279C6F}"/>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5088310" y="8317674"/>
            <a:ext cx="1306151" cy="1284982"/>
          </a:xfrm>
          <a:prstGeom prst="rect">
            <a:avLst/>
          </a:prstGeom>
        </p:spPr>
      </p:pic>
      <p:pic>
        <p:nvPicPr>
          <p:cNvPr id="120" name="Graphic 42" descr="Scales of justice with solid fill">
            <a:extLst>
              <a:ext uri="{FF2B5EF4-FFF2-40B4-BE49-F238E27FC236}">
                <a16:creationId xmlns:a16="http://schemas.microsoft.com/office/drawing/2014/main" id="{E2D7BF6D-31B7-8F60-8A72-DC58A2B8DC2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5133170" y="6219245"/>
            <a:ext cx="1216431" cy="1216432"/>
          </a:xfrm>
          <a:prstGeom prst="rect">
            <a:avLst/>
          </a:prstGeom>
        </p:spPr>
      </p:pic>
      <p:pic>
        <p:nvPicPr>
          <p:cNvPr id="121" name="Graphic 43" descr="Checkmark with solid fill">
            <a:extLst>
              <a:ext uri="{FF2B5EF4-FFF2-40B4-BE49-F238E27FC236}">
                <a16:creationId xmlns:a16="http://schemas.microsoft.com/office/drawing/2014/main" id="{23289BDB-F985-4445-D5F4-31474F186347}"/>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5088310" y="10169194"/>
            <a:ext cx="1306151" cy="1306151"/>
          </a:xfrm>
          <a:prstGeom prst="rect">
            <a:avLst/>
          </a:prstGeom>
        </p:spPr>
      </p:pic>
      <p:sp>
        <p:nvSpPr>
          <p:cNvPr id="122" name="TextBox 121">
            <a:extLst>
              <a:ext uri="{FF2B5EF4-FFF2-40B4-BE49-F238E27FC236}">
                <a16:creationId xmlns:a16="http://schemas.microsoft.com/office/drawing/2014/main" id="{F559F038-C174-0F8F-ABCE-90DD08F1DF44}"/>
              </a:ext>
            </a:extLst>
          </p:cNvPr>
          <p:cNvSpPr txBox="1"/>
          <p:nvPr/>
        </p:nvSpPr>
        <p:spPr>
          <a:xfrm>
            <a:off x="899208" y="4052297"/>
            <a:ext cx="576022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a:solidFill>
                  <a:srgbClr val="7DB761"/>
                </a:solidFill>
              </a:rPr>
              <a:t>COMMUNITY BACKGROUND</a:t>
            </a:r>
            <a:endParaRPr lang="en-US" b="1">
              <a:solidFill>
                <a:srgbClr val="7DB761"/>
              </a:solidFill>
            </a:endParaRPr>
          </a:p>
        </p:txBody>
      </p:sp>
      <p:sp>
        <p:nvSpPr>
          <p:cNvPr id="123" name="TextBox 122">
            <a:extLst>
              <a:ext uri="{FF2B5EF4-FFF2-40B4-BE49-F238E27FC236}">
                <a16:creationId xmlns:a16="http://schemas.microsoft.com/office/drawing/2014/main" id="{63959674-4542-657D-ABF2-C5E6412C35B4}"/>
              </a:ext>
            </a:extLst>
          </p:cNvPr>
          <p:cNvSpPr txBox="1"/>
          <p:nvPr/>
        </p:nvSpPr>
        <p:spPr>
          <a:xfrm>
            <a:off x="13023506" y="11667986"/>
            <a:ext cx="13680348" cy="1754326"/>
          </a:xfrm>
          <a:prstGeom prst="rect">
            <a:avLst/>
          </a:prstGeom>
          <a:noFill/>
        </p:spPr>
        <p:txBody>
          <a:bodyPr wrap="none" rtlCol="0">
            <a:spAutoFit/>
          </a:bodyPr>
          <a:lstStyle/>
          <a:p>
            <a:r>
              <a:rPr lang="en-US" sz="5400" b="1" dirty="0">
                <a:solidFill>
                  <a:schemeClr val="tx1">
                    <a:lumMod val="75000"/>
                    <a:lumOff val="25000"/>
                  </a:schemeClr>
                </a:solidFill>
              </a:rPr>
              <a:t>Heat Risk </a:t>
            </a:r>
            <a:r>
              <a:rPr lang="en-US" sz="5400" b="1" dirty="0">
                <a:solidFill>
                  <a:srgbClr val="5372B3"/>
                </a:solidFill>
              </a:rPr>
              <a:t>disproportionately</a:t>
            </a:r>
            <a:r>
              <a:rPr lang="en-US" sz="5400" b="1" dirty="0">
                <a:solidFill>
                  <a:schemeClr val="tx1">
                    <a:lumMod val="65000"/>
                    <a:lumOff val="35000"/>
                  </a:schemeClr>
                </a:solidFill>
              </a:rPr>
              <a:t> </a:t>
            </a:r>
            <a:r>
              <a:rPr lang="en-US" sz="5400" b="1" dirty="0">
                <a:solidFill>
                  <a:schemeClr val="tx1">
                    <a:lumMod val="75000"/>
                    <a:lumOff val="25000"/>
                  </a:schemeClr>
                </a:solidFill>
              </a:rPr>
              <a:t>affects </a:t>
            </a:r>
          </a:p>
          <a:p>
            <a:r>
              <a:rPr lang="en-US" sz="5400" b="1" dirty="0">
                <a:solidFill>
                  <a:schemeClr val="tx1">
                    <a:lumMod val="75000"/>
                    <a:lumOff val="25000"/>
                  </a:schemeClr>
                </a:solidFill>
              </a:rPr>
              <a:t>minority and underserved communities</a:t>
            </a:r>
            <a:r>
              <a:rPr lang="en-US" sz="5400" b="1" dirty="0">
                <a:solidFill>
                  <a:schemeClr val="tx1">
                    <a:lumMod val="65000"/>
                    <a:lumOff val="35000"/>
                  </a:schemeClr>
                </a:solidFill>
              </a:rPr>
              <a:t> </a:t>
            </a:r>
          </a:p>
        </p:txBody>
      </p:sp>
      <p:grpSp>
        <p:nvGrpSpPr>
          <p:cNvPr id="8" name="Group 7">
            <a:extLst>
              <a:ext uri="{FF2B5EF4-FFF2-40B4-BE49-F238E27FC236}">
                <a16:creationId xmlns:a16="http://schemas.microsoft.com/office/drawing/2014/main" id="{F25FF90B-FF7C-1445-ABDA-EBCDC40673AA}"/>
              </a:ext>
            </a:extLst>
          </p:cNvPr>
          <p:cNvGrpSpPr/>
          <p:nvPr/>
        </p:nvGrpSpPr>
        <p:grpSpPr>
          <a:xfrm>
            <a:off x="8456207" y="19205263"/>
            <a:ext cx="4328271" cy="2111297"/>
            <a:chOff x="8456207" y="19881132"/>
            <a:chExt cx="4328271" cy="2111297"/>
          </a:xfrm>
        </p:grpSpPr>
        <p:sp>
          <p:nvSpPr>
            <p:cNvPr id="2" name="TextBox 1">
              <a:extLst>
                <a:ext uri="{FF2B5EF4-FFF2-40B4-BE49-F238E27FC236}">
                  <a16:creationId xmlns:a16="http://schemas.microsoft.com/office/drawing/2014/main" id="{4BAEB6F2-A5B5-264E-85C7-A100C254A04B}"/>
                </a:ext>
              </a:extLst>
            </p:cNvPr>
            <p:cNvSpPr txBox="1"/>
            <p:nvPr/>
          </p:nvSpPr>
          <p:spPr>
            <a:xfrm>
              <a:off x="8456207" y="19881132"/>
              <a:ext cx="3796848" cy="400110"/>
            </a:xfrm>
            <a:prstGeom prst="rect">
              <a:avLst/>
            </a:prstGeom>
            <a:solidFill>
              <a:schemeClr val="bg1"/>
            </a:solidFill>
          </p:spPr>
          <p:txBody>
            <a:bodyPr wrap="square" rtlCol="0">
              <a:spAutoFit/>
            </a:bodyPr>
            <a:lstStyle/>
            <a:p>
              <a:r>
                <a:rPr lang="en-US" sz="2000">
                  <a:solidFill>
                    <a:schemeClr val="tx1">
                      <a:lumMod val="75000"/>
                      <a:lumOff val="25000"/>
                    </a:schemeClr>
                  </a:solidFill>
                </a:rPr>
                <a:t>Percent Tree Canopy Cover</a:t>
              </a:r>
            </a:p>
          </p:txBody>
        </p:sp>
        <p:sp>
          <p:nvSpPr>
            <p:cNvPr id="72" name="TextBox 71">
              <a:extLst>
                <a:ext uri="{FF2B5EF4-FFF2-40B4-BE49-F238E27FC236}">
                  <a16:creationId xmlns:a16="http://schemas.microsoft.com/office/drawing/2014/main" id="{333A79C5-9006-E540-BA00-E25FC33A7817}"/>
                </a:ext>
              </a:extLst>
            </p:cNvPr>
            <p:cNvSpPr txBox="1"/>
            <p:nvPr/>
          </p:nvSpPr>
          <p:spPr>
            <a:xfrm>
              <a:off x="8987630" y="20267036"/>
              <a:ext cx="3796848" cy="384721"/>
            </a:xfrm>
            <a:prstGeom prst="rect">
              <a:avLst/>
            </a:prstGeom>
            <a:solidFill>
              <a:schemeClr val="bg1"/>
            </a:solidFill>
          </p:spPr>
          <p:txBody>
            <a:bodyPr wrap="square" rtlCol="0">
              <a:spAutoFit/>
            </a:bodyPr>
            <a:lstStyle/>
            <a:p>
              <a:r>
                <a:rPr lang="en-US" sz="1900">
                  <a:solidFill>
                    <a:schemeClr val="tx1">
                      <a:lumMod val="75000"/>
                      <a:lumOff val="25000"/>
                    </a:schemeClr>
                  </a:solidFill>
                </a:rPr>
                <a:t>Less than 10%</a:t>
              </a:r>
            </a:p>
          </p:txBody>
        </p:sp>
        <p:sp>
          <p:nvSpPr>
            <p:cNvPr id="73" name="TextBox 72">
              <a:extLst>
                <a:ext uri="{FF2B5EF4-FFF2-40B4-BE49-F238E27FC236}">
                  <a16:creationId xmlns:a16="http://schemas.microsoft.com/office/drawing/2014/main" id="{1712FEB7-98EF-DD4D-BD66-C98EB2895474}"/>
                </a:ext>
              </a:extLst>
            </p:cNvPr>
            <p:cNvSpPr txBox="1"/>
            <p:nvPr/>
          </p:nvSpPr>
          <p:spPr>
            <a:xfrm>
              <a:off x="8987630" y="20945067"/>
              <a:ext cx="1236261" cy="369332"/>
            </a:xfrm>
            <a:prstGeom prst="rect">
              <a:avLst/>
            </a:prstGeom>
            <a:solidFill>
              <a:schemeClr val="bg1"/>
            </a:solidFill>
          </p:spPr>
          <p:txBody>
            <a:bodyPr wrap="square">
              <a:spAutoFit/>
            </a:bodyPr>
            <a:lstStyle/>
            <a:p>
              <a:r>
                <a:rPr lang="en-US" sz="1800">
                  <a:solidFill>
                    <a:schemeClr val="tx1">
                      <a:lumMod val="75000"/>
                      <a:lumOff val="25000"/>
                    </a:schemeClr>
                  </a:solidFill>
                </a:rPr>
                <a:t>20 – 30</a:t>
              </a:r>
            </a:p>
          </p:txBody>
        </p:sp>
        <p:sp>
          <p:nvSpPr>
            <p:cNvPr id="74" name="TextBox 73">
              <a:extLst>
                <a:ext uri="{FF2B5EF4-FFF2-40B4-BE49-F238E27FC236}">
                  <a16:creationId xmlns:a16="http://schemas.microsoft.com/office/drawing/2014/main" id="{8DE33FE3-56AA-3144-9845-5BDE9C3CA7D4}"/>
                </a:ext>
              </a:extLst>
            </p:cNvPr>
            <p:cNvSpPr txBox="1"/>
            <p:nvPr/>
          </p:nvSpPr>
          <p:spPr>
            <a:xfrm>
              <a:off x="8987630" y="20613746"/>
              <a:ext cx="1236261" cy="369332"/>
            </a:xfrm>
            <a:prstGeom prst="rect">
              <a:avLst/>
            </a:prstGeom>
            <a:solidFill>
              <a:schemeClr val="bg1"/>
            </a:solidFill>
          </p:spPr>
          <p:txBody>
            <a:bodyPr wrap="square">
              <a:spAutoFit/>
            </a:bodyPr>
            <a:lstStyle/>
            <a:p>
              <a:r>
                <a:rPr lang="en-US">
                  <a:solidFill>
                    <a:schemeClr val="tx1">
                      <a:lumMod val="75000"/>
                      <a:lumOff val="25000"/>
                    </a:schemeClr>
                  </a:solidFill>
                </a:rPr>
                <a:t>1</a:t>
              </a:r>
              <a:r>
                <a:rPr lang="en-US" sz="1800">
                  <a:solidFill>
                    <a:schemeClr val="tx1">
                      <a:lumMod val="75000"/>
                      <a:lumOff val="25000"/>
                    </a:schemeClr>
                  </a:solidFill>
                </a:rPr>
                <a:t>0 – </a:t>
              </a:r>
              <a:r>
                <a:rPr lang="en-US">
                  <a:solidFill>
                    <a:schemeClr val="tx1">
                      <a:lumMod val="75000"/>
                      <a:lumOff val="25000"/>
                    </a:schemeClr>
                  </a:solidFill>
                </a:rPr>
                <a:t>2</a:t>
              </a:r>
              <a:r>
                <a:rPr lang="en-US" sz="1800">
                  <a:solidFill>
                    <a:schemeClr val="tx1">
                      <a:lumMod val="75000"/>
                      <a:lumOff val="25000"/>
                    </a:schemeClr>
                  </a:solidFill>
                </a:rPr>
                <a:t>0</a:t>
              </a:r>
            </a:p>
          </p:txBody>
        </p:sp>
        <p:sp>
          <p:nvSpPr>
            <p:cNvPr id="75" name="TextBox 74">
              <a:extLst>
                <a:ext uri="{FF2B5EF4-FFF2-40B4-BE49-F238E27FC236}">
                  <a16:creationId xmlns:a16="http://schemas.microsoft.com/office/drawing/2014/main" id="{2C4C400F-09D2-414B-9550-174488E6296F}"/>
                </a:ext>
              </a:extLst>
            </p:cNvPr>
            <p:cNvSpPr txBox="1"/>
            <p:nvPr/>
          </p:nvSpPr>
          <p:spPr>
            <a:xfrm>
              <a:off x="8987630" y="21276388"/>
              <a:ext cx="1236261" cy="369332"/>
            </a:xfrm>
            <a:prstGeom prst="rect">
              <a:avLst/>
            </a:prstGeom>
            <a:solidFill>
              <a:schemeClr val="bg1"/>
            </a:solidFill>
          </p:spPr>
          <p:txBody>
            <a:bodyPr wrap="square">
              <a:spAutoFit/>
            </a:bodyPr>
            <a:lstStyle/>
            <a:p>
              <a:r>
                <a:rPr lang="en-US" sz="1800">
                  <a:solidFill>
                    <a:schemeClr val="tx1">
                      <a:lumMod val="75000"/>
                      <a:lumOff val="25000"/>
                    </a:schemeClr>
                  </a:solidFill>
                </a:rPr>
                <a:t>30 – 40</a:t>
              </a:r>
            </a:p>
          </p:txBody>
        </p:sp>
        <p:sp>
          <p:nvSpPr>
            <p:cNvPr id="76" name="TextBox 75">
              <a:extLst>
                <a:ext uri="{FF2B5EF4-FFF2-40B4-BE49-F238E27FC236}">
                  <a16:creationId xmlns:a16="http://schemas.microsoft.com/office/drawing/2014/main" id="{06AA75A0-9C7F-BF41-A099-6BA37C169E02}"/>
                </a:ext>
              </a:extLst>
            </p:cNvPr>
            <p:cNvSpPr txBox="1"/>
            <p:nvPr/>
          </p:nvSpPr>
          <p:spPr>
            <a:xfrm>
              <a:off x="8987630" y="21607708"/>
              <a:ext cx="3796848" cy="384721"/>
            </a:xfrm>
            <a:prstGeom prst="rect">
              <a:avLst/>
            </a:prstGeom>
            <a:solidFill>
              <a:schemeClr val="bg1"/>
            </a:solidFill>
          </p:spPr>
          <p:txBody>
            <a:bodyPr wrap="square" rtlCol="0">
              <a:spAutoFit/>
            </a:bodyPr>
            <a:lstStyle/>
            <a:p>
              <a:r>
                <a:rPr lang="en-US" sz="1900">
                  <a:solidFill>
                    <a:schemeClr val="tx1">
                      <a:lumMod val="75000"/>
                      <a:lumOff val="25000"/>
                    </a:schemeClr>
                  </a:solidFill>
                </a:rPr>
                <a:t>Greater than 40%</a:t>
              </a:r>
            </a:p>
          </p:txBody>
        </p:sp>
      </p:grpSp>
      <p:grpSp>
        <p:nvGrpSpPr>
          <p:cNvPr id="17" name="Group 16">
            <a:extLst>
              <a:ext uri="{FF2B5EF4-FFF2-40B4-BE49-F238E27FC236}">
                <a16:creationId xmlns:a16="http://schemas.microsoft.com/office/drawing/2014/main" id="{5E8E2707-686B-3B4E-BAE1-B271C3BC6E3A}"/>
              </a:ext>
            </a:extLst>
          </p:cNvPr>
          <p:cNvGrpSpPr/>
          <p:nvPr/>
        </p:nvGrpSpPr>
        <p:grpSpPr>
          <a:xfrm>
            <a:off x="1404622" y="20381239"/>
            <a:ext cx="4266181" cy="681650"/>
            <a:chOff x="1404622" y="21057108"/>
            <a:chExt cx="4266181" cy="681650"/>
          </a:xfrm>
        </p:grpSpPr>
        <p:pic>
          <p:nvPicPr>
            <p:cNvPr id="55" name="Graphic 1">
              <a:extLst>
                <a:ext uri="{FF2B5EF4-FFF2-40B4-BE49-F238E27FC236}">
                  <a16:creationId xmlns:a16="http://schemas.microsoft.com/office/drawing/2014/main" id="{5848B450-CDAC-D8CF-8A32-AD774482BF89}"/>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462017" y="21182693"/>
              <a:ext cx="3824519" cy="556065"/>
            </a:xfrm>
            <a:prstGeom prst="rect">
              <a:avLst/>
            </a:prstGeom>
          </p:spPr>
        </p:pic>
        <p:sp>
          <p:nvSpPr>
            <p:cNvPr id="79" name="TextBox 78">
              <a:extLst>
                <a:ext uri="{FF2B5EF4-FFF2-40B4-BE49-F238E27FC236}">
                  <a16:creationId xmlns:a16="http://schemas.microsoft.com/office/drawing/2014/main" id="{FAEDDB3C-9BEB-6A42-BDAD-4C89A5FAD8B2}"/>
                </a:ext>
              </a:extLst>
            </p:cNvPr>
            <p:cNvSpPr txBox="1"/>
            <p:nvPr/>
          </p:nvSpPr>
          <p:spPr>
            <a:xfrm>
              <a:off x="1404622" y="21057108"/>
              <a:ext cx="4266181" cy="369332"/>
            </a:xfrm>
            <a:prstGeom prst="rect">
              <a:avLst/>
            </a:prstGeom>
            <a:solidFill>
              <a:schemeClr val="bg1"/>
            </a:solidFill>
          </p:spPr>
          <p:txBody>
            <a:bodyPr wrap="square" rtlCol="0">
              <a:spAutoFit/>
            </a:bodyPr>
            <a:lstStyle/>
            <a:p>
              <a:r>
                <a:rPr lang="en-US">
                  <a:solidFill>
                    <a:schemeClr val="tx1">
                      <a:lumMod val="75000"/>
                      <a:lumOff val="25000"/>
                    </a:schemeClr>
                  </a:solidFill>
                </a:rPr>
                <a:t>0                         2.5                    5mi</a:t>
              </a:r>
            </a:p>
          </p:txBody>
        </p:sp>
      </p:grpSp>
      <p:grpSp>
        <p:nvGrpSpPr>
          <p:cNvPr id="7" name="Group 6">
            <a:extLst>
              <a:ext uri="{FF2B5EF4-FFF2-40B4-BE49-F238E27FC236}">
                <a16:creationId xmlns:a16="http://schemas.microsoft.com/office/drawing/2014/main" id="{6D6CE4FD-D7F0-4C6D-8437-AC0A044C3D00}"/>
              </a:ext>
            </a:extLst>
          </p:cNvPr>
          <p:cNvGrpSpPr/>
          <p:nvPr/>
        </p:nvGrpSpPr>
        <p:grpSpPr>
          <a:xfrm>
            <a:off x="997291" y="31325890"/>
            <a:ext cx="2118118" cy="2084832"/>
            <a:chOff x="997291" y="31325890"/>
            <a:chExt cx="2118118" cy="2084832"/>
          </a:xfrm>
        </p:grpSpPr>
        <p:pic>
          <p:nvPicPr>
            <p:cNvPr id="39" name="Picture 38" descr="Shape, circle&#10;&#10;Description automatically generated">
              <a:extLst>
                <a:ext uri="{FF2B5EF4-FFF2-40B4-BE49-F238E27FC236}">
                  <a16:creationId xmlns:a16="http://schemas.microsoft.com/office/drawing/2014/main" id="{0812C390-388B-4F7C-B822-53CFD92C23D6}"/>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997291" y="31325890"/>
              <a:ext cx="2118118" cy="2084832"/>
            </a:xfrm>
            <a:prstGeom prst="rect">
              <a:avLst/>
            </a:prstGeom>
            <a:effectLst/>
          </p:spPr>
        </p:pic>
        <p:pic>
          <p:nvPicPr>
            <p:cNvPr id="81" name="Picture 10" descr="A picture containing grass, outdoor, person, sky&#10;&#10;Description automatically generated">
              <a:extLst>
                <a:ext uri="{FF2B5EF4-FFF2-40B4-BE49-F238E27FC236}">
                  <a16:creationId xmlns:a16="http://schemas.microsoft.com/office/drawing/2014/main" id="{96EB94E0-398C-49BE-8CC6-38842430FC39}"/>
                </a:ext>
              </a:extLst>
            </p:cNvPr>
            <p:cNvPicPr>
              <a:picLocks noChangeAspect="1"/>
            </p:cNvPicPr>
            <p:nvPr/>
          </p:nvPicPr>
          <p:blipFill rotWithShape="1">
            <a:blip r:embed="rId30"/>
            <a:srcRect l="12508" t="21635" r="18080" b="10092"/>
            <a:stretch/>
          </p:blipFill>
          <p:spPr>
            <a:xfrm>
              <a:off x="1219651" y="31545346"/>
              <a:ext cx="1673399" cy="1645920"/>
            </a:xfrm>
            <a:prstGeom prst="ellipse">
              <a:avLst/>
            </a:prstGeom>
            <a:ln w="63500" cap="rnd">
              <a:noFill/>
            </a:ln>
            <a:effectLst/>
          </p:spPr>
        </p:pic>
      </p:grpSp>
    </p:spTree>
    <p:extLst>
      <p:ext uri="{BB962C8B-B14F-4D97-AF65-F5344CB8AC3E}">
        <p14:creationId xmlns:p14="http://schemas.microsoft.com/office/powerpoint/2010/main" val="15328867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df78d0b-135a-4de7-9166-7c181cd87fb4" xsi:nil="true"/>
    <lcf76f155ced4ddcb4097134ff3c332f xmlns="21e6a8e8-1dff-48a6-ab9b-8d556c6946c0">
      <Terms xmlns="http://schemas.microsoft.com/office/infopath/2007/PartnerControls"/>
    </lcf76f155ced4ddcb4097134ff3c332f>
    <SharedWithUsers xmlns="7df78d0b-135a-4de7-9166-7c181cd87fb4">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15" ma:contentTypeDescription="Create a new document." ma:contentTypeScope="" ma:versionID="1a69bd96c8be4159b063bacaac1aa053">
  <xsd:schema xmlns:xsd="http://www.w3.org/2001/XMLSchema" xmlns:xs="http://www.w3.org/2001/XMLSchema" xmlns:p="http://schemas.microsoft.com/office/2006/metadata/properties" xmlns:ns2="21e6a8e8-1dff-48a6-ab9b-8d556c6946c0" xmlns:ns3="7df78d0b-135a-4de7-9166-7c181cd87fb4" targetNamespace="http://schemas.microsoft.com/office/2006/metadata/properties" ma:root="true" ma:fieldsID="0fc635af53680702e007d3b598dd7baf" ns2:_="" ns3:_="">
    <xsd:import namespace="21e6a8e8-1dff-48a6-ab9b-8d556c6946c0"/>
    <xsd:import namespace="7df78d0b-135a-4de7-9166-7c181cd8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12c5d1-1fdc-4b92-8d04-0f37a99e289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df78d0b-135a-4de7-9166-7c181cd87f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9ae0d73-79f8-420d-b8e8-564e224fd1a4}" ma:internalName="TaxCatchAll" ma:showField="CatchAllData" ma:web="7df78d0b-135a-4de7-9166-7c181cd87f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CFEE1-6CF9-48A4-847C-73FF7C6846BA}">
  <ds:schemaRefs>
    <ds:schemaRef ds:uri="http://schemas.microsoft.com/sharepoint/v3/contenttype/forms"/>
  </ds:schemaRefs>
</ds:datastoreItem>
</file>

<file path=customXml/itemProps2.xml><?xml version="1.0" encoding="utf-8"?>
<ds:datastoreItem xmlns:ds="http://schemas.openxmlformats.org/officeDocument/2006/customXml" ds:itemID="{EA19850C-B132-4F9E-91AE-B86D28DA0AF3}">
  <ds:schemaRefs>
    <ds:schemaRef ds:uri="21e6a8e8-1dff-48a6-ab9b-8d556c6946c0"/>
    <ds:schemaRef ds:uri="7df78d0b-135a-4de7-9166-7c181cd87fb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6DB7D77-1625-48BF-9247-F0B6CEBFD057}">
  <ds:schemaRefs>
    <ds:schemaRef ds:uri="21e6a8e8-1dff-48a6-ab9b-8d556c6946c0"/>
    <ds:schemaRef ds:uri="7df78d0b-135a-4de7-9166-7c181cd87f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16</TotalTime>
  <Words>308</Words>
  <Application>Microsoft Macintosh PowerPoint</Application>
  <PresentationFormat>Custom</PresentationFormat>
  <Paragraphs>67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TAMARA.BARBAKOVA@baruchmail.cuny.edu</cp:lastModifiedBy>
  <cp:revision>5</cp:revision>
  <dcterms:created xsi:type="dcterms:W3CDTF">2019-02-05T16:32:03Z</dcterms:created>
  <dcterms:modified xsi:type="dcterms:W3CDTF">2022-09-09T22:20:03Z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y fmtid="{D5CDD505-2E9C-101B-9397-08002B2CF9AE}" pid="3" name="MediaServiceImageTags">
    <vt:lpwstr/>
  </property>
  <property fmtid="{D5CDD505-2E9C-101B-9397-08002B2CF9AE}" pid="4" name="Order">
    <vt:r8>63400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