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268"/>
    <a:srgbClr val="964135"/>
    <a:srgbClr val="42ACCE"/>
    <a:srgbClr val="000000"/>
    <a:srgbClr val="7DB761"/>
    <a:srgbClr val="E97844"/>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414" autoAdjust="0"/>
    <p:restoredTop sz="94583" autoAdjust="0"/>
  </p:normalViewPr>
  <p:slideViewPr>
    <p:cSldViewPr snapToGrid="0" showGuides="1">
      <p:cViewPr varScale="1">
        <p:scale>
          <a:sx n="31" d="100"/>
          <a:sy n="31" d="100"/>
        </p:scale>
        <p:origin x="704" y="108"/>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1/28/2020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 </a:t>
            </a:r>
            <a:r>
              <a:rPr lang="en-US" sz="10000" dirty="0">
                <a:solidFill>
                  <a:srgbClr val="3F4268"/>
                </a:solidFill>
              </a:rPr>
              <a:t>Disasters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3F4268"/>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3F4268"/>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09054" y="30808368"/>
              <a:ext cx="2104578"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48270" y="30808368"/>
              <a:ext cx="2104578"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67878" y="30808368"/>
              <a:ext cx="2104578"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128662" y="30808368"/>
              <a:ext cx="2104578" cy="2092621"/>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 </a:t>
            </a:r>
            <a:r>
              <a:rPr lang="en-US" sz="10000" dirty="0">
                <a:solidFill>
                  <a:srgbClr val="3F4268"/>
                </a:solidFill>
              </a:rPr>
              <a:t>Disasters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3F4268"/>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3F4268"/>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3F426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209054" y="30808368"/>
              <a:ext cx="2104578"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7048270" y="30808368"/>
              <a:ext cx="2104578"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67878" y="30808368"/>
              <a:ext cx="2104578"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128662" y="30808368"/>
              <a:ext cx="2104578"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3F4268"/>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09054" y="30808368"/>
              <a:ext cx="2104578"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7048270" y="30808368"/>
              <a:ext cx="2104578"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9967878" y="30808368"/>
              <a:ext cx="2104578"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128662" y="30808368"/>
              <a:ext cx="2104578"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 </a:t>
            </a:r>
            <a:r>
              <a:rPr lang="en-US" sz="10000" dirty="0">
                <a:solidFill>
                  <a:srgbClr val="3F4268"/>
                </a:solidFill>
              </a:rPr>
              <a:t>Disasters</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3F4268"/>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633</TotalTime>
  <Words>1227</Words>
  <Application>Microsoft Office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34</cp:revision>
  <dcterms:created xsi:type="dcterms:W3CDTF">2019-11-06T20:00:51Z</dcterms:created>
  <dcterms:modified xsi:type="dcterms:W3CDTF">2020-01-28T18:19:32Z</dcterms:modified>
</cp:coreProperties>
</file>