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00" userDrawn="1">
          <p15:clr>
            <a:srgbClr val="A4A3A4"/>
          </p15:clr>
        </p15:guide>
        <p15:guide id="2" pos="8640">
          <p15:clr>
            <a:srgbClr val="A4A3A4"/>
          </p15:clr>
        </p15:guide>
        <p15:guide id="3" orient="horz" pos="7200" userDrawn="1">
          <p15:clr>
            <a:srgbClr val="A4A3A4"/>
          </p15:clr>
        </p15:guide>
        <p15:guide id="4" orient="horz" pos="14904" userDrawn="1">
          <p15:clr>
            <a:srgbClr val="A4A3A4"/>
          </p15:clr>
        </p15:guide>
        <p15:guide id="5" orient="horz" pos="7632" userDrawn="1">
          <p15:clr>
            <a:srgbClr val="A4A3A4"/>
          </p15:clr>
        </p15:guide>
        <p15:guide id="6" pos="8304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ton, Amanda L. (LARC-E3)[SSAI DEVELOP]" initials="CAL(D" lastIdx="3" clrIdx="0">
    <p:extLst/>
  </p:cmAuthor>
  <p:cmAuthor id="2" name="Tiffani Miller" initials="T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C00"/>
    <a:srgbClr val="FFFFFF"/>
    <a:srgbClr val="BCBCBC"/>
    <a:srgbClr val="CACACA"/>
    <a:srgbClr val="EFEFEF"/>
    <a:srgbClr val="F0F0F0"/>
    <a:srgbClr val="E8E8E8"/>
    <a:srgbClr val="E6E6E6"/>
    <a:srgbClr val="F1415A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41" autoAdjust="0"/>
    <p:restoredTop sz="94660"/>
  </p:normalViewPr>
  <p:slideViewPr>
    <p:cSldViewPr snapToGrid="0">
      <p:cViewPr>
        <p:scale>
          <a:sx n="40" d="100"/>
          <a:sy n="40" d="100"/>
        </p:scale>
        <p:origin x="1452" y="-252"/>
      </p:cViewPr>
      <p:guideLst>
        <p:guide orient="horz" pos="6600"/>
        <p:guide pos="8640"/>
        <p:guide orient="horz" pos="7200"/>
        <p:guide orient="horz" pos="14904"/>
        <p:guide orient="horz" pos="7632"/>
        <p:guide pos="8304"/>
        <p:guide orient="horz"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tomlin.NDC\Desktop\NDVINigerChart1.cs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CHIRPS</c:v>
          </c:tx>
          <c:spPr>
            <a:solidFill>
              <a:schemeClr val="accent5"/>
            </a:solidFill>
            <a:ln w="12700">
              <a:noFill/>
            </a:ln>
            <a:effectLst/>
          </c:spPr>
          <c:invertIfNegative val="0"/>
          <c:cat>
            <c:numRef>
              <c:f>'NDVINigerChart1 (2)'!$D$21:$D$206</c:f>
              <c:numCache>
                <c:formatCode>m/d/yyyy</c:formatCode>
                <c:ptCount val="186"/>
                <c:pt idx="0">
                  <c:v>36622</c:v>
                </c:pt>
                <c:pt idx="1">
                  <c:v>36627</c:v>
                </c:pt>
                <c:pt idx="2">
                  <c:v>36632</c:v>
                </c:pt>
                <c:pt idx="3">
                  <c:v>36637</c:v>
                </c:pt>
                <c:pt idx="4">
                  <c:v>36642</c:v>
                </c:pt>
                <c:pt idx="5">
                  <c:v>36647</c:v>
                </c:pt>
                <c:pt idx="6">
                  <c:v>36652</c:v>
                </c:pt>
                <c:pt idx="7">
                  <c:v>36657</c:v>
                </c:pt>
                <c:pt idx="8">
                  <c:v>36662</c:v>
                </c:pt>
                <c:pt idx="9">
                  <c:v>36667</c:v>
                </c:pt>
                <c:pt idx="10">
                  <c:v>36672</c:v>
                </c:pt>
                <c:pt idx="11">
                  <c:v>36678</c:v>
                </c:pt>
                <c:pt idx="12">
                  <c:v>36683</c:v>
                </c:pt>
                <c:pt idx="13">
                  <c:v>36688</c:v>
                </c:pt>
                <c:pt idx="14">
                  <c:v>36693</c:v>
                </c:pt>
                <c:pt idx="15">
                  <c:v>36698</c:v>
                </c:pt>
                <c:pt idx="16">
                  <c:v>36703</c:v>
                </c:pt>
                <c:pt idx="17">
                  <c:v>36708</c:v>
                </c:pt>
                <c:pt idx="18">
                  <c:v>36713</c:v>
                </c:pt>
                <c:pt idx="19">
                  <c:v>36718</c:v>
                </c:pt>
                <c:pt idx="20">
                  <c:v>36723</c:v>
                </c:pt>
                <c:pt idx="21">
                  <c:v>36728</c:v>
                </c:pt>
                <c:pt idx="22">
                  <c:v>36733</c:v>
                </c:pt>
                <c:pt idx="23">
                  <c:v>36739</c:v>
                </c:pt>
                <c:pt idx="24">
                  <c:v>36744</c:v>
                </c:pt>
                <c:pt idx="25">
                  <c:v>36749</c:v>
                </c:pt>
                <c:pt idx="26">
                  <c:v>36754</c:v>
                </c:pt>
                <c:pt idx="27">
                  <c:v>36759</c:v>
                </c:pt>
                <c:pt idx="28">
                  <c:v>36764</c:v>
                </c:pt>
                <c:pt idx="29">
                  <c:v>36770</c:v>
                </c:pt>
                <c:pt idx="30">
                  <c:v>36775</c:v>
                </c:pt>
                <c:pt idx="31">
                  <c:v>36780</c:v>
                </c:pt>
                <c:pt idx="32">
                  <c:v>36785</c:v>
                </c:pt>
                <c:pt idx="33">
                  <c:v>36790</c:v>
                </c:pt>
                <c:pt idx="34">
                  <c:v>36795</c:v>
                </c:pt>
                <c:pt idx="35">
                  <c:v>36800</c:v>
                </c:pt>
                <c:pt idx="36">
                  <c:v>36805</c:v>
                </c:pt>
                <c:pt idx="37">
                  <c:v>36810</c:v>
                </c:pt>
                <c:pt idx="38">
                  <c:v>36815</c:v>
                </c:pt>
                <c:pt idx="39">
                  <c:v>36820</c:v>
                </c:pt>
                <c:pt idx="40">
                  <c:v>36825</c:v>
                </c:pt>
                <c:pt idx="71">
                  <c:v>36982</c:v>
                </c:pt>
                <c:pt idx="72">
                  <c:v>36987</c:v>
                </c:pt>
                <c:pt idx="73">
                  <c:v>36992</c:v>
                </c:pt>
                <c:pt idx="74">
                  <c:v>36997</c:v>
                </c:pt>
                <c:pt idx="75">
                  <c:v>37002</c:v>
                </c:pt>
                <c:pt idx="76">
                  <c:v>37007</c:v>
                </c:pt>
                <c:pt idx="77">
                  <c:v>37012</c:v>
                </c:pt>
                <c:pt idx="78">
                  <c:v>37017</c:v>
                </c:pt>
                <c:pt idx="79">
                  <c:v>37022</c:v>
                </c:pt>
                <c:pt idx="80">
                  <c:v>37027</c:v>
                </c:pt>
                <c:pt idx="81">
                  <c:v>37032</c:v>
                </c:pt>
                <c:pt idx="82">
                  <c:v>37037</c:v>
                </c:pt>
                <c:pt idx="83">
                  <c:v>37043</c:v>
                </c:pt>
                <c:pt idx="84">
                  <c:v>37048</c:v>
                </c:pt>
                <c:pt idx="85">
                  <c:v>37053</c:v>
                </c:pt>
                <c:pt idx="86">
                  <c:v>37058</c:v>
                </c:pt>
                <c:pt idx="87">
                  <c:v>37063</c:v>
                </c:pt>
                <c:pt idx="88">
                  <c:v>37068</c:v>
                </c:pt>
                <c:pt idx="89">
                  <c:v>37073</c:v>
                </c:pt>
                <c:pt idx="90">
                  <c:v>37078</c:v>
                </c:pt>
                <c:pt idx="91">
                  <c:v>37083</c:v>
                </c:pt>
                <c:pt idx="92">
                  <c:v>37088</c:v>
                </c:pt>
                <c:pt idx="93">
                  <c:v>37093</c:v>
                </c:pt>
                <c:pt idx="94">
                  <c:v>37098</c:v>
                </c:pt>
                <c:pt idx="95">
                  <c:v>37104</c:v>
                </c:pt>
                <c:pt idx="96">
                  <c:v>37109</c:v>
                </c:pt>
                <c:pt idx="97">
                  <c:v>37114</c:v>
                </c:pt>
                <c:pt idx="98">
                  <c:v>37119</c:v>
                </c:pt>
                <c:pt idx="99">
                  <c:v>37124</c:v>
                </c:pt>
                <c:pt idx="100">
                  <c:v>37129</c:v>
                </c:pt>
                <c:pt idx="101">
                  <c:v>37135</c:v>
                </c:pt>
                <c:pt idx="102">
                  <c:v>37140</c:v>
                </c:pt>
                <c:pt idx="103">
                  <c:v>37145</c:v>
                </c:pt>
                <c:pt idx="104">
                  <c:v>37150</c:v>
                </c:pt>
                <c:pt idx="105">
                  <c:v>37155</c:v>
                </c:pt>
                <c:pt idx="106">
                  <c:v>37160</c:v>
                </c:pt>
                <c:pt idx="107">
                  <c:v>37165</c:v>
                </c:pt>
                <c:pt idx="108">
                  <c:v>37170</c:v>
                </c:pt>
                <c:pt idx="109">
                  <c:v>37175</c:v>
                </c:pt>
                <c:pt idx="110">
                  <c:v>37180</c:v>
                </c:pt>
                <c:pt idx="111">
                  <c:v>37185</c:v>
                </c:pt>
                <c:pt idx="112">
                  <c:v>37190</c:v>
                </c:pt>
                <c:pt idx="143">
                  <c:v>37347</c:v>
                </c:pt>
                <c:pt idx="144">
                  <c:v>37352</c:v>
                </c:pt>
                <c:pt idx="145">
                  <c:v>37357</c:v>
                </c:pt>
                <c:pt idx="146">
                  <c:v>37362</c:v>
                </c:pt>
                <c:pt idx="147">
                  <c:v>37367</c:v>
                </c:pt>
                <c:pt idx="148">
                  <c:v>37372</c:v>
                </c:pt>
                <c:pt idx="149">
                  <c:v>37377</c:v>
                </c:pt>
                <c:pt idx="150">
                  <c:v>37382</c:v>
                </c:pt>
                <c:pt idx="151">
                  <c:v>37387</c:v>
                </c:pt>
                <c:pt idx="152">
                  <c:v>37392</c:v>
                </c:pt>
                <c:pt idx="153">
                  <c:v>37397</c:v>
                </c:pt>
                <c:pt idx="154">
                  <c:v>37402</c:v>
                </c:pt>
                <c:pt idx="155">
                  <c:v>37408</c:v>
                </c:pt>
                <c:pt idx="156">
                  <c:v>37413</c:v>
                </c:pt>
                <c:pt idx="157">
                  <c:v>37418</c:v>
                </c:pt>
                <c:pt idx="158">
                  <c:v>37423</c:v>
                </c:pt>
                <c:pt idx="159">
                  <c:v>37428</c:v>
                </c:pt>
                <c:pt idx="160">
                  <c:v>37433</c:v>
                </c:pt>
                <c:pt idx="161">
                  <c:v>37438</c:v>
                </c:pt>
                <c:pt idx="162">
                  <c:v>37443</c:v>
                </c:pt>
                <c:pt idx="163">
                  <c:v>37448</c:v>
                </c:pt>
                <c:pt idx="164">
                  <c:v>37453</c:v>
                </c:pt>
                <c:pt idx="165">
                  <c:v>37458</c:v>
                </c:pt>
                <c:pt idx="166">
                  <c:v>37463</c:v>
                </c:pt>
                <c:pt idx="167">
                  <c:v>37469</c:v>
                </c:pt>
                <c:pt idx="168">
                  <c:v>37474</c:v>
                </c:pt>
                <c:pt idx="169">
                  <c:v>37479</c:v>
                </c:pt>
                <c:pt idx="170">
                  <c:v>37484</c:v>
                </c:pt>
                <c:pt idx="171">
                  <c:v>37489</c:v>
                </c:pt>
                <c:pt idx="172">
                  <c:v>37494</c:v>
                </c:pt>
                <c:pt idx="173">
                  <c:v>37500</c:v>
                </c:pt>
                <c:pt idx="174">
                  <c:v>37505</c:v>
                </c:pt>
                <c:pt idx="175">
                  <c:v>37510</c:v>
                </c:pt>
                <c:pt idx="176">
                  <c:v>37515</c:v>
                </c:pt>
                <c:pt idx="177">
                  <c:v>37520</c:v>
                </c:pt>
                <c:pt idx="178">
                  <c:v>37525</c:v>
                </c:pt>
                <c:pt idx="179">
                  <c:v>37530</c:v>
                </c:pt>
                <c:pt idx="180">
                  <c:v>37535</c:v>
                </c:pt>
                <c:pt idx="181">
                  <c:v>37540</c:v>
                </c:pt>
                <c:pt idx="182">
                  <c:v>37545</c:v>
                </c:pt>
                <c:pt idx="183">
                  <c:v>37550</c:v>
                </c:pt>
                <c:pt idx="184">
                  <c:v>37555</c:v>
                </c:pt>
              </c:numCache>
            </c:numRef>
          </c:cat>
          <c:val>
            <c:numRef>
              <c:f>'NDVINigerChart1 (2)'!$E$21:$E$206</c:f>
              <c:numCache>
                <c:formatCode>General</c:formatCode>
                <c:ptCount val="186"/>
                <c:pt idx="0">
                  <c:v>0.1148</c:v>
                </c:pt>
                <c:pt idx="1">
                  <c:v>0.1235</c:v>
                </c:pt>
                <c:pt idx="2">
                  <c:v>0.12909999999999999</c:v>
                </c:pt>
                <c:pt idx="3">
                  <c:v>0.21779999999999999</c:v>
                </c:pt>
                <c:pt idx="4">
                  <c:v>0.44640000000000002</c:v>
                </c:pt>
                <c:pt idx="5">
                  <c:v>0.64600000000000002</c:v>
                </c:pt>
                <c:pt idx="6">
                  <c:v>0.81850000000000001</c:v>
                </c:pt>
                <c:pt idx="7">
                  <c:v>0.94359999999999999</c:v>
                </c:pt>
                <c:pt idx="8">
                  <c:v>0.93859999999999999</c:v>
                </c:pt>
                <c:pt idx="9">
                  <c:v>0.91339999999999999</c:v>
                </c:pt>
                <c:pt idx="10">
                  <c:v>1.4126000000000001</c:v>
                </c:pt>
                <c:pt idx="11">
                  <c:v>2.7416999999999998</c:v>
                </c:pt>
                <c:pt idx="12">
                  <c:v>1.6914</c:v>
                </c:pt>
                <c:pt idx="13">
                  <c:v>1.4135</c:v>
                </c:pt>
                <c:pt idx="14">
                  <c:v>2.2656000000000001</c:v>
                </c:pt>
                <c:pt idx="15">
                  <c:v>2.0577000000000001</c:v>
                </c:pt>
                <c:pt idx="16">
                  <c:v>2.2986</c:v>
                </c:pt>
                <c:pt idx="17">
                  <c:v>5.2281000000000004</c:v>
                </c:pt>
                <c:pt idx="18">
                  <c:v>5.1710000000000003</c:v>
                </c:pt>
                <c:pt idx="19">
                  <c:v>5.2473000000000001</c:v>
                </c:pt>
                <c:pt idx="20">
                  <c:v>10.1959</c:v>
                </c:pt>
                <c:pt idx="21">
                  <c:v>8.6744000000000003</c:v>
                </c:pt>
                <c:pt idx="22">
                  <c:v>11.742100000000001</c:v>
                </c:pt>
                <c:pt idx="23">
                  <c:v>7.4282000000000004</c:v>
                </c:pt>
                <c:pt idx="24">
                  <c:v>6.7968000000000002</c:v>
                </c:pt>
                <c:pt idx="25">
                  <c:v>3.1234999999999999</c:v>
                </c:pt>
                <c:pt idx="26">
                  <c:v>12.9603</c:v>
                </c:pt>
                <c:pt idx="27">
                  <c:v>8.3340999999999994</c:v>
                </c:pt>
                <c:pt idx="28">
                  <c:v>3.6968000000000001</c:v>
                </c:pt>
                <c:pt idx="29">
                  <c:v>1.2424999999999999</c:v>
                </c:pt>
                <c:pt idx="30">
                  <c:v>1.3456999999999999</c:v>
                </c:pt>
                <c:pt idx="31">
                  <c:v>3.9356</c:v>
                </c:pt>
                <c:pt idx="32">
                  <c:v>4.4450000000000003</c:v>
                </c:pt>
                <c:pt idx="33">
                  <c:v>1.9958</c:v>
                </c:pt>
                <c:pt idx="34">
                  <c:v>1.7817000000000001</c:v>
                </c:pt>
                <c:pt idx="35">
                  <c:v>1.3267</c:v>
                </c:pt>
                <c:pt idx="36">
                  <c:v>0.67110000000000003</c:v>
                </c:pt>
                <c:pt idx="37">
                  <c:v>0.23810000000000001</c:v>
                </c:pt>
                <c:pt idx="38">
                  <c:v>0.22339999999999999</c:v>
                </c:pt>
                <c:pt idx="39">
                  <c:v>0.17580000000000001</c:v>
                </c:pt>
                <c:pt idx="40">
                  <c:v>0.15640000000000001</c:v>
                </c:pt>
                <c:pt idx="71">
                  <c:v>9.4700000000000006E-2</c:v>
                </c:pt>
                <c:pt idx="72">
                  <c:v>0.1148</c:v>
                </c:pt>
                <c:pt idx="73">
                  <c:v>0.1242</c:v>
                </c:pt>
                <c:pt idx="74">
                  <c:v>0.13739999999999999</c:v>
                </c:pt>
                <c:pt idx="75">
                  <c:v>0.33610000000000001</c:v>
                </c:pt>
                <c:pt idx="76">
                  <c:v>0.36799999999999999</c:v>
                </c:pt>
                <c:pt idx="77">
                  <c:v>1.1558999999999999</c:v>
                </c:pt>
                <c:pt idx="78">
                  <c:v>1.3592</c:v>
                </c:pt>
                <c:pt idx="79">
                  <c:v>2.3426</c:v>
                </c:pt>
                <c:pt idx="80">
                  <c:v>0.86370000000000002</c:v>
                </c:pt>
                <c:pt idx="81">
                  <c:v>0.67979999999999996</c:v>
                </c:pt>
                <c:pt idx="82">
                  <c:v>1.4645999999999999</c:v>
                </c:pt>
                <c:pt idx="83">
                  <c:v>1.1085</c:v>
                </c:pt>
                <c:pt idx="84">
                  <c:v>1.0743</c:v>
                </c:pt>
                <c:pt idx="85">
                  <c:v>1.5475000000000001</c:v>
                </c:pt>
                <c:pt idx="86">
                  <c:v>4.4630000000000001</c:v>
                </c:pt>
                <c:pt idx="87">
                  <c:v>2.9782000000000002</c:v>
                </c:pt>
                <c:pt idx="88">
                  <c:v>4.1805000000000003</c:v>
                </c:pt>
                <c:pt idx="89">
                  <c:v>5.1026999999999996</c:v>
                </c:pt>
                <c:pt idx="90">
                  <c:v>5.6191000000000004</c:v>
                </c:pt>
                <c:pt idx="91">
                  <c:v>4.9615</c:v>
                </c:pt>
                <c:pt idx="92">
                  <c:v>8.7516999999999996</c:v>
                </c:pt>
                <c:pt idx="93">
                  <c:v>13.204700000000001</c:v>
                </c:pt>
                <c:pt idx="94">
                  <c:v>10.809200000000001</c:v>
                </c:pt>
                <c:pt idx="95">
                  <c:v>7.3407</c:v>
                </c:pt>
                <c:pt idx="96">
                  <c:v>8.5495999999999999</c:v>
                </c:pt>
                <c:pt idx="97">
                  <c:v>5.7801999999999998</c:v>
                </c:pt>
                <c:pt idx="98">
                  <c:v>16.347300000000001</c:v>
                </c:pt>
                <c:pt idx="99">
                  <c:v>5.0004</c:v>
                </c:pt>
                <c:pt idx="100">
                  <c:v>10.3796</c:v>
                </c:pt>
                <c:pt idx="101">
                  <c:v>8.4907000000000004</c:v>
                </c:pt>
                <c:pt idx="102">
                  <c:v>2.7130999999999998</c:v>
                </c:pt>
                <c:pt idx="103">
                  <c:v>2.3614999999999999</c:v>
                </c:pt>
                <c:pt idx="104">
                  <c:v>3.8368000000000002</c:v>
                </c:pt>
                <c:pt idx="105">
                  <c:v>2.1827000000000001</c:v>
                </c:pt>
                <c:pt idx="106">
                  <c:v>1.2345999999999999</c:v>
                </c:pt>
                <c:pt idx="107">
                  <c:v>0.54400000000000004</c:v>
                </c:pt>
                <c:pt idx="108">
                  <c:v>0.3533</c:v>
                </c:pt>
                <c:pt idx="109">
                  <c:v>0.21310000000000001</c:v>
                </c:pt>
                <c:pt idx="110">
                  <c:v>0.18729999999999999</c:v>
                </c:pt>
                <c:pt idx="111">
                  <c:v>0.1676</c:v>
                </c:pt>
                <c:pt idx="112">
                  <c:v>0.14219999999999999</c:v>
                </c:pt>
                <c:pt idx="143">
                  <c:v>0.1176</c:v>
                </c:pt>
                <c:pt idx="144">
                  <c:v>0.1459</c:v>
                </c:pt>
                <c:pt idx="145">
                  <c:v>0.1938</c:v>
                </c:pt>
                <c:pt idx="146">
                  <c:v>0.15029999999999999</c:v>
                </c:pt>
                <c:pt idx="147">
                  <c:v>0.20200000000000001</c:v>
                </c:pt>
                <c:pt idx="148">
                  <c:v>0.36399999999999999</c:v>
                </c:pt>
                <c:pt idx="149">
                  <c:v>0.69830000000000003</c:v>
                </c:pt>
                <c:pt idx="150">
                  <c:v>0.94620000000000004</c:v>
                </c:pt>
                <c:pt idx="151">
                  <c:v>1.1222000000000001</c:v>
                </c:pt>
                <c:pt idx="152">
                  <c:v>1.1056999999999999</c:v>
                </c:pt>
                <c:pt idx="153">
                  <c:v>1.0374000000000001</c:v>
                </c:pt>
                <c:pt idx="154">
                  <c:v>0.97089999999999999</c:v>
                </c:pt>
                <c:pt idx="155">
                  <c:v>3.1505000000000001</c:v>
                </c:pt>
                <c:pt idx="156">
                  <c:v>1.37</c:v>
                </c:pt>
                <c:pt idx="157">
                  <c:v>3.8767</c:v>
                </c:pt>
                <c:pt idx="158">
                  <c:v>0.91979999999999995</c:v>
                </c:pt>
                <c:pt idx="159">
                  <c:v>2.1688999999999998</c:v>
                </c:pt>
                <c:pt idx="160">
                  <c:v>2.7027999999999999</c:v>
                </c:pt>
                <c:pt idx="161">
                  <c:v>3.4695999999999998</c:v>
                </c:pt>
                <c:pt idx="162">
                  <c:v>3.2869000000000002</c:v>
                </c:pt>
                <c:pt idx="163">
                  <c:v>5.0033000000000003</c:v>
                </c:pt>
                <c:pt idx="164">
                  <c:v>7.5723000000000003</c:v>
                </c:pt>
                <c:pt idx="165">
                  <c:v>7.6866000000000003</c:v>
                </c:pt>
                <c:pt idx="166">
                  <c:v>14.565099999999999</c:v>
                </c:pt>
                <c:pt idx="167">
                  <c:v>6.9863999999999997</c:v>
                </c:pt>
                <c:pt idx="168">
                  <c:v>6.9451999999999998</c:v>
                </c:pt>
                <c:pt idx="169">
                  <c:v>10.3346</c:v>
                </c:pt>
                <c:pt idx="170">
                  <c:v>10.381</c:v>
                </c:pt>
                <c:pt idx="171">
                  <c:v>6.4752999999999998</c:v>
                </c:pt>
                <c:pt idx="172">
                  <c:v>7.6691000000000003</c:v>
                </c:pt>
                <c:pt idx="173">
                  <c:v>3.8287</c:v>
                </c:pt>
                <c:pt idx="174">
                  <c:v>6.3662000000000001</c:v>
                </c:pt>
                <c:pt idx="175">
                  <c:v>4.4592999999999998</c:v>
                </c:pt>
                <c:pt idx="176">
                  <c:v>4.8448000000000002</c:v>
                </c:pt>
                <c:pt idx="177">
                  <c:v>3.5602999999999998</c:v>
                </c:pt>
                <c:pt idx="178">
                  <c:v>2.5855999999999999</c:v>
                </c:pt>
                <c:pt idx="179">
                  <c:v>3.4049999999999998</c:v>
                </c:pt>
                <c:pt idx="180">
                  <c:v>0.6321</c:v>
                </c:pt>
                <c:pt idx="181">
                  <c:v>0.43969999999999998</c:v>
                </c:pt>
                <c:pt idx="182">
                  <c:v>0.29699999999999999</c:v>
                </c:pt>
                <c:pt idx="183">
                  <c:v>0.1883</c:v>
                </c:pt>
                <c:pt idx="184">
                  <c:v>0.1575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159560"/>
        <c:axId val="312140928"/>
      </c:barChart>
      <c:lineChart>
        <c:grouping val="standard"/>
        <c:varyColors val="0"/>
        <c:ser>
          <c:idx val="1"/>
          <c:order val="1"/>
          <c:tx>
            <c:v>NDVI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'NDVINigerChart1 (2)'!$A$8:$A$133</c:f>
              <c:numCache>
                <c:formatCode>m/d/yyyy</c:formatCode>
                <c:ptCount val="126"/>
                <c:pt idx="0">
                  <c:v>36622</c:v>
                </c:pt>
                <c:pt idx="1">
                  <c:v>36630</c:v>
                </c:pt>
                <c:pt idx="2">
                  <c:v>36638</c:v>
                </c:pt>
                <c:pt idx="3">
                  <c:v>36646</c:v>
                </c:pt>
                <c:pt idx="4">
                  <c:v>36654</c:v>
                </c:pt>
                <c:pt idx="5">
                  <c:v>36662</c:v>
                </c:pt>
                <c:pt idx="6">
                  <c:v>36670</c:v>
                </c:pt>
                <c:pt idx="7">
                  <c:v>36678</c:v>
                </c:pt>
                <c:pt idx="8">
                  <c:v>36686</c:v>
                </c:pt>
                <c:pt idx="9">
                  <c:v>36694</c:v>
                </c:pt>
                <c:pt idx="10">
                  <c:v>36702</c:v>
                </c:pt>
                <c:pt idx="11">
                  <c:v>36710</c:v>
                </c:pt>
                <c:pt idx="12">
                  <c:v>36718</c:v>
                </c:pt>
                <c:pt idx="13">
                  <c:v>36726</c:v>
                </c:pt>
                <c:pt idx="14">
                  <c:v>36734</c:v>
                </c:pt>
                <c:pt idx="15">
                  <c:v>36742</c:v>
                </c:pt>
                <c:pt idx="16">
                  <c:v>36750</c:v>
                </c:pt>
                <c:pt idx="17">
                  <c:v>36758</c:v>
                </c:pt>
                <c:pt idx="18">
                  <c:v>36766</c:v>
                </c:pt>
                <c:pt idx="19">
                  <c:v>36774</c:v>
                </c:pt>
                <c:pt idx="20">
                  <c:v>36782</c:v>
                </c:pt>
                <c:pt idx="21">
                  <c:v>36790</c:v>
                </c:pt>
                <c:pt idx="22">
                  <c:v>36798</c:v>
                </c:pt>
                <c:pt idx="23">
                  <c:v>36806</c:v>
                </c:pt>
                <c:pt idx="24">
                  <c:v>36814</c:v>
                </c:pt>
                <c:pt idx="25">
                  <c:v>36822</c:v>
                </c:pt>
                <c:pt idx="26">
                  <c:v>36830</c:v>
                </c:pt>
                <c:pt idx="27">
                  <c:v>36838</c:v>
                </c:pt>
                <c:pt idx="28">
                  <c:v>36846</c:v>
                </c:pt>
                <c:pt idx="29">
                  <c:v>36854</c:v>
                </c:pt>
                <c:pt idx="30">
                  <c:v>36862</c:v>
                </c:pt>
                <c:pt idx="31">
                  <c:v>36870</c:v>
                </c:pt>
                <c:pt idx="32">
                  <c:v>36878</c:v>
                </c:pt>
                <c:pt idx="33">
                  <c:v>36886</c:v>
                </c:pt>
                <c:pt idx="34">
                  <c:v>36892</c:v>
                </c:pt>
                <c:pt idx="35">
                  <c:v>36900</c:v>
                </c:pt>
                <c:pt idx="36">
                  <c:v>36908</c:v>
                </c:pt>
                <c:pt idx="37">
                  <c:v>36916</c:v>
                </c:pt>
                <c:pt idx="38">
                  <c:v>36924</c:v>
                </c:pt>
                <c:pt idx="39">
                  <c:v>36932</c:v>
                </c:pt>
                <c:pt idx="40">
                  <c:v>36940</c:v>
                </c:pt>
                <c:pt idx="41">
                  <c:v>36948</c:v>
                </c:pt>
                <c:pt idx="42">
                  <c:v>36956</c:v>
                </c:pt>
                <c:pt idx="43">
                  <c:v>36964</c:v>
                </c:pt>
                <c:pt idx="44">
                  <c:v>36972</c:v>
                </c:pt>
                <c:pt idx="45">
                  <c:v>36980</c:v>
                </c:pt>
                <c:pt idx="46">
                  <c:v>36988</c:v>
                </c:pt>
                <c:pt idx="47">
                  <c:v>36996</c:v>
                </c:pt>
                <c:pt idx="48">
                  <c:v>37004</c:v>
                </c:pt>
                <c:pt idx="49">
                  <c:v>37012</c:v>
                </c:pt>
                <c:pt idx="50">
                  <c:v>37020</c:v>
                </c:pt>
                <c:pt idx="51">
                  <c:v>37028</c:v>
                </c:pt>
                <c:pt idx="52">
                  <c:v>37036</c:v>
                </c:pt>
                <c:pt idx="53">
                  <c:v>37044</c:v>
                </c:pt>
                <c:pt idx="54">
                  <c:v>37052</c:v>
                </c:pt>
                <c:pt idx="55">
                  <c:v>37060</c:v>
                </c:pt>
                <c:pt idx="56">
                  <c:v>37068</c:v>
                </c:pt>
                <c:pt idx="57">
                  <c:v>37076</c:v>
                </c:pt>
                <c:pt idx="58">
                  <c:v>37084</c:v>
                </c:pt>
                <c:pt idx="59">
                  <c:v>37092</c:v>
                </c:pt>
                <c:pt idx="60">
                  <c:v>37100</c:v>
                </c:pt>
                <c:pt idx="61">
                  <c:v>37108</c:v>
                </c:pt>
                <c:pt idx="62">
                  <c:v>37116</c:v>
                </c:pt>
                <c:pt idx="63">
                  <c:v>37124</c:v>
                </c:pt>
                <c:pt idx="64">
                  <c:v>37132</c:v>
                </c:pt>
                <c:pt idx="65">
                  <c:v>37140</c:v>
                </c:pt>
                <c:pt idx="66">
                  <c:v>37148</c:v>
                </c:pt>
                <c:pt idx="67">
                  <c:v>37156</c:v>
                </c:pt>
                <c:pt idx="68">
                  <c:v>37164</c:v>
                </c:pt>
                <c:pt idx="69">
                  <c:v>37172</c:v>
                </c:pt>
                <c:pt idx="70">
                  <c:v>37180</c:v>
                </c:pt>
                <c:pt idx="71">
                  <c:v>37188</c:v>
                </c:pt>
                <c:pt idx="72">
                  <c:v>37196</c:v>
                </c:pt>
                <c:pt idx="73">
                  <c:v>37204</c:v>
                </c:pt>
                <c:pt idx="74">
                  <c:v>37212</c:v>
                </c:pt>
                <c:pt idx="75">
                  <c:v>37220</c:v>
                </c:pt>
                <c:pt idx="76">
                  <c:v>37228</c:v>
                </c:pt>
                <c:pt idx="77">
                  <c:v>37236</c:v>
                </c:pt>
                <c:pt idx="78">
                  <c:v>37244</c:v>
                </c:pt>
                <c:pt idx="79">
                  <c:v>37252</c:v>
                </c:pt>
                <c:pt idx="80">
                  <c:v>37257</c:v>
                </c:pt>
                <c:pt idx="81">
                  <c:v>37265</c:v>
                </c:pt>
                <c:pt idx="82">
                  <c:v>37273</c:v>
                </c:pt>
                <c:pt idx="83">
                  <c:v>37281</c:v>
                </c:pt>
                <c:pt idx="84">
                  <c:v>37289</c:v>
                </c:pt>
                <c:pt idx="85">
                  <c:v>37297</c:v>
                </c:pt>
                <c:pt idx="86">
                  <c:v>37305</c:v>
                </c:pt>
                <c:pt idx="87">
                  <c:v>37313</c:v>
                </c:pt>
                <c:pt idx="88">
                  <c:v>37321</c:v>
                </c:pt>
                <c:pt idx="89">
                  <c:v>37329</c:v>
                </c:pt>
                <c:pt idx="90">
                  <c:v>37337</c:v>
                </c:pt>
                <c:pt idx="91">
                  <c:v>37345</c:v>
                </c:pt>
                <c:pt idx="92">
                  <c:v>37353</c:v>
                </c:pt>
                <c:pt idx="93">
                  <c:v>37361</c:v>
                </c:pt>
                <c:pt idx="94">
                  <c:v>37369</c:v>
                </c:pt>
                <c:pt idx="95">
                  <c:v>37377</c:v>
                </c:pt>
                <c:pt idx="96">
                  <c:v>37385</c:v>
                </c:pt>
                <c:pt idx="97">
                  <c:v>37393</c:v>
                </c:pt>
                <c:pt idx="98">
                  <c:v>37401</c:v>
                </c:pt>
                <c:pt idx="99">
                  <c:v>37409</c:v>
                </c:pt>
                <c:pt idx="100">
                  <c:v>37417</c:v>
                </c:pt>
                <c:pt idx="101">
                  <c:v>37425</c:v>
                </c:pt>
                <c:pt idx="102">
                  <c:v>37433</c:v>
                </c:pt>
                <c:pt idx="103">
                  <c:v>37441</c:v>
                </c:pt>
                <c:pt idx="104">
                  <c:v>37449</c:v>
                </c:pt>
                <c:pt idx="105">
                  <c:v>37457</c:v>
                </c:pt>
                <c:pt idx="106">
                  <c:v>37465</c:v>
                </c:pt>
                <c:pt idx="107">
                  <c:v>37473</c:v>
                </c:pt>
                <c:pt idx="108">
                  <c:v>37481</c:v>
                </c:pt>
                <c:pt idx="109">
                  <c:v>37489</c:v>
                </c:pt>
                <c:pt idx="110">
                  <c:v>37497</c:v>
                </c:pt>
                <c:pt idx="111">
                  <c:v>37505</c:v>
                </c:pt>
                <c:pt idx="112">
                  <c:v>37513</c:v>
                </c:pt>
                <c:pt idx="113">
                  <c:v>37521</c:v>
                </c:pt>
                <c:pt idx="114">
                  <c:v>37529</c:v>
                </c:pt>
                <c:pt idx="115">
                  <c:v>37537</c:v>
                </c:pt>
                <c:pt idx="116">
                  <c:v>37545</c:v>
                </c:pt>
                <c:pt idx="117">
                  <c:v>37553</c:v>
                </c:pt>
                <c:pt idx="118">
                  <c:v>37561</c:v>
                </c:pt>
                <c:pt idx="119">
                  <c:v>37569</c:v>
                </c:pt>
                <c:pt idx="120">
                  <c:v>37577</c:v>
                </c:pt>
                <c:pt idx="121">
                  <c:v>37585</c:v>
                </c:pt>
                <c:pt idx="122">
                  <c:v>37593</c:v>
                </c:pt>
                <c:pt idx="123">
                  <c:v>37601</c:v>
                </c:pt>
                <c:pt idx="124">
                  <c:v>37609</c:v>
                </c:pt>
                <c:pt idx="125">
                  <c:v>37617</c:v>
                </c:pt>
              </c:numCache>
            </c:numRef>
          </c:cat>
          <c:val>
            <c:numRef>
              <c:f>'NDVINigerChart1 (2)'!$B$8:$B$133</c:f>
              <c:numCache>
                <c:formatCode>General</c:formatCode>
                <c:ptCount val="126"/>
                <c:pt idx="0">
                  <c:v>0.11899999999999999</c:v>
                </c:pt>
                <c:pt idx="1">
                  <c:v>0.11799999999999999</c:v>
                </c:pt>
                <c:pt idx="2">
                  <c:v>0.11700000000000001</c:v>
                </c:pt>
                <c:pt idx="3">
                  <c:v>0.11799999999999999</c:v>
                </c:pt>
                <c:pt idx="4">
                  <c:v>0.11899999999999999</c:v>
                </c:pt>
                <c:pt idx="5">
                  <c:v>0.11799999999999999</c:v>
                </c:pt>
                <c:pt idx="6">
                  <c:v>0.11700000000000001</c:v>
                </c:pt>
                <c:pt idx="7">
                  <c:v>0.11799999999999999</c:v>
                </c:pt>
                <c:pt idx="8">
                  <c:v>0.121</c:v>
                </c:pt>
                <c:pt idx="9">
                  <c:v>0.121</c:v>
                </c:pt>
                <c:pt idx="10">
                  <c:v>0.121</c:v>
                </c:pt>
                <c:pt idx="11">
                  <c:v>0.12</c:v>
                </c:pt>
                <c:pt idx="12">
                  <c:v>0.11899999999999999</c:v>
                </c:pt>
                <c:pt idx="13">
                  <c:v>0.122</c:v>
                </c:pt>
                <c:pt idx="14">
                  <c:v>0.115</c:v>
                </c:pt>
                <c:pt idx="15">
                  <c:v>8.5999999999999993E-2</c:v>
                </c:pt>
                <c:pt idx="16">
                  <c:v>0.14299999999999999</c:v>
                </c:pt>
                <c:pt idx="17">
                  <c:v>0.16300000000000001</c:v>
                </c:pt>
                <c:pt idx="18">
                  <c:v>0.16</c:v>
                </c:pt>
                <c:pt idx="19">
                  <c:v>0.14699999999999999</c:v>
                </c:pt>
                <c:pt idx="20">
                  <c:v>0.14199999999999999</c:v>
                </c:pt>
                <c:pt idx="21">
                  <c:v>0.14000000000000001</c:v>
                </c:pt>
                <c:pt idx="22">
                  <c:v>0.13600000000000001</c:v>
                </c:pt>
                <c:pt idx="23">
                  <c:v>0.13100000000000001</c:v>
                </c:pt>
                <c:pt idx="24">
                  <c:v>0.125</c:v>
                </c:pt>
                <c:pt idx="25">
                  <c:v>0.123</c:v>
                </c:pt>
                <c:pt idx="26">
                  <c:v>0.124</c:v>
                </c:pt>
                <c:pt idx="27">
                  <c:v>0.123</c:v>
                </c:pt>
                <c:pt idx="28">
                  <c:v>0.121</c:v>
                </c:pt>
                <c:pt idx="29">
                  <c:v>0.121</c:v>
                </c:pt>
                <c:pt idx="30">
                  <c:v>0.11700000000000001</c:v>
                </c:pt>
                <c:pt idx="31">
                  <c:v>0.11600000000000001</c:v>
                </c:pt>
                <c:pt idx="32">
                  <c:v>0.11899999999999999</c:v>
                </c:pt>
                <c:pt idx="33">
                  <c:v>0.11799999999999999</c:v>
                </c:pt>
                <c:pt idx="34">
                  <c:v>0.11799999999999999</c:v>
                </c:pt>
                <c:pt idx="35">
                  <c:v>0.11799999999999999</c:v>
                </c:pt>
                <c:pt idx="36">
                  <c:v>0.11799999999999999</c:v>
                </c:pt>
                <c:pt idx="37">
                  <c:v>0.11700000000000001</c:v>
                </c:pt>
                <c:pt idx="38">
                  <c:v>0.115</c:v>
                </c:pt>
                <c:pt idx="39">
                  <c:v>0.11700000000000001</c:v>
                </c:pt>
                <c:pt idx="40">
                  <c:v>0.12</c:v>
                </c:pt>
                <c:pt idx="41">
                  <c:v>0.12</c:v>
                </c:pt>
                <c:pt idx="42">
                  <c:v>0.11799999999999999</c:v>
                </c:pt>
                <c:pt idx="43">
                  <c:v>0.11799999999999999</c:v>
                </c:pt>
                <c:pt idx="44">
                  <c:v>0.11600000000000001</c:v>
                </c:pt>
                <c:pt idx="45">
                  <c:v>0.11600000000000001</c:v>
                </c:pt>
                <c:pt idx="46">
                  <c:v>0.114</c:v>
                </c:pt>
                <c:pt idx="47">
                  <c:v>0.109</c:v>
                </c:pt>
                <c:pt idx="48">
                  <c:v>0.109</c:v>
                </c:pt>
                <c:pt idx="49">
                  <c:v>0.106</c:v>
                </c:pt>
                <c:pt idx="50">
                  <c:v>0.108</c:v>
                </c:pt>
                <c:pt idx="51">
                  <c:v>0.114</c:v>
                </c:pt>
                <c:pt idx="52">
                  <c:v>0.115</c:v>
                </c:pt>
                <c:pt idx="53">
                  <c:v>0.115</c:v>
                </c:pt>
                <c:pt idx="54">
                  <c:v>9.7000000000000003E-2</c:v>
                </c:pt>
                <c:pt idx="56">
                  <c:v>0.107</c:v>
                </c:pt>
                <c:pt idx="57">
                  <c:v>0.107</c:v>
                </c:pt>
                <c:pt idx="58">
                  <c:v>0.113</c:v>
                </c:pt>
                <c:pt idx="59">
                  <c:v>0.111</c:v>
                </c:pt>
                <c:pt idx="60">
                  <c:v>0.122</c:v>
                </c:pt>
                <c:pt idx="61">
                  <c:v>0.127</c:v>
                </c:pt>
                <c:pt idx="62">
                  <c:v>0.14199999999999999</c:v>
                </c:pt>
                <c:pt idx="63">
                  <c:v>0.15</c:v>
                </c:pt>
                <c:pt idx="64">
                  <c:v>0.155</c:v>
                </c:pt>
                <c:pt idx="65">
                  <c:v>0.157</c:v>
                </c:pt>
                <c:pt idx="66">
                  <c:v>0.151</c:v>
                </c:pt>
                <c:pt idx="67">
                  <c:v>0.14799999999999999</c:v>
                </c:pt>
                <c:pt idx="68">
                  <c:v>0.14099999999999999</c:v>
                </c:pt>
                <c:pt idx="69">
                  <c:v>0.13800000000000001</c:v>
                </c:pt>
                <c:pt idx="70">
                  <c:v>0.13200000000000001</c:v>
                </c:pt>
                <c:pt idx="71">
                  <c:v>0.13</c:v>
                </c:pt>
                <c:pt idx="72">
                  <c:v>0.129</c:v>
                </c:pt>
                <c:pt idx="73">
                  <c:v>0.127</c:v>
                </c:pt>
                <c:pt idx="74">
                  <c:v>0.125</c:v>
                </c:pt>
                <c:pt idx="75">
                  <c:v>0.124</c:v>
                </c:pt>
                <c:pt idx="76">
                  <c:v>0.126</c:v>
                </c:pt>
                <c:pt idx="77">
                  <c:v>0.127</c:v>
                </c:pt>
                <c:pt idx="78">
                  <c:v>0.123</c:v>
                </c:pt>
                <c:pt idx="79">
                  <c:v>0.123</c:v>
                </c:pt>
                <c:pt idx="80">
                  <c:v>0.121</c:v>
                </c:pt>
                <c:pt idx="81">
                  <c:v>0.121</c:v>
                </c:pt>
                <c:pt idx="82">
                  <c:v>0.12</c:v>
                </c:pt>
                <c:pt idx="83">
                  <c:v>0.12</c:v>
                </c:pt>
                <c:pt idx="84">
                  <c:v>0.12</c:v>
                </c:pt>
                <c:pt idx="85">
                  <c:v>0.12</c:v>
                </c:pt>
                <c:pt idx="86">
                  <c:v>0.12</c:v>
                </c:pt>
                <c:pt idx="87">
                  <c:v>0.12</c:v>
                </c:pt>
                <c:pt idx="88">
                  <c:v>0.11899999999999999</c:v>
                </c:pt>
                <c:pt idx="89">
                  <c:v>0.104</c:v>
                </c:pt>
                <c:pt idx="90">
                  <c:v>0.109</c:v>
                </c:pt>
                <c:pt idx="91">
                  <c:v>0.114</c:v>
                </c:pt>
                <c:pt idx="92">
                  <c:v>0.114</c:v>
                </c:pt>
                <c:pt idx="93">
                  <c:v>0.115</c:v>
                </c:pt>
                <c:pt idx="94">
                  <c:v>0.11600000000000001</c:v>
                </c:pt>
                <c:pt idx="95">
                  <c:v>0.115</c:v>
                </c:pt>
                <c:pt idx="96">
                  <c:v>0.11600000000000001</c:v>
                </c:pt>
                <c:pt idx="97">
                  <c:v>0.11799999999999999</c:v>
                </c:pt>
                <c:pt idx="98">
                  <c:v>0.11700000000000001</c:v>
                </c:pt>
                <c:pt idx="99">
                  <c:v>0.113</c:v>
                </c:pt>
                <c:pt idx="100">
                  <c:v>0.11700000000000001</c:v>
                </c:pt>
                <c:pt idx="101">
                  <c:v>0.121</c:v>
                </c:pt>
                <c:pt idx="102">
                  <c:v>0.121</c:v>
                </c:pt>
                <c:pt idx="103">
                  <c:v>0.12</c:v>
                </c:pt>
                <c:pt idx="104">
                  <c:v>0.12</c:v>
                </c:pt>
                <c:pt idx="105">
                  <c:v>0.11899999999999999</c:v>
                </c:pt>
                <c:pt idx="106">
                  <c:v>0.13100000000000001</c:v>
                </c:pt>
                <c:pt idx="107">
                  <c:v>0.13900000000000001</c:v>
                </c:pt>
                <c:pt idx="108">
                  <c:v>0.14699999999999999</c:v>
                </c:pt>
                <c:pt idx="109">
                  <c:v>0.152</c:v>
                </c:pt>
                <c:pt idx="110">
                  <c:v>0.151</c:v>
                </c:pt>
                <c:pt idx="111">
                  <c:v>0.14899999999999999</c:v>
                </c:pt>
                <c:pt idx="112">
                  <c:v>0.14599999999999999</c:v>
                </c:pt>
                <c:pt idx="113">
                  <c:v>0.14099999999999999</c:v>
                </c:pt>
                <c:pt idx="114">
                  <c:v>0.13600000000000001</c:v>
                </c:pt>
                <c:pt idx="115">
                  <c:v>0.13700000000000001</c:v>
                </c:pt>
                <c:pt idx="116">
                  <c:v>0.13400000000000001</c:v>
                </c:pt>
                <c:pt idx="117">
                  <c:v>0.13100000000000001</c:v>
                </c:pt>
                <c:pt idx="118">
                  <c:v>0.129</c:v>
                </c:pt>
                <c:pt idx="119">
                  <c:v>0.127</c:v>
                </c:pt>
                <c:pt idx="120">
                  <c:v>0.125</c:v>
                </c:pt>
                <c:pt idx="121">
                  <c:v>0.124</c:v>
                </c:pt>
                <c:pt idx="122">
                  <c:v>0.125</c:v>
                </c:pt>
                <c:pt idx="123">
                  <c:v>0.123</c:v>
                </c:pt>
                <c:pt idx="124">
                  <c:v>0.121</c:v>
                </c:pt>
                <c:pt idx="125">
                  <c:v>0.121</c:v>
                </c:pt>
              </c:numCache>
            </c:numRef>
          </c:val>
          <c:smooth val="0"/>
        </c:ser>
        <c:ser>
          <c:idx val="2"/>
          <c:order val="2"/>
          <c:tx>
            <c:v>Fitted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'NDVINigerChart1 (2)'!$C$8:$C$133</c:f>
              <c:numCache>
                <c:formatCode>General</c:formatCode>
                <c:ptCount val="126"/>
                <c:pt idx="0">
                  <c:v>0.112</c:v>
                </c:pt>
                <c:pt idx="1">
                  <c:v>0.113</c:v>
                </c:pt>
                <c:pt idx="2">
                  <c:v>0.114</c:v>
                </c:pt>
                <c:pt idx="3">
                  <c:v>0.11600000000000001</c:v>
                </c:pt>
                <c:pt idx="4">
                  <c:v>0.11700000000000001</c:v>
                </c:pt>
                <c:pt idx="5">
                  <c:v>0.11899999999999999</c:v>
                </c:pt>
                <c:pt idx="6">
                  <c:v>0.121</c:v>
                </c:pt>
                <c:pt idx="7">
                  <c:v>0.123</c:v>
                </c:pt>
                <c:pt idx="8">
                  <c:v>0.125</c:v>
                </c:pt>
                <c:pt idx="9">
                  <c:v>0.127</c:v>
                </c:pt>
                <c:pt idx="10">
                  <c:v>0.129</c:v>
                </c:pt>
                <c:pt idx="11">
                  <c:v>0.13100000000000001</c:v>
                </c:pt>
                <c:pt idx="12">
                  <c:v>0.13300000000000001</c:v>
                </c:pt>
                <c:pt idx="13">
                  <c:v>0.13500000000000001</c:v>
                </c:pt>
                <c:pt idx="14">
                  <c:v>0.13600000000000001</c:v>
                </c:pt>
                <c:pt idx="15">
                  <c:v>0.13800000000000001</c:v>
                </c:pt>
                <c:pt idx="16">
                  <c:v>0.13900000000000001</c:v>
                </c:pt>
                <c:pt idx="17">
                  <c:v>0.14000000000000001</c:v>
                </c:pt>
                <c:pt idx="18">
                  <c:v>0.14000000000000001</c:v>
                </c:pt>
                <c:pt idx="19">
                  <c:v>0.14099999999999999</c:v>
                </c:pt>
                <c:pt idx="20">
                  <c:v>0.14099999999999999</c:v>
                </c:pt>
                <c:pt idx="21">
                  <c:v>0.14099999999999999</c:v>
                </c:pt>
                <c:pt idx="22">
                  <c:v>0.14000000000000001</c:v>
                </c:pt>
                <c:pt idx="23">
                  <c:v>0.14000000000000001</c:v>
                </c:pt>
                <c:pt idx="24">
                  <c:v>0.13900000000000001</c:v>
                </c:pt>
                <c:pt idx="25">
                  <c:v>0.13700000000000001</c:v>
                </c:pt>
                <c:pt idx="26">
                  <c:v>0.13600000000000001</c:v>
                </c:pt>
                <c:pt idx="27">
                  <c:v>0.13400000000000001</c:v>
                </c:pt>
                <c:pt idx="28">
                  <c:v>0.13200000000000001</c:v>
                </c:pt>
                <c:pt idx="29">
                  <c:v>0.13100000000000001</c:v>
                </c:pt>
                <c:pt idx="30">
                  <c:v>0.129</c:v>
                </c:pt>
                <c:pt idx="31">
                  <c:v>0.127</c:v>
                </c:pt>
                <c:pt idx="32">
                  <c:v>0.124</c:v>
                </c:pt>
                <c:pt idx="33">
                  <c:v>0.122</c:v>
                </c:pt>
                <c:pt idx="34">
                  <c:v>0.121</c:v>
                </c:pt>
                <c:pt idx="35">
                  <c:v>0.11899999999999999</c:v>
                </c:pt>
                <c:pt idx="36">
                  <c:v>0.11700000000000001</c:v>
                </c:pt>
                <c:pt idx="37">
                  <c:v>0.11600000000000001</c:v>
                </c:pt>
                <c:pt idx="38">
                  <c:v>0.114</c:v>
                </c:pt>
                <c:pt idx="39">
                  <c:v>0.113</c:v>
                </c:pt>
                <c:pt idx="40">
                  <c:v>0.112</c:v>
                </c:pt>
                <c:pt idx="41">
                  <c:v>0.111</c:v>
                </c:pt>
                <c:pt idx="42">
                  <c:v>0.111</c:v>
                </c:pt>
                <c:pt idx="43">
                  <c:v>0.111</c:v>
                </c:pt>
                <c:pt idx="44">
                  <c:v>0.111</c:v>
                </c:pt>
                <c:pt idx="45">
                  <c:v>0.112</c:v>
                </c:pt>
                <c:pt idx="46">
                  <c:v>0.112</c:v>
                </c:pt>
                <c:pt idx="47">
                  <c:v>0.113</c:v>
                </c:pt>
                <c:pt idx="48">
                  <c:v>0.114</c:v>
                </c:pt>
                <c:pt idx="49">
                  <c:v>0.11600000000000001</c:v>
                </c:pt>
                <c:pt idx="50">
                  <c:v>0.11700000000000001</c:v>
                </c:pt>
                <c:pt idx="51">
                  <c:v>0.11899999999999999</c:v>
                </c:pt>
                <c:pt idx="52">
                  <c:v>0.121</c:v>
                </c:pt>
                <c:pt idx="53">
                  <c:v>0.123</c:v>
                </c:pt>
                <c:pt idx="54">
                  <c:v>0.125</c:v>
                </c:pt>
                <c:pt idx="55">
                  <c:v>0.127</c:v>
                </c:pt>
                <c:pt idx="56">
                  <c:v>0.129</c:v>
                </c:pt>
                <c:pt idx="57">
                  <c:v>0.13100000000000001</c:v>
                </c:pt>
                <c:pt idx="58">
                  <c:v>0.13300000000000001</c:v>
                </c:pt>
                <c:pt idx="59">
                  <c:v>0.13500000000000001</c:v>
                </c:pt>
                <c:pt idx="60">
                  <c:v>0.13600000000000001</c:v>
                </c:pt>
                <c:pt idx="61">
                  <c:v>0.13800000000000001</c:v>
                </c:pt>
                <c:pt idx="62">
                  <c:v>0.13900000000000001</c:v>
                </c:pt>
                <c:pt idx="63">
                  <c:v>0.14000000000000001</c:v>
                </c:pt>
                <c:pt idx="64">
                  <c:v>0.14000000000000001</c:v>
                </c:pt>
                <c:pt idx="65">
                  <c:v>0.14099999999999999</c:v>
                </c:pt>
                <c:pt idx="66">
                  <c:v>0.14099999999999999</c:v>
                </c:pt>
                <c:pt idx="67">
                  <c:v>0.14099999999999999</c:v>
                </c:pt>
                <c:pt idx="68">
                  <c:v>0.14000000000000001</c:v>
                </c:pt>
                <c:pt idx="69">
                  <c:v>0.13900000000000001</c:v>
                </c:pt>
                <c:pt idx="70">
                  <c:v>0.13800000000000001</c:v>
                </c:pt>
                <c:pt idx="71">
                  <c:v>0.13700000000000001</c:v>
                </c:pt>
                <c:pt idx="72">
                  <c:v>0.13600000000000001</c:v>
                </c:pt>
                <c:pt idx="73">
                  <c:v>0.13400000000000001</c:v>
                </c:pt>
                <c:pt idx="74">
                  <c:v>0.13200000000000001</c:v>
                </c:pt>
                <c:pt idx="75">
                  <c:v>0.13</c:v>
                </c:pt>
                <c:pt idx="76">
                  <c:v>0.128</c:v>
                </c:pt>
                <c:pt idx="77">
                  <c:v>0.126</c:v>
                </c:pt>
                <c:pt idx="78">
                  <c:v>0.124</c:v>
                </c:pt>
                <c:pt idx="79">
                  <c:v>0.122</c:v>
                </c:pt>
                <c:pt idx="80">
                  <c:v>0.121</c:v>
                </c:pt>
                <c:pt idx="81">
                  <c:v>0.11899999999999999</c:v>
                </c:pt>
                <c:pt idx="82">
                  <c:v>0.11700000000000001</c:v>
                </c:pt>
                <c:pt idx="83">
                  <c:v>0.11600000000000001</c:v>
                </c:pt>
                <c:pt idx="84">
                  <c:v>0.114</c:v>
                </c:pt>
                <c:pt idx="85">
                  <c:v>0.113</c:v>
                </c:pt>
                <c:pt idx="86">
                  <c:v>0.112</c:v>
                </c:pt>
                <c:pt idx="87">
                  <c:v>0.111</c:v>
                </c:pt>
                <c:pt idx="88">
                  <c:v>0.111</c:v>
                </c:pt>
                <c:pt idx="89">
                  <c:v>0.111</c:v>
                </c:pt>
                <c:pt idx="90">
                  <c:v>0.111</c:v>
                </c:pt>
                <c:pt idx="91">
                  <c:v>0.111</c:v>
                </c:pt>
                <c:pt idx="92">
                  <c:v>0.112</c:v>
                </c:pt>
                <c:pt idx="93">
                  <c:v>0.113</c:v>
                </c:pt>
                <c:pt idx="94">
                  <c:v>0.114</c:v>
                </c:pt>
                <c:pt idx="95">
                  <c:v>0.11600000000000001</c:v>
                </c:pt>
                <c:pt idx="96">
                  <c:v>0.11700000000000001</c:v>
                </c:pt>
                <c:pt idx="97">
                  <c:v>0.11899999999999999</c:v>
                </c:pt>
                <c:pt idx="98">
                  <c:v>0.121</c:v>
                </c:pt>
                <c:pt idx="99">
                  <c:v>0.123</c:v>
                </c:pt>
                <c:pt idx="100">
                  <c:v>0.125</c:v>
                </c:pt>
                <c:pt idx="101">
                  <c:v>0.127</c:v>
                </c:pt>
                <c:pt idx="102">
                  <c:v>0.129</c:v>
                </c:pt>
                <c:pt idx="103">
                  <c:v>0.13100000000000001</c:v>
                </c:pt>
                <c:pt idx="104">
                  <c:v>0.13300000000000001</c:v>
                </c:pt>
                <c:pt idx="105">
                  <c:v>0.13500000000000001</c:v>
                </c:pt>
                <c:pt idx="106">
                  <c:v>0.13600000000000001</c:v>
                </c:pt>
                <c:pt idx="107">
                  <c:v>0.13800000000000001</c:v>
                </c:pt>
                <c:pt idx="108">
                  <c:v>0.13900000000000001</c:v>
                </c:pt>
                <c:pt idx="109">
                  <c:v>0.14000000000000001</c:v>
                </c:pt>
                <c:pt idx="110">
                  <c:v>0.14000000000000001</c:v>
                </c:pt>
                <c:pt idx="111">
                  <c:v>0.14099999999999999</c:v>
                </c:pt>
                <c:pt idx="112">
                  <c:v>0.14099999999999999</c:v>
                </c:pt>
                <c:pt idx="113">
                  <c:v>0.14099999999999999</c:v>
                </c:pt>
                <c:pt idx="114">
                  <c:v>0.14000000000000001</c:v>
                </c:pt>
                <c:pt idx="115">
                  <c:v>0.14000000000000001</c:v>
                </c:pt>
                <c:pt idx="116">
                  <c:v>0.13900000000000001</c:v>
                </c:pt>
                <c:pt idx="117">
                  <c:v>0.13700000000000001</c:v>
                </c:pt>
                <c:pt idx="118">
                  <c:v>0.13600000000000001</c:v>
                </c:pt>
                <c:pt idx="119">
                  <c:v>0.13400000000000001</c:v>
                </c:pt>
                <c:pt idx="120">
                  <c:v>0.13200000000000001</c:v>
                </c:pt>
                <c:pt idx="121">
                  <c:v>0.13</c:v>
                </c:pt>
                <c:pt idx="122">
                  <c:v>0.128</c:v>
                </c:pt>
                <c:pt idx="123">
                  <c:v>0.126</c:v>
                </c:pt>
                <c:pt idx="124">
                  <c:v>0.124</c:v>
                </c:pt>
                <c:pt idx="125">
                  <c:v>0.122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439976"/>
        <c:axId val="312142496"/>
      </c:lineChart>
      <c:dateAx>
        <c:axId val="3024399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12142496"/>
        <c:crosses val="autoZero"/>
        <c:auto val="1"/>
        <c:lblOffset val="100"/>
        <c:baseTimeUnit val="days"/>
        <c:majorUnit val="1"/>
        <c:majorTimeUnit val="years"/>
        <c:minorUnit val="3"/>
        <c:minorTimeUnit val="months"/>
      </c:dateAx>
      <c:valAx>
        <c:axId val="31214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439976"/>
        <c:crosses val="autoZero"/>
        <c:crossBetween val="between"/>
      </c:valAx>
      <c:valAx>
        <c:axId val="3121409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59560"/>
        <c:crosses val="max"/>
        <c:crossBetween val="between"/>
      </c:valAx>
      <c:dateAx>
        <c:axId val="2041595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1214092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76AADA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76AADA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  <p15:guide id="2" pos="15264" userDrawn="1">
          <p15:clr>
            <a:srgbClr val="FBAE40"/>
          </p15:clr>
        </p15:guide>
        <p15:guide id="3" pos="8640" userDrawn="1">
          <p15:clr>
            <a:srgbClr val="FBAE40"/>
          </p15:clr>
        </p15:guide>
        <p15:guide id="4" orient="horz" pos="2880" userDrawn="1">
          <p15:clr>
            <a:srgbClr val="FBAE40"/>
          </p15:clr>
        </p15:guide>
        <p15:guide id="5" orient="horz" pos="2592" userDrawn="1">
          <p15:clr>
            <a:srgbClr val="FBAE40"/>
          </p15:clr>
        </p15:guide>
        <p15:guide id="6" orient="horz" pos="227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chart" Target="../charts/chart1.xml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6"/>
          <p:cNvSpPr txBox="1">
            <a:spLocks/>
          </p:cNvSpPr>
          <p:nvPr/>
        </p:nvSpPr>
        <p:spPr>
          <a:xfrm>
            <a:off x="934896" y="5470076"/>
            <a:ext cx="12272992" cy="562627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/>
              <a:t>Global water resources are important for societies, economies, and the environment. In Niger, limited water resources restrict the expansion of communities and agriculture. Mercy Corps, a humanitarian aid agency, currently works in over forty countries around the world to address a variety of stresses. These include water resources and building long-term food resilience. A partnership between NASA DEVELOP and Mercy Corps was established as a means to facilitate the integration of NASA Earth observations into Mercy Corps’ resilience building process. Using the Tropical Rainfall Measuring Mission (TRMM), Global Precipitation Measurement (GPM), and Climate Hazards Group </a:t>
            </a:r>
            <a:r>
              <a:rPr lang="en-US" sz="2800" dirty="0" err="1"/>
              <a:t>InfraRed</a:t>
            </a:r>
            <a:r>
              <a:rPr lang="en-US" sz="2800" dirty="0"/>
              <a:t> Precipitation with Station data (CHIRPS), the team created a precipitation climatology that highlights low and high rainfall from 1981 to 2016. A Google Earth Engine tool, </a:t>
            </a:r>
            <a:r>
              <a:rPr lang="en-US" sz="2800" dirty="0" err="1"/>
              <a:t>RAIn</a:t>
            </a:r>
            <a:r>
              <a:rPr lang="en-US" sz="2800" dirty="0"/>
              <a:t> (Rainfall Analysis Integration), was built to help visualize and analyze both environmental and socioeconomic datasets. This tool allows for near real-time updates of trends in precipitation and improves Mercy Corps’ ability to spatially evaluate changes in resiliency by monitoring shocks and stressors.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23" y="23936334"/>
            <a:ext cx="214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3716000" y="32219833"/>
            <a:ext cx="10096500" cy="209051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Thanks to </a:t>
            </a:r>
            <a:r>
              <a:rPr lang="en-US" dirty="0" err="1" smtClean="0"/>
              <a:t>Théodore</a:t>
            </a:r>
            <a:r>
              <a:rPr lang="en-US" dirty="0" smtClean="0"/>
              <a:t> </a:t>
            </a:r>
            <a:r>
              <a:rPr lang="en-US" dirty="0" err="1" smtClean="0"/>
              <a:t>Kabore</a:t>
            </a:r>
            <a:r>
              <a:rPr lang="en-US" dirty="0" smtClean="0"/>
              <a:t>, Sandrine </a:t>
            </a:r>
            <a:r>
              <a:rPr lang="en-US" dirty="0" err="1" smtClean="0"/>
              <a:t>Chetail</a:t>
            </a:r>
            <a:r>
              <a:rPr lang="en-US" dirty="0" smtClean="0"/>
              <a:t>, Kate McMahon, and Eliot Levine </a:t>
            </a:r>
            <a:r>
              <a:rPr lang="en-US" dirty="0"/>
              <a:t>at Mercy Corps for providing guidance in this effort. Additional thanks to James </a:t>
            </a:r>
            <a:r>
              <a:rPr lang="en-US" dirty="0" smtClean="0"/>
              <a:t>Favors</a:t>
            </a:r>
            <a:r>
              <a:rPr lang="en-US" dirty="0"/>
              <a:t>, Dr. John Bolten, Dr. Kenton Ross, Dr. </a:t>
            </a:r>
            <a:r>
              <a:rPr lang="en-US" dirty="0" smtClean="0"/>
              <a:t>Frederick Policelli</a:t>
            </a:r>
            <a:r>
              <a:rPr lang="en-US" dirty="0"/>
              <a:t>, Dr. Eric Brown </a:t>
            </a:r>
            <a:r>
              <a:rPr lang="en-US" dirty="0" smtClean="0"/>
              <a:t>de </a:t>
            </a:r>
            <a:r>
              <a:rPr lang="en-US" dirty="0"/>
              <a:t>Colstoun, </a:t>
            </a:r>
            <a:r>
              <a:rPr lang="en-US" dirty="0" smtClean="0"/>
              <a:t>Dr. Bailing Li, and </a:t>
            </a:r>
            <a:r>
              <a:rPr lang="en-US" dirty="0"/>
              <a:t>Dr. David Green </a:t>
            </a:r>
            <a:r>
              <a:rPr lang="en-US" dirty="0" smtClean="0"/>
              <a:t>at </a:t>
            </a:r>
            <a:r>
              <a:rPr lang="en-US" dirty="0"/>
              <a:t>NASA for their scientific advising throughout the project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8020113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608" y="4511614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35184" y="648455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9608" y="1164401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70979" y="3130920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7460" y="3050300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6AADA"/>
                </a:solidFill>
              </a:rPr>
              <a:t>Niger </a:t>
            </a:r>
            <a:r>
              <a:rPr lang="en-US" sz="14000" dirty="0" smtClean="0">
                <a:solidFill>
                  <a:srgbClr val="76AADA"/>
                </a:solidFill>
              </a:rPr>
              <a:t>Water Resources</a:t>
            </a:r>
            <a:endParaRPr lang="en-US" sz="14000" dirty="0">
              <a:solidFill>
                <a:srgbClr val="76AADA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>
                <a:solidFill>
                  <a:srgbClr val="76AADA"/>
                </a:solidFill>
              </a:rPr>
              <a:t>Implementing a Global Tool Based on Spatially Continuous Precipitation </a:t>
            </a:r>
          </a:p>
          <a:p>
            <a:pPr lvl="0"/>
            <a:r>
              <a:rPr lang="en-US" dirty="0">
                <a:solidFill>
                  <a:srgbClr val="76AADA"/>
                </a:solidFill>
              </a:rPr>
              <a:t>Analysis for Resiliency Monitoring and Measuring at the </a:t>
            </a:r>
            <a:r>
              <a:rPr lang="en-US" dirty="0" smtClean="0">
                <a:solidFill>
                  <a:srgbClr val="76AADA"/>
                </a:solidFill>
              </a:rPr>
              <a:t>Community Scale</a:t>
            </a:r>
            <a:endParaRPr lang="en-US" dirty="0">
              <a:solidFill>
                <a:srgbClr val="76AADA"/>
              </a:solidFill>
            </a:endParaRP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3714787" y="29241995"/>
            <a:ext cx="10516813" cy="1884463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algn="just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Harmonic analysis was used to determine the seasonal trends in each agricultural zone.</a:t>
            </a:r>
          </a:p>
          <a:p>
            <a:pPr marL="347663" indent="-347663" algn="just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 interactive map of environmental and socio-economic layers was generated to dynamically query and visualize weekly data.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47125" y="2839869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6AADA"/>
                </a:solidFill>
              </a:rPr>
              <a:t>NASA Goddard Space Flight Center – Summer 2017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3734337" y="7306042"/>
            <a:ext cx="10989887" cy="372423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6AADA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3200" b="1" dirty="0" smtClean="0">
                <a:solidFill>
                  <a:srgbClr val="76AADA"/>
                </a:solidFill>
              </a:rPr>
              <a:t>Enhance</a:t>
            </a:r>
            <a:r>
              <a:rPr lang="en-US" sz="3200" dirty="0" smtClean="0">
                <a:solidFill>
                  <a:srgbClr val="76AADA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Mercy Corps’ ability to assess the role of precipitation as a shock or stressor in Niger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76AADA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3200" b="1" dirty="0" smtClean="0">
                <a:solidFill>
                  <a:srgbClr val="76AADA"/>
                </a:solidFill>
              </a:rPr>
              <a:t>Address</a:t>
            </a:r>
            <a:r>
              <a:rPr lang="en-US" sz="3200" dirty="0" smtClean="0">
                <a:solidFill>
                  <a:srgbClr val="76AADA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historical precipitation trends to identify the average start of the growing season and significant deviations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76AADA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3200" b="1" dirty="0" smtClean="0">
                <a:solidFill>
                  <a:srgbClr val="76AADA"/>
                </a:solidFill>
              </a:rPr>
              <a:t>Provide</a:t>
            </a:r>
            <a:r>
              <a:rPr lang="en-US" sz="3200" dirty="0" smtClean="0">
                <a:solidFill>
                  <a:srgbClr val="76AADA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an interface for developing a strategy to increase food security for all citizens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45631" y="452212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13743702" y="5441125"/>
            <a:ext cx="4567933" cy="584446"/>
          </a:xfrm>
          <a:prstGeom prst="rect">
            <a:avLst/>
          </a:prstGeom>
          <a:ln>
            <a:noFill/>
          </a:ln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Mercy Corps</a:t>
            </a:r>
            <a:endParaRPr lang="en-US" sz="36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967399" y="12283836"/>
            <a:ext cx="10827435" cy="9166548"/>
            <a:chOff x="938002" y="8960288"/>
            <a:chExt cx="10827435" cy="9166548"/>
          </a:xfrm>
        </p:grpSpPr>
        <p:sp>
          <p:nvSpPr>
            <p:cNvPr id="61" name="Moon 9"/>
            <p:cNvSpPr/>
            <p:nvPr/>
          </p:nvSpPr>
          <p:spPr>
            <a:xfrm rot="4979076">
              <a:off x="2413398" y="8774798"/>
              <a:ext cx="8711949" cy="9992128"/>
            </a:xfrm>
            <a:custGeom>
              <a:avLst/>
              <a:gdLst>
                <a:gd name="connsiteX0" fmla="*/ 8048887 w 8048887"/>
                <a:gd name="connsiteY0" fmla="*/ 9255358 h 9255358"/>
                <a:gd name="connsiteX1" fmla="*/ 0 w 8048887"/>
                <a:gd name="connsiteY1" fmla="*/ 4627679 h 9255358"/>
                <a:gd name="connsiteX2" fmla="*/ 8048887 w 8048887"/>
                <a:gd name="connsiteY2" fmla="*/ 0 h 9255358"/>
                <a:gd name="connsiteX3" fmla="*/ 2975351 w 8048887"/>
                <a:gd name="connsiteY3" fmla="*/ 4627680 h 9255358"/>
                <a:gd name="connsiteX4" fmla="*/ 8048887 w 8048887"/>
                <a:gd name="connsiteY4" fmla="*/ 9255360 h 9255358"/>
                <a:gd name="connsiteX5" fmla="*/ 8048887 w 8048887"/>
                <a:gd name="connsiteY5" fmla="*/ 9255358 h 9255358"/>
                <a:gd name="connsiteX0" fmla="*/ 8196848 w 8196848"/>
                <a:gd name="connsiteY0" fmla="*/ 9368904 h 9368906"/>
                <a:gd name="connsiteX1" fmla="*/ 147961 w 8196848"/>
                <a:gd name="connsiteY1" fmla="*/ 4741225 h 9368906"/>
                <a:gd name="connsiteX2" fmla="*/ 4897815 w 8196848"/>
                <a:gd name="connsiteY2" fmla="*/ 0 h 9368906"/>
                <a:gd name="connsiteX3" fmla="*/ 3123312 w 8196848"/>
                <a:gd name="connsiteY3" fmla="*/ 4741226 h 9368906"/>
                <a:gd name="connsiteX4" fmla="*/ 8196848 w 8196848"/>
                <a:gd name="connsiteY4" fmla="*/ 9368906 h 9368906"/>
                <a:gd name="connsiteX5" fmla="*/ 8196848 w 8196848"/>
                <a:gd name="connsiteY5" fmla="*/ 9368904 h 9368906"/>
                <a:gd name="connsiteX0" fmla="*/ 8196848 w 8196848"/>
                <a:gd name="connsiteY0" fmla="*/ 9368904 h 9368906"/>
                <a:gd name="connsiteX1" fmla="*/ 147961 w 8196848"/>
                <a:gd name="connsiteY1" fmla="*/ 4741225 h 9368906"/>
                <a:gd name="connsiteX2" fmla="*/ 4897815 w 8196848"/>
                <a:gd name="connsiteY2" fmla="*/ 0 h 9368906"/>
                <a:gd name="connsiteX3" fmla="*/ 1990819 w 8196848"/>
                <a:gd name="connsiteY3" fmla="*/ 4073693 h 9368906"/>
                <a:gd name="connsiteX4" fmla="*/ 8196848 w 8196848"/>
                <a:gd name="connsiteY4" fmla="*/ 9368906 h 9368906"/>
                <a:gd name="connsiteX5" fmla="*/ 8196848 w 8196848"/>
                <a:gd name="connsiteY5" fmla="*/ 9368904 h 9368906"/>
                <a:gd name="connsiteX0" fmla="*/ 8196848 w 8196848"/>
                <a:gd name="connsiteY0" fmla="*/ 9368904 h 9368906"/>
                <a:gd name="connsiteX1" fmla="*/ 147961 w 8196848"/>
                <a:gd name="connsiteY1" fmla="*/ 4741225 h 9368906"/>
                <a:gd name="connsiteX2" fmla="*/ 4897815 w 8196848"/>
                <a:gd name="connsiteY2" fmla="*/ 0 h 9368906"/>
                <a:gd name="connsiteX3" fmla="*/ 1990819 w 8196848"/>
                <a:gd name="connsiteY3" fmla="*/ 4073693 h 9368906"/>
                <a:gd name="connsiteX4" fmla="*/ 8196848 w 8196848"/>
                <a:gd name="connsiteY4" fmla="*/ 9368906 h 9368906"/>
                <a:gd name="connsiteX5" fmla="*/ 8196848 w 8196848"/>
                <a:gd name="connsiteY5" fmla="*/ 9368904 h 9368906"/>
                <a:gd name="connsiteX0" fmla="*/ 6859191 w 8125718"/>
                <a:gd name="connsiteY0" fmla="*/ 9690411 h 9690411"/>
                <a:gd name="connsiteX1" fmla="*/ 76831 w 8125718"/>
                <a:gd name="connsiteY1" fmla="*/ 4741225 h 9690411"/>
                <a:gd name="connsiteX2" fmla="*/ 4826685 w 8125718"/>
                <a:gd name="connsiteY2" fmla="*/ 0 h 9690411"/>
                <a:gd name="connsiteX3" fmla="*/ 1919689 w 8125718"/>
                <a:gd name="connsiteY3" fmla="*/ 4073693 h 9690411"/>
                <a:gd name="connsiteX4" fmla="*/ 8125718 w 8125718"/>
                <a:gd name="connsiteY4" fmla="*/ 9368906 h 9690411"/>
                <a:gd name="connsiteX5" fmla="*/ 6859191 w 8125718"/>
                <a:gd name="connsiteY5" fmla="*/ 9690411 h 9690411"/>
                <a:gd name="connsiteX0" fmla="*/ 6859191 w 7732447"/>
                <a:gd name="connsiteY0" fmla="*/ 9690411 h 9690411"/>
                <a:gd name="connsiteX1" fmla="*/ 76831 w 7732447"/>
                <a:gd name="connsiteY1" fmla="*/ 4741225 h 9690411"/>
                <a:gd name="connsiteX2" fmla="*/ 4826685 w 7732447"/>
                <a:gd name="connsiteY2" fmla="*/ 0 h 9690411"/>
                <a:gd name="connsiteX3" fmla="*/ 1919689 w 7732447"/>
                <a:gd name="connsiteY3" fmla="*/ 4073693 h 9690411"/>
                <a:gd name="connsiteX4" fmla="*/ 7732447 w 7732447"/>
                <a:gd name="connsiteY4" fmla="*/ 9062433 h 9690411"/>
                <a:gd name="connsiteX5" fmla="*/ 6859191 w 7732447"/>
                <a:gd name="connsiteY5" fmla="*/ 9690411 h 9690411"/>
                <a:gd name="connsiteX0" fmla="*/ 6859191 w 7248662"/>
                <a:gd name="connsiteY0" fmla="*/ 9690411 h 9690411"/>
                <a:gd name="connsiteX1" fmla="*/ 76831 w 7248662"/>
                <a:gd name="connsiteY1" fmla="*/ 4741225 h 9690411"/>
                <a:gd name="connsiteX2" fmla="*/ 4826685 w 7248662"/>
                <a:gd name="connsiteY2" fmla="*/ 0 h 9690411"/>
                <a:gd name="connsiteX3" fmla="*/ 1919689 w 7248662"/>
                <a:gd name="connsiteY3" fmla="*/ 4073693 h 9690411"/>
                <a:gd name="connsiteX4" fmla="*/ 7248662 w 7248662"/>
                <a:gd name="connsiteY4" fmla="*/ 8611601 h 9690411"/>
                <a:gd name="connsiteX5" fmla="*/ 6859191 w 7248662"/>
                <a:gd name="connsiteY5" fmla="*/ 9690411 h 9690411"/>
                <a:gd name="connsiteX0" fmla="*/ 6797838 w 7245612"/>
                <a:gd name="connsiteY0" fmla="*/ 10591746 h 10591746"/>
                <a:gd name="connsiteX1" fmla="*/ 73781 w 7245612"/>
                <a:gd name="connsiteY1" fmla="*/ 4741225 h 10591746"/>
                <a:gd name="connsiteX2" fmla="*/ 4823635 w 7245612"/>
                <a:gd name="connsiteY2" fmla="*/ 0 h 10591746"/>
                <a:gd name="connsiteX3" fmla="*/ 1916639 w 7245612"/>
                <a:gd name="connsiteY3" fmla="*/ 4073693 h 10591746"/>
                <a:gd name="connsiteX4" fmla="*/ 7245612 w 7245612"/>
                <a:gd name="connsiteY4" fmla="*/ 8611601 h 10591746"/>
                <a:gd name="connsiteX5" fmla="*/ 6797838 w 7245612"/>
                <a:gd name="connsiteY5" fmla="*/ 10591746 h 10591746"/>
                <a:gd name="connsiteX0" fmla="*/ 6797838 w 7245612"/>
                <a:gd name="connsiteY0" fmla="*/ 10591746 h 10591746"/>
                <a:gd name="connsiteX1" fmla="*/ 73781 w 7245612"/>
                <a:gd name="connsiteY1" fmla="*/ 4741225 h 10591746"/>
                <a:gd name="connsiteX2" fmla="*/ 4823635 w 7245612"/>
                <a:gd name="connsiteY2" fmla="*/ 0 h 10591746"/>
                <a:gd name="connsiteX3" fmla="*/ 1916639 w 7245612"/>
                <a:gd name="connsiteY3" fmla="*/ 4073693 h 10591746"/>
                <a:gd name="connsiteX4" fmla="*/ 7245612 w 7245612"/>
                <a:gd name="connsiteY4" fmla="*/ 8611601 h 10591746"/>
                <a:gd name="connsiteX5" fmla="*/ 6797838 w 7245612"/>
                <a:gd name="connsiteY5" fmla="*/ 10591746 h 10591746"/>
                <a:gd name="connsiteX0" fmla="*/ 6797838 w 7245612"/>
                <a:gd name="connsiteY0" fmla="*/ 10591746 h 10591746"/>
                <a:gd name="connsiteX1" fmla="*/ 73781 w 7245612"/>
                <a:gd name="connsiteY1" fmla="*/ 4741225 h 10591746"/>
                <a:gd name="connsiteX2" fmla="*/ 4823635 w 7245612"/>
                <a:gd name="connsiteY2" fmla="*/ 0 h 10591746"/>
                <a:gd name="connsiteX3" fmla="*/ 2236081 w 7245612"/>
                <a:gd name="connsiteY3" fmla="*/ 5160514 h 10591746"/>
                <a:gd name="connsiteX4" fmla="*/ 7245612 w 7245612"/>
                <a:gd name="connsiteY4" fmla="*/ 8611601 h 10591746"/>
                <a:gd name="connsiteX5" fmla="*/ 6797838 w 7245612"/>
                <a:gd name="connsiteY5" fmla="*/ 10591746 h 10591746"/>
                <a:gd name="connsiteX0" fmla="*/ 6797838 w 7245612"/>
                <a:gd name="connsiteY0" fmla="*/ 10591746 h 10591746"/>
                <a:gd name="connsiteX1" fmla="*/ 73781 w 7245612"/>
                <a:gd name="connsiteY1" fmla="*/ 4741225 h 10591746"/>
                <a:gd name="connsiteX2" fmla="*/ 4823635 w 7245612"/>
                <a:gd name="connsiteY2" fmla="*/ 0 h 10591746"/>
                <a:gd name="connsiteX3" fmla="*/ 2236081 w 7245612"/>
                <a:gd name="connsiteY3" fmla="*/ 5160514 h 10591746"/>
                <a:gd name="connsiteX4" fmla="*/ 7245612 w 7245612"/>
                <a:gd name="connsiteY4" fmla="*/ 8611601 h 10591746"/>
                <a:gd name="connsiteX5" fmla="*/ 6797838 w 7245612"/>
                <a:gd name="connsiteY5" fmla="*/ 10591746 h 10591746"/>
                <a:gd name="connsiteX0" fmla="*/ 6929530 w 7252187"/>
                <a:gd name="connsiteY0" fmla="*/ 10935631 h 10935631"/>
                <a:gd name="connsiteX1" fmla="*/ 80356 w 7252187"/>
                <a:gd name="connsiteY1" fmla="*/ 4741225 h 10935631"/>
                <a:gd name="connsiteX2" fmla="*/ 4830210 w 7252187"/>
                <a:gd name="connsiteY2" fmla="*/ 0 h 10935631"/>
                <a:gd name="connsiteX3" fmla="*/ 2242656 w 7252187"/>
                <a:gd name="connsiteY3" fmla="*/ 5160514 h 10935631"/>
                <a:gd name="connsiteX4" fmla="*/ 7252187 w 7252187"/>
                <a:gd name="connsiteY4" fmla="*/ 8611601 h 10935631"/>
                <a:gd name="connsiteX5" fmla="*/ 6929530 w 7252187"/>
                <a:gd name="connsiteY5" fmla="*/ 10935631 h 10935631"/>
                <a:gd name="connsiteX0" fmla="*/ 6929530 w 7252187"/>
                <a:gd name="connsiteY0" fmla="*/ 10935631 h 10935631"/>
                <a:gd name="connsiteX1" fmla="*/ 80356 w 7252187"/>
                <a:gd name="connsiteY1" fmla="*/ 4741225 h 10935631"/>
                <a:gd name="connsiteX2" fmla="*/ 4830210 w 7252187"/>
                <a:gd name="connsiteY2" fmla="*/ 0 h 10935631"/>
                <a:gd name="connsiteX3" fmla="*/ 2242656 w 7252187"/>
                <a:gd name="connsiteY3" fmla="*/ 5160514 h 10935631"/>
                <a:gd name="connsiteX4" fmla="*/ 7252187 w 7252187"/>
                <a:gd name="connsiteY4" fmla="*/ 8611601 h 10935631"/>
                <a:gd name="connsiteX5" fmla="*/ 6929530 w 7252187"/>
                <a:gd name="connsiteY5" fmla="*/ 10935631 h 10935631"/>
                <a:gd name="connsiteX0" fmla="*/ 6020036 w 7209425"/>
                <a:gd name="connsiteY0" fmla="*/ 11076854 h 11076854"/>
                <a:gd name="connsiteX1" fmla="*/ 37594 w 7209425"/>
                <a:gd name="connsiteY1" fmla="*/ 4741225 h 11076854"/>
                <a:gd name="connsiteX2" fmla="*/ 4787448 w 7209425"/>
                <a:gd name="connsiteY2" fmla="*/ 0 h 11076854"/>
                <a:gd name="connsiteX3" fmla="*/ 2199894 w 7209425"/>
                <a:gd name="connsiteY3" fmla="*/ 5160514 h 11076854"/>
                <a:gd name="connsiteX4" fmla="*/ 7209425 w 7209425"/>
                <a:gd name="connsiteY4" fmla="*/ 8611601 h 11076854"/>
                <a:gd name="connsiteX5" fmla="*/ 6020036 w 7209425"/>
                <a:gd name="connsiteY5" fmla="*/ 11076854 h 11076854"/>
                <a:gd name="connsiteX0" fmla="*/ 6020036 w 7744084"/>
                <a:gd name="connsiteY0" fmla="*/ 11076854 h 11076854"/>
                <a:gd name="connsiteX1" fmla="*/ 37594 w 7744084"/>
                <a:gd name="connsiteY1" fmla="*/ 4741225 h 11076854"/>
                <a:gd name="connsiteX2" fmla="*/ 4787448 w 7744084"/>
                <a:gd name="connsiteY2" fmla="*/ 0 h 11076854"/>
                <a:gd name="connsiteX3" fmla="*/ 2199894 w 7744084"/>
                <a:gd name="connsiteY3" fmla="*/ 5160514 h 11076854"/>
                <a:gd name="connsiteX4" fmla="*/ 7744084 w 7744084"/>
                <a:gd name="connsiteY4" fmla="*/ 9271869 h 11076854"/>
                <a:gd name="connsiteX5" fmla="*/ 6020036 w 7744084"/>
                <a:gd name="connsiteY5" fmla="*/ 11076854 h 11076854"/>
                <a:gd name="connsiteX0" fmla="*/ 6020036 w 7744084"/>
                <a:gd name="connsiteY0" fmla="*/ 11076854 h 11076854"/>
                <a:gd name="connsiteX1" fmla="*/ 37594 w 7744084"/>
                <a:gd name="connsiteY1" fmla="*/ 4741225 h 11076854"/>
                <a:gd name="connsiteX2" fmla="*/ 4787448 w 7744084"/>
                <a:gd name="connsiteY2" fmla="*/ 0 h 11076854"/>
                <a:gd name="connsiteX3" fmla="*/ 2199894 w 7744084"/>
                <a:gd name="connsiteY3" fmla="*/ 5160514 h 11076854"/>
                <a:gd name="connsiteX4" fmla="*/ 7744084 w 7744084"/>
                <a:gd name="connsiteY4" fmla="*/ 9271869 h 11076854"/>
                <a:gd name="connsiteX5" fmla="*/ 6020036 w 7744084"/>
                <a:gd name="connsiteY5" fmla="*/ 11076854 h 11076854"/>
                <a:gd name="connsiteX0" fmla="*/ 6020036 w 7744084"/>
                <a:gd name="connsiteY0" fmla="*/ 11076854 h 11076854"/>
                <a:gd name="connsiteX1" fmla="*/ 37594 w 7744084"/>
                <a:gd name="connsiteY1" fmla="*/ 4741225 h 11076854"/>
                <a:gd name="connsiteX2" fmla="*/ 4787448 w 7744084"/>
                <a:gd name="connsiteY2" fmla="*/ 0 h 11076854"/>
                <a:gd name="connsiteX3" fmla="*/ 7744084 w 7744084"/>
                <a:gd name="connsiteY3" fmla="*/ 9271869 h 11076854"/>
                <a:gd name="connsiteX4" fmla="*/ 6020036 w 7744084"/>
                <a:gd name="connsiteY4" fmla="*/ 11076854 h 11076854"/>
                <a:gd name="connsiteX0" fmla="*/ 5990612 w 7733944"/>
                <a:gd name="connsiteY0" fmla="*/ 11121108 h 11121108"/>
                <a:gd name="connsiteX1" fmla="*/ 8170 w 7733944"/>
                <a:gd name="connsiteY1" fmla="*/ 4785479 h 11121108"/>
                <a:gd name="connsiteX2" fmla="*/ 4758024 w 7733944"/>
                <a:gd name="connsiteY2" fmla="*/ 44254 h 11121108"/>
                <a:gd name="connsiteX3" fmla="*/ 5523917 w 7733944"/>
                <a:gd name="connsiteY3" fmla="*/ 7645712 h 11121108"/>
                <a:gd name="connsiteX4" fmla="*/ 7714660 w 7733944"/>
                <a:gd name="connsiteY4" fmla="*/ 9316123 h 11121108"/>
                <a:gd name="connsiteX5" fmla="*/ 5990612 w 7733944"/>
                <a:gd name="connsiteY5" fmla="*/ 11121108 h 11121108"/>
                <a:gd name="connsiteX0" fmla="*/ 5990612 w 7733944"/>
                <a:gd name="connsiteY0" fmla="*/ 11121108 h 11121108"/>
                <a:gd name="connsiteX1" fmla="*/ 8170 w 7733944"/>
                <a:gd name="connsiteY1" fmla="*/ 4785479 h 11121108"/>
                <a:gd name="connsiteX2" fmla="*/ 4758024 w 7733944"/>
                <a:gd name="connsiteY2" fmla="*/ 44254 h 11121108"/>
                <a:gd name="connsiteX3" fmla="*/ 5523917 w 7733944"/>
                <a:gd name="connsiteY3" fmla="*/ 7645712 h 11121108"/>
                <a:gd name="connsiteX4" fmla="*/ 7714660 w 7733944"/>
                <a:gd name="connsiteY4" fmla="*/ 9316123 h 11121108"/>
                <a:gd name="connsiteX5" fmla="*/ 5990612 w 7733944"/>
                <a:gd name="connsiteY5" fmla="*/ 11121108 h 11121108"/>
                <a:gd name="connsiteX0" fmla="*/ 5990612 w 7714660"/>
                <a:gd name="connsiteY0" fmla="*/ 11121108 h 11121108"/>
                <a:gd name="connsiteX1" fmla="*/ 8170 w 7714660"/>
                <a:gd name="connsiteY1" fmla="*/ 4785479 h 11121108"/>
                <a:gd name="connsiteX2" fmla="*/ 4758024 w 7714660"/>
                <a:gd name="connsiteY2" fmla="*/ 44254 h 11121108"/>
                <a:gd name="connsiteX3" fmla="*/ 5523917 w 7714660"/>
                <a:gd name="connsiteY3" fmla="*/ 7645712 h 11121108"/>
                <a:gd name="connsiteX4" fmla="*/ 7714660 w 7714660"/>
                <a:gd name="connsiteY4" fmla="*/ 9316123 h 11121108"/>
                <a:gd name="connsiteX5" fmla="*/ 5990612 w 7714660"/>
                <a:gd name="connsiteY5" fmla="*/ 11121108 h 11121108"/>
                <a:gd name="connsiteX0" fmla="*/ 5990612 w 7714660"/>
                <a:gd name="connsiteY0" fmla="*/ 11121108 h 11121108"/>
                <a:gd name="connsiteX1" fmla="*/ 8170 w 7714660"/>
                <a:gd name="connsiteY1" fmla="*/ 4785479 h 11121108"/>
                <a:gd name="connsiteX2" fmla="*/ 4758024 w 7714660"/>
                <a:gd name="connsiteY2" fmla="*/ 44254 h 11121108"/>
                <a:gd name="connsiteX3" fmla="*/ 4643309 w 7714660"/>
                <a:gd name="connsiteY3" fmla="*/ 6930856 h 11121108"/>
                <a:gd name="connsiteX4" fmla="*/ 7714660 w 7714660"/>
                <a:gd name="connsiteY4" fmla="*/ 9316123 h 11121108"/>
                <a:gd name="connsiteX5" fmla="*/ 5990612 w 7714660"/>
                <a:gd name="connsiteY5" fmla="*/ 11121108 h 11121108"/>
                <a:gd name="connsiteX0" fmla="*/ 5990727 w 7714775"/>
                <a:gd name="connsiteY0" fmla="*/ 11178241 h 11178241"/>
                <a:gd name="connsiteX1" fmla="*/ 8285 w 7714775"/>
                <a:gd name="connsiteY1" fmla="*/ 4842612 h 11178241"/>
                <a:gd name="connsiteX2" fmla="*/ 4758139 w 7714775"/>
                <a:gd name="connsiteY2" fmla="*/ 101387 h 11178241"/>
                <a:gd name="connsiteX3" fmla="*/ 7714775 w 7714775"/>
                <a:gd name="connsiteY3" fmla="*/ 9373256 h 11178241"/>
                <a:gd name="connsiteX4" fmla="*/ 5990727 w 7714775"/>
                <a:gd name="connsiteY4" fmla="*/ 11178241 h 11178241"/>
                <a:gd name="connsiteX0" fmla="*/ 5990727 w 7714775"/>
                <a:gd name="connsiteY0" fmla="*/ 11178241 h 11178241"/>
                <a:gd name="connsiteX1" fmla="*/ 8285 w 7714775"/>
                <a:gd name="connsiteY1" fmla="*/ 4842612 h 11178241"/>
                <a:gd name="connsiteX2" fmla="*/ 4758139 w 7714775"/>
                <a:gd name="connsiteY2" fmla="*/ 101387 h 11178241"/>
                <a:gd name="connsiteX3" fmla="*/ 7714775 w 7714775"/>
                <a:gd name="connsiteY3" fmla="*/ 9373256 h 11178241"/>
                <a:gd name="connsiteX4" fmla="*/ 5990727 w 7714775"/>
                <a:gd name="connsiteY4" fmla="*/ 11178241 h 11178241"/>
                <a:gd name="connsiteX0" fmla="*/ 5990727 w 7714775"/>
                <a:gd name="connsiteY0" fmla="*/ 11178241 h 11178241"/>
                <a:gd name="connsiteX1" fmla="*/ 8285 w 7714775"/>
                <a:gd name="connsiteY1" fmla="*/ 4842612 h 11178241"/>
                <a:gd name="connsiteX2" fmla="*/ 4758139 w 7714775"/>
                <a:gd name="connsiteY2" fmla="*/ 101387 h 11178241"/>
                <a:gd name="connsiteX3" fmla="*/ 7714775 w 7714775"/>
                <a:gd name="connsiteY3" fmla="*/ 9373256 h 11178241"/>
                <a:gd name="connsiteX4" fmla="*/ 5990727 w 7714775"/>
                <a:gd name="connsiteY4" fmla="*/ 11178241 h 11178241"/>
                <a:gd name="connsiteX0" fmla="*/ 6006538 w 7730586"/>
                <a:gd name="connsiteY0" fmla="*/ 11076854 h 11076854"/>
                <a:gd name="connsiteX1" fmla="*/ 24096 w 7730586"/>
                <a:gd name="connsiteY1" fmla="*/ 4741225 h 11076854"/>
                <a:gd name="connsiteX2" fmla="*/ 4773950 w 7730586"/>
                <a:gd name="connsiteY2" fmla="*/ 0 h 11076854"/>
                <a:gd name="connsiteX3" fmla="*/ 7730586 w 7730586"/>
                <a:gd name="connsiteY3" fmla="*/ 9271869 h 11076854"/>
                <a:gd name="connsiteX4" fmla="*/ 6006538 w 7730586"/>
                <a:gd name="connsiteY4" fmla="*/ 11076854 h 11076854"/>
                <a:gd name="connsiteX0" fmla="*/ 6364719 w 8088767"/>
                <a:gd name="connsiteY0" fmla="*/ 10501951 h 10501951"/>
                <a:gd name="connsiteX1" fmla="*/ 382277 w 8088767"/>
                <a:gd name="connsiteY1" fmla="*/ 4166322 h 10501951"/>
                <a:gd name="connsiteX2" fmla="*/ 3161823 w 8088767"/>
                <a:gd name="connsiteY2" fmla="*/ 0 h 10501951"/>
                <a:gd name="connsiteX3" fmla="*/ 8088767 w 8088767"/>
                <a:gd name="connsiteY3" fmla="*/ 8696966 h 10501951"/>
                <a:gd name="connsiteX4" fmla="*/ 6364719 w 8088767"/>
                <a:gd name="connsiteY4" fmla="*/ 10501951 h 10501951"/>
                <a:gd name="connsiteX0" fmla="*/ 7179473 w 8903521"/>
                <a:gd name="connsiteY0" fmla="*/ 10501951 h 10501951"/>
                <a:gd name="connsiteX1" fmla="*/ 184884 w 8903521"/>
                <a:gd name="connsiteY1" fmla="*/ 4324627 h 10501951"/>
                <a:gd name="connsiteX2" fmla="*/ 3976577 w 8903521"/>
                <a:gd name="connsiteY2" fmla="*/ 0 h 10501951"/>
                <a:gd name="connsiteX3" fmla="*/ 8903521 w 8903521"/>
                <a:gd name="connsiteY3" fmla="*/ 8696966 h 10501951"/>
                <a:gd name="connsiteX4" fmla="*/ 7179473 w 8903521"/>
                <a:gd name="connsiteY4" fmla="*/ 10501951 h 10501951"/>
                <a:gd name="connsiteX0" fmla="*/ 7070348 w 8794396"/>
                <a:gd name="connsiteY0" fmla="*/ 10501951 h 10501951"/>
                <a:gd name="connsiteX1" fmla="*/ 75759 w 8794396"/>
                <a:gd name="connsiteY1" fmla="*/ 4324627 h 10501951"/>
                <a:gd name="connsiteX2" fmla="*/ 3867452 w 8794396"/>
                <a:gd name="connsiteY2" fmla="*/ 0 h 10501951"/>
                <a:gd name="connsiteX3" fmla="*/ 8794396 w 8794396"/>
                <a:gd name="connsiteY3" fmla="*/ 8696966 h 10501951"/>
                <a:gd name="connsiteX4" fmla="*/ 7070348 w 8794396"/>
                <a:gd name="connsiteY4" fmla="*/ 10501951 h 10501951"/>
                <a:gd name="connsiteX0" fmla="*/ 7181036 w 8905084"/>
                <a:gd name="connsiteY0" fmla="*/ 10788825 h 10788825"/>
                <a:gd name="connsiteX1" fmla="*/ 186447 w 8905084"/>
                <a:gd name="connsiteY1" fmla="*/ 4611501 h 10788825"/>
                <a:gd name="connsiteX2" fmla="*/ 3969742 w 8905084"/>
                <a:gd name="connsiteY2" fmla="*/ 0 h 10788825"/>
                <a:gd name="connsiteX3" fmla="*/ 8905084 w 8905084"/>
                <a:gd name="connsiteY3" fmla="*/ 8983840 h 10788825"/>
                <a:gd name="connsiteX4" fmla="*/ 7181036 w 8905084"/>
                <a:gd name="connsiteY4" fmla="*/ 10788825 h 10788825"/>
                <a:gd name="connsiteX0" fmla="*/ 7181036 w 8905084"/>
                <a:gd name="connsiteY0" fmla="*/ 10788825 h 10788825"/>
                <a:gd name="connsiteX1" fmla="*/ 186447 w 8905084"/>
                <a:gd name="connsiteY1" fmla="*/ 4611501 h 10788825"/>
                <a:gd name="connsiteX2" fmla="*/ 3969742 w 8905084"/>
                <a:gd name="connsiteY2" fmla="*/ 0 h 10788825"/>
                <a:gd name="connsiteX3" fmla="*/ 8905084 w 8905084"/>
                <a:gd name="connsiteY3" fmla="*/ 8983840 h 10788825"/>
                <a:gd name="connsiteX4" fmla="*/ 7181036 w 8905084"/>
                <a:gd name="connsiteY4" fmla="*/ 10788825 h 10788825"/>
                <a:gd name="connsiteX0" fmla="*/ 5947245 w 7671293"/>
                <a:gd name="connsiteY0" fmla="*/ 10788825 h 10788825"/>
                <a:gd name="connsiteX1" fmla="*/ 2735951 w 7671293"/>
                <a:gd name="connsiteY1" fmla="*/ 0 h 10788825"/>
                <a:gd name="connsiteX2" fmla="*/ 7671293 w 7671293"/>
                <a:gd name="connsiteY2" fmla="*/ 8983840 h 10788825"/>
                <a:gd name="connsiteX3" fmla="*/ 5947245 w 7671293"/>
                <a:gd name="connsiteY3" fmla="*/ 10788825 h 10788825"/>
                <a:gd name="connsiteX0" fmla="*/ 5947245 w 7671293"/>
                <a:gd name="connsiteY0" fmla="*/ 10788825 h 10788825"/>
                <a:gd name="connsiteX1" fmla="*/ 2735951 w 7671293"/>
                <a:gd name="connsiteY1" fmla="*/ 0 h 10788825"/>
                <a:gd name="connsiteX2" fmla="*/ 7671293 w 7671293"/>
                <a:gd name="connsiteY2" fmla="*/ 8983840 h 10788825"/>
                <a:gd name="connsiteX3" fmla="*/ 5947245 w 7671293"/>
                <a:gd name="connsiteY3" fmla="*/ 10788825 h 10788825"/>
                <a:gd name="connsiteX0" fmla="*/ 6951566 w 8675614"/>
                <a:gd name="connsiteY0" fmla="*/ 10788825 h 10788825"/>
                <a:gd name="connsiteX1" fmla="*/ 3740272 w 8675614"/>
                <a:gd name="connsiteY1" fmla="*/ 0 h 10788825"/>
                <a:gd name="connsiteX2" fmla="*/ 8675614 w 8675614"/>
                <a:gd name="connsiteY2" fmla="*/ 8983840 h 10788825"/>
                <a:gd name="connsiteX3" fmla="*/ 6951566 w 8675614"/>
                <a:gd name="connsiteY3" fmla="*/ 10788825 h 10788825"/>
                <a:gd name="connsiteX0" fmla="*/ 7400649 w 9124697"/>
                <a:gd name="connsiteY0" fmla="*/ 10788825 h 10788825"/>
                <a:gd name="connsiteX1" fmla="*/ 4189355 w 9124697"/>
                <a:gd name="connsiteY1" fmla="*/ 0 h 10788825"/>
                <a:gd name="connsiteX2" fmla="*/ 9124697 w 9124697"/>
                <a:gd name="connsiteY2" fmla="*/ 8983840 h 10788825"/>
                <a:gd name="connsiteX3" fmla="*/ 7400649 w 9124697"/>
                <a:gd name="connsiteY3" fmla="*/ 10788825 h 10788825"/>
                <a:gd name="connsiteX0" fmla="*/ 7240916 w 8964964"/>
                <a:gd name="connsiteY0" fmla="*/ 11106891 h 11106891"/>
                <a:gd name="connsiteX1" fmla="*/ 4293806 w 8964964"/>
                <a:gd name="connsiteY1" fmla="*/ 0 h 11106891"/>
                <a:gd name="connsiteX2" fmla="*/ 8964964 w 8964964"/>
                <a:gd name="connsiteY2" fmla="*/ 9301906 h 11106891"/>
                <a:gd name="connsiteX3" fmla="*/ 7240916 w 8964964"/>
                <a:gd name="connsiteY3" fmla="*/ 11106891 h 11106891"/>
                <a:gd name="connsiteX0" fmla="*/ 7332125 w 9056173"/>
                <a:gd name="connsiteY0" fmla="*/ 10973781 h 10973781"/>
                <a:gd name="connsiteX1" fmla="*/ 4233493 w 9056173"/>
                <a:gd name="connsiteY1" fmla="*/ 0 h 10973781"/>
                <a:gd name="connsiteX2" fmla="*/ 9056173 w 9056173"/>
                <a:gd name="connsiteY2" fmla="*/ 9168796 h 10973781"/>
                <a:gd name="connsiteX3" fmla="*/ 7332125 w 9056173"/>
                <a:gd name="connsiteY3" fmla="*/ 10973781 h 10973781"/>
                <a:gd name="connsiteX0" fmla="*/ 7526373 w 9250421"/>
                <a:gd name="connsiteY0" fmla="*/ 10800508 h 10800508"/>
                <a:gd name="connsiteX1" fmla="*/ 4110875 w 9250421"/>
                <a:gd name="connsiteY1" fmla="*/ 0 h 10800508"/>
                <a:gd name="connsiteX2" fmla="*/ 9250421 w 9250421"/>
                <a:gd name="connsiteY2" fmla="*/ 8995523 h 10800508"/>
                <a:gd name="connsiteX3" fmla="*/ 7526373 w 9250421"/>
                <a:gd name="connsiteY3" fmla="*/ 10800508 h 10800508"/>
                <a:gd name="connsiteX0" fmla="*/ 7526373 w 9250421"/>
                <a:gd name="connsiteY0" fmla="*/ 10800508 h 10800508"/>
                <a:gd name="connsiteX1" fmla="*/ 4110875 w 9250421"/>
                <a:gd name="connsiteY1" fmla="*/ 0 h 10800508"/>
                <a:gd name="connsiteX2" fmla="*/ 9250421 w 9250421"/>
                <a:gd name="connsiteY2" fmla="*/ 8995523 h 10800508"/>
                <a:gd name="connsiteX3" fmla="*/ 7526373 w 9250421"/>
                <a:gd name="connsiteY3" fmla="*/ 10800508 h 10800508"/>
                <a:gd name="connsiteX0" fmla="*/ 7339339 w 9063387"/>
                <a:gd name="connsiteY0" fmla="*/ 10800508 h 10800508"/>
                <a:gd name="connsiteX1" fmla="*/ 3923841 w 9063387"/>
                <a:gd name="connsiteY1" fmla="*/ 0 h 10800508"/>
                <a:gd name="connsiteX2" fmla="*/ 9063387 w 9063387"/>
                <a:gd name="connsiteY2" fmla="*/ 8995523 h 10800508"/>
                <a:gd name="connsiteX3" fmla="*/ 7339339 w 9063387"/>
                <a:gd name="connsiteY3" fmla="*/ 10800508 h 10800508"/>
                <a:gd name="connsiteX0" fmla="*/ 7339339 w 9063387"/>
                <a:gd name="connsiteY0" fmla="*/ 10800508 h 10800508"/>
                <a:gd name="connsiteX1" fmla="*/ 3923841 w 9063387"/>
                <a:gd name="connsiteY1" fmla="*/ 0 h 10800508"/>
                <a:gd name="connsiteX2" fmla="*/ 9063387 w 9063387"/>
                <a:gd name="connsiteY2" fmla="*/ 8995523 h 10800508"/>
                <a:gd name="connsiteX3" fmla="*/ 7339339 w 9063387"/>
                <a:gd name="connsiteY3" fmla="*/ 10800508 h 10800508"/>
                <a:gd name="connsiteX0" fmla="*/ 7687097 w 9411145"/>
                <a:gd name="connsiteY0" fmla="*/ 10457901 h 10457901"/>
                <a:gd name="connsiteX1" fmla="*/ 3717164 w 9411145"/>
                <a:gd name="connsiteY1" fmla="*/ 0 h 10457901"/>
                <a:gd name="connsiteX2" fmla="*/ 9411145 w 9411145"/>
                <a:gd name="connsiteY2" fmla="*/ 8652916 h 10457901"/>
                <a:gd name="connsiteX3" fmla="*/ 7687097 w 9411145"/>
                <a:gd name="connsiteY3" fmla="*/ 10457901 h 10457901"/>
                <a:gd name="connsiteX0" fmla="*/ 7687097 w 9411145"/>
                <a:gd name="connsiteY0" fmla="*/ 10457901 h 10457901"/>
                <a:gd name="connsiteX1" fmla="*/ 3717164 w 9411145"/>
                <a:gd name="connsiteY1" fmla="*/ 0 h 10457901"/>
                <a:gd name="connsiteX2" fmla="*/ 9411145 w 9411145"/>
                <a:gd name="connsiteY2" fmla="*/ 8652916 h 10457901"/>
                <a:gd name="connsiteX3" fmla="*/ 7687097 w 9411145"/>
                <a:gd name="connsiteY3" fmla="*/ 10457901 h 10457901"/>
                <a:gd name="connsiteX0" fmla="*/ 7172568 w 8896616"/>
                <a:gd name="connsiteY0" fmla="*/ 10457901 h 10457901"/>
                <a:gd name="connsiteX1" fmla="*/ 3202635 w 8896616"/>
                <a:gd name="connsiteY1" fmla="*/ 0 h 10457901"/>
                <a:gd name="connsiteX2" fmla="*/ 8896616 w 8896616"/>
                <a:gd name="connsiteY2" fmla="*/ 8652916 h 10457901"/>
                <a:gd name="connsiteX3" fmla="*/ 7172568 w 8896616"/>
                <a:gd name="connsiteY3" fmla="*/ 10457901 h 10457901"/>
                <a:gd name="connsiteX0" fmla="*/ 7154988 w 8879036"/>
                <a:gd name="connsiteY0" fmla="*/ 10284554 h 10284554"/>
                <a:gd name="connsiteX1" fmla="*/ 3213300 w 8879036"/>
                <a:gd name="connsiteY1" fmla="*/ 0 h 10284554"/>
                <a:gd name="connsiteX2" fmla="*/ 8879036 w 8879036"/>
                <a:gd name="connsiteY2" fmla="*/ 8479569 h 10284554"/>
                <a:gd name="connsiteX3" fmla="*/ 7154988 w 8879036"/>
                <a:gd name="connsiteY3" fmla="*/ 10284554 h 10284554"/>
                <a:gd name="connsiteX0" fmla="*/ 7487302 w 9211350"/>
                <a:gd name="connsiteY0" fmla="*/ 10284554 h 10284554"/>
                <a:gd name="connsiteX1" fmla="*/ 3545614 w 9211350"/>
                <a:gd name="connsiteY1" fmla="*/ 0 h 10284554"/>
                <a:gd name="connsiteX2" fmla="*/ 9211350 w 9211350"/>
                <a:gd name="connsiteY2" fmla="*/ 8479569 h 10284554"/>
                <a:gd name="connsiteX3" fmla="*/ 7487302 w 9211350"/>
                <a:gd name="connsiteY3" fmla="*/ 10284554 h 10284554"/>
                <a:gd name="connsiteX0" fmla="*/ 7487302 w 9211350"/>
                <a:gd name="connsiteY0" fmla="*/ 10284554 h 10284554"/>
                <a:gd name="connsiteX1" fmla="*/ 3545614 w 9211350"/>
                <a:gd name="connsiteY1" fmla="*/ 0 h 10284554"/>
                <a:gd name="connsiteX2" fmla="*/ 9211350 w 9211350"/>
                <a:gd name="connsiteY2" fmla="*/ 8479569 h 10284554"/>
                <a:gd name="connsiteX3" fmla="*/ 7487302 w 9211350"/>
                <a:gd name="connsiteY3" fmla="*/ 10284554 h 10284554"/>
                <a:gd name="connsiteX0" fmla="*/ 7487302 w 9211350"/>
                <a:gd name="connsiteY0" fmla="*/ 10284554 h 10284554"/>
                <a:gd name="connsiteX1" fmla="*/ 3545614 w 9211350"/>
                <a:gd name="connsiteY1" fmla="*/ 0 h 10284554"/>
                <a:gd name="connsiteX2" fmla="*/ 9211350 w 9211350"/>
                <a:gd name="connsiteY2" fmla="*/ 8479569 h 10284554"/>
                <a:gd name="connsiteX3" fmla="*/ 7487302 w 9211350"/>
                <a:gd name="connsiteY3" fmla="*/ 10284554 h 10284554"/>
                <a:gd name="connsiteX0" fmla="*/ 7061484 w 8785532"/>
                <a:gd name="connsiteY0" fmla="*/ 10284554 h 10284554"/>
                <a:gd name="connsiteX1" fmla="*/ 3119796 w 8785532"/>
                <a:gd name="connsiteY1" fmla="*/ 0 h 10284554"/>
                <a:gd name="connsiteX2" fmla="*/ 8785532 w 8785532"/>
                <a:gd name="connsiteY2" fmla="*/ 8479569 h 10284554"/>
                <a:gd name="connsiteX3" fmla="*/ 7061484 w 8785532"/>
                <a:gd name="connsiteY3" fmla="*/ 10284554 h 10284554"/>
                <a:gd name="connsiteX0" fmla="*/ 7346904 w 9070952"/>
                <a:gd name="connsiteY0" fmla="*/ 10284554 h 10284554"/>
                <a:gd name="connsiteX1" fmla="*/ 3405216 w 9070952"/>
                <a:gd name="connsiteY1" fmla="*/ 0 h 10284554"/>
                <a:gd name="connsiteX2" fmla="*/ 9070952 w 9070952"/>
                <a:gd name="connsiteY2" fmla="*/ 8479569 h 10284554"/>
                <a:gd name="connsiteX3" fmla="*/ 7346904 w 9070952"/>
                <a:gd name="connsiteY3" fmla="*/ 10284554 h 10284554"/>
                <a:gd name="connsiteX0" fmla="*/ 7920401 w 8831727"/>
                <a:gd name="connsiteY0" fmla="*/ 10891141 h 10891141"/>
                <a:gd name="connsiteX1" fmla="*/ 3165991 w 8831727"/>
                <a:gd name="connsiteY1" fmla="*/ 0 h 10891141"/>
                <a:gd name="connsiteX2" fmla="*/ 8831727 w 8831727"/>
                <a:gd name="connsiteY2" fmla="*/ 8479569 h 10891141"/>
                <a:gd name="connsiteX3" fmla="*/ 7920401 w 8831727"/>
                <a:gd name="connsiteY3" fmla="*/ 10891141 h 10891141"/>
                <a:gd name="connsiteX0" fmla="*/ 7970645 w 8881971"/>
                <a:gd name="connsiteY0" fmla="*/ 10891141 h 10891141"/>
                <a:gd name="connsiteX1" fmla="*/ 3216235 w 8881971"/>
                <a:gd name="connsiteY1" fmla="*/ 0 h 10891141"/>
                <a:gd name="connsiteX2" fmla="*/ 8881971 w 8881971"/>
                <a:gd name="connsiteY2" fmla="*/ 8479569 h 10891141"/>
                <a:gd name="connsiteX3" fmla="*/ 7970645 w 8881971"/>
                <a:gd name="connsiteY3" fmla="*/ 10891141 h 10891141"/>
                <a:gd name="connsiteX0" fmla="*/ 7971177 w 8882503"/>
                <a:gd name="connsiteY0" fmla="*/ 10780064 h 10780064"/>
                <a:gd name="connsiteX1" fmla="*/ 3216024 w 8882503"/>
                <a:gd name="connsiteY1" fmla="*/ 0 h 10780064"/>
                <a:gd name="connsiteX2" fmla="*/ 8882503 w 8882503"/>
                <a:gd name="connsiteY2" fmla="*/ 8368492 h 10780064"/>
                <a:gd name="connsiteX3" fmla="*/ 7971177 w 8882503"/>
                <a:gd name="connsiteY3" fmla="*/ 10780064 h 10780064"/>
                <a:gd name="connsiteX0" fmla="*/ 8030657 w 8941983"/>
                <a:gd name="connsiteY0" fmla="*/ 10780064 h 10780064"/>
                <a:gd name="connsiteX1" fmla="*/ 3275504 w 8941983"/>
                <a:gd name="connsiteY1" fmla="*/ 0 h 10780064"/>
                <a:gd name="connsiteX2" fmla="*/ 8941983 w 8941983"/>
                <a:gd name="connsiteY2" fmla="*/ 8368492 h 10780064"/>
                <a:gd name="connsiteX3" fmla="*/ 8030657 w 8941983"/>
                <a:gd name="connsiteY3" fmla="*/ 10780064 h 10780064"/>
                <a:gd name="connsiteX0" fmla="*/ 8030657 w 8941983"/>
                <a:gd name="connsiteY0" fmla="*/ 10780064 h 10780064"/>
                <a:gd name="connsiteX1" fmla="*/ 3275504 w 8941983"/>
                <a:gd name="connsiteY1" fmla="*/ 0 h 10780064"/>
                <a:gd name="connsiteX2" fmla="*/ 8941983 w 8941983"/>
                <a:gd name="connsiteY2" fmla="*/ 8368492 h 10780064"/>
                <a:gd name="connsiteX3" fmla="*/ 8030657 w 8941983"/>
                <a:gd name="connsiteY3" fmla="*/ 10780064 h 10780064"/>
                <a:gd name="connsiteX0" fmla="*/ 8636710 w 8720202"/>
                <a:gd name="connsiteY0" fmla="*/ 10592841 h 10592841"/>
                <a:gd name="connsiteX1" fmla="*/ 3053723 w 8720202"/>
                <a:gd name="connsiteY1" fmla="*/ 0 h 10592841"/>
                <a:gd name="connsiteX2" fmla="*/ 8720202 w 8720202"/>
                <a:gd name="connsiteY2" fmla="*/ 8368492 h 10592841"/>
                <a:gd name="connsiteX3" fmla="*/ 8636710 w 8720202"/>
                <a:gd name="connsiteY3" fmla="*/ 10592841 h 10592841"/>
                <a:gd name="connsiteX0" fmla="*/ 8992814 w 9076306"/>
                <a:gd name="connsiteY0" fmla="*/ 10592841 h 10592841"/>
                <a:gd name="connsiteX1" fmla="*/ 3409827 w 9076306"/>
                <a:gd name="connsiteY1" fmla="*/ 0 h 10592841"/>
                <a:gd name="connsiteX2" fmla="*/ 9076306 w 9076306"/>
                <a:gd name="connsiteY2" fmla="*/ 8368492 h 10592841"/>
                <a:gd name="connsiteX3" fmla="*/ 8992814 w 9076306"/>
                <a:gd name="connsiteY3" fmla="*/ 10592841 h 10592841"/>
                <a:gd name="connsiteX0" fmla="*/ 8969466 w 9086076"/>
                <a:gd name="connsiteY0" fmla="*/ 10171161 h 10171161"/>
                <a:gd name="connsiteX1" fmla="*/ 3419597 w 9086076"/>
                <a:gd name="connsiteY1" fmla="*/ 0 h 10171161"/>
                <a:gd name="connsiteX2" fmla="*/ 9086076 w 9086076"/>
                <a:gd name="connsiteY2" fmla="*/ 8368492 h 10171161"/>
                <a:gd name="connsiteX3" fmla="*/ 8969466 w 9086076"/>
                <a:gd name="connsiteY3" fmla="*/ 10171161 h 10171161"/>
                <a:gd name="connsiteX0" fmla="*/ 8969466 w 9078974"/>
                <a:gd name="connsiteY0" fmla="*/ 10171161 h 10171161"/>
                <a:gd name="connsiteX1" fmla="*/ 3419597 w 9078974"/>
                <a:gd name="connsiteY1" fmla="*/ 0 h 10171161"/>
                <a:gd name="connsiteX2" fmla="*/ 9078974 w 9078974"/>
                <a:gd name="connsiteY2" fmla="*/ 8453390 h 10171161"/>
                <a:gd name="connsiteX3" fmla="*/ 8969466 w 9078974"/>
                <a:gd name="connsiteY3" fmla="*/ 10171161 h 10171161"/>
                <a:gd name="connsiteX0" fmla="*/ 8968650 w 9079316"/>
                <a:gd name="connsiteY0" fmla="*/ 9367440 h 9367440"/>
                <a:gd name="connsiteX1" fmla="*/ 3419939 w 9079316"/>
                <a:gd name="connsiteY1" fmla="*/ 0 h 9367440"/>
                <a:gd name="connsiteX2" fmla="*/ 9079316 w 9079316"/>
                <a:gd name="connsiteY2" fmla="*/ 8453390 h 9367440"/>
                <a:gd name="connsiteX3" fmla="*/ 8968650 w 9079316"/>
                <a:gd name="connsiteY3" fmla="*/ 9367440 h 9367440"/>
                <a:gd name="connsiteX0" fmla="*/ 8995961 w 9067893"/>
                <a:gd name="connsiteY0" fmla="*/ 9926377 h 9926377"/>
                <a:gd name="connsiteX1" fmla="*/ 3408516 w 9067893"/>
                <a:gd name="connsiteY1" fmla="*/ 0 h 9926377"/>
                <a:gd name="connsiteX2" fmla="*/ 9067893 w 9067893"/>
                <a:gd name="connsiteY2" fmla="*/ 8453390 h 9926377"/>
                <a:gd name="connsiteX3" fmla="*/ 8995961 w 9067893"/>
                <a:gd name="connsiteY3" fmla="*/ 9926377 h 9926377"/>
                <a:gd name="connsiteX0" fmla="*/ 8978428 w 9075217"/>
                <a:gd name="connsiteY0" fmla="*/ 10223519 h 10223519"/>
                <a:gd name="connsiteX1" fmla="*/ 3415840 w 9075217"/>
                <a:gd name="connsiteY1" fmla="*/ 0 h 10223519"/>
                <a:gd name="connsiteX2" fmla="*/ 9075217 w 9075217"/>
                <a:gd name="connsiteY2" fmla="*/ 8453390 h 10223519"/>
                <a:gd name="connsiteX3" fmla="*/ 8978428 w 9075217"/>
                <a:gd name="connsiteY3" fmla="*/ 10223519 h 10223519"/>
                <a:gd name="connsiteX0" fmla="*/ 8998354 w 9066897"/>
                <a:gd name="connsiteY0" fmla="*/ 10396866 h 10396866"/>
                <a:gd name="connsiteX1" fmla="*/ 3407520 w 9066897"/>
                <a:gd name="connsiteY1" fmla="*/ 0 h 10396866"/>
                <a:gd name="connsiteX2" fmla="*/ 9066897 w 9066897"/>
                <a:gd name="connsiteY2" fmla="*/ 8453390 h 10396866"/>
                <a:gd name="connsiteX3" fmla="*/ 8998354 w 9066897"/>
                <a:gd name="connsiteY3" fmla="*/ 10396866 h 10396866"/>
                <a:gd name="connsiteX0" fmla="*/ 8998354 w 9064832"/>
                <a:gd name="connsiteY0" fmla="*/ 10396866 h 10396866"/>
                <a:gd name="connsiteX1" fmla="*/ 3407520 w 9064832"/>
                <a:gd name="connsiteY1" fmla="*/ 0 h 10396866"/>
                <a:gd name="connsiteX2" fmla="*/ 9064832 w 9064832"/>
                <a:gd name="connsiteY2" fmla="*/ 8273685 h 10396866"/>
                <a:gd name="connsiteX3" fmla="*/ 8998354 w 9064832"/>
                <a:gd name="connsiteY3" fmla="*/ 10396866 h 103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64832" h="10396866">
                  <a:moveTo>
                    <a:pt x="8998354" y="10396866"/>
                  </a:moveTo>
                  <a:cubicBezTo>
                    <a:pt x="263336" y="8361379"/>
                    <a:pt x="-3116380" y="2596740"/>
                    <a:pt x="3407520" y="0"/>
                  </a:cubicBezTo>
                  <a:cubicBezTo>
                    <a:pt x="-1796413" y="4137970"/>
                    <a:pt x="5416261" y="7832244"/>
                    <a:pt x="9064832" y="8273685"/>
                  </a:cubicBezTo>
                  <a:lnTo>
                    <a:pt x="8998354" y="10396866"/>
                  </a:lnTo>
                  <a:close/>
                </a:path>
              </a:pathLst>
            </a:custGeom>
            <a:gradFill flip="none" rotWithShape="1">
              <a:gsLst>
                <a:gs pos="7000">
                  <a:schemeClr val="bg1">
                    <a:alpha val="0"/>
                  </a:schemeClr>
                </a:gs>
                <a:gs pos="37000">
                  <a:srgbClr val="7DB9FE"/>
                </a:gs>
                <a:gs pos="86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45000">
                  <a:srgbClr val="76AADA"/>
                </a:gs>
                <a:gs pos="100000">
                  <a:schemeClr val="bg1">
                    <a:alpha val="0"/>
                  </a:schemeClr>
                </a:gs>
              </a:gsLst>
              <a:lin ang="426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24848" y="14104589"/>
              <a:ext cx="6854496" cy="3592948"/>
              <a:chOff x="1024848" y="14104589"/>
              <a:chExt cx="6854496" cy="3592948"/>
            </a:xfrm>
          </p:grpSpPr>
          <p:sp>
            <p:nvSpPr>
              <p:cNvPr id="14" name="Up Arrow 13"/>
              <p:cNvSpPr/>
              <p:nvPr/>
            </p:nvSpPr>
            <p:spPr>
              <a:xfrm>
                <a:off x="1024848" y="14104589"/>
                <a:ext cx="6854496" cy="3185241"/>
              </a:xfrm>
              <a:prstGeom prst="upArrow">
                <a:avLst>
                  <a:gd name="adj1" fmla="val 65895"/>
                  <a:gd name="adj2" fmla="val 72875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7" name="Picture 2" descr="http://zappenglish.com/wp-content/uploads/2012/12/3.19_Colloquial_English_Age_Stages-1024x779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116"/>
              <a:stretch/>
            </p:blipFill>
            <p:spPr bwMode="auto">
              <a:xfrm>
                <a:off x="3079361" y="15872367"/>
                <a:ext cx="3384697" cy="1825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858" y="15656520"/>
                <a:ext cx="1483693" cy="1483693"/>
              </a:xfrm>
              <a:prstGeom prst="rect">
                <a:avLst/>
              </a:prstGeom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1738927" y="16265969"/>
                <a:ext cx="1121979" cy="1145355"/>
                <a:chOff x="3184454" y="1993556"/>
                <a:chExt cx="869809" cy="952897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8380" y="1993556"/>
                  <a:ext cx="415883" cy="952897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4454" y="1993556"/>
                  <a:ext cx="419005" cy="952897"/>
                </a:xfrm>
                <a:prstGeom prst="rect">
                  <a:avLst/>
                </a:prstGeom>
              </p:spPr>
            </p:pic>
          </p:grpSp>
          <p:pic>
            <p:nvPicPr>
              <p:cNvPr id="58" name="Picture 4" descr="http://images.clipartpanda.com/grain-clipart-9i4pKq9i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978" y="15418042"/>
                <a:ext cx="1541259" cy="2221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495" y="9927801"/>
              <a:ext cx="5636205" cy="440450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738927" y="15215431"/>
              <a:ext cx="53120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Socioeconomic</a:t>
              </a:r>
            </a:p>
            <a:p>
              <a:pPr algn="ctr"/>
              <a:r>
                <a:rPr lang="en-US" sz="2800" dirty="0" smtClean="0"/>
                <a:t>Data</a:t>
              </a:r>
              <a:endParaRPr lang="en-US" sz="280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443" y="9825267"/>
              <a:ext cx="4701086" cy="4430975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938002" y="9751523"/>
              <a:ext cx="27195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NASA Earth</a:t>
              </a:r>
            </a:p>
            <a:p>
              <a:pPr algn="ctr"/>
              <a:r>
                <a:rPr lang="en-US" sz="2800" dirty="0" smtClean="0"/>
                <a:t>Observations</a:t>
              </a:r>
              <a:endParaRPr lang="en-US" sz="2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61073" y="8960288"/>
              <a:ext cx="44679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Drought Index</a:t>
              </a:r>
            </a:p>
            <a:p>
              <a:r>
                <a:rPr lang="en-US" sz="2800" dirty="0" smtClean="0"/>
                <a:t>Precipitation</a:t>
              </a:r>
            </a:p>
            <a:p>
              <a:r>
                <a:rPr lang="en-US" sz="2800" dirty="0" smtClean="0"/>
                <a:t>Land Surface Temperature</a:t>
              </a:r>
              <a:endParaRPr lang="en-US" sz="2800" dirty="0"/>
            </a:p>
          </p:txBody>
        </p:sp>
      </p:grpSp>
      <p:sp>
        <p:nvSpPr>
          <p:cNvPr id="122" name="Text Placeholder 16"/>
          <p:cNvSpPr txBox="1">
            <a:spLocks/>
          </p:cNvSpPr>
          <p:nvPr/>
        </p:nvSpPr>
        <p:spPr>
          <a:xfrm>
            <a:off x="724940" y="3351350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Jared Tomlin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(Project Lead)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132363" y="31360389"/>
            <a:ext cx="2011680" cy="2011680"/>
            <a:chOff x="1132363" y="31360389"/>
            <a:chExt cx="2011680" cy="2011680"/>
          </a:xfrm>
        </p:grpSpPr>
        <p:pic>
          <p:nvPicPr>
            <p:cNvPr id="127" name="Picture 126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363" y="31360389"/>
              <a:ext cx="2011680" cy="20116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243" y="31543269"/>
              <a:ext cx="1645920" cy="1645920"/>
            </a:xfrm>
            <a:prstGeom prst="ellipse">
              <a:avLst/>
            </a:prstGeom>
          </p:spPr>
        </p:pic>
      </p:grpSp>
      <p:sp>
        <p:nvSpPr>
          <p:cNvPr id="54" name="Text Placeholder 16"/>
          <p:cNvSpPr txBox="1">
            <a:spLocks/>
          </p:cNvSpPr>
          <p:nvPr/>
        </p:nvSpPr>
        <p:spPr>
          <a:xfrm>
            <a:off x="10395541" y="3351350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Alison Thieme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868490" y="31360389"/>
            <a:ext cx="2011680" cy="2011680"/>
            <a:chOff x="10868490" y="31360389"/>
            <a:chExt cx="2011680" cy="2011680"/>
          </a:xfrm>
        </p:grpSpPr>
        <p:pic>
          <p:nvPicPr>
            <p:cNvPr id="55" name="Picture 54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8490" y="31360389"/>
              <a:ext cx="2011680" cy="2011680"/>
            </a:xfrm>
            <a:prstGeom prst="rect">
              <a:avLst/>
            </a:prstGeom>
          </p:spPr>
        </p:pic>
        <p:pic>
          <p:nvPicPr>
            <p:cNvPr id="33" name="Picture 32"/>
            <p:cNvPicPr preferRelativeResize="0">
              <a:picLocks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7" t="2820" r="3841" b="2882"/>
            <a:stretch/>
          </p:blipFill>
          <p:spPr>
            <a:xfrm>
              <a:off x="11051370" y="31543269"/>
              <a:ext cx="1645920" cy="1645920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23" name="Text Placeholder 16"/>
          <p:cNvSpPr txBox="1">
            <a:spLocks/>
          </p:cNvSpPr>
          <p:nvPr/>
        </p:nvSpPr>
        <p:spPr>
          <a:xfrm>
            <a:off x="3189661" y="3351350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Raghda El-Behaedi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591502" y="31360389"/>
            <a:ext cx="2011680" cy="2011680"/>
            <a:chOff x="3591502" y="31360389"/>
            <a:chExt cx="2011680" cy="2011680"/>
          </a:xfrm>
        </p:grpSpPr>
        <p:pic>
          <p:nvPicPr>
            <p:cNvPr id="125" name="Picture 124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502" y="31360389"/>
              <a:ext cx="2011680" cy="201168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382" y="31543269"/>
              <a:ext cx="1645920" cy="1645920"/>
            </a:xfrm>
            <a:prstGeom prst="ellipse">
              <a:avLst/>
            </a:prstGeom>
          </p:spPr>
        </p:pic>
      </p:grpSp>
      <p:sp>
        <p:nvSpPr>
          <p:cNvPr id="124" name="Text Placeholder 16"/>
          <p:cNvSpPr txBox="1">
            <a:spLocks/>
          </p:cNvSpPr>
          <p:nvPr/>
        </p:nvSpPr>
        <p:spPr>
          <a:xfrm>
            <a:off x="5549679" y="3351350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Ryan Lingo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027641" y="31360389"/>
            <a:ext cx="2011680" cy="2011680"/>
            <a:chOff x="6027641" y="31360389"/>
            <a:chExt cx="2011680" cy="2011680"/>
          </a:xfrm>
        </p:grpSpPr>
        <p:pic>
          <p:nvPicPr>
            <p:cNvPr id="126" name="Picture 125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641" y="31360389"/>
              <a:ext cx="2011680" cy="20116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521" y="31543269"/>
              <a:ext cx="1645920" cy="1645920"/>
            </a:xfrm>
            <a:prstGeom prst="ellipse">
              <a:avLst/>
            </a:prstGeom>
          </p:spPr>
        </p:pic>
      </p:grpSp>
      <p:sp>
        <p:nvSpPr>
          <p:cNvPr id="128" name="Text Placeholder 16"/>
          <p:cNvSpPr txBox="1">
            <a:spLocks/>
          </p:cNvSpPr>
          <p:nvPr/>
        </p:nvSpPr>
        <p:spPr>
          <a:xfrm>
            <a:off x="7996002" y="3351350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Sean McCartney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449901" y="31360389"/>
            <a:ext cx="2011680" cy="2011680"/>
            <a:chOff x="8449901" y="31360389"/>
            <a:chExt cx="2011680" cy="2011680"/>
          </a:xfrm>
        </p:grpSpPr>
        <p:pic>
          <p:nvPicPr>
            <p:cNvPr id="129" name="Picture 128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901" y="31360389"/>
              <a:ext cx="2011680" cy="201168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781" y="31543269"/>
              <a:ext cx="1645920" cy="1645920"/>
            </a:xfrm>
            <a:prstGeom prst="ellipse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88207" y="21076677"/>
            <a:ext cx="10566744" cy="2361359"/>
            <a:chOff x="1188207" y="21076677"/>
            <a:chExt cx="10566744" cy="2361359"/>
          </a:xfrm>
        </p:grpSpPr>
        <p:sp>
          <p:nvSpPr>
            <p:cNvPr id="95" name="Rectangle 94"/>
            <p:cNvSpPr/>
            <p:nvPr/>
          </p:nvSpPr>
          <p:spPr>
            <a:xfrm>
              <a:off x="1188207" y="21076677"/>
              <a:ext cx="10433915" cy="2361359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C9C9C9"/>
                </a:gs>
              </a:gsLst>
              <a:lin ang="5400000" scaled="0"/>
              <a:tileRect/>
            </a:gradFill>
            <a:ln>
              <a:gradFill flip="none" rotWithShape="1">
                <a:gsLst>
                  <a:gs pos="90000">
                    <a:schemeClr val="accent1">
                      <a:lumMod val="16000"/>
                      <a:lumOff val="84000"/>
                    </a:schemeClr>
                  </a:gs>
                  <a:gs pos="46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207615" y="21097661"/>
              <a:ext cx="10396538" cy="738781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C9C9C9"/>
                </a:gs>
              </a:gsLst>
              <a:lin ang="5400000" scaled="1"/>
              <a:tileRect/>
            </a:gradFill>
            <a:ln w="12700">
              <a:gradFill flip="none" rotWithShape="1">
                <a:gsLst>
                  <a:gs pos="89000">
                    <a:srgbClr val="F7F7F7"/>
                  </a:gs>
                  <a:gs pos="0">
                    <a:srgbClr val="FFFFFF"/>
                  </a:gs>
                  <a:gs pos="100000">
                    <a:schemeClr val="accent3">
                      <a:lumMod val="10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Text Placeholder 16"/>
            <p:cNvSpPr txBox="1">
              <a:spLocks/>
            </p:cNvSpPr>
            <p:nvPr/>
          </p:nvSpPr>
          <p:spPr>
            <a:xfrm>
              <a:off x="1260308" y="21146439"/>
              <a:ext cx="3117312" cy="553445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ln w="6350" cap="sq">
                    <a:solidFill>
                      <a:schemeClr val="bg1"/>
                    </a:solidFill>
                  </a:ln>
                  <a:solidFill>
                    <a:srgbClr val="CF102D"/>
                  </a:solidFill>
                  <a:latin typeface="Arial Black" panose="020B0A040201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SHOCKS</a:t>
              </a:r>
            </a:p>
          </p:txBody>
        </p:sp>
        <p:sp>
          <p:nvSpPr>
            <p:cNvPr id="85" name="Text Placeholder 16"/>
            <p:cNvSpPr txBox="1">
              <a:spLocks/>
            </p:cNvSpPr>
            <p:nvPr/>
          </p:nvSpPr>
          <p:spPr>
            <a:xfrm>
              <a:off x="7841510" y="21141591"/>
              <a:ext cx="3913441" cy="563140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ln w="6350" cap="sq">
                    <a:solidFill>
                      <a:schemeClr val="bg1"/>
                    </a:solidFill>
                  </a:ln>
                  <a:solidFill>
                    <a:srgbClr val="CF102D"/>
                  </a:solidFill>
                  <a:latin typeface="Arial Black" panose="020B0A040201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STRESSES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260632" y="22019542"/>
              <a:ext cx="53531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Clr>
                  <a:srgbClr val="76AADA"/>
                </a:buClr>
                <a:buFont typeface="Webdings" panose="05030102010509060703" pitchFamily="18" charset="2"/>
                <a:buChar char="4"/>
              </a:pPr>
              <a:r>
                <a:rPr lang="en-US" sz="2800" dirty="0" smtClean="0">
                  <a:solidFill>
                    <a:schemeClr val="tx1">
                      <a:lumMod val="75000"/>
                    </a:schemeClr>
                  </a:solidFill>
                </a:rPr>
                <a:t>Conflicts over natural resources</a:t>
              </a:r>
            </a:p>
            <a:p>
              <a:pPr marL="457200" indent="-457200">
                <a:buClr>
                  <a:srgbClr val="76AADA"/>
                </a:buClr>
                <a:buFont typeface="Webdings" panose="05030102010509060703" pitchFamily="18" charset="2"/>
                <a:buChar char="4"/>
              </a:pP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</a:rPr>
                <a:t>G</a:t>
              </a:r>
              <a:r>
                <a:rPr lang="en-US" sz="2800" dirty="0" smtClean="0">
                  <a:solidFill>
                    <a:schemeClr val="tx1">
                      <a:lumMod val="75000"/>
                    </a:schemeClr>
                  </a:solidFill>
                </a:rPr>
                <a:t>rain and livestock price volatility</a:t>
              </a:r>
            </a:p>
          </p:txBody>
        </p:sp>
        <p:sp>
          <p:nvSpPr>
            <p:cNvPr id="107" name="Up Arrow 106"/>
            <p:cNvSpPr/>
            <p:nvPr/>
          </p:nvSpPr>
          <p:spPr>
            <a:xfrm>
              <a:off x="6669688" y="21171088"/>
              <a:ext cx="1084900" cy="504146"/>
            </a:xfrm>
            <a:prstGeom prst="upArrow">
              <a:avLst>
                <a:gd name="adj1" fmla="val 65895"/>
                <a:gd name="adj2" fmla="val 72875"/>
              </a:avLst>
            </a:prstGeom>
            <a:gradFill>
              <a:gsLst>
                <a:gs pos="0">
                  <a:srgbClr val="F0F0F0"/>
                </a:gs>
                <a:gs pos="42000">
                  <a:srgbClr val="F1415A"/>
                </a:gs>
                <a:gs pos="83000">
                  <a:srgbClr val="CF102D"/>
                </a:gs>
                <a:gs pos="100000">
                  <a:srgbClr val="CF102D"/>
                </a:gs>
              </a:gsLst>
              <a:lin ang="16200000" scaled="0"/>
            </a:gra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FEFE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Up Arrow 107"/>
            <p:cNvSpPr/>
            <p:nvPr/>
          </p:nvSpPr>
          <p:spPr>
            <a:xfrm>
              <a:off x="5528881" y="21171088"/>
              <a:ext cx="1084900" cy="504146"/>
            </a:xfrm>
            <a:prstGeom prst="upArrow">
              <a:avLst>
                <a:gd name="adj1" fmla="val 65895"/>
                <a:gd name="adj2" fmla="val 72875"/>
              </a:avLst>
            </a:prstGeom>
            <a:gradFill>
              <a:gsLst>
                <a:gs pos="0">
                  <a:srgbClr val="F0F0F0"/>
                </a:gs>
                <a:gs pos="42000">
                  <a:srgbClr val="F1415A"/>
                </a:gs>
                <a:gs pos="83000">
                  <a:srgbClr val="CF102D"/>
                </a:gs>
                <a:gs pos="100000">
                  <a:srgbClr val="CF102D"/>
                </a:gs>
              </a:gsLst>
              <a:lin ang="16200000" scaled="0"/>
            </a:gra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FEFE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Up Arrow 108"/>
            <p:cNvSpPr/>
            <p:nvPr/>
          </p:nvSpPr>
          <p:spPr>
            <a:xfrm>
              <a:off x="4388075" y="21171088"/>
              <a:ext cx="1084900" cy="504146"/>
            </a:xfrm>
            <a:prstGeom prst="upArrow">
              <a:avLst>
                <a:gd name="adj1" fmla="val 65895"/>
                <a:gd name="adj2" fmla="val 72875"/>
              </a:avLst>
            </a:prstGeom>
            <a:gradFill>
              <a:gsLst>
                <a:gs pos="0">
                  <a:srgbClr val="F0F0F0"/>
                </a:gs>
                <a:gs pos="42000">
                  <a:srgbClr val="F1415A"/>
                </a:gs>
                <a:gs pos="83000">
                  <a:srgbClr val="CF102D"/>
                </a:gs>
                <a:gs pos="100000">
                  <a:srgbClr val="CF102D"/>
                </a:gs>
              </a:gsLst>
              <a:lin ang="16200000" scaled="0"/>
            </a:gra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FEFE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621563" y="22019542"/>
              <a:ext cx="50363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Clr>
                  <a:srgbClr val="76AADA"/>
                </a:buClr>
                <a:buFont typeface="Webdings" panose="05030102010509060703" pitchFamily="18" charset="2"/>
                <a:buChar char="4"/>
              </a:pPr>
              <a:r>
                <a:rPr lang="en-US" sz="2800" dirty="0" smtClean="0">
                  <a:solidFill>
                    <a:schemeClr val="tx1">
                      <a:lumMod val="75000"/>
                    </a:schemeClr>
                  </a:solidFill>
                </a:rPr>
                <a:t>Erratic, dispersed rainfall</a:t>
              </a:r>
            </a:p>
            <a:p>
              <a:pPr marL="457200" indent="-457200">
                <a:buClr>
                  <a:srgbClr val="76AADA"/>
                </a:buClr>
                <a:buFont typeface="Webdings" panose="05030102010509060703" pitchFamily="18" charset="2"/>
                <a:buChar char="4"/>
              </a:pPr>
              <a:r>
                <a:rPr lang="en-US" sz="2800" dirty="0" smtClean="0">
                  <a:solidFill>
                    <a:schemeClr val="tx1">
                      <a:lumMod val="75000"/>
                    </a:schemeClr>
                  </a:solidFill>
                </a:rPr>
                <a:t>Loss of pasture and viable land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610082" y="11937987"/>
            <a:ext cx="12566573" cy="12083119"/>
            <a:chOff x="11902322" y="17634736"/>
            <a:chExt cx="12566573" cy="12083119"/>
          </a:xfrm>
        </p:grpSpPr>
        <p:grpSp>
          <p:nvGrpSpPr>
            <p:cNvPr id="73" name="Group 72"/>
            <p:cNvGrpSpPr/>
            <p:nvPr/>
          </p:nvGrpSpPr>
          <p:grpSpPr>
            <a:xfrm>
              <a:off x="11902322" y="17634736"/>
              <a:ext cx="12566573" cy="12083119"/>
              <a:chOff x="11665027" y="8568329"/>
              <a:chExt cx="12566573" cy="12083119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24"/>
              <a:stretch/>
            </p:blipFill>
            <p:spPr>
              <a:xfrm>
                <a:off x="17012563" y="8568329"/>
                <a:ext cx="7219037" cy="8768824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652021" y="12305559"/>
                <a:ext cx="5446496" cy="3915558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5391978" y="11951770"/>
                <a:ext cx="803980" cy="421273"/>
              </a:xfrm>
              <a:prstGeom prst="rect">
                <a:avLst/>
              </a:prstGeom>
              <a:solidFill>
                <a:srgbClr val="C5DBF2"/>
              </a:solidFill>
              <a:ln>
                <a:solidFill>
                  <a:srgbClr val="C5DB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Moon 9"/>
              <p:cNvSpPr/>
              <p:nvPr/>
            </p:nvSpPr>
            <p:spPr>
              <a:xfrm rot="19719180">
                <a:off x="13463579" y="10659320"/>
                <a:ext cx="8711949" cy="9992128"/>
              </a:xfrm>
              <a:custGeom>
                <a:avLst/>
                <a:gdLst>
                  <a:gd name="connsiteX0" fmla="*/ 8048887 w 8048887"/>
                  <a:gd name="connsiteY0" fmla="*/ 9255358 h 9255358"/>
                  <a:gd name="connsiteX1" fmla="*/ 0 w 8048887"/>
                  <a:gd name="connsiteY1" fmla="*/ 4627679 h 9255358"/>
                  <a:gd name="connsiteX2" fmla="*/ 8048887 w 8048887"/>
                  <a:gd name="connsiteY2" fmla="*/ 0 h 9255358"/>
                  <a:gd name="connsiteX3" fmla="*/ 2975351 w 8048887"/>
                  <a:gd name="connsiteY3" fmla="*/ 4627680 h 9255358"/>
                  <a:gd name="connsiteX4" fmla="*/ 8048887 w 8048887"/>
                  <a:gd name="connsiteY4" fmla="*/ 9255360 h 9255358"/>
                  <a:gd name="connsiteX5" fmla="*/ 8048887 w 8048887"/>
                  <a:gd name="connsiteY5" fmla="*/ 9255358 h 9255358"/>
                  <a:gd name="connsiteX0" fmla="*/ 8196848 w 8196848"/>
                  <a:gd name="connsiteY0" fmla="*/ 9368904 h 9368906"/>
                  <a:gd name="connsiteX1" fmla="*/ 147961 w 8196848"/>
                  <a:gd name="connsiteY1" fmla="*/ 4741225 h 9368906"/>
                  <a:gd name="connsiteX2" fmla="*/ 4897815 w 8196848"/>
                  <a:gd name="connsiteY2" fmla="*/ 0 h 9368906"/>
                  <a:gd name="connsiteX3" fmla="*/ 3123312 w 8196848"/>
                  <a:gd name="connsiteY3" fmla="*/ 4741226 h 9368906"/>
                  <a:gd name="connsiteX4" fmla="*/ 8196848 w 8196848"/>
                  <a:gd name="connsiteY4" fmla="*/ 9368906 h 9368906"/>
                  <a:gd name="connsiteX5" fmla="*/ 8196848 w 8196848"/>
                  <a:gd name="connsiteY5" fmla="*/ 9368904 h 9368906"/>
                  <a:gd name="connsiteX0" fmla="*/ 8196848 w 8196848"/>
                  <a:gd name="connsiteY0" fmla="*/ 9368904 h 9368906"/>
                  <a:gd name="connsiteX1" fmla="*/ 147961 w 8196848"/>
                  <a:gd name="connsiteY1" fmla="*/ 4741225 h 9368906"/>
                  <a:gd name="connsiteX2" fmla="*/ 4897815 w 8196848"/>
                  <a:gd name="connsiteY2" fmla="*/ 0 h 9368906"/>
                  <a:gd name="connsiteX3" fmla="*/ 1990819 w 8196848"/>
                  <a:gd name="connsiteY3" fmla="*/ 4073693 h 9368906"/>
                  <a:gd name="connsiteX4" fmla="*/ 8196848 w 8196848"/>
                  <a:gd name="connsiteY4" fmla="*/ 9368906 h 9368906"/>
                  <a:gd name="connsiteX5" fmla="*/ 8196848 w 8196848"/>
                  <a:gd name="connsiteY5" fmla="*/ 9368904 h 9368906"/>
                  <a:gd name="connsiteX0" fmla="*/ 8196848 w 8196848"/>
                  <a:gd name="connsiteY0" fmla="*/ 9368904 h 9368906"/>
                  <a:gd name="connsiteX1" fmla="*/ 147961 w 8196848"/>
                  <a:gd name="connsiteY1" fmla="*/ 4741225 h 9368906"/>
                  <a:gd name="connsiteX2" fmla="*/ 4897815 w 8196848"/>
                  <a:gd name="connsiteY2" fmla="*/ 0 h 9368906"/>
                  <a:gd name="connsiteX3" fmla="*/ 1990819 w 8196848"/>
                  <a:gd name="connsiteY3" fmla="*/ 4073693 h 9368906"/>
                  <a:gd name="connsiteX4" fmla="*/ 8196848 w 8196848"/>
                  <a:gd name="connsiteY4" fmla="*/ 9368906 h 9368906"/>
                  <a:gd name="connsiteX5" fmla="*/ 8196848 w 8196848"/>
                  <a:gd name="connsiteY5" fmla="*/ 9368904 h 9368906"/>
                  <a:gd name="connsiteX0" fmla="*/ 6859191 w 8125718"/>
                  <a:gd name="connsiteY0" fmla="*/ 9690411 h 9690411"/>
                  <a:gd name="connsiteX1" fmla="*/ 76831 w 8125718"/>
                  <a:gd name="connsiteY1" fmla="*/ 4741225 h 9690411"/>
                  <a:gd name="connsiteX2" fmla="*/ 4826685 w 8125718"/>
                  <a:gd name="connsiteY2" fmla="*/ 0 h 9690411"/>
                  <a:gd name="connsiteX3" fmla="*/ 1919689 w 8125718"/>
                  <a:gd name="connsiteY3" fmla="*/ 4073693 h 9690411"/>
                  <a:gd name="connsiteX4" fmla="*/ 8125718 w 8125718"/>
                  <a:gd name="connsiteY4" fmla="*/ 9368906 h 9690411"/>
                  <a:gd name="connsiteX5" fmla="*/ 6859191 w 8125718"/>
                  <a:gd name="connsiteY5" fmla="*/ 9690411 h 9690411"/>
                  <a:gd name="connsiteX0" fmla="*/ 6859191 w 7732447"/>
                  <a:gd name="connsiteY0" fmla="*/ 9690411 h 9690411"/>
                  <a:gd name="connsiteX1" fmla="*/ 76831 w 7732447"/>
                  <a:gd name="connsiteY1" fmla="*/ 4741225 h 9690411"/>
                  <a:gd name="connsiteX2" fmla="*/ 4826685 w 7732447"/>
                  <a:gd name="connsiteY2" fmla="*/ 0 h 9690411"/>
                  <a:gd name="connsiteX3" fmla="*/ 1919689 w 7732447"/>
                  <a:gd name="connsiteY3" fmla="*/ 4073693 h 9690411"/>
                  <a:gd name="connsiteX4" fmla="*/ 7732447 w 7732447"/>
                  <a:gd name="connsiteY4" fmla="*/ 9062433 h 9690411"/>
                  <a:gd name="connsiteX5" fmla="*/ 6859191 w 7732447"/>
                  <a:gd name="connsiteY5" fmla="*/ 9690411 h 9690411"/>
                  <a:gd name="connsiteX0" fmla="*/ 6859191 w 7248662"/>
                  <a:gd name="connsiteY0" fmla="*/ 9690411 h 9690411"/>
                  <a:gd name="connsiteX1" fmla="*/ 76831 w 7248662"/>
                  <a:gd name="connsiteY1" fmla="*/ 4741225 h 9690411"/>
                  <a:gd name="connsiteX2" fmla="*/ 4826685 w 7248662"/>
                  <a:gd name="connsiteY2" fmla="*/ 0 h 9690411"/>
                  <a:gd name="connsiteX3" fmla="*/ 1919689 w 7248662"/>
                  <a:gd name="connsiteY3" fmla="*/ 4073693 h 9690411"/>
                  <a:gd name="connsiteX4" fmla="*/ 7248662 w 7248662"/>
                  <a:gd name="connsiteY4" fmla="*/ 8611601 h 9690411"/>
                  <a:gd name="connsiteX5" fmla="*/ 6859191 w 7248662"/>
                  <a:gd name="connsiteY5" fmla="*/ 9690411 h 9690411"/>
                  <a:gd name="connsiteX0" fmla="*/ 6797838 w 7245612"/>
                  <a:gd name="connsiteY0" fmla="*/ 10591746 h 10591746"/>
                  <a:gd name="connsiteX1" fmla="*/ 73781 w 7245612"/>
                  <a:gd name="connsiteY1" fmla="*/ 4741225 h 10591746"/>
                  <a:gd name="connsiteX2" fmla="*/ 4823635 w 7245612"/>
                  <a:gd name="connsiteY2" fmla="*/ 0 h 10591746"/>
                  <a:gd name="connsiteX3" fmla="*/ 1916639 w 7245612"/>
                  <a:gd name="connsiteY3" fmla="*/ 4073693 h 10591746"/>
                  <a:gd name="connsiteX4" fmla="*/ 7245612 w 7245612"/>
                  <a:gd name="connsiteY4" fmla="*/ 8611601 h 10591746"/>
                  <a:gd name="connsiteX5" fmla="*/ 6797838 w 7245612"/>
                  <a:gd name="connsiteY5" fmla="*/ 10591746 h 10591746"/>
                  <a:gd name="connsiteX0" fmla="*/ 6797838 w 7245612"/>
                  <a:gd name="connsiteY0" fmla="*/ 10591746 h 10591746"/>
                  <a:gd name="connsiteX1" fmla="*/ 73781 w 7245612"/>
                  <a:gd name="connsiteY1" fmla="*/ 4741225 h 10591746"/>
                  <a:gd name="connsiteX2" fmla="*/ 4823635 w 7245612"/>
                  <a:gd name="connsiteY2" fmla="*/ 0 h 10591746"/>
                  <a:gd name="connsiteX3" fmla="*/ 1916639 w 7245612"/>
                  <a:gd name="connsiteY3" fmla="*/ 4073693 h 10591746"/>
                  <a:gd name="connsiteX4" fmla="*/ 7245612 w 7245612"/>
                  <a:gd name="connsiteY4" fmla="*/ 8611601 h 10591746"/>
                  <a:gd name="connsiteX5" fmla="*/ 6797838 w 7245612"/>
                  <a:gd name="connsiteY5" fmla="*/ 10591746 h 10591746"/>
                  <a:gd name="connsiteX0" fmla="*/ 6797838 w 7245612"/>
                  <a:gd name="connsiteY0" fmla="*/ 10591746 h 10591746"/>
                  <a:gd name="connsiteX1" fmla="*/ 73781 w 7245612"/>
                  <a:gd name="connsiteY1" fmla="*/ 4741225 h 10591746"/>
                  <a:gd name="connsiteX2" fmla="*/ 4823635 w 7245612"/>
                  <a:gd name="connsiteY2" fmla="*/ 0 h 10591746"/>
                  <a:gd name="connsiteX3" fmla="*/ 2236081 w 7245612"/>
                  <a:gd name="connsiteY3" fmla="*/ 5160514 h 10591746"/>
                  <a:gd name="connsiteX4" fmla="*/ 7245612 w 7245612"/>
                  <a:gd name="connsiteY4" fmla="*/ 8611601 h 10591746"/>
                  <a:gd name="connsiteX5" fmla="*/ 6797838 w 7245612"/>
                  <a:gd name="connsiteY5" fmla="*/ 10591746 h 10591746"/>
                  <a:gd name="connsiteX0" fmla="*/ 6797838 w 7245612"/>
                  <a:gd name="connsiteY0" fmla="*/ 10591746 h 10591746"/>
                  <a:gd name="connsiteX1" fmla="*/ 73781 w 7245612"/>
                  <a:gd name="connsiteY1" fmla="*/ 4741225 h 10591746"/>
                  <a:gd name="connsiteX2" fmla="*/ 4823635 w 7245612"/>
                  <a:gd name="connsiteY2" fmla="*/ 0 h 10591746"/>
                  <a:gd name="connsiteX3" fmla="*/ 2236081 w 7245612"/>
                  <a:gd name="connsiteY3" fmla="*/ 5160514 h 10591746"/>
                  <a:gd name="connsiteX4" fmla="*/ 7245612 w 7245612"/>
                  <a:gd name="connsiteY4" fmla="*/ 8611601 h 10591746"/>
                  <a:gd name="connsiteX5" fmla="*/ 6797838 w 7245612"/>
                  <a:gd name="connsiteY5" fmla="*/ 10591746 h 10591746"/>
                  <a:gd name="connsiteX0" fmla="*/ 6929530 w 7252187"/>
                  <a:gd name="connsiteY0" fmla="*/ 10935631 h 10935631"/>
                  <a:gd name="connsiteX1" fmla="*/ 80356 w 7252187"/>
                  <a:gd name="connsiteY1" fmla="*/ 4741225 h 10935631"/>
                  <a:gd name="connsiteX2" fmla="*/ 4830210 w 7252187"/>
                  <a:gd name="connsiteY2" fmla="*/ 0 h 10935631"/>
                  <a:gd name="connsiteX3" fmla="*/ 2242656 w 7252187"/>
                  <a:gd name="connsiteY3" fmla="*/ 5160514 h 10935631"/>
                  <a:gd name="connsiteX4" fmla="*/ 7252187 w 7252187"/>
                  <a:gd name="connsiteY4" fmla="*/ 8611601 h 10935631"/>
                  <a:gd name="connsiteX5" fmla="*/ 6929530 w 7252187"/>
                  <a:gd name="connsiteY5" fmla="*/ 10935631 h 10935631"/>
                  <a:gd name="connsiteX0" fmla="*/ 6929530 w 7252187"/>
                  <a:gd name="connsiteY0" fmla="*/ 10935631 h 10935631"/>
                  <a:gd name="connsiteX1" fmla="*/ 80356 w 7252187"/>
                  <a:gd name="connsiteY1" fmla="*/ 4741225 h 10935631"/>
                  <a:gd name="connsiteX2" fmla="*/ 4830210 w 7252187"/>
                  <a:gd name="connsiteY2" fmla="*/ 0 h 10935631"/>
                  <a:gd name="connsiteX3" fmla="*/ 2242656 w 7252187"/>
                  <a:gd name="connsiteY3" fmla="*/ 5160514 h 10935631"/>
                  <a:gd name="connsiteX4" fmla="*/ 7252187 w 7252187"/>
                  <a:gd name="connsiteY4" fmla="*/ 8611601 h 10935631"/>
                  <a:gd name="connsiteX5" fmla="*/ 6929530 w 7252187"/>
                  <a:gd name="connsiteY5" fmla="*/ 10935631 h 10935631"/>
                  <a:gd name="connsiteX0" fmla="*/ 6020036 w 7209425"/>
                  <a:gd name="connsiteY0" fmla="*/ 11076854 h 11076854"/>
                  <a:gd name="connsiteX1" fmla="*/ 37594 w 7209425"/>
                  <a:gd name="connsiteY1" fmla="*/ 4741225 h 11076854"/>
                  <a:gd name="connsiteX2" fmla="*/ 4787448 w 7209425"/>
                  <a:gd name="connsiteY2" fmla="*/ 0 h 11076854"/>
                  <a:gd name="connsiteX3" fmla="*/ 2199894 w 7209425"/>
                  <a:gd name="connsiteY3" fmla="*/ 5160514 h 11076854"/>
                  <a:gd name="connsiteX4" fmla="*/ 7209425 w 7209425"/>
                  <a:gd name="connsiteY4" fmla="*/ 8611601 h 11076854"/>
                  <a:gd name="connsiteX5" fmla="*/ 6020036 w 7209425"/>
                  <a:gd name="connsiteY5" fmla="*/ 11076854 h 11076854"/>
                  <a:gd name="connsiteX0" fmla="*/ 6020036 w 7744084"/>
                  <a:gd name="connsiteY0" fmla="*/ 11076854 h 11076854"/>
                  <a:gd name="connsiteX1" fmla="*/ 37594 w 7744084"/>
                  <a:gd name="connsiteY1" fmla="*/ 4741225 h 11076854"/>
                  <a:gd name="connsiteX2" fmla="*/ 4787448 w 7744084"/>
                  <a:gd name="connsiteY2" fmla="*/ 0 h 11076854"/>
                  <a:gd name="connsiteX3" fmla="*/ 2199894 w 7744084"/>
                  <a:gd name="connsiteY3" fmla="*/ 5160514 h 11076854"/>
                  <a:gd name="connsiteX4" fmla="*/ 7744084 w 7744084"/>
                  <a:gd name="connsiteY4" fmla="*/ 9271869 h 11076854"/>
                  <a:gd name="connsiteX5" fmla="*/ 6020036 w 7744084"/>
                  <a:gd name="connsiteY5" fmla="*/ 11076854 h 11076854"/>
                  <a:gd name="connsiteX0" fmla="*/ 6020036 w 7744084"/>
                  <a:gd name="connsiteY0" fmla="*/ 11076854 h 11076854"/>
                  <a:gd name="connsiteX1" fmla="*/ 37594 w 7744084"/>
                  <a:gd name="connsiteY1" fmla="*/ 4741225 h 11076854"/>
                  <a:gd name="connsiteX2" fmla="*/ 4787448 w 7744084"/>
                  <a:gd name="connsiteY2" fmla="*/ 0 h 11076854"/>
                  <a:gd name="connsiteX3" fmla="*/ 2199894 w 7744084"/>
                  <a:gd name="connsiteY3" fmla="*/ 5160514 h 11076854"/>
                  <a:gd name="connsiteX4" fmla="*/ 7744084 w 7744084"/>
                  <a:gd name="connsiteY4" fmla="*/ 9271869 h 11076854"/>
                  <a:gd name="connsiteX5" fmla="*/ 6020036 w 7744084"/>
                  <a:gd name="connsiteY5" fmla="*/ 11076854 h 11076854"/>
                  <a:gd name="connsiteX0" fmla="*/ 6020036 w 7744084"/>
                  <a:gd name="connsiteY0" fmla="*/ 11076854 h 11076854"/>
                  <a:gd name="connsiteX1" fmla="*/ 37594 w 7744084"/>
                  <a:gd name="connsiteY1" fmla="*/ 4741225 h 11076854"/>
                  <a:gd name="connsiteX2" fmla="*/ 4787448 w 7744084"/>
                  <a:gd name="connsiteY2" fmla="*/ 0 h 11076854"/>
                  <a:gd name="connsiteX3" fmla="*/ 7744084 w 7744084"/>
                  <a:gd name="connsiteY3" fmla="*/ 9271869 h 11076854"/>
                  <a:gd name="connsiteX4" fmla="*/ 6020036 w 7744084"/>
                  <a:gd name="connsiteY4" fmla="*/ 11076854 h 11076854"/>
                  <a:gd name="connsiteX0" fmla="*/ 5990612 w 7733944"/>
                  <a:gd name="connsiteY0" fmla="*/ 11121108 h 11121108"/>
                  <a:gd name="connsiteX1" fmla="*/ 8170 w 7733944"/>
                  <a:gd name="connsiteY1" fmla="*/ 4785479 h 11121108"/>
                  <a:gd name="connsiteX2" fmla="*/ 4758024 w 7733944"/>
                  <a:gd name="connsiteY2" fmla="*/ 44254 h 11121108"/>
                  <a:gd name="connsiteX3" fmla="*/ 5523917 w 7733944"/>
                  <a:gd name="connsiteY3" fmla="*/ 7645712 h 11121108"/>
                  <a:gd name="connsiteX4" fmla="*/ 7714660 w 7733944"/>
                  <a:gd name="connsiteY4" fmla="*/ 9316123 h 11121108"/>
                  <a:gd name="connsiteX5" fmla="*/ 5990612 w 7733944"/>
                  <a:gd name="connsiteY5" fmla="*/ 11121108 h 11121108"/>
                  <a:gd name="connsiteX0" fmla="*/ 5990612 w 7733944"/>
                  <a:gd name="connsiteY0" fmla="*/ 11121108 h 11121108"/>
                  <a:gd name="connsiteX1" fmla="*/ 8170 w 7733944"/>
                  <a:gd name="connsiteY1" fmla="*/ 4785479 h 11121108"/>
                  <a:gd name="connsiteX2" fmla="*/ 4758024 w 7733944"/>
                  <a:gd name="connsiteY2" fmla="*/ 44254 h 11121108"/>
                  <a:gd name="connsiteX3" fmla="*/ 5523917 w 7733944"/>
                  <a:gd name="connsiteY3" fmla="*/ 7645712 h 11121108"/>
                  <a:gd name="connsiteX4" fmla="*/ 7714660 w 7733944"/>
                  <a:gd name="connsiteY4" fmla="*/ 9316123 h 11121108"/>
                  <a:gd name="connsiteX5" fmla="*/ 5990612 w 7733944"/>
                  <a:gd name="connsiteY5" fmla="*/ 11121108 h 11121108"/>
                  <a:gd name="connsiteX0" fmla="*/ 5990612 w 7714660"/>
                  <a:gd name="connsiteY0" fmla="*/ 11121108 h 11121108"/>
                  <a:gd name="connsiteX1" fmla="*/ 8170 w 7714660"/>
                  <a:gd name="connsiteY1" fmla="*/ 4785479 h 11121108"/>
                  <a:gd name="connsiteX2" fmla="*/ 4758024 w 7714660"/>
                  <a:gd name="connsiteY2" fmla="*/ 44254 h 11121108"/>
                  <a:gd name="connsiteX3" fmla="*/ 5523917 w 7714660"/>
                  <a:gd name="connsiteY3" fmla="*/ 7645712 h 11121108"/>
                  <a:gd name="connsiteX4" fmla="*/ 7714660 w 7714660"/>
                  <a:gd name="connsiteY4" fmla="*/ 9316123 h 11121108"/>
                  <a:gd name="connsiteX5" fmla="*/ 5990612 w 7714660"/>
                  <a:gd name="connsiteY5" fmla="*/ 11121108 h 11121108"/>
                  <a:gd name="connsiteX0" fmla="*/ 5990612 w 7714660"/>
                  <a:gd name="connsiteY0" fmla="*/ 11121108 h 11121108"/>
                  <a:gd name="connsiteX1" fmla="*/ 8170 w 7714660"/>
                  <a:gd name="connsiteY1" fmla="*/ 4785479 h 11121108"/>
                  <a:gd name="connsiteX2" fmla="*/ 4758024 w 7714660"/>
                  <a:gd name="connsiteY2" fmla="*/ 44254 h 11121108"/>
                  <a:gd name="connsiteX3" fmla="*/ 4643309 w 7714660"/>
                  <a:gd name="connsiteY3" fmla="*/ 6930856 h 11121108"/>
                  <a:gd name="connsiteX4" fmla="*/ 7714660 w 7714660"/>
                  <a:gd name="connsiteY4" fmla="*/ 9316123 h 11121108"/>
                  <a:gd name="connsiteX5" fmla="*/ 5990612 w 7714660"/>
                  <a:gd name="connsiteY5" fmla="*/ 11121108 h 11121108"/>
                  <a:gd name="connsiteX0" fmla="*/ 5990727 w 7714775"/>
                  <a:gd name="connsiteY0" fmla="*/ 11178241 h 11178241"/>
                  <a:gd name="connsiteX1" fmla="*/ 8285 w 7714775"/>
                  <a:gd name="connsiteY1" fmla="*/ 4842612 h 11178241"/>
                  <a:gd name="connsiteX2" fmla="*/ 4758139 w 7714775"/>
                  <a:gd name="connsiteY2" fmla="*/ 101387 h 11178241"/>
                  <a:gd name="connsiteX3" fmla="*/ 7714775 w 7714775"/>
                  <a:gd name="connsiteY3" fmla="*/ 9373256 h 11178241"/>
                  <a:gd name="connsiteX4" fmla="*/ 5990727 w 7714775"/>
                  <a:gd name="connsiteY4" fmla="*/ 11178241 h 11178241"/>
                  <a:gd name="connsiteX0" fmla="*/ 5990727 w 7714775"/>
                  <a:gd name="connsiteY0" fmla="*/ 11178241 h 11178241"/>
                  <a:gd name="connsiteX1" fmla="*/ 8285 w 7714775"/>
                  <a:gd name="connsiteY1" fmla="*/ 4842612 h 11178241"/>
                  <a:gd name="connsiteX2" fmla="*/ 4758139 w 7714775"/>
                  <a:gd name="connsiteY2" fmla="*/ 101387 h 11178241"/>
                  <a:gd name="connsiteX3" fmla="*/ 7714775 w 7714775"/>
                  <a:gd name="connsiteY3" fmla="*/ 9373256 h 11178241"/>
                  <a:gd name="connsiteX4" fmla="*/ 5990727 w 7714775"/>
                  <a:gd name="connsiteY4" fmla="*/ 11178241 h 11178241"/>
                  <a:gd name="connsiteX0" fmla="*/ 5990727 w 7714775"/>
                  <a:gd name="connsiteY0" fmla="*/ 11178241 h 11178241"/>
                  <a:gd name="connsiteX1" fmla="*/ 8285 w 7714775"/>
                  <a:gd name="connsiteY1" fmla="*/ 4842612 h 11178241"/>
                  <a:gd name="connsiteX2" fmla="*/ 4758139 w 7714775"/>
                  <a:gd name="connsiteY2" fmla="*/ 101387 h 11178241"/>
                  <a:gd name="connsiteX3" fmla="*/ 7714775 w 7714775"/>
                  <a:gd name="connsiteY3" fmla="*/ 9373256 h 11178241"/>
                  <a:gd name="connsiteX4" fmla="*/ 5990727 w 7714775"/>
                  <a:gd name="connsiteY4" fmla="*/ 11178241 h 11178241"/>
                  <a:gd name="connsiteX0" fmla="*/ 6006538 w 7730586"/>
                  <a:gd name="connsiteY0" fmla="*/ 11076854 h 11076854"/>
                  <a:gd name="connsiteX1" fmla="*/ 24096 w 7730586"/>
                  <a:gd name="connsiteY1" fmla="*/ 4741225 h 11076854"/>
                  <a:gd name="connsiteX2" fmla="*/ 4773950 w 7730586"/>
                  <a:gd name="connsiteY2" fmla="*/ 0 h 11076854"/>
                  <a:gd name="connsiteX3" fmla="*/ 7730586 w 7730586"/>
                  <a:gd name="connsiteY3" fmla="*/ 9271869 h 11076854"/>
                  <a:gd name="connsiteX4" fmla="*/ 6006538 w 7730586"/>
                  <a:gd name="connsiteY4" fmla="*/ 11076854 h 11076854"/>
                  <a:gd name="connsiteX0" fmla="*/ 6364719 w 8088767"/>
                  <a:gd name="connsiteY0" fmla="*/ 10501951 h 10501951"/>
                  <a:gd name="connsiteX1" fmla="*/ 382277 w 8088767"/>
                  <a:gd name="connsiteY1" fmla="*/ 4166322 h 10501951"/>
                  <a:gd name="connsiteX2" fmla="*/ 3161823 w 8088767"/>
                  <a:gd name="connsiteY2" fmla="*/ 0 h 10501951"/>
                  <a:gd name="connsiteX3" fmla="*/ 8088767 w 8088767"/>
                  <a:gd name="connsiteY3" fmla="*/ 8696966 h 10501951"/>
                  <a:gd name="connsiteX4" fmla="*/ 6364719 w 8088767"/>
                  <a:gd name="connsiteY4" fmla="*/ 10501951 h 10501951"/>
                  <a:gd name="connsiteX0" fmla="*/ 7179473 w 8903521"/>
                  <a:gd name="connsiteY0" fmla="*/ 10501951 h 10501951"/>
                  <a:gd name="connsiteX1" fmla="*/ 184884 w 8903521"/>
                  <a:gd name="connsiteY1" fmla="*/ 4324627 h 10501951"/>
                  <a:gd name="connsiteX2" fmla="*/ 3976577 w 8903521"/>
                  <a:gd name="connsiteY2" fmla="*/ 0 h 10501951"/>
                  <a:gd name="connsiteX3" fmla="*/ 8903521 w 8903521"/>
                  <a:gd name="connsiteY3" fmla="*/ 8696966 h 10501951"/>
                  <a:gd name="connsiteX4" fmla="*/ 7179473 w 8903521"/>
                  <a:gd name="connsiteY4" fmla="*/ 10501951 h 10501951"/>
                  <a:gd name="connsiteX0" fmla="*/ 7070348 w 8794396"/>
                  <a:gd name="connsiteY0" fmla="*/ 10501951 h 10501951"/>
                  <a:gd name="connsiteX1" fmla="*/ 75759 w 8794396"/>
                  <a:gd name="connsiteY1" fmla="*/ 4324627 h 10501951"/>
                  <a:gd name="connsiteX2" fmla="*/ 3867452 w 8794396"/>
                  <a:gd name="connsiteY2" fmla="*/ 0 h 10501951"/>
                  <a:gd name="connsiteX3" fmla="*/ 8794396 w 8794396"/>
                  <a:gd name="connsiteY3" fmla="*/ 8696966 h 10501951"/>
                  <a:gd name="connsiteX4" fmla="*/ 7070348 w 8794396"/>
                  <a:gd name="connsiteY4" fmla="*/ 10501951 h 10501951"/>
                  <a:gd name="connsiteX0" fmla="*/ 7181036 w 8905084"/>
                  <a:gd name="connsiteY0" fmla="*/ 10788825 h 10788825"/>
                  <a:gd name="connsiteX1" fmla="*/ 186447 w 8905084"/>
                  <a:gd name="connsiteY1" fmla="*/ 4611501 h 10788825"/>
                  <a:gd name="connsiteX2" fmla="*/ 3969742 w 8905084"/>
                  <a:gd name="connsiteY2" fmla="*/ 0 h 10788825"/>
                  <a:gd name="connsiteX3" fmla="*/ 8905084 w 8905084"/>
                  <a:gd name="connsiteY3" fmla="*/ 8983840 h 10788825"/>
                  <a:gd name="connsiteX4" fmla="*/ 7181036 w 8905084"/>
                  <a:gd name="connsiteY4" fmla="*/ 10788825 h 10788825"/>
                  <a:gd name="connsiteX0" fmla="*/ 7181036 w 8905084"/>
                  <a:gd name="connsiteY0" fmla="*/ 10788825 h 10788825"/>
                  <a:gd name="connsiteX1" fmla="*/ 186447 w 8905084"/>
                  <a:gd name="connsiteY1" fmla="*/ 4611501 h 10788825"/>
                  <a:gd name="connsiteX2" fmla="*/ 3969742 w 8905084"/>
                  <a:gd name="connsiteY2" fmla="*/ 0 h 10788825"/>
                  <a:gd name="connsiteX3" fmla="*/ 8905084 w 8905084"/>
                  <a:gd name="connsiteY3" fmla="*/ 8983840 h 10788825"/>
                  <a:gd name="connsiteX4" fmla="*/ 7181036 w 8905084"/>
                  <a:gd name="connsiteY4" fmla="*/ 10788825 h 10788825"/>
                  <a:gd name="connsiteX0" fmla="*/ 5947245 w 7671293"/>
                  <a:gd name="connsiteY0" fmla="*/ 10788825 h 10788825"/>
                  <a:gd name="connsiteX1" fmla="*/ 2735951 w 7671293"/>
                  <a:gd name="connsiteY1" fmla="*/ 0 h 10788825"/>
                  <a:gd name="connsiteX2" fmla="*/ 7671293 w 7671293"/>
                  <a:gd name="connsiteY2" fmla="*/ 8983840 h 10788825"/>
                  <a:gd name="connsiteX3" fmla="*/ 5947245 w 7671293"/>
                  <a:gd name="connsiteY3" fmla="*/ 10788825 h 10788825"/>
                  <a:gd name="connsiteX0" fmla="*/ 5947245 w 7671293"/>
                  <a:gd name="connsiteY0" fmla="*/ 10788825 h 10788825"/>
                  <a:gd name="connsiteX1" fmla="*/ 2735951 w 7671293"/>
                  <a:gd name="connsiteY1" fmla="*/ 0 h 10788825"/>
                  <a:gd name="connsiteX2" fmla="*/ 7671293 w 7671293"/>
                  <a:gd name="connsiteY2" fmla="*/ 8983840 h 10788825"/>
                  <a:gd name="connsiteX3" fmla="*/ 5947245 w 7671293"/>
                  <a:gd name="connsiteY3" fmla="*/ 10788825 h 10788825"/>
                  <a:gd name="connsiteX0" fmla="*/ 6951566 w 8675614"/>
                  <a:gd name="connsiteY0" fmla="*/ 10788825 h 10788825"/>
                  <a:gd name="connsiteX1" fmla="*/ 3740272 w 8675614"/>
                  <a:gd name="connsiteY1" fmla="*/ 0 h 10788825"/>
                  <a:gd name="connsiteX2" fmla="*/ 8675614 w 8675614"/>
                  <a:gd name="connsiteY2" fmla="*/ 8983840 h 10788825"/>
                  <a:gd name="connsiteX3" fmla="*/ 6951566 w 8675614"/>
                  <a:gd name="connsiteY3" fmla="*/ 10788825 h 10788825"/>
                  <a:gd name="connsiteX0" fmla="*/ 7400649 w 9124697"/>
                  <a:gd name="connsiteY0" fmla="*/ 10788825 h 10788825"/>
                  <a:gd name="connsiteX1" fmla="*/ 4189355 w 9124697"/>
                  <a:gd name="connsiteY1" fmla="*/ 0 h 10788825"/>
                  <a:gd name="connsiteX2" fmla="*/ 9124697 w 9124697"/>
                  <a:gd name="connsiteY2" fmla="*/ 8983840 h 10788825"/>
                  <a:gd name="connsiteX3" fmla="*/ 7400649 w 9124697"/>
                  <a:gd name="connsiteY3" fmla="*/ 10788825 h 10788825"/>
                  <a:gd name="connsiteX0" fmla="*/ 7240916 w 8964964"/>
                  <a:gd name="connsiteY0" fmla="*/ 11106891 h 11106891"/>
                  <a:gd name="connsiteX1" fmla="*/ 4293806 w 8964964"/>
                  <a:gd name="connsiteY1" fmla="*/ 0 h 11106891"/>
                  <a:gd name="connsiteX2" fmla="*/ 8964964 w 8964964"/>
                  <a:gd name="connsiteY2" fmla="*/ 9301906 h 11106891"/>
                  <a:gd name="connsiteX3" fmla="*/ 7240916 w 8964964"/>
                  <a:gd name="connsiteY3" fmla="*/ 11106891 h 11106891"/>
                  <a:gd name="connsiteX0" fmla="*/ 7332125 w 9056173"/>
                  <a:gd name="connsiteY0" fmla="*/ 10973781 h 10973781"/>
                  <a:gd name="connsiteX1" fmla="*/ 4233493 w 9056173"/>
                  <a:gd name="connsiteY1" fmla="*/ 0 h 10973781"/>
                  <a:gd name="connsiteX2" fmla="*/ 9056173 w 9056173"/>
                  <a:gd name="connsiteY2" fmla="*/ 9168796 h 10973781"/>
                  <a:gd name="connsiteX3" fmla="*/ 7332125 w 9056173"/>
                  <a:gd name="connsiteY3" fmla="*/ 10973781 h 10973781"/>
                  <a:gd name="connsiteX0" fmla="*/ 7526373 w 9250421"/>
                  <a:gd name="connsiteY0" fmla="*/ 10800508 h 10800508"/>
                  <a:gd name="connsiteX1" fmla="*/ 4110875 w 9250421"/>
                  <a:gd name="connsiteY1" fmla="*/ 0 h 10800508"/>
                  <a:gd name="connsiteX2" fmla="*/ 9250421 w 9250421"/>
                  <a:gd name="connsiteY2" fmla="*/ 8995523 h 10800508"/>
                  <a:gd name="connsiteX3" fmla="*/ 7526373 w 9250421"/>
                  <a:gd name="connsiteY3" fmla="*/ 10800508 h 10800508"/>
                  <a:gd name="connsiteX0" fmla="*/ 7526373 w 9250421"/>
                  <a:gd name="connsiteY0" fmla="*/ 10800508 h 10800508"/>
                  <a:gd name="connsiteX1" fmla="*/ 4110875 w 9250421"/>
                  <a:gd name="connsiteY1" fmla="*/ 0 h 10800508"/>
                  <a:gd name="connsiteX2" fmla="*/ 9250421 w 9250421"/>
                  <a:gd name="connsiteY2" fmla="*/ 8995523 h 10800508"/>
                  <a:gd name="connsiteX3" fmla="*/ 7526373 w 9250421"/>
                  <a:gd name="connsiteY3" fmla="*/ 10800508 h 10800508"/>
                  <a:gd name="connsiteX0" fmla="*/ 7339339 w 9063387"/>
                  <a:gd name="connsiteY0" fmla="*/ 10800508 h 10800508"/>
                  <a:gd name="connsiteX1" fmla="*/ 3923841 w 9063387"/>
                  <a:gd name="connsiteY1" fmla="*/ 0 h 10800508"/>
                  <a:gd name="connsiteX2" fmla="*/ 9063387 w 9063387"/>
                  <a:gd name="connsiteY2" fmla="*/ 8995523 h 10800508"/>
                  <a:gd name="connsiteX3" fmla="*/ 7339339 w 9063387"/>
                  <a:gd name="connsiteY3" fmla="*/ 10800508 h 10800508"/>
                  <a:gd name="connsiteX0" fmla="*/ 7339339 w 9063387"/>
                  <a:gd name="connsiteY0" fmla="*/ 10800508 h 10800508"/>
                  <a:gd name="connsiteX1" fmla="*/ 3923841 w 9063387"/>
                  <a:gd name="connsiteY1" fmla="*/ 0 h 10800508"/>
                  <a:gd name="connsiteX2" fmla="*/ 9063387 w 9063387"/>
                  <a:gd name="connsiteY2" fmla="*/ 8995523 h 10800508"/>
                  <a:gd name="connsiteX3" fmla="*/ 7339339 w 9063387"/>
                  <a:gd name="connsiteY3" fmla="*/ 10800508 h 10800508"/>
                  <a:gd name="connsiteX0" fmla="*/ 7687097 w 9411145"/>
                  <a:gd name="connsiteY0" fmla="*/ 10457901 h 10457901"/>
                  <a:gd name="connsiteX1" fmla="*/ 3717164 w 9411145"/>
                  <a:gd name="connsiteY1" fmla="*/ 0 h 10457901"/>
                  <a:gd name="connsiteX2" fmla="*/ 9411145 w 9411145"/>
                  <a:gd name="connsiteY2" fmla="*/ 8652916 h 10457901"/>
                  <a:gd name="connsiteX3" fmla="*/ 7687097 w 9411145"/>
                  <a:gd name="connsiteY3" fmla="*/ 10457901 h 10457901"/>
                  <a:gd name="connsiteX0" fmla="*/ 7687097 w 9411145"/>
                  <a:gd name="connsiteY0" fmla="*/ 10457901 h 10457901"/>
                  <a:gd name="connsiteX1" fmla="*/ 3717164 w 9411145"/>
                  <a:gd name="connsiteY1" fmla="*/ 0 h 10457901"/>
                  <a:gd name="connsiteX2" fmla="*/ 9411145 w 9411145"/>
                  <a:gd name="connsiteY2" fmla="*/ 8652916 h 10457901"/>
                  <a:gd name="connsiteX3" fmla="*/ 7687097 w 9411145"/>
                  <a:gd name="connsiteY3" fmla="*/ 10457901 h 10457901"/>
                  <a:gd name="connsiteX0" fmla="*/ 7172568 w 8896616"/>
                  <a:gd name="connsiteY0" fmla="*/ 10457901 h 10457901"/>
                  <a:gd name="connsiteX1" fmla="*/ 3202635 w 8896616"/>
                  <a:gd name="connsiteY1" fmla="*/ 0 h 10457901"/>
                  <a:gd name="connsiteX2" fmla="*/ 8896616 w 8896616"/>
                  <a:gd name="connsiteY2" fmla="*/ 8652916 h 10457901"/>
                  <a:gd name="connsiteX3" fmla="*/ 7172568 w 8896616"/>
                  <a:gd name="connsiteY3" fmla="*/ 10457901 h 10457901"/>
                  <a:gd name="connsiteX0" fmla="*/ 7154988 w 8879036"/>
                  <a:gd name="connsiteY0" fmla="*/ 10284554 h 10284554"/>
                  <a:gd name="connsiteX1" fmla="*/ 3213300 w 8879036"/>
                  <a:gd name="connsiteY1" fmla="*/ 0 h 10284554"/>
                  <a:gd name="connsiteX2" fmla="*/ 8879036 w 8879036"/>
                  <a:gd name="connsiteY2" fmla="*/ 8479569 h 10284554"/>
                  <a:gd name="connsiteX3" fmla="*/ 7154988 w 8879036"/>
                  <a:gd name="connsiteY3" fmla="*/ 10284554 h 10284554"/>
                  <a:gd name="connsiteX0" fmla="*/ 7487302 w 9211350"/>
                  <a:gd name="connsiteY0" fmla="*/ 10284554 h 10284554"/>
                  <a:gd name="connsiteX1" fmla="*/ 3545614 w 9211350"/>
                  <a:gd name="connsiteY1" fmla="*/ 0 h 10284554"/>
                  <a:gd name="connsiteX2" fmla="*/ 9211350 w 9211350"/>
                  <a:gd name="connsiteY2" fmla="*/ 8479569 h 10284554"/>
                  <a:gd name="connsiteX3" fmla="*/ 7487302 w 9211350"/>
                  <a:gd name="connsiteY3" fmla="*/ 10284554 h 10284554"/>
                  <a:gd name="connsiteX0" fmla="*/ 7487302 w 9211350"/>
                  <a:gd name="connsiteY0" fmla="*/ 10284554 h 10284554"/>
                  <a:gd name="connsiteX1" fmla="*/ 3545614 w 9211350"/>
                  <a:gd name="connsiteY1" fmla="*/ 0 h 10284554"/>
                  <a:gd name="connsiteX2" fmla="*/ 9211350 w 9211350"/>
                  <a:gd name="connsiteY2" fmla="*/ 8479569 h 10284554"/>
                  <a:gd name="connsiteX3" fmla="*/ 7487302 w 9211350"/>
                  <a:gd name="connsiteY3" fmla="*/ 10284554 h 10284554"/>
                  <a:gd name="connsiteX0" fmla="*/ 7487302 w 9211350"/>
                  <a:gd name="connsiteY0" fmla="*/ 10284554 h 10284554"/>
                  <a:gd name="connsiteX1" fmla="*/ 3545614 w 9211350"/>
                  <a:gd name="connsiteY1" fmla="*/ 0 h 10284554"/>
                  <a:gd name="connsiteX2" fmla="*/ 9211350 w 9211350"/>
                  <a:gd name="connsiteY2" fmla="*/ 8479569 h 10284554"/>
                  <a:gd name="connsiteX3" fmla="*/ 7487302 w 9211350"/>
                  <a:gd name="connsiteY3" fmla="*/ 10284554 h 10284554"/>
                  <a:gd name="connsiteX0" fmla="*/ 7061484 w 8785532"/>
                  <a:gd name="connsiteY0" fmla="*/ 10284554 h 10284554"/>
                  <a:gd name="connsiteX1" fmla="*/ 3119796 w 8785532"/>
                  <a:gd name="connsiteY1" fmla="*/ 0 h 10284554"/>
                  <a:gd name="connsiteX2" fmla="*/ 8785532 w 8785532"/>
                  <a:gd name="connsiteY2" fmla="*/ 8479569 h 10284554"/>
                  <a:gd name="connsiteX3" fmla="*/ 7061484 w 8785532"/>
                  <a:gd name="connsiteY3" fmla="*/ 10284554 h 10284554"/>
                  <a:gd name="connsiteX0" fmla="*/ 7346904 w 9070952"/>
                  <a:gd name="connsiteY0" fmla="*/ 10284554 h 10284554"/>
                  <a:gd name="connsiteX1" fmla="*/ 3405216 w 9070952"/>
                  <a:gd name="connsiteY1" fmla="*/ 0 h 10284554"/>
                  <a:gd name="connsiteX2" fmla="*/ 9070952 w 9070952"/>
                  <a:gd name="connsiteY2" fmla="*/ 8479569 h 10284554"/>
                  <a:gd name="connsiteX3" fmla="*/ 7346904 w 9070952"/>
                  <a:gd name="connsiteY3" fmla="*/ 10284554 h 10284554"/>
                  <a:gd name="connsiteX0" fmla="*/ 7920401 w 8831727"/>
                  <a:gd name="connsiteY0" fmla="*/ 10891141 h 10891141"/>
                  <a:gd name="connsiteX1" fmla="*/ 3165991 w 8831727"/>
                  <a:gd name="connsiteY1" fmla="*/ 0 h 10891141"/>
                  <a:gd name="connsiteX2" fmla="*/ 8831727 w 8831727"/>
                  <a:gd name="connsiteY2" fmla="*/ 8479569 h 10891141"/>
                  <a:gd name="connsiteX3" fmla="*/ 7920401 w 8831727"/>
                  <a:gd name="connsiteY3" fmla="*/ 10891141 h 10891141"/>
                  <a:gd name="connsiteX0" fmla="*/ 7970645 w 8881971"/>
                  <a:gd name="connsiteY0" fmla="*/ 10891141 h 10891141"/>
                  <a:gd name="connsiteX1" fmla="*/ 3216235 w 8881971"/>
                  <a:gd name="connsiteY1" fmla="*/ 0 h 10891141"/>
                  <a:gd name="connsiteX2" fmla="*/ 8881971 w 8881971"/>
                  <a:gd name="connsiteY2" fmla="*/ 8479569 h 10891141"/>
                  <a:gd name="connsiteX3" fmla="*/ 7970645 w 8881971"/>
                  <a:gd name="connsiteY3" fmla="*/ 10891141 h 10891141"/>
                  <a:gd name="connsiteX0" fmla="*/ 7971177 w 8882503"/>
                  <a:gd name="connsiteY0" fmla="*/ 10780064 h 10780064"/>
                  <a:gd name="connsiteX1" fmla="*/ 3216024 w 8882503"/>
                  <a:gd name="connsiteY1" fmla="*/ 0 h 10780064"/>
                  <a:gd name="connsiteX2" fmla="*/ 8882503 w 8882503"/>
                  <a:gd name="connsiteY2" fmla="*/ 8368492 h 10780064"/>
                  <a:gd name="connsiteX3" fmla="*/ 7971177 w 8882503"/>
                  <a:gd name="connsiteY3" fmla="*/ 10780064 h 10780064"/>
                  <a:gd name="connsiteX0" fmla="*/ 8030657 w 8941983"/>
                  <a:gd name="connsiteY0" fmla="*/ 10780064 h 10780064"/>
                  <a:gd name="connsiteX1" fmla="*/ 3275504 w 8941983"/>
                  <a:gd name="connsiteY1" fmla="*/ 0 h 10780064"/>
                  <a:gd name="connsiteX2" fmla="*/ 8941983 w 8941983"/>
                  <a:gd name="connsiteY2" fmla="*/ 8368492 h 10780064"/>
                  <a:gd name="connsiteX3" fmla="*/ 8030657 w 8941983"/>
                  <a:gd name="connsiteY3" fmla="*/ 10780064 h 10780064"/>
                  <a:gd name="connsiteX0" fmla="*/ 8030657 w 8941983"/>
                  <a:gd name="connsiteY0" fmla="*/ 10780064 h 10780064"/>
                  <a:gd name="connsiteX1" fmla="*/ 3275504 w 8941983"/>
                  <a:gd name="connsiteY1" fmla="*/ 0 h 10780064"/>
                  <a:gd name="connsiteX2" fmla="*/ 8941983 w 8941983"/>
                  <a:gd name="connsiteY2" fmla="*/ 8368492 h 10780064"/>
                  <a:gd name="connsiteX3" fmla="*/ 8030657 w 8941983"/>
                  <a:gd name="connsiteY3" fmla="*/ 10780064 h 10780064"/>
                  <a:gd name="connsiteX0" fmla="*/ 8636710 w 8720202"/>
                  <a:gd name="connsiteY0" fmla="*/ 10592841 h 10592841"/>
                  <a:gd name="connsiteX1" fmla="*/ 3053723 w 8720202"/>
                  <a:gd name="connsiteY1" fmla="*/ 0 h 10592841"/>
                  <a:gd name="connsiteX2" fmla="*/ 8720202 w 8720202"/>
                  <a:gd name="connsiteY2" fmla="*/ 8368492 h 10592841"/>
                  <a:gd name="connsiteX3" fmla="*/ 8636710 w 8720202"/>
                  <a:gd name="connsiteY3" fmla="*/ 10592841 h 10592841"/>
                  <a:gd name="connsiteX0" fmla="*/ 8992814 w 9076306"/>
                  <a:gd name="connsiteY0" fmla="*/ 10592841 h 10592841"/>
                  <a:gd name="connsiteX1" fmla="*/ 3409827 w 9076306"/>
                  <a:gd name="connsiteY1" fmla="*/ 0 h 10592841"/>
                  <a:gd name="connsiteX2" fmla="*/ 9076306 w 9076306"/>
                  <a:gd name="connsiteY2" fmla="*/ 8368492 h 10592841"/>
                  <a:gd name="connsiteX3" fmla="*/ 8992814 w 9076306"/>
                  <a:gd name="connsiteY3" fmla="*/ 10592841 h 10592841"/>
                  <a:gd name="connsiteX0" fmla="*/ 8969466 w 9086076"/>
                  <a:gd name="connsiteY0" fmla="*/ 10171161 h 10171161"/>
                  <a:gd name="connsiteX1" fmla="*/ 3419597 w 9086076"/>
                  <a:gd name="connsiteY1" fmla="*/ 0 h 10171161"/>
                  <a:gd name="connsiteX2" fmla="*/ 9086076 w 9086076"/>
                  <a:gd name="connsiteY2" fmla="*/ 8368492 h 10171161"/>
                  <a:gd name="connsiteX3" fmla="*/ 8969466 w 9086076"/>
                  <a:gd name="connsiteY3" fmla="*/ 10171161 h 10171161"/>
                  <a:gd name="connsiteX0" fmla="*/ 8969466 w 9078974"/>
                  <a:gd name="connsiteY0" fmla="*/ 10171161 h 10171161"/>
                  <a:gd name="connsiteX1" fmla="*/ 3419597 w 9078974"/>
                  <a:gd name="connsiteY1" fmla="*/ 0 h 10171161"/>
                  <a:gd name="connsiteX2" fmla="*/ 9078974 w 9078974"/>
                  <a:gd name="connsiteY2" fmla="*/ 8453390 h 10171161"/>
                  <a:gd name="connsiteX3" fmla="*/ 8969466 w 9078974"/>
                  <a:gd name="connsiteY3" fmla="*/ 10171161 h 10171161"/>
                  <a:gd name="connsiteX0" fmla="*/ 8968650 w 9079316"/>
                  <a:gd name="connsiteY0" fmla="*/ 9367440 h 9367440"/>
                  <a:gd name="connsiteX1" fmla="*/ 3419939 w 9079316"/>
                  <a:gd name="connsiteY1" fmla="*/ 0 h 9367440"/>
                  <a:gd name="connsiteX2" fmla="*/ 9079316 w 9079316"/>
                  <a:gd name="connsiteY2" fmla="*/ 8453390 h 9367440"/>
                  <a:gd name="connsiteX3" fmla="*/ 8968650 w 9079316"/>
                  <a:gd name="connsiteY3" fmla="*/ 9367440 h 9367440"/>
                  <a:gd name="connsiteX0" fmla="*/ 8995961 w 9067893"/>
                  <a:gd name="connsiteY0" fmla="*/ 9926377 h 9926377"/>
                  <a:gd name="connsiteX1" fmla="*/ 3408516 w 9067893"/>
                  <a:gd name="connsiteY1" fmla="*/ 0 h 9926377"/>
                  <a:gd name="connsiteX2" fmla="*/ 9067893 w 9067893"/>
                  <a:gd name="connsiteY2" fmla="*/ 8453390 h 9926377"/>
                  <a:gd name="connsiteX3" fmla="*/ 8995961 w 9067893"/>
                  <a:gd name="connsiteY3" fmla="*/ 9926377 h 9926377"/>
                  <a:gd name="connsiteX0" fmla="*/ 8978428 w 9075217"/>
                  <a:gd name="connsiteY0" fmla="*/ 10223519 h 10223519"/>
                  <a:gd name="connsiteX1" fmla="*/ 3415840 w 9075217"/>
                  <a:gd name="connsiteY1" fmla="*/ 0 h 10223519"/>
                  <a:gd name="connsiteX2" fmla="*/ 9075217 w 9075217"/>
                  <a:gd name="connsiteY2" fmla="*/ 8453390 h 10223519"/>
                  <a:gd name="connsiteX3" fmla="*/ 8978428 w 9075217"/>
                  <a:gd name="connsiteY3" fmla="*/ 10223519 h 10223519"/>
                  <a:gd name="connsiteX0" fmla="*/ 8998354 w 9066897"/>
                  <a:gd name="connsiteY0" fmla="*/ 10396866 h 10396866"/>
                  <a:gd name="connsiteX1" fmla="*/ 3407520 w 9066897"/>
                  <a:gd name="connsiteY1" fmla="*/ 0 h 10396866"/>
                  <a:gd name="connsiteX2" fmla="*/ 9066897 w 9066897"/>
                  <a:gd name="connsiteY2" fmla="*/ 8453390 h 10396866"/>
                  <a:gd name="connsiteX3" fmla="*/ 8998354 w 9066897"/>
                  <a:gd name="connsiteY3" fmla="*/ 10396866 h 10396866"/>
                  <a:gd name="connsiteX0" fmla="*/ 8998354 w 9064832"/>
                  <a:gd name="connsiteY0" fmla="*/ 10396866 h 10396866"/>
                  <a:gd name="connsiteX1" fmla="*/ 3407520 w 9064832"/>
                  <a:gd name="connsiteY1" fmla="*/ 0 h 10396866"/>
                  <a:gd name="connsiteX2" fmla="*/ 9064832 w 9064832"/>
                  <a:gd name="connsiteY2" fmla="*/ 8273685 h 10396866"/>
                  <a:gd name="connsiteX3" fmla="*/ 8998354 w 9064832"/>
                  <a:gd name="connsiteY3" fmla="*/ 10396866 h 1039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4832" h="10396866">
                    <a:moveTo>
                      <a:pt x="8998354" y="10396866"/>
                    </a:moveTo>
                    <a:cubicBezTo>
                      <a:pt x="263336" y="8361379"/>
                      <a:pt x="-3116380" y="2596740"/>
                      <a:pt x="3407520" y="0"/>
                    </a:cubicBezTo>
                    <a:cubicBezTo>
                      <a:pt x="-1796413" y="4137970"/>
                      <a:pt x="5416261" y="7832244"/>
                      <a:pt x="9064832" y="8273685"/>
                    </a:cubicBezTo>
                    <a:lnTo>
                      <a:pt x="8998354" y="10396866"/>
                    </a:lnTo>
                    <a:close/>
                  </a:path>
                </a:pathLst>
              </a:custGeom>
              <a:gradFill flip="none" rotWithShape="1">
                <a:gsLst>
                  <a:gs pos="7000">
                    <a:schemeClr val="bg1">
                      <a:alpha val="0"/>
                    </a:schemeClr>
                  </a:gs>
                  <a:gs pos="13000">
                    <a:srgbClr val="7DB9FE"/>
                  </a:gs>
                  <a:gs pos="86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45000">
                    <a:srgbClr val="76AADA"/>
                  </a:gs>
                  <a:gs pos="100000">
                    <a:schemeClr val="bg1">
                      <a:alpha val="0"/>
                    </a:schemeClr>
                  </a:gs>
                </a:gsLst>
                <a:lin ang="426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877899">
                <a:off x="11665027" y="13676588"/>
                <a:ext cx="3179022" cy="2710116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456896" flipH="1" flipV="1">
                <a:off x="13974823" y="16240535"/>
                <a:ext cx="3200768" cy="24094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82719" y="16144582"/>
                <a:ext cx="5533740" cy="276994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63140">
                <a:off x="13423157" y="10663260"/>
                <a:ext cx="1838440" cy="2031425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2574140" y="12866172"/>
                <a:ext cx="10968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>
                    <a:solidFill>
                      <a:schemeClr val="tx1">
                        <a:lumMod val="75000"/>
                      </a:schemeClr>
                    </a:solidFill>
                  </a:rPr>
                  <a:t>SRTM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694675" y="15425109"/>
                <a:ext cx="12298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</a:rPr>
                  <a:t>TRMM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3642982" y="18224688"/>
                <a:ext cx="9300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</a:rPr>
                  <a:t>Terra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779546" y="18425341"/>
                <a:ext cx="9637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</a:rPr>
                  <a:t>GPM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6234116" y="12444892"/>
                <a:ext cx="865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Niger</a:t>
                </a:r>
                <a:endParaRPr lang="en-US" sz="2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6210649" y="11937601"/>
                <a:ext cx="9188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Africa</a:t>
                </a:r>
                <a:endParaRPr lang="en-US" sz="2400" dirty="0"/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21"/>
              <a:srcRect r="4836" b="4881"/>
              <a:stretch/>
            </p:blipFill>
            <p:spPr>
              <a:xfrm>
                <a:off x="15391978" y="12493546"/>
                <a:ext cx="803980" cy="431613"/>
              </a:xfrm>
              <a:prstGeom prst="rect">
                <a:avLst/>
              </a:prstGeom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16643216" y="20130365"/>
              <a:ext cx="4204853" cy="3434534"/>
              <a:chOff x="16397746" y="11083240"/>
              <a:chExt cx="4204853" cy="3434534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16397746" y="11083240"/>
                <a:ext cx="3072516" cy="2912821"/>
              </a:xfrm>
              <a:prstGeom prst="line">
                <a:avLst/>
              </a:prstGeom>
              <a:ln w="9525">
                <a:solidFill>
                  <a:srgbClr val="76AA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19030950" y="11262316"/>
                <a:ext cx="1571649" cy="3255458"/>
              </a:xfrm>
              <a:prstGeom prst="line">
                <a:avLst/>
              </a:prstGeom>
              <a:ln w="9525">
                <a:solidFill>
                  <a:srgbClr val="76AA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13718927" y="11644010"/>
            <a:ext cx="10920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Study </a:t>
            </a:r>
            <a:r>
              <a:rPr lang="en-US" sz="4400" b="1" dirty="0">
                <a:solidFill>
                  <a:srgbClr val="76AADA"/>
                </a:solidFill>
                <a:latin typeface="Century Gothic" panose="020B0502020202020204" pitchFamily="34" charset="0"/>
              </a:rPr>
              <a:t>Area &amp; Earth </a:t>
            </a:r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Observations 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961491" y="24287688"/>
            <a:ext cx="12795140" cy="5060287"/>
            <a:chOff x="961491" y="24138009"/>
            <a:chExt cx="12795140" cy="5060287"/>
          </a:xfrm>
        </p:grpSpPr>
        <p:sp>
          <p:nvSpPr>
            <p:cNvPr id="151" name="Up Arrow 150"/>
            <p:cNvSpPr/>
            <p:nvPr/>
          </p:nvSpPr>
          <p:spPr>
            <a:xfrm rot="5400000">
              <a:off x="5847881" y="19986262"/>
              <a:ext cx="3757004" cy="12060497"/>
            </a:xfrm>
            <a:prstGeom prst="upArrow">
              <a:avLst>
                <a:gd name="adj1" fmla="val 65895"/>
                <a:gd name="adj2" fmla="val 33759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961491" y="25394005"/>
              <a:ext cx="11412873" cy="3804291"/>
              <a:chOff x="4281495" y="24345933"/>
              <a:chExt cx="14973250" cy="4991083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1495" y="24345933"/>
                <a:ext cx="14973250" cy="4991083"/>
              </a:xfrm>
              <a:prstGeom prst="rect">
                <a:avLst/>
              </a:prstGeom>
            </p:spPr>
          </p:pic>
          <p:sp>
            <p:nvSpPr>
              <p:cNvPr id="97" name="Rectangle 96"/>
              <p:cNvSpPr/>
              <p:nvPr/>
            </p:nvSpPr>
            <p:spPr>
              <a:xfrm>
                <a:off x="4742154" y="25546798"/>
                <a:ext cx="2734001" cy="68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Precipitation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034428" y="25564531"/>
                <a:ext cx="1580401" cy="68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Malaria</a:t>
                </a:r>
                <a:endParaRPr lang="en-US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0665544" y="25544134"/>
                <a:ext cx="2204766" cy="68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Vegetation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3872910" y="25564531"/>
                <a:ext cx="1972823" cy="68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Children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881424" y="25564531"/>
                <a:ext cx="1823388" cy="68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76AADA"/>
                  </a:buClr>
                </a:pPr>
                <a:r>
                  <a:rPr lang="en-US" sz="2800" dirty="0" smtClean="0">
                    <a:solidFill>
                      <a:schemeClr val="tx1">
                        <a:lumMod val="75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Drought</a:t>
                </a:r>
                <a:endParaRPr lang="en-US" sz="2800" dirty="0">
                  <a:solidFill>
                    <a:schemeClr val="tx1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1877269" y="24852772"/>
              <a:ext cx="10543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Clr>
                  <a:srgbClr val="76AADA"/>
                </a:buClr>
              </a:pP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</a:rPr>
                <a:t>Rainfall Analysis </a:t>
              </a:r>
              <a:r>
                <a:rPr lang="en-US" sz="2800" b="1" dirty="0" err="1" smtClean="0">
                  <a:solidFill>
                    <a:schemeClr val="tx1">
                      <a:lumMod val="75000"/>
                    </a:schemeClr>
                  </a:solidFill>
                </a:rPr>
                <a:t>INtegration</a:t>
              </a: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</a:rPr>
                <a:t> (RAIN) – Google Earth Engine</a:t>
              </a:r>
              <a:endParaRPr lang="en-US" sz="28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3815729" y="23322989"/>
            <a:ext cx="10301401" cy="4819674"/>
            <a:chOff x="13815729" y="23811519"/>
            <a:chExt cx="10301401" cy="4395927"/>
          </a:xfrm>
        </p:grpSpPr>
        <p:graphicFrame>
          <p:nvGraphicFramePr>
            <p:cNvPr id="192" name="Chart 19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9259821"/>
                </p:ext>
              </p:extLst>
            </p:nvPr>
          </p:nvGraphicFramePr>
          <p:xfrm>
            <a:off x="14150336" y="24334739"/>
            <a:ext cx="9628240" cy="35946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sp>
          <p:nvSpPr>
            <p:cNvPr id="144" name="Rectangle 143"/>
            <p:cNvSpPr/>
            <p:nvPr/>
          </p:nvSpPr>
          <p:spPr>
            <a:xfrm>
              <a:off x="14858456" y="23811519"/>
              <a:ext cx="821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2800" b="1" dirty="0" smtClean="0">
                  <a:solidFill>
                    <a:schemeClr val="tx1">
                      <a:lumMod val="75000"/>
                    </a:schemeClr>
                  </a:solidFill>
                </a:rPr>
                <a:t>NDVI harmonic output and Precipitation 2000 - 2003</a:t>
              </a:r>
              <a:endParaRPr lang="en-US" sz="28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4333167" y="27851931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2000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7608722" y="27848067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2001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0929149" y="27868892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2002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 rot="16200000">
              <a:off x="13282730" y="25910397"/>
              <a:ext cx="14045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MODIS NDVI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 rot="5400000">
              <a:off x="22554683" y="25983918"/>
              <a:ext cx="27863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76AADA"/>
                </a:buClr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CHIRPS Precipitation </a:t>
              </a: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(mm)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446967" y="28358298"/>
            <a:ext cx="7824188" cy="2234555"/>
            <a:chOff x="3446967" y="28129699"/>
            <a:chExt cx="7824188" cy="2234555"/>
          </a:xfrm>
        </p:grpSpPr>
        <p:sp>
          <p:nvSpPr>
            <p:cNvPr id="160" name="Text Placeholder 16"/>
            <p:cNvSpPr txBox="1">
              <a:spLocks/>
            </p:cNvSpPr>
            <p:nvPr/>
          </p:nvSpPr>
          <p:spPr>
            <a:xfrm>
              <a:off x="3446967" y="29520410"/>
              <a:ext cx="7824188" cy="843844"/>
            </a:xfrm>
            <a:prstGeom prst="rect">
              <a:avLst/>
            </a:prstGeom>
            <a:ln>
              <a:noFill/>
            </a:ln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smtClean="0">
                  <a:solidFill>
                    <a:srgbClr val="82BC00"/>
                  </a:solidFill>
                  <a:latin typeface="Arial Black" panose="020B0A04020102020204" pitchFamily="34" charset="0"/>
                </a:rPr>
                <a:t>THEORY OF CHANGE</a:t>
              </a:r>
              <a:endParaRPr lang="en-US" sz="4800" dirty="0">
                <a:solidFill>
                  <a:srgbClr val="82BC0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5008108" y="28129699"/>
              <a:ext cx="4701906" cy="1310360"/>
              <a:chOff x="5263116" y="28112520"/>
              <a:chExt cx="4701906" cy="131036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5684110" y="28120973"/>
                <a:ext cx="1301253" cy="1301253"/>
              </a:xfrm>
              <a:prstGeom prst="ellipse">
                <a:avLst/>
              </a:prstGeom>
              <a:noFill/>
              <a:ln w="28575">
                <a:solidFill>
                  <a:srgbClr val="82B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6889558" y="28112520"/>
                <a:ext cx="1301253" cy="1301253"/>
              </a:xfrm>
              <a:prstGeom prst="ellipse">
                <a:avLst/>
              </a:prstGeom>
              <a:noFill/>
              <a:ln w="28575">
                <a:solidFill>
                  <a:srgbClr val="82B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8098864" y="28113732"/>
                <a:ext cx="1301253" cy="1301253"/>
              </a:xfrm>
              <a:prstGeom prst="ellipse">
                <a:avLst/>
              </a:prstGeom>
              <a:noFill/>
              <a:ln w="28575">
                <a:solidFill>
                  <a:srgbClr val="82B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>
                <a:endCxn id="172" idx="4"/>
              </p:cNvCxnSpPr>
              <p:nvPr/>
            </p:nvCxnSpPr>
            <p:spPr>
              <a:xfrm flipV="1">
                <a:off x="5263116" y="29422226"/>
                <a:ext cx="1071621" cy="654"/>
              </a:xfrm>
              <a:prstGeom prst="line">
                <a:avLst/>
              </a:prstGeom>
              <a:ln w="28575">
                <a:solidFill>
                  <a:srgbClr val="82B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6658847" y="29413773"/>
                <a:ext cx="915165" cy="0"/>
              </a:xfrm>
              <a:prstGeom prst="line">
                <a:avLst/>
              </a:prstGeom>
              <a:ln w="28575">
                <a:solidFill>
                  <a:srgbClr val="82B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7881711" y="29413773"/>
                <a:ext cx="915165" cy="0"/>
              </a:xfrm>
              <a:prstGeom prst="line">
                <a:avLst/>
              </a:prstGeom>
              <a:ln w="28575">
                <a:solidFill>
                  <a:srgbClr val="82B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9049857" y="29413773"/>
                <a:ext cx="915165" cy="0"/>
              </a:xfrm>
              <a:prstGeom prst="line">
                <a:avLst/>
              </a:prstGeom>
              <a:ln w="28575">
                <a:solidFill>
                  <a:srgbClr val="82B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5449341" y="29389540"/>
                <a:ext cx="91516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6691606" y="29383808"/>
                <a:ext cx="91516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7872885" y="29384298"/>
                <a:ext cx="91516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2701</TotalTime>
  <Words>477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Gothic Std B</vt:lpstr>
      <vt:lpstr>Arial</vt:lpstr>
      <vt:lpstr>Arial Black</vt:lpstr>
      <vt:lpstr>Century Gothic</vt:lpstr>
      <vt:lpstr>Garamond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Tomlin, Jared N. (GSFC-6170)[DEVELOP]</cp:lastModifiedBy>
  <cp:revision>153</cp:revision>
  <dcterms:created xsi:type="dcterms:W3CDTF">2017-06-02T16:06:25Z</dcterms:created>
  <dcterms:modified xsi:type="dcterms:W3CDTF">2017-08-10T18:02:47Z</dcterms:modified>
</cp:coreProperties>
</file>