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400" userDrawn="1">
          <p15:clr>
            <a:srgbClr val="A4A3A4"/>
          </p15:clr>
        </p15:guide>
        <p15:guide id="2" orient="horz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3D3"/>
    <a:srgbClr val="73A9DB"/>
    <a:srgbClr val="2F8AB4"/>
    <a:srgbClr val="C15442"/>
    <a:srgbClr val="52B37B"/>
    <a:srgbClr val="218754"/>
    <a:srgbClr val="586991"/>
    <a:srgbClr val="EA7845"/>
    <a:srgbClr val="E9A149"/>
    <a:srgbClr val="7DB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72" autoAdjust="0"/>
    <p:restoredTop sz="94660"/>
  </p:normalViewPr>
  <p:slideViewPr>
    <p:cSldViewPr snapToGrid="0">
      <p:cViewPr varScale="1">
        <p:scale>
          <a:sx n="23" d="100"/>
          <a:sy n="23" d="100"/>
        </p:scale>
        <p:origin x="1908" y="30"/>
      </p:cViewPr>
      <p:guideLst>
        <p:guide pos="5400"/>
        <p:guide orient="horz" pos="11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icul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7DB862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4927847" y="21990384"/>
            <a:ext cx="21373432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7EB76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71900"/>
            <a:ext cx="27432001" cy="335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28729"/>
            <a:ext cx="27432000" cy="187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ath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94A3D3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240667" y="22303205"/>
            <a:ext cx="20747791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94A3D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1900"/>
            <a:ext cx="27432000" cy="3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3216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E9A149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20352" y="22182889"/>
            <a:ext cx="20988422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E9A149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1900"/>
            <a:ext cx="27432000" cy="3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605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Cut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49037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1900"/>
            <a:ext cx="27432000" cy="335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71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as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586991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240667" y="22303205"/>
            <a:ext cx="20747791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57688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1900"/>
            <a:ext cx="27432000" cy="3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1380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Foreca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218754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44415" y="22206952"/>
            <a:ext cx="20940296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2E86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1900"/>
            <a:ext cx="27432000" cy="335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884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er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52B37B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072225" y="22134763"/>
            <a:ext cx="21084675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56B27B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71901"/>
            <a:ext cx="27432000" cy="3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740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lth &amp; Air Qua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C15442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240667" y="22303205"/>
            <a:ext cx="20747791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BE534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3771900"/>
            <a:ext cx="27432000" cy="3352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1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ce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2F8AB4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240667" y="22303205"/>
            <a:ext cx="20747791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3289B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806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3771900"/>
            <a:ext cx="27432000" cy="3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7652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 Re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09644" y="787400"/>
            <a:ext cx="19412712" cy="2069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baseline="0">
                <a:solidFill>
                  <a:srgbClr val="73A9DB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240667" y="22303205"/>
            <a:ext cx="20747791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75AADB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1900"/>
            <a:ext cx="27432000" cy="335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3800"/>
            <a:ext cx="27432000" cy="187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8095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7528" y="549033"/>
            <a:ext cx="3300448" cy="28113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28" y="698499"/>
            <a:ext cx="2482776" cy="251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088" userDrawn="1">
          <p15:clr>
            <a:srgbClr val="F26B43"/>
          </p15:clr>
        </p15:guide>
        <p15:guide id="2" orient="horz" pos="2376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5000" userDrawn="1">
          <p15:clr>
            <a:srgbClr val="F26B43"/>
          </p15:clr>
        </p15:guide>
        <p15:guide id="5" orient="horz" pos="21624" userDrawn="1">
          <p15:clr>
            <a:srgbClr val="F26B43"/>
          </p15:clr>
        </p15:guide>
        <p15:guide id="6" orient="horz" pos="2784" userDrawn="1">
          <p15:clr>
            <a:srgbClr val="F26B43"/>
          </p15:clr>
        </p15:guide>
        <p15:guide id="7" pos="4224" userDrawn="1">
          <p15:clr>
            <a:srgbClr val="A4A3A4"/>
          </p15:clr>
        </p15:guide>
        <p15:guide id="8" pos="4512" userDrawn="1">
          <p15:clr>
            <a:srgbClr val="A4A3A4"/>
          </p15:clr>
        </p15:guide>
        <p15:guide id="9" pos="11736" userDrawn="1">
          <p15:clr>
            <a:srgbClr val="A4A3A4"/>
          </p15:clr>
        </p15:guide>
        <p15:guide id="10" pos="11424" userDrawn="1">
          <p15:clr>
            <a:srgbClr val="A4A3A4"/>
          </p15:clr>
        </p15:guide>
        <p15:guide id="11" orient="horz" pos="22416" userDrawn="1">
          <p15:clr>
            <a:srgbClr val="F26B43"/>
          </p15:clr>
        </p15:guide>
        <p15:guide id="12" orient="horz" pos="115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rop-a-picture-to-fit-in-a-shape-1CE8CF89-6A19-4EE4-82CA-4F8E81469590" TargetMode="Externa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 rot="16200000">
            <a:off x="11262485" y="17944022"/>
            <a:ext cx="28704156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675146" y="33411698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880431" y="22743821"/>
            <a:ext cx="11550316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</a:t>
            </a:r>
            <a:r>
              <a:rPr lang="en-US" dirty="0" smtClean="0"/>
              <a:t>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EB76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7EB76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</a:t>
            </a:r>
            <a:r>
              <a:rPr lang="en-US" dirty="0" smtClean="0"/>
              <a:t>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17485" y="13287447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914562" y="17128081"/>
            <a:ext cx="10897938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</a:t>
            </a:r>
            <a:r>
              <a:rPr lang="en-US" dirty="0" smtClean="0"/>
              <a:t>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887514" y="5447353"/>
            <a:ext cx="11407715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</a:t>
            </a:r>
            <a:r>
              <a:rPr lang="en-US" dirty="0" smtClean="0"/>
              <a:t>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EB76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7EB76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7EB76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7EB76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</a:t>
            </a:r>
            <a:r>
              <a:rPr lang="en-US" dirty="0" smtClean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3099" y="27462403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EB76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4748981"/>
            <a:ext cx="2339102" cy="69317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69" y="31277315"/>
            <a:ext cx="2057404" cy="208178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142" y="31277315"/>
            <a:ext cx="2057404" cy="2081788"/>
          </a:xfrm>
          <a:prstGeom prst="rect">
            <a:avLst/>
          </a:prstGeom>
        </p:spPr>
      </p:pic>
      <p:sp>
        <p:nvSpPr>
          <p:cNvPr id="34" name="Text Placeholder 16"/>
          <p:cNvSpPr txBox="1">
            <a:spLocks/>
          </p:cNvSpPr>
          <p:nvPr/>
        </p:nvSpPr>
        <p:spPr>
          <a:xfrm>
            <a:off x="3767718" y="33411697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715" y="31277315"/>
            <a:ext cx="2057404" cy="2081788"/>
          </a:xfrm>
          <a:prstGeom prst="rect">
            <a:avLst/>
          </a:prstGeom>
        </p:spPr>
      </p:pic>
      <p:sp>
        <p:nvSpPr>
          <p:cNvPr id="36" name="Text Placeholder 16"/>
          <p:cNvSpPr txBox="1">
            <a:spLocks/>
          </p:cNvSpPr>
          <p:nvPr/>
        </p:nvSpPr>
        <p:spPr>
          <a:xfrm>
            <a:off x="6860290" y="33411698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28619314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43099" y="34712185"/>
            <a:ext cx="18035451" cy="8732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6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818072" y="3345074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94A3D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94A3D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</a:t>
            </a:r>
            <a:r>
              <a:rPr lang="en-US" dirty="0" smtClean="0"/>
              <a:t>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94A3D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94A3D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94A3D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94A3D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76218" y="27781679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4A3D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910644" y="3345074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7003216" y="3345074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777" y="31153109"/>
            <a:ext cx="2057404" cy="20817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485" y="31126190"/>
            <a:ext cx="2057404" cy="208178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989" y="31126190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914400" y="28619313"/>
            <a:ext cx="9174477" cy="234852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3099" y="34698637"/>
            <a:ext cx="18035451" cy="8671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59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5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769511" y="3341946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DEVELOP.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as the affiliation for a </a:t>
            </a:r>
            <a:r>
              <a:rPr lang="en-US" dirty="0" err="1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—not their school or former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school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E9A149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E9A149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E9A149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E9A149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E9A149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E9A149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</a:t>
            </a:r>
            <a:r>
              <a:rPr lang="en-US" dirty="0" smtClean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9243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87514" y="27466140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9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Short title should be in 160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font. Only shrink if short title cannot fit in provided text box.</a:t>
            </a:r>
            <a:endParaRPr lang="en-US" sz="2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862083" y="33419463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6954655" y="33419464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845" y="31153849"/>
            <a:ext cx="2057404" cy="20817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506" y="31153849"/>
            <a:ext cx="2057404" cy="20817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900" y="31153849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857074" y="28508274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3099" y="34667357"/>
            <a:ext cx="18035451" cy="9180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586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8"/>
            <a:ext cx="28438685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803244" y="33440669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E9784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E9784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E9784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E9784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E9784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E9784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7845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895816" y="33440668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6988388" y="3344066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845" y="31175054"/>
            <a:ext cx="2057404" cy="208178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239" y="31175054"/>
            <a:ext cx="2057404" cy="20817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766" y="31175054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43099" y="34688561"/>
            <a:ext cx="18035451" cy="877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487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6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759912" y="33442249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57688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57688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</a:t>
            </a:r>
            <a:r>
              <a:rPr lang="en-US" dirty="0" smtClean="0"/>
              <a:t>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57688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57688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57688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57688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741644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7688F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852484" y="33442248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6945056" y="3344224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07" y="31176634"/>
            <a:ext cx="2057404" cy="20817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335" y="31176634"/>
            <a:ext cx="2057404" cy="208178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479" y="31173475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914400" y="28619314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3099" y="34690141"/>
            <a:ext cx="18035451" cy="8756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11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5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741499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2E865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2E865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</a:t>
            </a:r>
            <a:r>
              <a:rPr lang="en-US" dirty="0" smtClean="0"/>
              <a:t>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2E865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2E865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2E865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2E865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662888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2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834071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6926643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18" y="31148713"/>
            <a:ext cx="2057404" cy="20817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494" y="31186311"/>
            <a:ext cx="2057404" cy="20817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270" y="31170567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914400" y="28619314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43099" y="34702977"/>
            <a:ext cx="18035451" cy="8627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327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6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700626" y="33441953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56B27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56B27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56B27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56B27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56B27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56B27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87514" y="2773012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793198" y="33441952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6885770" y="33441953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845" y="31135581"/>
            <a:ext cx="2057404" cy="20817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864" y="31157435"/>
            <a:ext cx="2057404" cy="208178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97" y="31157435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914400" y="28619314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3099" y="34689845"/>
            <a:ext cx="18035451" cy="8759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855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6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706140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BE534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BE534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BE534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BE534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BE534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BE5341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Study</a:t>
            </a:r>
            <a:r>
              <a:rPr lang="en-US" sz="4400" b="1" dirty="0" smtClean="0">
                <a:solidFill>
                  <a:srgbClr val="56B27B"/>
                </a:solidFill>
                <a:latin typeface="Century Gothic" panose="020B0502020202020204" pitchFamily="34" charset="0"/>
              </a:rPr>
              <a:t> </a:t>
            </a:r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87514" y="27741644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BE534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798712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6891284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845" y="31148713"/>
            <a:ext cx="2057404" cy="20817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553" y="31170567"/>
            <a:ext cx="2057404" cy="20817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261" y="31170567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914400" y="28619313"/>
            <a:ext cx="9174477" cy="234852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43099" y="34702977"/>
            <a:ext cx="18035451" cy="8627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253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6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760456" y="33439036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289B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3289B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</a:t>
            </a:r>
            <a:r>
              <a:rPr lang="en-US" dirty="0" smtClean="0"/>
              <a:t>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3289B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3289B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3289B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3289B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87514" y="27763674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3289B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853028" y="3343903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6945600" y="33439036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161" y="31132664"/>
            <a:ext cx="2057404" cy="208178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868" y="31132664"/>
            <a:ext cx="2057404" cy="208178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373" y="31154518"/>
            <a:ext cx="2057404" cy="2081788"/>
          </a:xfrm>
          <a:prstGeom prst="rect">
            <a:avLst/>
          </a:prstGeom>
        </p:spPr>
      </p:pic>
      <p:sp>
        <p:nvSpPr>
          <p:cNvPr id="37" name="Text Placeholder 16"/>
          <p:cNvSpPr txBox="1">
            <a:spLocks/>
          </p:cNvSpPr>
          <p:nvPr/>
        </p:nvSpPr>
        <p:spPr>
          <a:xfrm>
            <a:off x="914400" y="28619313"/>
            <a:ext cx="9174477" cy="234852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43099" y="34686929"/>
            <a:ext cx="18035451" cy="878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215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 rot="16200000">
            <a:off x="11395220" y="18076757"/>
            <a:ext cx="28438686" cy="23140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818072" y="33446349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700" y="30909460"/>
            <a:ext cx="10921333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images and text ungrouped.</a:t>
            </a: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Include the following legal text: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399" y="22743821"/>
            <a:ext cx="11516347" cy="479881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5AAD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75AAD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337042"/>
            <a:ext cx="11407715" cy="551523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2839699" y="13287447"/>
            <a:ext cx="8207385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 map that has easily readable text and a legend.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point size should be at least 24.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 text point size should be at least 16.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2818904" y="5400091"/>
            <a:ext cx="10582656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5AAD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This should be a bulleted list.</a:t>
            </a:r>
          </a:p>
          <a:p>
            <a:pPr marL="347663" indent="-347663">
              <a:buClr>
                <a:srgbClr val="75AAD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 not change the bullet style or color.</a:t>
            </a:r>
          </a:p>
          <a:p>
            <a:pPr marL="347663" indent="-347663">
              <a:buClr>
                <a:srgbClr val="75AAD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>
              <a:buClr>
                <a:srgbClr val="75AADB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3099" y="2779461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5AADB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7525" y="5014452"/>
            <a:ext cx="2339102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 smtClean="0"/>
              <a:t>This area is to be left empty if the short title does not require this extra space (delete this text box).</a:t>
            </a:r>
          </a:p>
          <a:p>
            <a:r>
              <a:rPr lang="en-US" sz="2800" dirty="0" smtClean="0"/>
              <a:t>  </a:t>
            </a:r>
          </a:p>
          <a:p>
            <a:r>
              <a:rPr lang="en-US" sz="2800" dirty="0" smtClean="0"/>
              <a:t>Short title should be in 160 </a:t>
            </a:r>
            <a:r>
              <a:rPr lang="en-US" sz="2800" dirty="0" err="1" smtClean="0"/>
              <a:t>pt</a:t>
            </a:r>
            <a:r>
              <a:rPr lang="en-US" sz="2800" dirty="0" smtClean="0"/>
              <a:t> font. Only shrink if short title cannot fit in provided text box.</a:t>
            </a:r>
            <a:endParaRPr lang="en-US" sz="2800" dirty="0"/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3910644" y="33446348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7003216" y="3344634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777" y="31139977"/>
            <a:ext cx="2057404" cy="20817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485" y="31148713"/>
            <a:ext cx="2057404" cy="20817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989" y="31139977"/>
            <a:ext cx="2057404" cy="2081788"/>
          </a:xfrm>
          <a:prstGeom prst="rect">
            <a:avLst/>
          </a:prstGeom>
        </p:spPr>
      </p:pic>
      <p:sp>
        <p:nvSpPr>
          <p:cNvPr id="32" name="Text Placeholder 16"/>
          <p:cNvSpPr txBox="1">
            <a:spLocks/>
          </p:cNvSpPr>
          <p:nvPr/>
        </p:nvSpPr>
        <p:spPr>
          <a:xfrm>
            <a:off x="914400" y="28619313"/>
            <a:ext cx="9174477" cy="234852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Leads are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43099" y="34694241"/>
            <a:ext cx="18035451" cy="8715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+mj-lt"/>
              </a:rPr>
              <a:t>Node Location – Term with Year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137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EVELOPv2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2A5F7F"/>
      </a:accent1>
      <a:accent2>
        <a:srgbClr val="5D6A98"/>
      </a:accent2>
      <a:accent3>
        <a:srgbClr val="8577B7"/>
      </a:accent3>
      <a:accent4>
        <a:srgbClr val="E6CD61"/>
      </a:accent4>
      <a:accent5>
        <a:srgbClr val="D5A949"/>
      </a:accent5>
      <a:accent6>
        <a:srgbClr val="C78837"/>
      </a:accent6>
      <a:hlink>
        <a:srgbClr val="2A5F7F"/>
      </a:hlink>
      <a:folHlink>
        <a:srgbClr val="2A5F7F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1975</TotalTime>
  <Words>4356</Words>
  <Application>Microsoft Office PowerPoint</Application>
  <PresentationFormat>Custom</PresentationFormat>
  <Paragraphs>500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(LARC-E3)[DEVELOP]</cp:lastModifiedBy>
  <cp:revision>139</cp:revision>
  <dcterms:created xsi:type="dcterms:W3CDTF">2015-06-02T14:58:58Z</dcterms:created>
  <dcterms:modified xsi:type="dcterms:W3CDTF">2016-06-02T13:25:35Z</dcterms:modified>
</cp:coreProperties>
</file>