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8"/>
  </p:notesMasterIdLst>
  <p:sldIdLst>
    <p:sldId id="376" r:id="rId5"/>
    <p:sldId id="377" r:id="rId6"/>
    <p:sldId id="324" r:id="rId7"/>
    <p:sldId id="282" r:id="rId8"/>
    <p:sldId id="323" r:id="rId9"/>
    <p:sldId id="367" r:id="rId10"/>
    <p:sldId id="326" r:id="rId11"/>
    <p:sldId id="327" r:id="rId12"/>
    <p:sldId id="341" r:id="rId13"/>
    <p:sldId id="366" r:id="rId14"/>
    <p:sldId id="342" r:id="rId15"/>
    <p:sldId id="370" r:id="rId16"/>
    <p:sldId id="30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A59A28-5186-FBAC-6040-BFBCDC5A434B}" name="Vanessa Machuca" initials="VM" userId="S::vanesaa.machuca@ssaihq.com::27ddf80d-735b-4a89-b36b-d85a25e74389" providerId="AD"/>
  <p188:author id="{9D8AA032-6115-F5B6-CE74-8B3B7334F923}" name="Melodi Hess" initials="MH" userId="S::melodi.hess@ssaihq.com::d36743e0-bf4f-4a08-b26d-0bce7335fd07" providerId="AD"/>
  <p188:author id="{EABB514C-5F0B-93A5-222B-B16DBF30FDD2}" name="Kathleen Lange" initials="KL" userId="Kathleen Lange" providerId="None"/>
  <p188:author id="{E5361BEC-FDEB-7B0E-1D75-A181005D660E}" name="Ben Dahan" initials="BD" userId="S::benjamin.dahan@ssaihq.com::89d5074a-c120-4fd2-83a7-c2acdd5744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95999"/>
    <a:srgbClr val="88419D"/>
    <a:srgbClr val="6E016B"/>
    <a:srgbClr val="A7CBDF"/>
    <a:srgbClr val="8CC6E6"/>
    <a:srgbClr val="8C96C6"/>
    <a:srgbClr val="9EBCDA"/>
    <a:srgbClr val="EDF8FB"/>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388" autoAdjust="0"/>
  </p:normalViewPr>
  <p:slideViewPr>
    <p:cSldViewPr snapToGrid="0">
      <p:cViewPr varScale="1">
        <p:scale>
          <a:sx n="43" d="100"/>
          <a:sy n="43" d="100"/>
        </p:scale>
        <p:origin x="155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5/16/2023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Short title font size: 32pt</a:t>
            </a:r>
            <a:br>
              <a:rPr lang="en-US" sz="1200" dirty="0">
                <a:effectLst/>
                <a:latin typeface="Segoe UI" panose="020B0502040204020203" pitchFamily="34" charset="0"/>
              </a:rPr>
            </a:br>
            <a:r>
              <a:rPr lang="en-US" sz="1200" dirty="0">
                <a:effectLst/>
                <a:latin typeface="Segoe UI" panose="020B0502040204020203" pitchFamily="34" charset="0"/>
              </a:rPr>
              <a:t>Long title font size: 22pt</a:t>
            </a:r>
            <a:br>
              <a:rPr lang="en-US" sz="1200" dirty="0">
                <a:effectLst/>
                <a:latin typeface="Segoe UI" panose="020B0502040204020203" pitchFamily="34" charset="0"/>
              </a:rPr>
            </a:br>
            <a:r>
              <a:rPr lang="en-US" sz="1200" dirty="0">
                <a:effectLst/>
                <a:latin typeface="Segoe UI" panose="020B0502040204020203" pitchFamily="34" charset="0"/>
              </a:rPr>
              <a:t>Team names font size: 20pt</a:t>
            </a:r>
            <a:endParaRPr lang="en-US" sz="12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129806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1929144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3130018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559670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13</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Short title font size: 32pt</a:t>
            </a:r>
            <a:br>
              <a:rPr lang="en-US" sz="1200" dirty="0">
                <a:effectLst/>
                <a:latin typeface="Segoe UI" panose="020B0502040204020203" pitchFamily="34" charset="0"/>
              </a:rPr>
            </a:br>
            <a:r>
              <a:rPr lang="en-US" sz="1200" dirty="0">
                <a:effectLst/>
                <a:latin typeface="Segoe UI" panose="020B0502040204020203" pitchFamily="34" charset="0"/>
              </a:rPr>
              <a:t>Long title font size: 22pt</a:t>
            </a:r>
            <a:br>
              <a:rPr lang="en-US" sz="1200" dirty="0">
                <a:effectLst/>
                <a:latin typeface="Segoe UI" panose="020B0502040204020203" pitchFamily="34" charset="0"/>
              </a:rPr>
            </a:br>
            <a:r>
              <a:rPr lang="en-US" sz="1200" dirty="0">
                <a:effectLst/>
                <a:latin typeface="Segoe UI" panose="020B0502040204020203" pitchFamily="34" charset="0"/>
              </a:rPr>
              <a:t>Team names font size: 20pt</a:t>
            </a:r>
            <a:endParaRPr lang="en-US" sz="12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602256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944964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509083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977830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80368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841951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spcAft>
                <a:spcPts val="600"/>
              </a:spcAft>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611153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4682219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jp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jp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884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grpSp>
        <p:nvGrpSpPr>
          <p:cNvPr id="8" name="Group 7">
            <a:extLst>
              <a:ext uri="{FF2B5EF4-FFF2-40B4-BE49-F238E27FC236}">
                <a16:creationId xmlns:a16="http://schemas.microsoft.com/office/drawing/2014/main" id="{C8161D97-9320-4D1A-9538-0B84AB6D5EC9}"/>
              </a:ext>
            </a:extLst>
          </p:cNvPr>
          <p:cNvGrpSpPr/>
          <p:nvPr userDrawn="1"/>
        </p:nvGrpSpPr>
        <p:grpSpPr>
          <a:xfrm>
            <a:off x="-1" y="5426529"/>
            <a:ext cx="12192002" cy="1283863"/>
            <a:chOff x="-1" y="5426529"/>
            <a:chExt cx="12192002" cy="128386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884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3" cstate="print">
              <a:duotone>
                <a:prstClr val="black"/>
                <a:srgbClr val="88419D">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grpSp>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618" t="19871" r="2732" b="42118"/>
          <a:stretch/>
        </p:blipFill>
        <p:spPr>
          <a:xfrm>
            <a:off x="0" y="1246410"/>
            <a:ext cx="12192000"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Icon&#10;&#10;Description automatically generated">
              <a:extLst>
                <a:ext uri="{FF2B5EF4-FFF2-40B4-BE49-F238E27FC236}">
                  <a16:creationId xmlns:a16="http://schemas.microsoft.com/office/drawing/2014/main" id="{694C6C76-D00D-470E-BADB-9AB21A366B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473" y="3754932"/>
              <a:ext cx="778190" cy="778190"/>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68"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B0502020202020204" pitchFamily="34" charset="0"/>
              </a:rPr>
              <a:t>Acknowledgments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2103307" y="1939388"/>
            <a:ext cx="7685312" cy="3131624"/>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dirty="0">
                <a:solidFill>
                  <a:srgbClr val="895999">
                    <a:alpha val="10000"/>
                  </a:srgbClr>
                </a:solidFill>
                <a:latin typeface="Century Gothic" panose="020B0502020202020204" pitchFamily="34" charset="0"/>
              </a:rPr>
              <a:t>ANNIVERSARY</a:t>
            </a:r>
            <a:endParaRPr lang="en-US" sz="2400" b="1" spc="4000" baseline="0" dirty="0">
              <a:solidFill>
                <a:srgbClr val="895999">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884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Summer 2023</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884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3" cstate="print">
            <a:duotone>
              <a:prstClr val="black"/>
              <a:srgbClr val="88419D">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618" t="19871" r="2732" b="42118"/>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Icon&#10;&#10;Description automatically generated">
              <a:extLst>
                <a:ext uri="{FF2B5EF4-FFF2-40B4-BE49-F238E27FC236}">
                  <a16:creationId xmlns:a16="http://schemas.microsoft.com/office/drawing/2014/main" id="{694C6C76-D00D-470E-BADB-9AB21A366B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473" y="3754932"/>
              <a:ext cx="778190" cy="778190"/>
            </a:xfrm>
            <a:prstGeom prst="rect">
              <a:avLst/>
            </a:prstGeom>
          </p:spPr>
        </p:pic>
      </p:gr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30692"/>
            <a:ext cx="6367629"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8A5A9A"/>
                </a:solidFill>
                <a:latin typeface="Century Gothic"/>
              </a:rPr>
              <a:t>Study Area </a:t>
            </a:r>
            <a:r>
              <a:rPr lang="en-US" sz="3200" b="0" spc="0" baseline="0" dirty="0">
                <a:solidFill>
                  <a:srgbClr val="8A5A9A"/>
                </a:solidFill>
              </a:rPr>
              <a:t>Health &amp; Air Quality</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88419D"/>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2 </a:t>
            </a:r>
            <a:r>
              <a:rPr lang="en-US" sz="2000" dirty="0">
                <a:solidFill>
                  <a:srgbClr val="88419D"/>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88419D"/>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dirty="0">
                <a:solidFill>
                  <a:srgbClr val="FF0000"/>
                </a:solidFill>
              </a:rPr>
              <a:t>NO TEXT WITHIN THIS AREA</a:t>
            </a:r>
          </a:p>
        </p:txBody>
      </p:sp>
      <p:sp>
        <p:nvSpPr>
          <p:cNvPr id="24" name="TextBox 23">
            <a:extLst>
              <a:ext uri="{FF2B5EF4-FFF2-40B4-BE49-F238E27FC236}">
                <a16:creationId xmlns:a16="http://schemas.microsoft.com/office/drawing/2014/main" id="{C21217F4-5364-4286-9050-70D02B10229D}"/>
              </a:ext>
            </a:extLst>
          </p:cNvPr>
          <p:cNvSpPr txBox="1"/>
          <p:nvPr userDrawn="1"/>
        </p:nvSpPr>
        <p:spPr>
          <a:xfrm rot="20798935">
            <a:off x="1433288" y="1828173"/>
            <a:ext cx="1524000" cy="390006"/>
          </a:xfrm>
          <a:prstGeom prst="rect">
            <a:avLst/>
          </a:prstGeom>
          <a:solidFill>
            <a:srgbClr val="FFFFFF"/>
          </a:solidFill>
          <a:ln w="19050">
            <a:solidFill>
              <a:srgbClr val="FF0000"/>
            </a:solidFill>
          </a:ln>
        </p:spPr>
        <p:txBody>
          <a:bodyPr wrap="square" rtlCol="0">
            <a:noAutofit/>
          </a:bodyPr>
          <a:lstStyle/>
          <a:p>
            <a:pPr algn="ctr"/>
            <a:r>
              <a:rPr lang="en-US" sz="1800" b="1" dirty="0">
                <a:solidFill>
                  <a:srgbClr val="FF0000"/>
                </a:solidFill>
              </a:rPr>
              <a:t>EXAMPLE</a:t>
            </a:r>
          </a:p>
        </p:txBody>
      </p:sp>
      <p:sp>
        <p:nvSpPr>
          <p:cNvPr id="31" name="TextBox 30">
            <a:extLst>
              <a:ext uri="{FF2B5EF4-FFF2-40B4-BE49-F238E27FC236}">
                <a16:creationId xmlns:a16="http://schemas.microsoft.com/office/drawing/2014/main" id="{5FFB6318-6F07-4FB0-8C6A-8C3492792B61}"/>
              </a:ext>
            </a:extLst>
          </p:cNvPr>
          <p:cNvSpPr txBox="1"/>
          <p:nvPr userDrawn="1"/>
        </p:nvSpPr>
        <p:spPr>
          <a:xfrm>
            <a:off x="4752594"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b="1" dirty="0">
                <a:solidFill>
                  <a:srgbClr val="FF0000"/>
                </a:solidFill>
              </a:rPr>
              <a:t>PLACEHOLDER IMAGE</a:t>
            </a:r>
          </a:p>
        </p:txBody>
      </p:sp>
      <p:sp>
        <p:nvSpPr>
          <p:cNvPr id="32" name="TextBox 31">
            <a:extLst>
              <a:ext uri="{FF2B5EF4-FFF2-40B4-BE49-F238E27FC236}">
                <a16:creationId xmlns:a16="http://schemas.microsoft.com/office/drawing/2014/main" id="{8D42009C-3D66-4E9E-BB09-3E73FC731C4D}"/>
              </a:ext>
            </a:extLst>
          </p:cNvPr>
          <p:cNvSpPr txBox="1"/>
          <p:nvPr userDrawn="1"/>
        </p:nvSpPr>
        <p:spPr>
          <a:xfrm>
            <a:off x="4048503" y="3319524"/>
            <a:ext cx="2651760" cy="365760"/>
          </a:xfrm>
          <a:prstGeom prst="rect">
            <a:avLst/>
          </a:prstGeom>
          <a:solidFill>
            <a:schemeClr val="bg1"/>
          </a:solidFill>
          <a:ln w="19050">
            <a:solidFill>
              <a:srgbClr val="FF0000"/>
            </a:solidFill>
          </a:ln>
        </p:spPr>
        <p:txBody>
          <a:bodyPr wrap="square" rtlCol="0" anchor="ctr" anchorCtr="0">
            <a:spAutoFit/>
          </a:bodyPr>
          <a:lstStyle/>
          <a:p>
            <a:r>
              <a:rPr lang="en-US" b="1" dirty="0">
                <a:solidFill>
                  <a:srgbClr val="FF0000"/>
                </a:solidFill>
              </a:rPr>
              <a:t>Font used: Century Gothic</a:t>
            </a:r>
          </a:p>
        </p:txBody>
      </p:sp>
      <p:sp>
        <p:nvSpPr>
          <p:cNvPr id="33" name="TextBox 32">
            <a:extLst>
              <a:ext uri="{FF2B5EF4-FFF2-40B4-BE49-F238E27FC236}">
                <a16:creationId xmlns:a16="http://schemas.microsoft.com/office/drawing/2014/main" id="{1066DBD1-6F13-4B62-BC08-A14E2CC0C316}"/>
              </a:ext>
            </a:extLst>
          </p:cNvPr>
          <p:cNvSpPr txBox="1"/>
          <p:nvPr userDrawn="1"/>
        </p:nvSpPr>
        <p:spPr>
          <a:xfrm>
            <a:off x="6524625" y="4366659"/>
            <a:ext cx="1655867" cy="276999"/>
          </a:xfrm>
          <a:prstGeom prst="rect">
            <a:avLst/>
          </a:prstGeom>
          <a:noFill/>
          <a:ln w="19050">
            <a:solidFill>
              <a:srgbClr val="FF0000"/>
            </a:solidFill>
          </a:ln>
        </p:spPr>
        <p:txBody>
          <a:bodyPr wrap="square" lIns="91440" tIns="0" bIns="0" rtlCol="0" anchor="ctr" anchorCtr="0">
            <a:spAutoFit/>
          </a:bodyPr>
          <a:lstStyle/>
          <a:p>
            <a:r>
              <a:rPr lang="en-US" b="1" dirty="0">
                <a:solidFill>
                  <a:srgbClr val="FF0000"/>
                </a:solidFill>
              </a:rPr>
              <a:t>Font size: 32pt</a:t>
            </a:r>
          </a:p>
        </p:txBody>
      </p:sp>
      <p:sp>
        <p:nvSpPr>
          <p:cNvPr id="34" name="TextBox 33">
            <a:extLst>
              <a:ext uri="{FF2B5EF4-FFF2-40B4-BE49-F238E27FC236}">
                <a16:creationId xmlns:a16="http://schemas.microsoft.com/office/drawing/2014/main" id="{FF036A76-4FC0-4861-803B-1538BBC0B42F}"/>
              </a:ext>
            </a:extLst>
          </p:cNvPr>
          <p:cNvSpPr txBox="1"/>
          <p:nvPr userDrawn="1"/>
        </p:nvSpPr>
        <p:spPr>
          <a:xfrm>
            <a:off x="6334760" y="5149479"/>
            <a:ext cx="1554480" cy="276999"/>
          </a:xfrm>
          <a:prstGeom prst="rect">
            <a:avLst/>
          </a:prstGeom>
          <a:noFill/>
          <a:ln w="19050">
            <a:solidFill>
              <a:srgbClr val="FF0000"/>
            </a:solidFill>
          </a:ln>
        </p:spPr>
        <p:txBody>
          <a:bodyPr wrap="square" tIns="0" bIns="0" rtlCol="0">
            <a:spAutoFit/>
          </a:bodyPr>
          <a:lstStyle/>
          <a:p>
            <a:r>
              <a:rPr lang="en-US" b="1" dirty="0">
                <a:solidFill>
                  <a:srgbClr val="FF0000"/>
                </a:solidFill>
              </a:rPr>
              <a:t>Font size: 22pt</a:t>
            </a:r>
          </a:p>
        </p:txBody>
      </p:sp>
      <p:sp>
        <p:nvSpPr>
          <p:cNvPr id="35" name="TextBox 34">
            <a:extLst>
              <a:ext uri="{FF2B5EF4-FFF2-40B4-BE49-F238E27FC236}">
                <a16:creationId xmlns:a16="http://schemas.microsoft.com/office/drawing/2014/main" id="{42F19AA8-61C9-46B5-915D-FF37294D3D36}"/>
              </a:ext>
            </a:extLst>
          </p:cNvPr>
          <p:cNvSpPr txBox="1"/>
          <p:nvPr userDrawn="1"/>
        </p:nvSpPr>
        <p:spPr>
          <a:xfrm>
            <a:off x="7889240" y="6018653"/>
            <a:ext cx="1554480" cy="276999"/>
          </a:xfrm>
          <a:prstGeom prst="rect">
            <a:avLst/>
          </a:prstGeom>
          <a:noFill/>
          <a:ln w="19050">
            <a:solidFill>
              <a:srgbClr val="FF0000"/>
            </a:solidFill>
          </a:ln>
        </p:spPr>
        <p:txBody>
          <a:bodyPr wrap="square" tIns="0" bIns="0" rtlCol="0" anchor="ctr" anchorCtr="0">
            <a:spAutoFit/>
          </a:bodyPr>
          <a:lstStyle/>
          <a:p>
            <a:r>
              <a:rPr lang="en-US" b="1" dirty="0">
                <a:solidFill>
                  <a:srgbClr val="FF0000"/>
                </a:solidFill>
              </a:rPr>
              <a:t>Font size: 20pt</a:t>
            </a:r>
          </a:p>
        </p:txBody>
      </p:sp>
      <p:sp>
        <p:nvSpPr>
          <p:cNvPr id="36" name="TextBox 35">
            <a:extLst>
              <a:ext uri="{FF2B5EF4-FFF2-40B4-BE49-F238E27FC236}">
                <a16:creationId xmlns:a16="http://schemas.microsoft.com/office/drawing/2014/main" id="{7A45C486-22D6-415C-A45F-F2581A3DDDA7}"/>
              </a:ext>
            </a:extLst>
          </p:cNvPr>
          <p:cNvSpPr txBox="1"/>
          <p:nvPr userDrawn="1"/>
        </p:nvSpPr>
        <p:spPr>
          <a:xfrm>
            <a:off x="5852160" y="6397280"/>
            <a:ext cx="1564836" cy="272179"/>
          </a:xfrm>
          <a:prstGeom prst="rect">
            <a:avLst/>
          </a:prstGeom>
          <a:solidFill>
            <a:schemeClr val="bg1"/>
          </a:solidFill>
          <a:ln w="19050">
            <a:solidFill>
              <a:srgbClr val="FF0000"/>
            </a:solidFill>
          </a:ln>
        </p:spPr>
        <p:txBody>
          <a:bodyPr wrap="square" rtlCol="0" anchor="ctr" anchorCtr="0">
            <a:noAutofit/>
          </a:bodyPr>
          <a:lstStyle/>
          <a:p>
            <a:pPr algn="ctr"/>
            <a:r>
              <a:rPr lang="en-US" b="1" dirty="0">
                <a:ln>
                  <a:noFill/>
                </a:ln>
                <a:solidFill>
                  <a:srgbClr val="FF0000"/>
                </a:solidFill>
              </a:rPr>
              <a:t>Font size: 20pt</a:t>
            </a:r>
          </a:p>
        </p:txBody>
      </p:sp>
    </p:spTree>
    <p:extLst>
      <p:ext uri="{BB962C8B-B14F-4D97-AF65-F5344CB8AC3E}">
        <p14:creationId xmlns:p14="http://schemas.microsoft.com/office/powerpoint/2010/main" val="17769765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12192000" cy="11465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18" r:id="rId3"/>
    <p:sldLayoutId id="2147483679" r:id="rId4"/>
    <p:sldLayoutId id="2147483720" r:id="rId5"/>
    <p:sldLayoutId id="2147483769" r:id="rId6"/>
    <p:sldLayoutId id="2147483771" r:id="rId7"/>
    <p:sldLayoutId id="2147483707" r:id="rId8"/>
    <p:sldLayoutId id="2147483728" r:id="rId9"/>
    <p:sldLayoutId id="2147483690"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200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4">
            <a:extLst>
              <a:ext uri="{FF2B5EF4-FFF2-40B4-BE49-F238E27FC236}">
                <a16:creationId xmlns:a16="http://schemas.microsoft.com/office/drawing/2014/main" id="{E214E478-200C-449F-B3F6-FA741B1316EF}"/>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95999"/>
                </a:solidFill>
                <a:latin typeface="Century Gothic" panose="020F0302020204030204"/>
              </a:rPr>
              <a:t>SEPARATE &amp; EDITABLE: THE BAD </a:t>
            </a:r>
          </a:p>
        </p:txBody>
      </p:sp>
      <p:sp>
        <p:nvSpPr>
          <p:cNvPr id="20" name="Text Placeholder 2">
            <a:extLst>
              <a:ext uri="{FF2B5EF4-FFF2-40B4-BE49-F238E27FC236}">
                <a16:creationId xmlns:a16="http://schemas.microsoft.com/office/drawing/2014/main" id="{31ED0B0A-2AC0-4C49-ADF3-61E1693FB5B6}"/>
              </a:ext>
            </a:extLst>
          </p:cNvPr>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895999"/>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22" name="Group 21">
            <a:extLst>
              <a:ext uri="{FF2B5EF4-FFF2-40B4-BE49-F238E27FC236}">
                <a16:creationId xmlns:a16="http://schemas.microsoft.com/office/drawing/2014/main" id="{BD9340FA-AC65-4A47-AD8B-5DF43D9A97C4}"/>
              </a:ext>
            </a:extLst>
          </p:cNvPr>
          <p:cNvGrpSpPr/>
          <p:nvPr/>
        </p:nvGrpSpPr>
        <p:grpSpPr>
          <a:xfrm>
            <a:off x="452570" y="1228958"/>
            <a:ext cx="7373017" cy="4735630"/>
            <a:chOff x="156116" y="1326995"/>
            <a:chExt cx="7373017" cy="4735630"/>
          </a:xfrm>
        </p:grpSpPr>
        <p:pic>
          <p:nvPicPr>
            <p:cNvPr id="23" name="Picture 22">
              <a:extLst>
                <a:ext uri="{FF2B5EF4-FFF2-40B4-BE49-F238E27FC236}">
                  <a16:creationId xmlns:a16="http://schemas.microsoft.com/office/drawing/2014/main" id="{C69E2FE6-92DC-46ED-A8C6-2E8FC85E8AC2}"/>
                </a:ext>
              </a:extLst>
            </p:cNvPr>
            <p:cNvPicPr>
              <a:picLocks noChangeAspect="1"/>
            </p:cNvPicPr>
            <p:nvPr/>
          </p:nvPicPr>
          <p:blipFill rotWithShape="1">
            <a:blip r:embed="rId3"/>
            <a:srcRect l="4202"/>
            <a:stretch/>
          </p:blipFill>
          <p:spPr>
            <a:xfrm>
              <a:off x="156116" y="1326995"/>
              <a:ext cx="7373017" cy="4324768"/>
            </a:xfrm>
            <a:prstGeom prst="rect">
              <a:avLst/>
            </a:prstGeom>
          </p:spPr>
        </p:pic>
        <p:pic>
          <p:nvPicPr>
            <p:cNvPr id="24" name="Picture 23">
              <a:extLst>
                <a:ext uri="{FF2B5EF4-FFF2-40B4-BE49-F238E27FC236}">
                  <a16:creationId xmlns:a16="http://schemas.microsoft.com/office/drawing/2014/main" id="{382F42E9-AAEA-4660-A37C-2690057C36C9}"/>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25" name="Picture 24">
              <a:extLst>
                <a:ext uri="{FF2B5EF4-FFF2-40B4-BE49-F238E27FC236}">
                  <a16:creationId xmlns:a16="http://schemas.microsoft.com/office/drawing/2014/main" id="{18C0E19E-2FCE-440C-88D1-B1D74E5828B4}"/>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2823707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2BC7BEC-D4DE-48BF-A9CF-95F415D6DCAB}"/>
              </a:ext>
            </a:extLst>
          </p:cNvPr>
          <p:cNvPicPr>
            <a:picLocks noChangeAspect="1"/>
          </p:cNvPicPr>
          <p:nvPr/>
        </p:nvPicPr>
        <p:blipFill>
          <a:blip r:embed="rId3"/>
          <a:stretch>
            <a:fillRect/>
          </a:stretch>
        </p:blipFill>
        <p:spPr>
          <a:xfrm>
            <a:off x="896758" y="873511"/>
            <a:ext cx="4892409" cy="5656612"/>
          </a:xfrm>
          <a:prstGeom prst="rect">
            <a:avLst/>
          </a:prstGeom>
        </p:spPr>
      </p:pic>
      <p:sp>
        <p:nvSpPr>
          <p:cNvPr id="15" name="Text Placeholder 2">
            <a:extLst>
              <a:ext uri="{FF2B5EF4-FFF2-40B4-BE49-F238E27FC236}">
                <a16:creationId xmlns:a16="http://schemas.microsoft.com/office/drawing/2014/main" id="{C5950D0A-2DE3-4DA6-8D3A-79615F8D46D7}"/>
              </a:ext>
            </a:extLst>
          </p:cNvPr>
          <p:cNvSpPr txBox="1">
            <a:spLocks/>
          </p:cNvSpPr>
          <p:nvPr/>
        </p:nvSpPr>
        <p:spPr>
          <a:xfrm>
            <a:off x="6645319" y="1423070"/>
            <a:ext cx="4333333" cy="373948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895999"/>
              </a:buClr>
            </a:pPr>
            <a:r>
              <a:rPr lang="en-US" sz="24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895999"/>
              </a:buClr>
            </a:pPr>
            <a:r>
              <a:rPr lang="en-US"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895999"/>
              </a:buClr>
            </a:pPr>
            <a:r>
              <a:rPr lang="en-US"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895999"/>
              </a:buClr>
            </a:pPr>
            <a:r>
              <a:rPr lang="en-US" sz="24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895999"/>
              </a:buClr>
            </a:pPr>
            <a:r>
              <a:rPr lang="en-US" sz="2400" dirty="0">
                <a:solidFill>
                  <a:schemeClr val="tx1">
                    <a:lumMod val="75000"/>
                    <a:lumOff val="25000"/>
                  </a:schemeClr>
                </a:solidFill>
                <a:latin typeface="Century Gothic" panose="020F0302020204030204"/>
              </a:rPr>
              <a:t>No locational context for where this state is located</a:t>
            </a:r>
          </a:p>
        </p:txBody>
      </p:sp>
      <p:sp>
        <p:nvSpPr>
          <p:cNvPr id="16" name="Title 4">
            <a:extLst>
              <a:ext uri="{FF2B5EF4-FFF2-40B4-BE49-F238E27FC236}">
                <a16:creationId xmlns:a16="http://schemas.microsoft.com/office/drawing/2014/main" id="{6A2A2306-0093-4CC1-9647-22867CDE60E0}"/>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95999"/>
                </a:solidFill>
                <a:latin typeface="Century Gothic" panose="020F0302020204030204"/>
              </a:rPr>
              <a:t>SEPARATE &amp; EDITABLE: THE BAD </a:t>
            </a:r>
          </a:p>
        </p:txBody>
      </p:sp>
    </p:spTree>
    <p:extLst>
      <p:ext uri="{BB962C8B-B14F-4D97-AF65-F5344CB8AC3E}">
        <p14:creationId xmlns:p14="http://schemas.microsoft.com/office/powerpoint/2010/main" val="2964386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itle 4">
            <a:extLst>
              <a:ext uri="{FF2B5EF4-FFF2-40B4-BE49-F238E27FC236}">
                <a16:creationId xmlns:a16="http://schemas.microsoft.com/office/drawing/2014/main" id="{7F04D978-4F7D-49CD-909D-42C2FC9CD478}"/>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95999"/>
                </a:solidFill>
                <a:latin typeface="Century Gothic" panose="020F0302020204030204"/>
              </a:rPr>
              <a:t>SEPARATE &amp; EDITABLE: THE GOOD </a:t>
            </a:r>
          </a:p>
        </p:txBody>
      </p:sp>
      <p:sp>
        <p:nvSpPr>
          <p:cNvPr id="165" name="Text Placeholder 2">
            <a:extLst>
              <a:ext uri="{FF2B5EF4-FFF2-40B4-BE49-F238E27FC236}">
                <a16:creationId xmlns:a16="http://schemas.microsoft.com/office/drawing/2014/main" id="{29DB058A-8AFA-4A2D-8395-BCDED9458637}"/>
              </a:ext>
            </a:extLst>
          </p:cNvPr>
          <p:cNvSpPr txBox="1">
            <a:spLocks/>
          </p:cNvSpPr>
          <p:nvPr/>
        </p:nvSpPr>
        <p:spPr>
          <a:xfrm>
            <a:off x="8399734" y="1158019"/>
            <a:ext cx="3308689"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895999"/>
              </a:buClr>
            </a:pPr>
            <a:r>
              <a:rPr lang="en-US" sz="2400" dirty="0">
                <a:solidFill>
                  <a:schemeClr val="tx1">
                    <a:lumMod val="75000"/>
                    <a:lumOff val="25000"/>
                  </a:schemeClr>
                </a:solidFill>
                <a:latin typeface="Century Gothic" panose="020F0302020204030204"/>
              </a:rPr>
              <a:t>All text is </a:t>
            </a:r>
            <a:r>
              <a:rPr lang="en-US" sz="2400" b="1" dirty="0">
                <a:solidFill>
                  <a:schemeClr val="tx1">
                    <a:lumMod val="75000"/>
                    <a:lumOff val="25000"/>
                  </a:schemeClr>
                </a:solidFill>
                <a:latin typeface="Century Gothic" panose="020F0302020204030204"/>
              </a:rPr>
              <a:t>separate</a:t>
            </a:r>
            <a:r>
              <a:rPr lang="en-US" sz="2400" dirty="0">
                <a:solidFill>
                  <a:schemeClr val="tx1">
                    <a:lumMod val="75000"/>
                    <a:lumOff val="25000"/>
                  </a:schemeClr>
                </a:solidFill>
                <a:latin typeface="Century Gothic" panose="020F0302020204030204"/>
              </a:rPr>
              <a:t> and </a:t>
            </a:r>
            <a:r>
              <a:rPr lang="en-US" sz="24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895999"/>
              </a:buClr>
            </a:pPr>
            <a:r>
              <a:rPr lang="en-US" sz="2400" b="1" dirty="0">
                <a:solidFill>
                  <a:schemeClr val="tx1">
                    <a:lumMod val="75000"/>
                    <a:lumOff val="25000"/>
                  </a:schemeClr>
                </a:solidFill>
                <a:latin typeface="Century Gothic" panose="020F0302020204030204"/>
              </a:rPr>
              <a:t>North arrow </a:t>
            </a:r>
            <a:r>
              <a:rPr lang="en-US" sz="24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895999"/>
              </a:buClr>
            </a:pPr>
            <a:r>
              <a:rPr lang="en-US" sz="2400" b="1" dirty="0">
                <a:solidFill>
                  <a:schemeClr val="tx1">
                    <a:lumMod val="75000"/>
                    <a:lumOff val="25000"/>
                  </a:schemeClr>
                </a:solidFill>
                <a:latin typeface="Century Gothic" panose="020F0302020204030204"/>
              </a:rPr>
              <a:t>Inset map </a:t>
            </a:r>
            <a:r>
              <a:rPr lang="en-US" sz="24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895999"/>
              </a:buClr>
            </a:pPr>
            <a:r>
              <a:rPr lang="en-US" sz="2400" b="1" dirty="0">
                <a:solidFill>
                  <a:schemeClr val="tx1">
                    <a:lumMod val="75000"/>
                    <a:lumOff val="25000"/>
                  </a:schemeClr>
                </a:solidFill>
                <a:latin typeface="Century Gothic" panose="020F0302020204030204"/>
              </a:rPr>
              <a:t>Legend is easy to understand </a:t>
            </a:r>
            <a:r>
              <a:rPr lang="en-US" sz="2400" dirty="0">
                <a:solidFill>
                  <a:schemeClr val="tx1">
                    <a:lumMod val="75000"/>
                    <a:lumOff val="25000"/>
                  </a:schemeClr>
                </a:solidFill>
                <a:latin typeface="Century Gothic" panose="020F0302020204030204"/>
              </a:rPr>
              <a:t>and is not titled “Legend”</a:t>
            </a:r>
          </a:p>
        </p:txBody>
      </p:sp>
      <p:pic>
        <p:nvPicPr>
          <p:cNvPr id="14" name="Picture 13">
            <a:extLst>
              <a:ext uri="{FF2B5EF4-FFF2-40B4-BE49-F238E27FC236}">
                <a16:creationId xmlns:a16="http://schemas.microsoft.com/office/drawing/2014/main" id="{FF3BA08E-4229-4762-A42B-E19FDC58BE7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5789" y="924030"/>
            <a:ext cx="7500605" cy="5573525"/>
          </a:xfrm>
          <a:prstGeom prst="rect">
            <a:avLst/>
          </a:prstGeom>
        </p:spPr>
      </p:pic>
      <p:sp>
        <p:nvSpPr>
          <p:cNvPr id="15" name="TextBox 2">
            <a:extLst>
              <a:ext uri="{FF2B5EF4-FFF2-40B4-BE49-F238E27FC236}">
                <a16:creationId xmlns:a16="http://schemas.microsoft.com/office/drawing/2014/main" id="{9C5DE9E0-6565-48B8-9A90-683C6B8B984E}"/>
              </a:ext>
            </a:extLst>
          </p:cNvPr>
          <p:cNvSpPr txBox="1"/>
          <p:nvPr/>
        </p:nvSpPr>
        <p:spPr>
          <a:xfrm>
            <a:off x="5615693" y="4176561"/>
            <a:ext cx="1568281"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0   125  250        500 </a:t>
            </a:r>
          </a:p>
        </p:txBody>
      </p:sp>
      <p:sp>
        <p:nvSpPr>
          <p:cNvPr id="16" name="TextBox 3">
            <a:extLst>
              <a:ext uri="{FF2B5EF4-FFF2-40B4-BE49-F238E27FC236}">
                <a16:creationId xmlns:a16="http://schemas.microsoft.com/office/drawing/2014/main" id="{6FAB98BD-C531-4391-A912-1B16AE8DE02B}"/>
              </a:ext>
            </a:extLst>
          </p:cNvPr>
          <p:cNvSpPr txBox="1"/>
          <p:nvPr/>
        </p:nvSpPr>
        <p:spPr>
          <a:xfrm>
            <a:off x="6942436" y="4341336"/>
            <a:ext cx="423338"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km</a:t>
            </a:r>
          </a:p>
        </p:txBody>
      </p:sp>
      <p:sp>
        <p:nvSpPr>
          <p:cNvPr id="17" name="TextBox 4">
            <a:extLst>
              <a:ext uri="{FF2B5EF4-FFF2-40B4-BE49-F238E27FC236}">
                <a16:creationId xmlns:a16="http://schemas.microsoft.com/office/drawing/2014/main" id="{ACF8B3AE-5DE4-4D49-8DEF-F83F8A0AD678}"/>
              </a:ext>
            </a:extLst>
          </p:cNvPr>
          <p:cNvSpPr txBox="1"/>
          <p:nvPr/>
        </p:nvSpPr>
        <p:spPr>
          <a:xfrm rot="1234192">
            <a:off x="5946055" y="2724620"/>
            <a:ext cx="1088760"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panose="020B0502020202020204" pitchFamily="34" charset="0"/>
              </a:rPr>
              <a:t>ARIZONA</a:t>
            </a:r>
          </a:p>
        </p:txBody>
      </p:sp>
      <p:sp>
        <p:nvSpPr>
          <p:cNvPr id="18" name="TextBox 5">
            <a:extLst>
              <a:ext uri="{FF2B5EF4-FFF2-40B4-BE49-F238E27FC236}">
                <a16:creationId xmlns:a16="http://schemas.microsoft.com/office/drawing/2014/main" id="{9AF89C4E-77A7-477F-9ADF-02F71C519F75}"/>
              </a:ext>
            </a:extLst>
          </p:cNvPr>
          <p:cNvSpPr txBox="1"/>
          <p:nvPr/>
        </p:nvSpPr>
        <p:spPr>
          <a:xfrm>
            <a:off x="3010014" y="5918989"/>
            <a:ext cx="875490"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Flagstaff</a:t>
            </a:r>
          </a:p>
        </p:txBody>
      </p:sp>
      <p:sp>
        <p:nvSpPr>
          <p:cNvPr id="19" name="TextBox 6">
            <a:extLst>
              <a:ext uri="{FF2B5EF4-FFF2-40B4-BE49-F238E27FC236}">
                <a16:creationId xmlns:a16="http://schemas.microsoft.com/office/drawing/2014/main" id="{B3E3EFD4-6EC6-4D74-A4EF-ABA90DC5849F}"/>
              </a:ext>
            </a:extLst>
          </p:cNvPr>
          <p:cNvSpPr txBox="1"/>
          <p:nvPr/>
        </p:nvSpPr>
        <p:spPr>
          <a:xfrm>
            <a:off x="5778083" y="3610912"/>
            <a:ext cx="227793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114ºW         111ºW       108ºW </a:t>
            </a:r>
          </a:p>
        </p:txBody>
      </p:sp>
      <p:sp>
        <p:nvSpPr>
          <p:cNvPr id="20" name="TextBox 7">
            <a:extLst>
              <a:ext uri="{FF2B5EF4-FFF2-40B4-BE49-F238E27FC236}">
                <a16:creationId xmlns:a16="http://schemas.microsoft.com/office/drawing/2014/main" id="{70EC7DA2-E44A-4E33-863A-FF907F3C200E}"/>
              </a:ext>
            </a:extLst>
          </p:cNvPr>
          <p:cNvSpPr txBox="1"/>
          <p:nvPr/>
        </p:nvSpPr>
        <p:spPr>
          <a:xfrm>
            <a:off x="4929817" y="1875314"/>
            <a:ext cx="54289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36ºN </a:t>
            </a:r>
          </a:p>
        </p:txBody>
      </p:sp>
      <p:sp>
        <p:nvSpPr>
          <p:cNvPr id="21" name="TextBox 8">
            <a:extLst>
              <a:ext uri="{FF2B5EF4-FFF2-40B4-BE49-F238E27FC236}">
                <a16:creationId xmlns:a16="http://schemas.microsoft.com/office/drawing/2014/main" id="{B647CB81-97F0-4CFB-A6C9-FD67445FA847}"/>
              </a:ext>
            </a:extLst>
          </p:cNvPr>
          <p:cNvSpPr txBox="1"/>
          <p:nvPr/>
        </p:nvSpPr>
        <p:spPr>
          <a:xfrm>
            <a:off x="4935289" y="2823267"/>
            <a:ext cx="54289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33ºN </a:t>
            </a:r>
          </a:p>
        </p:txBody>
      </p:sp>
      <p:sp>
        <p:nvSpPr>
          <p:cNvPr id="22" name="TextBox 9">
            <a:extLst>
              <a:ext uri="{FF2B5EF4-FFF2-40B4-BE49-F238E27FC236}">
                <a16:creationId xmlns:a16="http://schemas.microsoft.com/office/drawing/2014/main" id="{7577357F-C59C-4FC3-8C51-5BFBE98A748F}"/>
              </a:ext>
            </a:extLst>
          </p:cNvPr>
          <p:cNvSpPr txBox="1"/>
          <p:nvPr/>
        </p:nvSpPr>
        <p:spPr>
          <a:xfrm>
            <a:off x="7627506" y="3948903"/>
            <a:ext cx="311166" cy="28299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23" name="Picture 22" descr="A picture containing icon&#10;&#10;Description automatically generated">
            <a:extLst>
              <a:ext uri="{FF2B5EF4-FFF2-40B4-BE49-F238E27FC236}">
                <a16:creationId xmlns:a16="http://schemas.microsoft.com/office/drawing/2014/main" id="{CB48D138-2CAA-4BA1-BA76-B80952A0DC9A}"/>
              </a:ext>
            </a:extLst>
          </p:cNvPr>
          <p:cNvPicPr>
            <a:picLocks noChangeAspect="1"/>
          </p:cNvPicPr>
          <p:nvPr/>
        </p:nvPicPr>
        <p:blipFill>
          <a:blip r:embed="rId4"/>
          <a:stretch>
            <a:fillRect/>
          </a:stretch>
        </p:blipFill>
        <p:spPr>
          <a:xfrm>
            <a:off x="7527940" y="4169432"/>
            <a:ext cx="492143" cy="620229"/>
          </a:xfrm>
          <a:prstGeom prst="rect">
            <a:avLst/>
          </a:prstGeom>
        </p:spPr>
      </p:pic>
      <p:sp>
        <p:nvSpPr>
          <p:cNvPr id="24" name="Rectangle: Rounded Corners 23">
            <a:extLst>
              <a:ext uri="{FF2B5EF4-FFF2-40B4-BE49-F238E27FC236}">
                <a16:creationId xmlns:a16="http://schemas.microsoft.com/office/drawing/2014/main" id="{266B7F79-2B09-4912-8C6F-22BF1A8D3715}"/>
              </a:ext>
            </a:extLst>
          </p:cNvPr>
          <p:cNvSpPr/>
          <p:nvPr/>
        </p:nvSpPr>
        <p:spPr>
          <a:xfrm>
            <a:off x="5076344" y="4610913"/>
            <a:ext cx="2969884" cy="1848338"/>
          </a:xfrm>
          <a:prstGeom prst="roundRect">
            <a:avLst>
              <a:gd name="adj" fmla="val 10797"/>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TextBox 12">
            <a:extLst>
              <a:ext uri="{FF2B5EF4-FFF2-40B4-BE49-F238E27FC236}">
                <a16:creationId xmlns:a16="http://schemas.microsoft.com/office/drawing/2014/main" id="{15D987D4-351A-463E-8906-BD35DCD2A27E}"/>
              </a:ext>
            </a:extLst>
          </p:cNvPr>
          <p:cNvSpPr txBox="1"/>
          <p:nvPr/>
        </p:nvSpPr>
        <p:spPr>
          <a:xfrm>
            <a:off x="5371276" y="4659876"/>
            <a:ext cx="499974"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City</a:t>
            </a:r>
          </a:p>
        </p:txBody>
      </p:sp>
      <p:sp>
        <p:nvSpPr>
          <p:cNvPr id="26" name="TextBox 13">
            <a:extLst>
              <a:ext uri="{FF2B5EF4-FFF2-40B4-BE49-F238E27FC236}">
                <a16:creationId xmlns:a16="http://schemas.microsoft.com/office/drawing/2014/main" id="{6BAAE991-E459-42C8-BEEF-905847642BBE}"/>
              </a:ext>
            </a:extLst>
          </p:cNvPr>
          <p:cNvSpPr txBox="1"/>
          <p:nvPr/>
        </p:nvSpPr>
        <p:spPr>
          <a:xfrm>
            <a:off x="5384414" y="5408235"/>
            <a:ext cx="2023499" cy="28299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Pinyon – Juniper areas</a:t>
            </a:r>
          </a:p>
        </p:txBody>
      </p:sp>
      <p:sp>
        <p:nvSpPr>
          <p:cNvPr id="27" name="TextBox 14">
            <a:extLst>
              <a:ext uri="{FF2B5EF4-FFF2-40B4-BE49-F238E27FC236}">
                <a16:creationId xmlns:a16="http://schemas.microsoft.com/office/drawing/2014/main" id="{0C3F7052-5F07-44CE-A069-175012A15D4A}"/>
              </a:ext>
            </a:extLst>
          </p:cNvPr>
          <p:cNvSpPr txBox="1"/>
          <p:nvPr/>
        </p:nvSpPr>
        <p:spPr>
          <a:xfrm>
            <a:off x="5384414" y="5657688"/>
            <a:ext cx="2593671"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Grand Canyon National Park</a:t>
            </a:r>
          </a:p>
        </p:txBody>
      </p:sp>
      <p:sp>
        <p:nvSpPr>
          <p:cNvPr id="28" name="TextBox 15">
            <a:extLst>
              <a:ext uri="{FF2B5EF4-FFF2-40B4-BE49-F238E27FC236}">
                <a16:creationId xmlns:a16="http://schemas.microsoft.com/office/drawing/2014/main" id="{F102ACA5-356C-4FDF-8F9C-34B575766211}"/>
              </a:ext>
            </a:extLst>
          </p:cNvPr>
          <p:cNvSpPr txBox="1"/>
          <p:nvPr/>
        </p:nvSpPr>
        <p:spPr>
          <a:xfrm>
            <a:off x="5384414" y="5907141"/>
            <a:ext cx="2287126"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Coconino National Forest</a:t>
            </a:r>
          </a:p>
        </p:txBody>
      </p:sp>
      <p:sp>
        <p:nvSpPr>
          <p:cNvPr id="29" name="TextBox 16">
            <a:extLst>
              <a:ext uri="{FF2B5EF4-FFF2-40B4-BE49-F238E27FC236}">
                <a16:creationId xmlns:a16="http://schemas.microsoft.com/office/drawing/2014/main" id="{9A694DE6-582B-462C-8984-E4FEB89CEF18}"/>
              </a:ext>
            </a:extLst>
          </p:cNvPr>
          <p:cNvSpPr txBox="1"/>
          <p:nvPr/>
        </p:nvSpPr>
        <p:spPr>
          <a:xfrm>
            <a:off x="5384414" y="6156593"/>
            <a:ext cx="2572213"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err="1">
                <a:solidFill>
                  <a:schemeClr val="tx1">
                    <a:lumMod val="75000"/>
                    <a:lumOff val="25000"/>
                  </a:schemeClr>
                </a:solidFill>
                <a:latin typeface="Century Gothic" panose="020B0502020202020204" pitchFamily="34" charset="0"/>
              </a:rPr>
              <a:t>Wupatki</a:t>
            </a:r>
            <a:r>
              <a:rPr lang="en-US" sz="1400">
                <a:solidFill>
                  <a:schemeClr val="tx1">
                    <a:lumMod val="75000"/>
                    <a:lumOff val="25000"/>
                  </a:schemeClr>
                </a:solidFill>
                <a:latin typeface="Century Gothic" panose="020B0502020202020204" pitchFamily="34" charset="0"/>
              </a:rPr>
              <a:t> National Monument</a:t>
            </a:r>
          </a:p>
        </p:txBody>
      </p:sp>
      <p:sp>
        <p:nvSpPr>
          <p:cNvPr id="30" name="TextBox 17">
            <a:extLst>
              <a:ext uri="{FF2B5EF4-FFF2-40B4-BE49-F238E27FC236}">
                <a16:creationId xmlns:a16="http://schemas.microsoft.com/office/drawing/2014/main" id="{B8F6BE4D-213E-402F-907F-FEF00B0F6056}"/>
              </a:ext>
            </a:extLst>
          </p:cNvPr>
          <p:cNvSpPr txBox="1"/>
          <p:nvPr/>
        </p:nvSpPr>
        <p:spPr>
          <a:xfrm>
            <a:off x="5384414" y="4896190"/>
            <a:ext cx="1091604"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Study Area</a:t>
            </a:r>
          </a:p>
        </p:txBody>
      </p:sp>
      <p:sp>
        <p:nvSpPr>
          <p:cNvPr id="31" name="Rectangle 30">
            <a:extLst>
              <a:ext uri="{FF2B5EF4-FFF2-40B4-BE49-F238E27FC236}">
                <a16:creationId xmlns:a16="http://schemas.microsoft.com/office/drawing/2014/main" id="{09FF4D27-7853-4313-851E-9E53DC4657B4}"/>
              </a:ext>
            </a:extLst>
          </p:cNvPr>
          <p:cNvSpPr/>
          <p:nvPr/>
        </p:nvSpPr>
        <p:spPr>
          <a:xfrm>
            <a:off x="5159484" y="6214085"/>
            <a:ext cx="262293" cy="168152"/>
          </a:xfrm>
          <a:prstGeom prst="rect">
            <a:avLst/>
          </a:prstGeom>
          <a:solidFill>
            <a:srgbClr val="FDDCD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Rectangle 31">
            <a:extLst>
              <a:ext uri="{FF2B5EF4-FFF2-40B4-BE49-F238E27FC236}">
                <a16:creationId xmlns:a16="http://schemas.microsoft.com/office/drawing/2014/main" id="{47B80E9F-43BD-4B42-A4E9-8D9C946763F7}"/>
              </a:ext>
            </a:extLst>
          </p:cNvPr>
          <p:cNvSpPr/>
          <p:nvPr/>
        </p:nvSpPr>
        <p:spPr>
          <a:xfrm>
            <a:off x="5159484" y="5961119"/>
            <a:ext cx="262293" cy="168152"/>
          </a:xfrm>
          <a:prstGeom prst="rect">
            <a:avLst/>
          </a:prstGeom>
          <a:solidFill>
            <a:srgbClr val="F1E8F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Rectangle 32">
            <a:extLst>
              <a:ext uri="{FF2B5EF4-FFF2-40B4-BE49-F238E27FC236}">
                <a16:creationId xmlns:a16="http://schemas.microsoft.com/office/drawing/2014/main" id="{95959CB5-E395-42CA-AB12-8A4357CD54C4}"/>
              </a:ext>
            </a:extLst>
          </p:cNvPr>
          <p:cNvSpPr/>
          <p:nvPr/>
        </p:nvSpPr>
        <p:spPr>
          <a:xfrm>
            <a:off x="5159484" y="5708155"/>
            <a:ext cx="262293" cy="168152"/>
          </a:xfrm>
          <a:prstGeom prst="rect">
            <a:avLst/>
          </a:prstGeom>
          <a:solidFill>
            <a:srgbClr val="F3F3CB"/>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Rectangle 33">
            <a:extLst>
              <a:ext uri="{FF2B5EF4-FFF2-40B4-BE49-F238E27FC236}">
                <a16:creationId xmlns:a16="http://schemas.microsoft.com/office/drawing/2014/main" id="{D6AA6DC8-AA12-4FEF-A167-D30C37C2364A}"/>
              </a:ext>
            </a:extLst>
          </p:cNvPr>
          <p:cNvSpPr/>
          <p:nvPr/>
        </p:nvSpPr>
        <p:spPr>
          <a:xfrm>
            <a:off x="5159484" y="5455190"/>
            <a:ext cx="262293" cy="168152"/>
          </a:xfrm>
          <a:prstGeom prst="rect">
            <a:avLst/>
          </a:prstGeom>
          <a:solidFill>
            <a:srgbClr val="267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Rectangle 34">
            <a:extLst>
              <a:ext uri="{FF2B5EF4-FFF2-40B4-BE49-F238E27FC236}">
                <a16:creationId xmlns:a16="http://schemas.microsoft.com/office/drawing/2014/main" id="{917016DF-86C5-461D-9334-61F1C672F98F}"/>
              </a:ext>
            </a:extLst>
          </p:cNvPr>
          <p:cNvSpPr/>
          <p:nvPr/>
        </p:nvSpPr>
        <p:spPr>
          <a:xfrm>
            <a:off x="5159484" y="4949261"/>
            <a:ext cx="262293" cy="168152"/>
          </a:xfrm>
          <a:prstGeom prst="rect">
            <a:avLst/>
          </a:prstGeom>
          <a:noFill/>
          <a:ln w="28575">
            <a:solidFill>
              <a:srgbClr val="6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Oval 35">
            <a:extLst>
              <a:ext uri="{FF2B5EF4-FFF2-40B4-BE49-F238E27FC236}">
                <a16:creationId xmlns:a16="http://schemas.microsoft.com/office/drawing/2014/main" id="{0B694348-1901-41EE-AAB0-1475E42DB94A}"/>
              </a:ext>
            </a:extLst>
          </p:cNvPr>
          <p:cNvSpPr/>
          <p:nvPr/>
        </p:nvSpPr>
        <p:spPr>
          <a:xfrm>
            <a:off x="5233800" y="4755149"/>
            <a:ext cx="113660" cy="109299"/>
          </a:xfrm>
          <a:prstGeom prst="ellipse">
            <a:avLst/>
          </a:prstGeom>
          <a:solidFill>
            <a:srgbClr val="F06666"/>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Rectangle 36">
            <a:extLst>
              <a:ext uri="{FF2B5EF4-FFF2-40B4-BE49-F238E27FC236}">
                <a16:creationId xmlns:a16="http://schemas.microsoft.com/office/drawing/2014/main" id="{F1631FD3-72A6-4651-B272-0B0858CDA33E}"/>
              </a:ext>
            </a:extLst>
          </p:cNvPr>
          <p:cNvSpPr/>
          <p:nvPr/>
        </p:nvSpPr>
        <p:spPr>
          <a:xfrm>
            <a:off x="5159484" y="5202225"/>
            <a:ext cx="262293" cy="168152"/>
          </a:xfrm>
          <a:prstGeom prst="rect">
            <a:avLst/>
          </a:prstGeom>
          <a:solidFill>
            <a:srgbClr val="C9B38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TextBox 25">
            <a:extLst>
              <a:ext uri="{FF2B5EF4-FFF2-40B4-BE49-F238E27FC236}">
                <a16:creationId xmlns:a16="http://schemas.microsoft.com/office/drawing/2014/main" id="{E375627A-88A2-40B4-AB03-4D9E35C9AE7B}"/>
              </a:ext>
            </a:extLst>
          </p:cNvPr>
          <p:cNvSpPr txBox="1"/>
          <p:nvPr/>
        </p:nvSpPr>
        <p:spPr>
          <a:xfrm>
            <a:off x="5398561" y="5145643"/>
            <a:ext cx="2615129" cy="28299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cs typeface="Calibri"/>
              </a:rPr>
              <a:t>Native American</a:t>
            </a:r>
            <a:r>
              <a:rPr lang="en-US" sz="1400">
                <a:solidFill>
                  <a:schemeClr val="tx1">
                    <a:lumMod val="75000"/>
                    <a:lumOff val="25000"/>
                  </a:schemeClr>
                </a:solidFill>
                <a:latin typeface="Century Gothic"/>
                <a:ea typeface="+mn-lt"/>
                <a:cs typeface="+mn-lt"/>
              </a:rPr>
              <a:t> reservations</a:t>
            </a:r>
            <a:endParaRPr lang="en-US" sz="1400">
              <a:solidFill>
                <a:schemeClr val="tx1">
                  <a:lumMod val="75000"/>
                  <a:lumOff val="25000"/>
                </a:schemeClr>
              </a:solidFill>
              <a:latin typeface="Century Gothic"/>
            </a:endParaRPr>
          </a:p>
        </p:txBody>
      </p:sp>
    </p:spTree>
    <p:extLst>
      <p:ext uri="{BB962C8B-B14F-4D97-AF65-F5344CB8AC3E}">
        <p14:creationId xmlns:p14="http://schemas.microsoft.com/office/powerpoint/2010/main" val="1387169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D9D3557B-1C46-4C91-A6C3-C8C0B3057391}"/>
              </a:ext>
            </a:extLst>
          </p:cNvPr>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895999"/>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895999"/>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3A78191C-F634-4D37-BBFA-469DB2D809F0}"/>
              </a:ext>
            </a:extLst>
          </p:cNvPr>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a:t>
            </a:r>
            <a:r>
              <a:rPr lang="en-US" sz="1600">
                <a:solidFill>
                  <a:srgbClr val="FF0000"/>
                </a:solidFill>
                <a:latin typeface="Century Gothic" panose="020F0302020204030204"/>
              </a:rPr>
              <a:t>your acknowledgment </a:t>
            </a:r>
            <a:r>
              <a:rPr lang="en-US" sz="1600" dirty="0">
                <a:solidFill>
                  <a:srgbClr val="FF0000"/>
                </a:solidFill>
                <a:latin typeface="Century Gothic" panose="020F0302020204030204"/>
              </a:rPr>
              <a:t>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7126158"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8A5A9A"/>
                </a:solidFill>
                <a:latin typeface="Century Gothic"/>
              </a:rPr>
              <a:t>Study Area </a:t>
            </a:r>
            <a:r>
              <a:rPr lang="en-US" sz="3200" b="0" spc="0" baseline="0" dirty="0">
                <a:solidFill>
                  <a:srgbClr val="8A5A9A"/>
                </a:solidFill>
              </a:rPr>
              <a:t>Health &amp; Air Quality</a:t>
            </a: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56997" y="4739045"/>
            <a:ext cx="9833310"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(Title Case)</a:t>
            </a:r>
            <a:endParaRPr lang="en-US" sz="2200" dirty="0">
              <a:solidFill>
                <a:schemeClr val="tx1">
                  <a:lumMod val="75000"/>
                  <a:lumOff val="25000"/>
                </a:schemeClr>
              </a:solidFill>
            </a:endParaRPr>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88419D"/>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2 </a:t>
            </a:r>
            <a:r>
              <a:rPr lang="en-US" sz="2000" dirty="0">
                <a:solidFill>
                  <a:srgbClr val="88419D"/>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88419D"/>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Summer 2023 </a:t>
            </a:r>
          </a:p>
        </p:txBody>
      </p:sp>
    </p:spTree>
    <p:extLst>
      <p:ext uri="{BB962C8B-B14F-4D97-AF65-F5344CB8AC3E}">
        <p14:creationId xmlns:p14="http://schemas.microsoft.com/office/powerpoint/2010/main" val="2377245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49A684C-203A-A4B0-8CAC-0B5B90333A0D}"/>
              </a:ext>
            </a:extLst>
          </p:cNvPr>
          <p:cNvSpPr txBox="1"/>
          <p:nvPr/>
        </p:nvSpPr>
        <p:spPr>
          <a:xfrm>
            <a:off x="73964" y="6357641"/>
            <a:ext cx="292078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1"/>
                </a:solidFill>
                <a:latin typeface="Century Gothic"/>
                <a:ea typeface="+mn-lt"/>
                <a:cs typeface="+mn-lt"/>
              </a:rPr>
              <a:t>Image Credit: Bernardo62</a:t>
            </a:r>
          </a:p>
        </p:txBody>
      </p:sp>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95999"/>
                </a:solidFill>
                <a:latin typeface="Century Gothic" panose="020B0502020202020204" pitchFamily="34" charset="0"/>
              </a:rPr>
              <a:t>SLIDE TEMPLATE: COMPONENTS </a:t>
            </a:r>
          </a:p>
        </p:txBody>
      </p:sp>
      <p:sp>
        <p:nvSpPr>
          <p:cNvPr id="8" name="TextBox 7">
            <a:extLst>
              <a:ext uri="{FF2B5EF4-FFF2-40B4-BE49-F238E27FC236}">
                <a16:creationId xmlns:a16="http://schemas.microsoft.com/office/drawing/2014/main" id="{7FC84720-0FA9-4A5B-BBD6-1F42C65350A8}"/>
              </a:ext>
            </a:extLst>
          </p:cNvPr>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9" name="Text Placeholder 5">
            <a:extLst>
              <a:ext uri="{FF2B5EF4-FFF2-40B4-BE49-F238E27FC236}">
                <a16:creationId xmlns:a16="http://schemas.microsoft.com/office/drawing/2014/main" id="{09B7DEA5-D47A-4555-AFE8-B51F87A0B059}"/>
              </a:ext>
            </a:extLst>
          </p:cNvPr>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95999"/>
              </a:buClr>
            </a:pPr>
            <a:r>
              <a:rPr lang="en-US" sz="1800" dirty="0">
                <a:solidFill>
                  <a:schemeClr val="tx1">
                    <a:lumMod val="75000"/>
                    <a:lumOff val="25000"/>
                  </a:schemeClr>
                </a:solidFill>
                <a:latin typeface="Century Gothic" panose="020B0502020202020204" pitchFamily="34" charset="0"/>
              </a:rPr>
              <a:t>Study Area</a:t>
            </a:r>
          </a:p>
          <a:p>
            <a:pPr>
              <a:lnSpc>
                <a:spcPct val="100000"/>
              </a:lnSpc>
              <a:spcBef>
                <a:spcPts val="0"/>
              </a:spcBef>
              <a:spcAft>
                <a:spcPts val="600"/>
              </a:spcAft>
              <a:buClr>
                <a:srgbClr val="895999"/>
              </a:buClr>
            </a:pPr>
            <a:r>
              <a:rPr lang="en-US" sz="1800" dirty="0">
                <a:solidFill>
                  <a:schemeClr val="tx1">
                    <a:lumMod val="75000"/>
                    <a:lumOff val="25000"/>
                  </a:schemeClr>
                </a:solidFill>
                <a:latin typeface="Century Gothic" panose="020B0502020202020204" pitchFamily="34" charset="0"/>
              </a:rPr>
              <a:t>Study Period</a:t>
            </a:r>
          </a:p>
          <a:p>
            <a:pPr>
              <a:lnSpc>
                <a:spcPct val="100000"/>
              </a:lnSpc>
              <a:spcBef>
                <a:spcPts val="0"/>
              </a:spcBef>
              <a:spcAft>
                <a:spcPts val="600"/>
              </a:spcAft>
              <a:buClr>
                <a:srgbClr val="895999"/>
              </a:buClr>
            </a:pPr>
            <a:r>
              <a:rPr lang="en-US" sz="1800" dirty="0">
                <a:solidFill>
                  <a:schemeClr val="tx1">
                    <a:lumMod val="75000"/>
                    <a:lumOff val="25000"/>
                  </a:schemeClr>
                </a:solidFill>
                <a:latin typeface="Century Gothic" panose="020B0502020202020204" pitchFamily="34" charset="0"/>
              </a:rPr>
              <a:t>Objectives</a:t>
            </a:r>
          </a:p>
          <a:p>
            <a:pPr>
              <a:lnSpc>
                <a:spcPct val="100000"/>
              </a:lnSpc>
              <a:spcBef>
                <a:spcPts val="0"/>
              </a:spcBef>
              <a:spcAft>
                <a:spcPts val="600"/>
              </a:spcAft>
              <a:buClr>
                <a:srgbClr val="895999"/>
              </a:buClr>
            </a:pPr>
            <a:r>
              <a:rPr lang="en-US" sz="1800" dirty="0">
                <a:solidFill>
                  <a:schemeClr val="tx1">
                    <a:lumMod val="75000"/>
                    <a:lumOff val="25000"/>
                  </a:schemeClr>
                </a:solidFill>
                <a:latin typeface="Century Gothic" panose="020B0502020202020204" pitchFamily="34" charset="0"/>
              </a:rPr>
              <a:t>Partners</a:t>
            </a:r>
          </a:p>
          <a:p>
            <a:pPr>
              <a:lnSpc>
                <a:spcPct val="100000"/>
              </a:lnSpc>
              <a:spcBef>
                <a:spcPts val="0"/>
              </a:spcBef>
              <a:spcAft>
                <a:spcPts val="600"/>
              </a:spcAft>
              <a:buClr>
                <a:srgbClr val="895999"/>
              </a:buClr>
            </a:pPr>
            <a:r>
              <a:rPr lang="en-US" sz="1800" dirty="0">
                <a:solidFill>
                  <a:schemeClr val="tx1">
                    <a:lumMod val="75000"/>
                    <a:lumOff val="25000"/>
                  </a:schemeClr>
                </a:solidFill>
                <a:latin typeface="Century Gothic" panose="020B0502020202020204" pitchFamily="34" charset="0"/>
              </a:rPr>
              <a:t>Community Concerns</a:t>
            </a:r>
          </a:p>
          <a:p>
            <a:pPr>
              <a:lnSpc>
                <a:spcPct val="100000"/>
              </a:lnSpc>
              <a:spcBef>
                <a:spcPts val="0"/>
              </a:spcBef>
              <a:spcAft>
                <a:spcPts val="600"/>
              </a:spcAft>
              <a:buClr>
                <a:srgbClr val="895999"/>
              </a:buClr>
            </a:pPr>
            <a:r>
              <a:rPr lang="en-US" sz="1800" dirty="0">
                <a:solidFill>
                  <a:schemeClr val="tx1">
                    <a:lumMod val="75000"/>
                    <a:lumOff val="25000"/>
                  </a:schemeClr>
                </a:solidFill>
                <a:latin typeface="Century Gothic" panose="020B0502020202020204" pitchFamily="34" charset="0"/>
              </a:rPr>
              <a:t>NASA Satellites/Sensors Used</a:t>
            </a:r>
          </a:p>
          <a:p>
            <a:pPr>
              <a:lnSpc>
                <a:spcPct val="100000"/>
              </a:lnSpc>
              <a:spcBef>
                <a:spcPts val="0"/>
              </a:spcBef>
              <a:spcAft>
                <a:spcPts val="600"/>
              </a:spcAft>
              <a:buClr>
                <a:srgbClr val="895999"/>
              </a:buClr>
            </a:pPr>
            <a:r>
              <a:rPr lang="en-US" sz="1800" dirty="0">
                <a:solidFill>
                  <a:schemeClr val="tx1">
                    <a:lumMod val="75000"/>
                    <a:lumOff val="25000"/>
                  </a:schemeClr>
                </a:solidFill>
                <a:latin typeface="Century Gothic" panose="020B0502020202020204" pitchFamily="34" charset="0"/>
              </a:rPr>
              <a:t>Methodology</a:t>
            </a:r>
          </a:p>
          <a:p>
            <a:pPr>
              <a:lnSpc>
                <a:spcPct val="100000"/>
              </a:lnSpc>
              <a:spcBef>
                <a:spcPts val="0"/>
              </a:spcBef>
              <a:spcAft>
                <a:spcPts val="600"/>
              </a:spcAft>
              <a:buClr>
                <a:srgbClr val="895999"/>
              </a:buClr>
            </a:pPr>
            <a:r>
              <a:rPr lang="en-US" sz="1800" dirty="0">
                <a:solidFill>
                  <a:schemeClr val="tx1">
                    <a:lumMod val="75000"/>
                    <a:lumOff val="25000"/>
                  </a:schemeClr>
                </a:solidFill>
                <a:latin typeface="Century Gothic" panose="020B0502020202020204" pitchFamily="34" charset="0"/>
              </a:rPr>
              <a:t>Results</a:t>
            </a:r>
          </a:p>
          <a:p>
            <a:pPr>
              <a:lnSpc>
                <a:spcPct val="100000"/>
              </a:lnSpc>
              <a:spcBef>
                <a:spcPts val="0"/>
              </a:spcBef>
              <a:spcAft>
                <a:spcPts val="600"/>
              </a:spcAft>
              <a:buClr>
                <a:srgbClr val="895999"/>
              </a:buClr>
            </a:pPr>
            <a:r>
              <a:rPr lang="en-US" sz="1800" dirty="0">
                <a:solidFill>
                  <a:schemeClr val="tx1">
                    <a:lumMod val="75000"/>
                    <a:lumOff val="25000"/>
                  </a:schemeClr>
                </a:solidFill>
                <a:latin typeface="Century Gothic" panose="020B0502020202020204" pitchFamily="34" charset="0"/>
              </a:rPr>
              <a:t>Conclusions</a:t>
            </a:r>
          </a:p>
          <a:p>
            <a:pPr>
              <a:lnSpc>
                <a:spcPct val="100000"/>
              </a:lnSpc>
              <a:spcBef>
                <a:spcPts val="0"/>
              </a:spcBef>
              <a:spcAft>
                <a:spcPts val="600"/>
              </a:spcAft>
              <a:buClr>
                <a:srgbClr val="895999"/>
              </a:buClr>
            </a:pPr>
            <a:r>
              <a:rPr lang="en-US" sz="1800" dirty="0">
                <a:solidFill>
                  <a:schemeClr val="tx1">
                    <a:lumMod val="75000"/>
                    <a:lumOff val="25000"/>
                  </a:schemeClr>
                </a:solidFill>
                <a:latin typeface="Century Gothic" panose="020B0502020202020204" pitchFamily="34" charset="0"/>
              </a:rPr>
              <a:t>Errors &amp; Uncertainties</a:t>
            </a:r>
          </a:p>
          <a:p>
            <a:pPr>
              <a:lnSpc>
                <a:spcPct val="100000"/>
              </a:lnSpc>
              <a:spcBef>
                <a:spcPts val="0"/>
              </a:spcBef>
              <a:spcAft>
                <a:spcPts val="600"/>
              </a:spcAft>
              <a:buClr>
                <a:srgbClr val="895999"/>
              </a:buClr>
            </a:pPr>
            <a:r>
              <a:rPr lang="en-US" sz="1800" dirty="0">
                <a:solidFill>
                  <a:schemeClr val="tx1">
                    <a:lumMod val="75000"/>
                    <a:lumOff val="25000"/>
                  </a:schemeClr>
                </a:solidFill>
                <a:latin typeface="Century Gothic" panose="020B0502020202020204" pitchFamily="34" charset="0"/>
              </a:rPr>
              <a:t>Future Work</a:t>
            </a:r>
          </a:p>
          <a:p>
            <a:pPr>
              <a:lnSpc>
                <a:spcPct val="100000"/>
              </a:lnSpc>
              <a:spcBef>
                <a:spcPts val="0"/>
              </a:spcBef>
              <a:spcAft>
                <a:spcPts val="600"/>
              </a:spcAft>
              <a:buClr>
                <a:srgbClr val="895999"/>
              </a:buClr>
            </a:pPr>
            <a:r>
              <a:rPr lang="en-US" sz="1800" dirty="0">
                <a:solidFill>
                  <a:schemeClr val="tx1">
                    <a:lumMod val="75000"/>
                    <a:lumOff val="25000"/>
                  </a:schemeClr>
                </a:solidFill>
                <a:latin typeface="Century Gothic" panose="020B0502020202020204" pitchFamily="34" charset="0"/>
              </a:rPr>
              <a:t>Acknowledgements</a:t>
            </a:r>
          </a:p>
        </p:txBody>
      </p:sp>
      <p:pic>
        <p:nvPicPr>
          <p:cNvPr id="10" name="Picture Placeholder 7">
            <a:extLst>
              <a:ext uri="{FF2B5EF4-FFF2-40B4-BE49-F238E27FC236}">
                <a16:creationId xmlns:a16="http://schemas.microsoft.com/office/drawing/2014/main" id="{5E2B8964-28FA-4E79-85C4-E47C3437B51E}"/>
              </a:ext>
            </a:extLst>
          </p:cNvPr>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1" name="Text Placeholder 4">
            <a:extLst>
              <a:ext uri="{FF2B5EF4-FFF2-40B4-BE49-F238E27FC236}">
                <a16:creationId xmlns:a16="http://schemas.microsoft.com/office/drawing/2014/main" id="{7DCD1628-46FF-4031-8D43-835C9981427C}"/>
              </a:ext>
            </a:extLst>
          </p:cNvPr>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2905658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624CC6A-2618-4034-BACA-9AA3CD435DF1}"/>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95999"/>
                </a:solidFill>
                <a:latin typeface="Century Gothic" panose="020F0302020204030204"/>
              </a:rPr>
              <a:t>PRESENTATION GUIDELINES: FONTS</a:t>
            </a:r>
          </a:p>
        </p:txBody>
      </p:sp>
      <p:sp>
        <p:nvSpPr>
          <p:cNvPr id="8" name="Text Placeholder 3">
            <a:extLst>
              <a:ext uri="{FF2B5EF4-FFF2-40B4-BE49-F238E27FC236}">
                <a16:creationId xmlns:a16="http://schemas.microsoft.com/office/drawing/2014/main" id="{836F84E0-951A-4946-80AA-536954741872}"/>
              </a:ext>
            </a:extLst>
          </p:cNvPr>
          <p:cNvSpPr txBox="1">
            <a:spLocks/>
          </p:cNvSpPr>
          <p:nvPr/>
        </p:nvSpPr>
        <p:spPr>
          <a:xfrm>
            <a:off x="513028" y="1147769"/>
            <a:ext cx="6629400" cy="492918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895999"/>
              </a:buCl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a:lnSpc>
                <a:spcPct val="100000"/>
              </a:lnSpc>
              <a:spcAft>
                <a:spcPts val="600"/>
              </a:spcAft>
              <a:buClr>
                <a:srgbClr val="895999"/>
              </a:buCl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a:lnSpc>
                <a:spcPct val="100000"/>
              </a:lnSpc>
              <a:spcAft>
                <a:spcPts val="600"/>
              </a:spcAft>
              <a:buClr>
                <a:srgbClr val="895999"/>
              </a:buClr>
            </a:pPr>
            <a:r>
              <a:rPr lang="en-US" dirty="0">
                <a:solidFill>
                  <a:schemeClr val="tx1">
                    <a:lumMod val="75000"/>
                    <a:lumOff val="25000"/>
                  </a:schemeClr>
                </a:solidFill>
                <a:latin typeface="Century Gothic" panose="020F0302020204030204"/>
              </a:rPr>
              <a:t>Font sizing:</a:t>
            </a:r>
          </a:p>
          <a:p>
            <a:pPr lvl="1">
              <a:lnSpc>
                <a:spcPct val="100000"/>
              </a:lnSpc>
              <a:spcAft>
                <a:spcPts val="600"/>
              </a:spcAft>
              <a:buClr>
                <a:srgbClr val="895999"/>
              </a:buCl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lvl="1">
              <a:lnSpc>
                <a:spcPct val="100000"/>
              </a:lnSpc>
              <a:spcAft>
                <a:spcPts val="600"/>
              </a:spcAft>
              <a:buClr>
                <a:srgbClr val="895999"/>
              </a:buCl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lvl="1">
              <a:lnSpc>
                <a:spcPct val="100000"/>
              </a:lnSpc>
              <a:spcAft>
                <a:spcPts val="600"/>
              </a:spcAft>
              <a:buClr>
                <a:srgbClr val="895999"/>
              </a:buClr>
            </a:pPr>
            <a:r>
              <a:rPr lang="en-US" sz="2000" b="1" dirty="0">
                <a:solidFill>
                  <a:schemeClr val="tx1">
                    <a:lumMod val="75000"/>
                    <a:lumOff val="25000"/>
                  </a:schemeClr>
                </a:solidFill>
                <a:latin typeface="Century Gothic" panose="020F0302020204030204"/>
              </a:rPr>
              <a:t>Captions &amp; legend </a:t>
            </a:r>
            <a:r>
              <a:rPr lang="en-US" sz="2000" dirty="0">
                <a:solidFill>
                  <a:schemeClr val="tx1">
                    <a:lumMod val="75000"/>
                    <a:lumOff val="25000"/>
                  </a:schemeClr>
                </a:solidFill>
                <a:latin typeface="Century Gothic" panose="020F0302020204030204"/>
              </a:rPr>
              <a:t>items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14-point type</a:t>
            </a:r>
          </a:p>
          <a:p>
            <a:pPr lvl="1">
              <a:lnSpc>
                <a:spcPct val="100000"/>
              </a:lnSpc>
              <a:spcAft>
                <a:spcPts val="600"/>
              </a:spcAft>
              <a:buClr>
                <a:srgbClr val="895999"/>
              </a:buClr>
            </a:pPr>
            <a:r>
              <a:rPr lang="en-US" sz="2000" dirty="0">
                <a:solidFill>
                  <a:schemeClr val="tx1">
                    <a:lumMod val="75000"/>
                    <a:lumOff val="25000"/>
                  </a:schemeClr>
                </a:solidFill>
                <a:latin typeface="Century Gothic" panose="020F0302020204030204"/>
              </a:rPr>
              <a:t>On slide </a:t>
            </a:r>
            <a:r>
              <a:rPr lang="en-US" sz="2000" b="1" dirty="0">
                <a:solidFill>
                  <a:schemeClr val="tx1">
                    <a:lumMod val="75000"/>
                    <a:lumOff val="25000"/>
                  </a:schemeClr>
                </a:solidFill>
                <a:latin typeface="Century Gothic" panose="020F0302020204030204"/>
              </a:rPr>
              <a:t>image credits</a:t>
            </a:r>
            <a:r>
              <a:rPr lang="en-US" sz="2000" dirty="0">
                <a:solidFill>
                  <a:schemeClr val="tx1">
                    <a:lumMod val="75000"/>
                    <a:lumOff val="25000"/>
                  </a:schemeClr>
                </a:solidFill>
                <a:latin typeface="Century Gothic" panose="020F0302020204030204"/>
              </a:rPr>
              <a:t> should </a:t>
            </a:r>
            <a:r>
              <a:rPr lang="en-US" sz="2000" b="1" dirty="0">
                <a:solidFill>
                  <a:schemeClr val="tx1">
                    <a:lumMod val="75000"/>
                    <a:lumOff val="25000"/>
                  </a:schemeClr>
                </a:solidFill>
                <a:latin typeface="Century Gothic" panose="020F0302020204030204"/>
              </a:rPr>
              <a:t>be 11–12pts</a:t>
            </a:r>
            <a:r>
              <a:rPr lang="en-US" sz="2000" dirty="0">
                <a:solidFill>
                  <a:schemeClr val="tx1">
                    <a:lumMod val="75000"/>
                    <a:lumOff val="25000"/>
                  </a:schemeClr>
                </a:solidFill>
                <a:latin typeface="Century Gothic" panose="020F0302020204030204"/>
              </a:rPr>
              <a:t>; preferably use consistent placement on all slides (bottom corner)</a:t>
            </a:r>
          </a:p>
          <a:p>
            <a:pPr>
              <a:lnSpc>
                <a:spcPct val="100000"/>
              </a:lnSpc>
              <a:spcAft>
                <a:spcPts val="600"/>
              </a:spcAft>
              <a:buClr>
                <a:srgbClr val="895999"/>
              </a:buCl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p:txBody>
      </p:sp>
      <p:pic>
        <p:nvPicPr>
          <p:cNvPr id="9" name="Picture 8">
            <a:extLst>
              <a:ext uri="{FF2B5EF4-FFF2-40B4-BE49-F238E27FC236}">
                <a16:creationId xmlns:a16="http://schemas.microsoft.com/office/drawing/2014/main" id="{5374D127-AB7D-4392-93F8-0DE5AF3EEFCC}"/>
              </a:ext>
            </a:extLst>
          </p:cNvPr>
          <p:cNvPicPr>
            <a:picLocks noChangeAspect="1"/>
          </p:cNvPicPr>
          <p:nvPr/>
        </p:nvPicPr>
        <p:blipFill rotWithShape="1">
          <a:blip r:embed="rId3"/>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14" name="Rectangle: Rounded Corners 13">
            <a:extLst>
              <a:ext uri="{FF2B5EF4-FFF2-40B4-BE49-F238E27FC236}">
                <a16:creationId xmlns:a16="http://schemas.microsoft.com/office/drawing/2014/main" id="{DC5BCDAF-D8AA-414F-81D9-9C3519669B49}"/>
              </a:ext>
            </a:extLst>
          </p:cNvPr>
          <p:cNvSpPr/>
          <p:nvPr/>
        </p:nvSpPr>
        <p:spPr>
          <a:xfrm>
            <a:off x="8194745" y="3905734"/>
            <a:ext cx="2919663" cy="1986214"/>
          </a:xfrm>
          <a:prstGeom prst="roundRect">
            <a:avLst/>
          </a:prstGeom>
          <a:solidFill>
            <a:srgbClr val="895999"/>
          </a:solidFill>
          <a:ln>
            <a:solidFill>
              <a:srgbClr val="895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entury Gothic" panose="020B0502020202020204" pitchFamily="34" charset="0"/>
              </a:rPr>
              <a:t>Tip: use color wheels to ensure your font colors are complementary to your application area color!</a:t>
            </a:r>
          </a:p>
        </p:txBody>
      </p:sp>
    </p:spTree>
    <p:extLst>
      <p:ext uri="{BB962C8B-B14F-4D97-AF65-F5344CB8AC3E}">
        <p14:creationId xmlns:p14="http://schemas.microsoft.com/office/powerpoint/2010/main" val="3646699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3">
            <a:extLst>
              <a:ext uri="{FF2B5EF4-FFF2-40B4-BE49-F238E27FC236}">
                <a16:creationId xmlns:a16="http://schemas.microsoft.com/office/drawing/2014/main" id="{046CEB13-B1C0-4181-A470-4AC79B158493}"/>
              </a:ext>
            </a:extLst>
          </p:cNvPr>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8959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8959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8959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8959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8959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8959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8959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31" name="Picture 30">
            <a:extLst>
              <a:ext uri="{FF2B5EF4-FFF2-40B4-BE49-F238E27FC236}">
                <a16:creationId xmlns:a16="http://schemas.microsoft.com/office/drawing/2014/main" id="{F5C8DD57-8042-4777-B5E7-667879D467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33" name="Picture 32">
            <a:extLst>
              <a:ext uri="{FF2B5EF4-FFF2-40B4-BE49-F238E27FC236}">
                <a16:creationId xmlns:a16="http://schemas.microsoft.com/office/drawing/2014/main" id="{77434085-15E2-4395-BA83-5A5DA634156B}"/>
              </a:ext>
            </a:extLst>
          </p:cNvPr>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34" name="Title 1">
            <a:extLst>
              <a:ext uri="{FF2B5EF4-FFF2-40B4-BE49-F238E27FC236}">
                <a16:creationId xmlns:a16="http://schemas.microsoft.com/office/drawing/2014/main" id="{1AD47F2B-BCCA-4E5A-B1AC-331C3F91171D}"/>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95999"/>
                </a:solidFill>
                <a:latin typeface="Century Gothic" panose="020F0302020204030204"/>
              </a:rPr>
              <a:t>PRESENTATION GUIDELINES: TIPS</a:t>
            </a:r>
          </a:p>
        </p:txBody>
      </p:sp>
    </p:spTree>
    <p:extLst>
      <p:ext uri="{BB962C8B-B14F-4D97-AF65-F5344CB8AC3E}">
        <p14:creationId xmlns:p14="http://schemas.microsoft.com/office/powerpoint/2010/main" val="4288449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2EAC57A1-67ED-4ADF-AF8D-68FA616435F4}"/>
              </a:ext>
            </a:extLst>
          </p:cNvPr>
          <p:cNvSpPr txBox="1">
            <a:spLocks/>
          </p:cNvSpPr>
          <p:nvPr/>
        </p:nvSpPr>
        <p:spPr>
          <a:xfrm>
            <a:off x="495300" y="1509414"/>
            <a:ext cx="3872253" cy="42627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19" name="Group 18">
            <a:extLst>
              <a:ext uri="{FF2B5EF4-FFF2-40B4-BE49-F238E27FC236}">
                <a16:creationId xmlns:a16="http://schemas.microsoft.com/office/drawing/2014/main" id="{47EDADCB-A930-4D20-A3F1-265B4F0B9CFE}"/>
              </a:ext>
            </a:extLst>
          </p:cNvPr>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21" name="Picture 20">
              <a:extLst>
                <a:ext uri="{FF2B5EF4-FFF2-40B4-BE49-F238E27FC236}">
                  <a16:creationId xmlns:a16="http://schemas.microsoft.com/office/drawing/2014/main" id="{E3A58B6A-052B-4100-A88F-066DF26C1D5A}"/>
                </a:ext>
              </a:extLst>
            </p:cNvPr>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22" name="TextBox 21">
              <a:extLst>
                <a:ext uri="{FF2B5EF4-FFF2-40B4-BE49-F238E27FC236}">
                  <a16:creationId xmlns:a16="http://schemas.microsoft.com/office/drawing/2014/main" id="{E2BC0CCA-2D4B-487A-8FAF-8C027277C79C}"/>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23" name="TextBox 22">
              <a:extLst>
                <a:ext uri="{FF2B5EF4-FFF2-40B4-BE49-F238E27FC236}">
                  <a16:creationId xmlns:a16="http://schemas.microsoft.com/office/drawing/2014/main" id="{FFDB0CD4-D6D8-4373-94C7-796DB494733A}"/>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26" name="TextBox 25">
              <a:extLst>
                <a:ext uri="{FF2B5EF4-FFF2-40B4-BE49-F238E27FC236}">
                  <a16:creationId xmlns:a16="http://schemas.microsoft.com/office/drawing/2014/main" id="{1E82BA1D-D0DB-43C2-BF14-106558627756}"/>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27" name="Text Placeholder 3">
              <a:extLst>
                <a:ext uri="{FF2B5EF4-FFF2-40B4-BE49-F238E27FC236}">
                  <a16:creationId xmlns:a16="http://schemas.microsoft.com/office/drawing/2014/main" id="{2901B5FF-4483-417C-B8E3-ABE6832248BB}"/>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28" name="Group 27">
            <a:extLst>
              <a:ext uri="{FF2B5EF4-FFF2-40B4-BE49-F238E27FC236}">
                <a16:creationId xmlns:a16="http://schemas.microsoft.com/office/drawing/2014/main" id="{56642F80-34D2-4552-A56B-97EAF017B959}"/>
              </a:ext>
            </a:extLst>
          </p:cNvPr>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29" name="Picture 28">
              <a:extLst>
                <a:ext uri="{FF2B5EF4-FFF2-40B4-BE49-F238E27FC236}">
                  <a16:creationId xmlns:a16="http://schemas.microsoft.com/office/drawing/2014/main" id="{2FE372F3-2D98-431A-9E16-1308059280B6}"/>
                </a:ext>
              </a:extLst>
            </p:cNvPr>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30" name="TextBox 29">
              <a:extLst>
                <a:ext uri="{FF2B5EF4-FFF2-40B4-BE49-F238E27FC236}">
                  <a16:creationId xmlns:a16="http://schemas.microsoft.com/office/drawing/2014/main" id="{7E35FFC7-B240-4926-BC99-4A98A77D5203}"/>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31" name="Text Placeholder 3">
              <a:extLst>
                <a:ext uri="{FF2B5EF4-FFF2-40B4-BE49-F238E27FC236}">
                  <a16:creationId xmlns:a16="http://schemas.microsoft.com/office/drawing/2014/main" id="{26607582-AF05-4564-B137-25AFAC6094D1}"/>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32" name="Title 1">
            <a:extLst>
              <a:ext uri="{FF2B5EF4-FFF2-40B4-BE49-F238E27FC236}">
                <a16:creationId xmlns:a16="http://schemas.microsoft.com/office/drawing/2014/main" id="{380BB03A-964F-4E1C-A0EA-95B4712B56B5}"/>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95999"/>
                </a:solidFill>
                <a:latin typeface="Century Gothic" panose="020F0302020204030204"/>
              </a:rPr>
              <a:t>PRESENTATION GUIDELINES: TOOLS</a:t>
            </a:r>
          </a:p>
        </p:txBody>
      </p:sp>
    </p:spTree>
    <p:extLst>
      <p:ext uri="{BB962C8B-B14F-4D97-AF65-F5344CB8AC3E}">
        <p14:creationId xmlns:p14="http://schemas.microsoft.com/office/powerpoint/2010/main" val="4078485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321C106-B2EC-4A69-A13D-51B1B281EC9D}"/>
              </a:ext>
            </a:extLst>
          </p:cNvPr>
          <p:cNvSpPr/>
          <p:nvPr/>
        </p:nvSpPr>
        <p:spPr>
          <a:xfrm>
            <a:off x="266700" y="342900"/>
            <a:ext cx="7294990" cy="419100"/>
          </a:xfrm>
          <a:prstGeom prst="rect">
            <a:avLst/>
          </a:prstGeom>
        </p:spPr>
        <p:txBody>
          <a:bodyPr wrap="square" anchor="ctr">
            <a:noAutofit/>
          </a:bodyPr>
          <a:lstStyle/>
          <a:p>
            <a:pPr lvl="0"/>
            <a:r>
              <a:rPr lang="en-US" sz="4000" b="1" dirty="0">
                <a:solidFill>
                  <a:srgbClr val="895999"/>
                </a:solidFill>
                <a:latin typeface="Century Gothic" panose="020F0302020204030204"/>
              </a:rPr>
              <a:t>IMAGES, PHOTOS, &amp; LOGOS</a:t>
            </a:r>
          </a:p>
        </p:txBody>
      </p:sp>
      <p:sp>
        <p:nvSpPr>
          <p:cNvPr id="18" name="Text Placeholder 2">
            <a:extLst>
              <a:ext uri="{FF2B5EF4-FFF2-40B4-BE49-F238E27FC236}">
                <a16:creationId xmlns:a16="http://schemas.microsoft.com/office/drawing/2014/main" id="{575495BF-C444-4F3C-89C6-89D0FFF7FA53}"/>
              </a:ext>
            </a:extLst>
          </p:cNvPr>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95999"/>
              </a:buClr>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95999"/>
              </a:buClr>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95999"/>
              </a:buClr>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95999"/>
              </a:buClr>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19" name="Text Placeholder 5">
            <a:extLst>
              <a:ext uri="{FF2B5EF4-FFF2-40B4-BE49-F238E27FC236}">
                <a16:creationId xmlns:a16="http://schemas.microsoft.com/office/drawing/2014/main" id="{436FB272-A869-4336-BA49-61A05016CB5B}"/>
              </a:ext>
            </a:extLst>
          </p:cNvPr>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95999"/>
              </a:buClr>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95999"/>
              </a:buClr>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95999"/>
              </a:buClr>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20" name="Text Placeholder 2">
            <a:extLst>
              <a:ext uri="{FF2B5EF4-FFF2-40B4-BE49-F238E27FC236}">
                <a16:creationId xmlns:a16="http://schemas.microsoft.com/office/drawing/2014/main" id="{1CA5ABBF-3D22-4215-A80D-43315896B682}"/>
              </a:ext>
            </a:extLst>
          </p:cNvPr>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
        <p:nvSpPr>
          <p:cNvPr id="6" name="Rectangle: Rounded Corners 5">
            <a:extLst>
              <a:ext uri="{FF2B5EF4-FFF2-40B4-BE49-F238E27FC236}">
                <a16:creationId xmlns:a16="http://schemas.microsoft.com/office/drawing/2014/main" id="{977CF50B-CD43-416D-A1D8-6165E16FB693}"/>
              </a:ext>
            </a:extLst>
          </p:cNvPr>
          <p:cNvSpPr/>
          <p:nvPr/>
        </p:nvSpPr>
        <p:spPr>
          <a:xfrm>
            <a:off x="266700" y="995604"/>
            <a:ext cx="11634788" cy="4866792"/>
          </a:xfrm>
          <a:prstGeom prst="roundRect">
            <a:avLst/>
          </a:prstGeom>
          <a:solidFill>
            <a:srgbClr val="895999">
              <a:alpha val="10000"/>
            </a:srgbClr>
          </a:solidFill>
          <a:ln>
            <a:solidFill>
              <a:srgbClr val="895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381844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5C1A42C-C8C9-4D3C-B80B-7EE81CDBAAEC}"/>
              </a:ext>
            </a:extLst>
          </p:cNvPr>
          <p:cNvSpPr/>
          <p:nvPr/>
        </p:nvSpPr>
        <p:spPr>
          <a:xfrm>
            <a:off x="266700" y="342900"/>
            <a:ext cx="7487809" cy="419100"/>
          </a:xfrm>
          <a:prstGeom prst="rect">
            <a:avLst/>
          </a:prstGeom>
        </p:spPr>
        <p:txBody>
          <a:bodyPr wrap="none" anchor="ctr" anchorCtr="0">
            <a:noAutofit/>
          </a:bodyPr>
          <a:lstStyle/>
          <a:p>
            <a:pPr lvl="0"/>
            <a:r>
              <a:rPr lang="en-US" sz="4000" b="1" dirty="0">
                <a:solidFill>
                  <a:srgbClr val="895999"/>
                </a:solidFill>
                <a:latin typeface="Century Gothic" panose="020F0302020204030204"/>
              </a:rPr>
              <a:t>FIGURES &amp; GRAPHS</a:t>
            </a:r>
          </a:p>
        </p:txBody>
      </p:sp>
      <p:sp>
        <p:nvSpPr>
          <p:cNvPr id="10" name="Text Placeholder 5">
            <a:extLst>
              <a:ext uri="{FF2B5EF4-FFF2-40B4-BE49-F238E27FC236}">
                <a16:creationId xmlns:a16="http://schemas.microsoft.com/office/drawing/2014/main" id="{742A99AF-C557-43C4-A81E-DD1F8BF6B9D8}"/>
              </a:ext>
            </a:extLst>
          </p:cNvPr>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95999"/>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95999"/>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12" name="Group 11">
            <a:extLst>
              <a:ext uri="{FF2B5EF4-FFF2-40B4-BE49-F238E27FC236}">
                <a16:creationId xmlns:a16="http://schemas.microsoft.com/office/drawing/2014/main" id="{F7AD5C47-362C-4DE8-A7C6-6E252F2ADDD9}"/>
              </a:ext>
            </a:extLst>
          </p:cNvPr>
          <p:cNvGrpSpPr/>
          <p:nvPr/>
        </p:nvGrpSpPr>
        <p:grpSpPr>
          <a:xfrm>
            <a:off x="4360115" y="1713102"/>
            <a:ext cx="7513017" cy="3876717"/>
            <a:chOff x="411243" y="824803"/>
            <a:chExt cx="10500378" cy="5975109"/>
          </a:xfrm>
        </p:grpSpPr>
        <p:sp>
          <p:nvSpPr>
            <p:cNvPr id="13" name="TextBox 12">
              <a:extLst>
                <a:ext uri="{FF2B5EF4-FFF2-40B4-BE49-F238E27FC236}">
                  <a16:creationId xmlns:a16="http://schemas.microsoft.com/office/drawing/2014/main" id="{4F5C8CBB-1272-433A-ADAA-19BBC8AC29AB}"/>
                </a:ext>
              </a:extLst>
            </p:cNvPr>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14" name="Shape 208">
              <a:extLst>
                <a:ext uri="{FF2B5EF4-FFF2-40B4-BE49-F238E27FC236}">
                  <a16:creationId xmlns:a16="http://schemas.microsoft.com/office/drawing/2014/main" id="{FCC5C33C-9ED7-4735-931F-0CC55CC67CBB}"/>
                </a:ext>
              </a:extLst>
            </p:cNvPr>
            <p:cNvGrpSpPr/>
            <p:nvPr/>
          </p:nvGrpSpPr>
          <p:grpSpPr>
            <a:xfrm>
              <a:off x="1763484" y="1390893"/>
              <a:ext cx="9148137" cy="5218147"/>
              <a:chOff x="662848" y="1583058"/>
              <a:chExt cx="5394425" cy="3102607"/>
            </a:xfrm>
          </p:grpSpPr>
          <p:pic>
            <p:nvPicPr>
              <p:cNvPr id="32" name="Shape 209">
                <a:extLst>
                  <a:ext uri="{FF2B5EF4-FFF2-40B4-BE49-F238E27FC236}">
                    <a16:creationId xmlns:a16="http://schemas.microsoft.com/office/drawing/2014/main" id="{9E9F4827-1E39-464C-9100-59C65B155E2A}"/>
                  </a:ext>
                </a:extLst>
              </p:cNvPr>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33" name="Shape 210">
                <a:extLst>
                  <a:ext uri="{FF2B5EF4-FFF2-40B4-BE49-F238E27FC236}">
                    <a16:creationId xmlns:a16="http://schemas.microsoft.com/office/drawing/2014/main" id="{D46DD176-144F-439E-89CE-375E4185AC62}"/>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15" name="Shape 214">
              <a:extLst>
                <a:ext uri="{FF2B5EF4-FFF2-40B4-BE49-F238E27FC236}">
                  <a16:creationId xmlns:a16="http://schemas.microsoft.com/office/drawing/2014/main" id="{4666E649-49DA-4C2C-8B60-32DA866762E6}"/>
                </a:ext>
              </a:extLst>
            </p:cNvPr>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16" name="Shape 210">
              <a:extLst>
                <a:ext uri="{FF2B5EF4-FFF2-40B4-BE49-F238E27FC236}">
                  <a16:creationId xmlns:a16="http://schemas.microsoft.com/office/drawing/2014/main" id="{3848535F-59A4-4952-8848-0F0337481C9A}"/>
                </a:ext>
              </a:extLst>
            </p:cNvPr>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17" name="Shape 210">
              <a:extLst>
                <a:ext uri="{FF2B5EF4-FFF2-40B4-BE49-F238E27FC236}">
                  <a16:creationId xmlns:a16="http://schemas.microsoft.com/office/drawing/2014/main" id="{2D1E09EA-82CA-43DB-8314-4877C71AAD44}"/>
                </a:ext>
              </a:extLst>
            </p:cNvPr>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8" name="TextBox 17">
              <a:extLst>
                <a:ext uri="{FF2B5EF4-FFF2-40B4-BE49-F238E27FC236}">
                  <a16:creationId xmlns:a16="http://schemas.microsoft.com/office/drawing/2014/main" id="{26C35CBA-8C03-401E-A9FD-7C09D64C74FB}"/>
                </a:ext>
              </a:extLst>
            </p:cNvPr>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9" name="TextBox 18">
              <a:extLst>
                <a:ext uri="{FF2B5EF4-FFF2-40B4-BE49-F238E27FC236}">
                  <a16:creationId xmlns:a16="http://schemas.microsoft.com/office/drawing/2014/main" id="{2F9DB291-A6B7-4954-AA13-4AF865A43482}"/>
                </a:ext>
              </a:extLst>
            </p:cNvPr>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20" name="TextBox 19">
              <a:extLst>
                <a:ext uri="{FF2B5EF4-FFF2-40B4-BE49-F238E27FC236}">
                  <a16:creationId xmlns:a16="http://schemas.microsoft.com/office/drawing/2014/main" id="{800D3E5D-EC0C-4BE7-ACD3-9EC5F917C513}"/>
                </a:ext>
              </a:extLst>
            </p:cNvPr>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21" name="TextBox 20">
              <a:extLst>
                <a:ext uri="{FF2B5EF4-FFF2-40B4-BE49-F238E27FC236}">
                  <a16:creationId xmlns:a16="http://schemas.microsoft.com/office/drawing/2014/main" id="{BD533637-67B2-46BC-800C-44EA2F62C052}"/>
                </a:ext>
              </a:extLst>
            </p:cNvPr>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22" name="TextBox 21">
              <a:extLst>
                <a:ext uri="{FF2B5EF4-FFF2-40B4-BE49-F238E27FC236}">
                  <a16:creationId xmlns:a16="http://schemas.microsoft.com/office/drawing/2014/main" id="{8900FD0E-36FC-4516-BE77-C1D4138DD3B9}"/>
                </a:ext>
              </a:extLst>
            </p:cNvPr>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23" name="TextBox 22">
              <a:extLst>
                <a:ext uri="{FF2B5EF4-FFF2-40B4-BE49-F238E27FC236}">
                  <a16:creationId xmlns:a16="http://schemas.microsoft.com/office/drawing/2014/main" id="{B2E9B8CD-8B49-4D00-86A6-B26A1DE5D358}"/>
                </a:ext>
              </a:extLst>
            </p:cNvPr>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24" name="TextBox 23">
              <a:extLst>
                <a:ext uri="{FF2B5EF4-FFF2-40B4-BE49-F238E27FC236}">
                  <a16:creationId xmlns:a16="http://schemas.microsoft.com/office/drawing/2014/main" id="{107B1CF0-0572-4D63-BA9E-82EBDEDA5EB2}"/>
                </a:ext>
              </a:extLst>
            </p:cNvPr>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25" name="TextBox 24">
              <a:extLst>
                <a:ext uri="{FF2B5EF4-FFF2-40B4-BE49-F238E27FC236}">
                  <a16:creationId xmlns:a16="http://schemas.microsoft.com/office/drawing/2014/main" id="{50290E42-A731-4C84-8AD0-475C17572383}"/>
                </a:ext>
              </a:extLst>
            </p:cNvPr>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26" name="TextBox 25">
              <a:extLst>
                <a:ext uri="{FF2B5EF4-FFF2-40B4-BE49-F238E27FC236}">
                  <a16:creationId xmlns:a16="http://schemas.microsoft.com/office/drawing/2014/main" id="{D84F6127-8CE9-4D7D-ADBF-35F7933164F5}"/>
                </a:ext>
              </a:extLst>
            </p:cNvPr>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27" name="TextBox 26">
              <a:extLst>
                <a:ext uri="{FF2B5EF4-FFF2-40B4-BE49-F238E27FC236}">
                  <a16:creationId xmlns:a16="http://schemas.microsoft.com/office/drawing/2014/main" id="{E5739A60-C814-4A42-8345-41819F16B52E}"/>
                </a:ext>
              </a:extLst>
            </p:cNvPr>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8" name="TextBox 27">
              <a:extLst>
                <a:ext uri="{FF2B5EF4-FFF2-40B4-BE49-F238E27FC236}">
                  <a16:creationId xmlns:a16="http://schemas.microsoft.com/office/drawing/2014/main" id="{1B6A7D70-CA5F-4BF1-8AAB-BA890379C2F0}"/>
                </a:ext>
              </a:extLst>
            </p:cNvPr>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9" name="Shape 211">
              <a:extLst>
                <a:ext uri="{FF2B5EF4-FFF2-40B4-BE49-F238E27FC236}">
                  <a16:creationId xmlns:a16="http://schemas.microsoft.com/office/drawing/2014/main" id="{5F0EC51C-BEA6-4881-BB16-2CBE1D368AC4}"/>
                </a:ext>
              </a:extLst>
            </p:cNvPr>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30" name="Shape 212">
              <a:extLst>
                <a:ext uri="{FF2B5EF4-FFF2-40B4-BE49-F238E27FC236}">
                  <a16:creationId xmlns:a16="http://schemas.microsoft.com/office/drawing/2014/main" id="{D5500D38-C4E3-430D-A8C5-AECE1746D9B3}"/>
                </a:ext>
              </a:extLst>
            </p:cNvPr>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31" name="Shape 213">
              <a:extLst>
                <a:ext uri="{FF2B5EF4-FFF2-40B4-BE49-F238E27FC236}">
                  <a16:creationId xmlns:a16="http://schemas.microsoft.com/office/drawing/2014/main" id="{ECA1EDEC-8491-435A-93F4-EDA6A398C001}"/>
                </a:ext>
              </a:extLst>
            </p:cNvPr>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697317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C9DC2A72-1C1B-443E-94DC-01AA74BC7AF0}"/>
              </a:ext>
            </a:extLst>
          </p:cNvPr>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95999"/>
                </a:solidFill>
                <a:latin typeface="Century Gothic" panose="020F0302020204030204"/>
              </a:rPr>
              <a:t>MAPS</a:t>
            </a:r>
          </a:p>
        </p:txBody>
      </p:sp>
      <p:pic>
        <p:nvPicPr>
          <p:cNvPr id="15" name="Picture 14">
            <a:extLst>
              <a:ext uri="{FF2B5EF4-FFF2-40B4-BE49-F238E27FC236}">
                <a16:creationId xmlns:a16="http://schemas.microsoft.com/office/drawing/2014/main" id="{8AA52AFD-D48D-4644-8768-12544FB1AC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17" name="TextBox 16">
            <a:extLst>
              <a:ext uri="{FF2B5EF4-FFF2-40B4-BE49-F238E27FC236}">
                <a16:creationId xmlns:a16="http://schemas.microsoft.com/office/drawing/2014/main" id="{7E610984-A3DB-4137-867A-D2C56C8187DC}"/>
              </a:ext>
            </a:extLst>
          </p:cNvPr>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18" name="TextBox 17">
            <a:extLst>
              <a:ext uri="{FF2B5EF4-FFF2-40B4-BE49-F238E27FC236}">
                <a16:creationId xmlns:a16="http://schemas.microsoft.com/office/drawing/2014/main" id="{79F2E4E2-5C5A-472C-8C8A-B941E7A32916}"/>
              </a:ext>
            </a:extLst>
          </p:cNvPr>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19" name="Rectangle 18">
            <a:extLst>
              <a:ext uri="{FF2B5EF4-FFF2-40B4-BE49-F238E27FC236}">
                <a16:creationId xmlns:a16="http://schemas.microsoft.com/office/drawing/2014/main" id="{E796EC81-1C7E-47AB-A172-A8AE770FC691}"/>
              </a:ext>
            </a:extLst>
          </p:cNvPr>
          <p:cNvSpPr/>
          <p:nvPr/>
        </p:nvSpPr>
        <p:spPr>
          <a:xfrm>
            <a:off x="327730" y="1349930"/>
            <a:ext cx="4890227" cy="4478149"/>
          </a:xfrm>
          <a:prstGeom prst="rect">
            <a:avLst/>
          </a:prstGeom>
        </p:spPr>
        <p:txBody>
          <a:bodyPr wrap="square">
            <a:spAutoFit/>
          </a:bodyPr>
          <a:lstStyle/>
          <a:p>
            <a:pPr marL="342900" indent="-342900">
              <a:spcAft>
                <a:spcPts val="600"/>
              </a:spcAft>
              <a:buClr>
                <a:srgbClr val="895999"/>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895999"/>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895999"/>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895999"/>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895999"/>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895999"/>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20" name="Group 19">
            <a:extLst>
              <a:ext uri="{FF2B5EF4-FFF2-40B4-BE49-F238E27FC236}">
                <a16:creationId xmlns:a16="http://schemas.microsoft.com/office/drawing/2014/main" id="{B033CA62-24A9-4248-AF30-170DC45653B4}"/>
              </a:ext>
            </a:extLst>
          </p:cNvPr>
          <p:cNvGrpSpPr/>
          <p:nvPr/>
        </p:nvGrpSpPr>
        <p:grpSpPr>
          <a:xfrm>
            <a:off x="9667206" y="80130"/>
            <a:ext cx="2203782" cy="3037523"/>
            <a:chOff x="9906076" y="232767"/>
            <a:chExt cx="2203782" cy="3037523"/>
          </a:xfrm>
        </p:grpSpPr>
        <p:sp>
          <p:nvSpPr>
            <p:cNvPr id="21" name="Rectangle 20">
              <a:extLst>
                <a:ext uri="{FF2B5EF4-FFF2-40B4-BE49-F238E27FC236}">
                  <a16:creationId xmlns:a16="http://schemas.microsoft.com/office/drawing/2014/main" id="{2200985B-5D22-408A-855A-AF27412E938F}"/>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2" name="Picture 21" descr="north arrow orienteering by morits">
              <a:extLst>
                <a:ext uri="{FF2B5EF4-FFF2-40B4-BE49-F238E27FC236}">
                  <a16:creationId xmlns:a16="http://schemas.microsoft.com/office/drawing/2014/main" id="{B2588321-48A4-4BEB-84FE-08E24DC57A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2">
              <a:extLst>
                <a:ext uri="{FF2B5EF4-FFF2-40B4-BE49-F238E27FC236}">
                  <a16:creationId xmlns:a16="http://schemas.microsoft.com/office/drawing/2014/main" id="{EBBDBD56-2AEC-4E65-80A2-6A06D04B71EA}"/>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24" name="Text Box 2">
              <a:extLst>
                <a:ext uri="{FF2B5EF4-FFF2-40B4-BE49-F238E27FC236}">
                  <a16:creationId xmlns:a16="http://schemas.microsoft.com/office/drawing/2014/main" id="{C5C14B59-34F0-44FD-B5B2-DCD1F081D092}"/>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6F01AB6-C8D0-45EC-A047-CE329640F6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26" name="Picture 25">
              <a:extLst>
                <a:ext uri="{FF2B5EF4-FFF2-40B4-BE49-F238E27FC236}">
                  <a16:creationId xmlns:a16="http://schemas.microsoft.com/office/drawing/2014/main" id="{F27896DF-EC65-416E-A2AC-8BB9168A3E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27" name="Text Box 2">
              <a:extLst>
                <a:ext uri="{FF2B5EF4-FFF2-40B4-BE49-F238E27FC236}">
                  <a16:creationId xmlns:a16="http://schemas.microsoft.com/office/drawing/2014/main" id="{A758B62C-9CDF-4480-AE8D-6EA3520A3601}"/>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28" name="TextBox 27">
              <a:extLst>
                <a:ext uri="{FF2B5EF4-FFF2-40B4-BE49-F238E27FC236}">
                  <a16:creationId xmlns:a16="http://schemas.microsoft.com/office/drawing/2014/main" id="{9E0CF461-84C0-415B-A00E-E9F0F57B2ECE}"/>
                </a:ext>
              </a:extLst>
            </p:cNvPr>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29" name="TextBox 28">
            <a:extLst>
              <a:ext uri="{FF2B5EF4-FFF2-40B4-BE49-F238E27FC236}">
                <a16:creationId xmlns:a16="http://schemas.microsoft.com/office/drawing/2014/main" id="{4A10B744-F8CC-4C56-8E67-0BED6463896B}"/>
              </a:ext>
            </a:extLst>
          </p:cNvPr>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30" name="TextBox 29">
            <a:extLst>
              <a:ext uri="{FF2B5EF4-FFF2-40B4-BE49-F238E27FC236}">
                <a16:creationId xmlns:a16="http://schemas.microsoft.com/office/drawing/2014/main" id="{4936B64D-8E71-45DF-BE32-AC129D41AEBF}"/>
              </a:ext>
            </a:extLst>
          </p:cNvPr>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31" name="TextBox 30">
            <a:extLst>
              <a:ext uri="{FF2B5EF4-FFF2-40B4-BE49-F238E27FC236}">
                <a16:creationId xmlns:a16="http://schemas.microsoft.com/office/drawing/2014/main" id="{E3689759-8BEA-4B61-981C-1710813BBD4B}"/>
              </a:ext>
            </a:extLst>
          </p:cNvPr>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334685179"/>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Shelby Ingram</DisplayName>
        <AccountId>12</AccountId>
        <AccountType/>
      </UserInfo>
      <UserInfo>
        <DisplayName>Ben Dahan</DisplayName>
        <AccountId>1118</AccountId>
        <AccountType/>
      </UserInfo>
      <UserInfo>
        <DisplayName>Kathleen Lange</DisplayName>
        <AccountId>139</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D84F8E-DF30-4F06-ADC5-D5EA32005E19}">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632787F-9719-48FD-96FC-A9C79A1860F5}">
  <ds:schemaRefs>
    <ds:schemaRef ds:uri="http://schemas.microsoft.com/sharepoint/v3/contenttype/forms"/>
  </ds:schemaRefs>
</ds:datastoreItem>
</file>

<file path=customXml/itemProps3.xml><?xml version="1.0" encoding="utf-8"?>
<ds:datastoreItem xmlns:ds="http://schemas.openxmlformats.org/officeDocument/2006/customXml" ds:itemID="{2C2A2B6E-7F2C-45FF-920A-EBF500CC8C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22203</TotalTime>
  <Words>1522</Words>
  <Application>Microsoft Office PowerPoint</Application>
  <PresentationFormat>Widescreen</PresentationFormat>
  <Paragraphs>178</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Century Gothic</vt:lpstr>
      <vt:lpstr>Segoe UI</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Olivia Landry</cp:lastModifiedBy>
  <cp:revision>94</cp:revision>
  <dcterms:created xsi:type="dcterms:W3CDTF">2019-11-12T17:46:59Z</dcterms:created>
  <dcterms:modified xsi:type="dcterms:W3CDTF">2023-05-16T14:28:50Z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