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62" r:id="rId3"/>
    <p:sldId id="257" r:id="rId4"/>
    <p:sldId id="258" r:id="rId5"/>
    <p:sldId id="259"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uFillTx/>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uFillTx/>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uFillTx/>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uFillTx/>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uFillTx/>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uFillTx/>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uFillTx/>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uFillTx/>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uFillTx/>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ngshu Wang" initials="" lastIdx="1" clrIdx="0"/>
  <p:cmAuthor id="1" name="" initials="" lastIdx="8" clrIdx="1"/>
  <p:cmAuthor id="2" name="Emma Baghel" initials="EB" lastIdx="2" clrIdx="2"/>
  <p:cmAuthor id="3" name="Childs, Lauren M. (LARC-E3)[DEVELOP - Wise County (LaRC)]" initials="CLM(-WC("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AFAE4E-4048-4034-9E28-04C67F62FD31}">
  <a:tblStyle styleId="{08AFAE4E-4048-4034-9E28-04C67F62FD31}"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BF1F8"/>
          </a:solidFill>
        </a:fill>
      </a:tcStyle>
    </a:wholeTbl>
    <a:band1H>
      <a:tcStyle>
        <a:tcBdr/>
        <a:fill>
          <a:solidFill>
            <a:srgbClr val="D5E2F1"/>
          </a:solidFill>
        </a:fill>
      </a:tcStyle>
    </a:band1H>
    <a:band1V>
      <a:tcStyle>
        <a:tcBdr/>
        <a:fill>
          <a:solidFill>
            <a:srgbClr val="D5E2F1"/>
          </a:solidFill>
        </a:fill>
      </a:tcStyle>
    </a:band1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11" autoAdjust="0"/>
    <p:restoredTop sz="75035" autoAdjust="0"/>
  </p:normalViewPr>
  <p:slideViewPr>
    <p:cSldViewPr snapToGrid="0">
      <p:cViewPr varScale="1">
        <p:scale>
          <a:sx n="103" d="100"/>
          <a:sy n="103" d="100"/>
        </p:scale>
        <p:origin x="82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uFillTx/>
                <a:latin typeface="Calibri"/>
                <a:ea typeface="Calibri"/>
                <a:cs typeface="Calibri"/>
                <a:sym typeface="Calibri"/>
              </a:defRPr>
            </a:lvl1pPr>
            <a:lvl2pPr marL="457200" marR="0" indent="0" algn="l" rtl="0">
              <a:spcBef>
                <a:spcPts val="0"/>
              </a:spcBef>
              <a:defRPr sz="1800" b="0" i="0" u="none" strike="noStrike" cap="none" baseline="0">
                <a:solidFill>
                  <a:schemeClr val="dk1"/>
                </a:solidFill>
                <a:uFillTx/>
                <a:latin typeface="Calibri"/>
                <a:ea typeface="Calibri"/>
                <a:cs typeface="Calibri"/>
                <a:sym typeface="Calibri"/>
              </a:defRPr>
            </a:lvl2pPr>
            <a:lvl3pPr marL="914400" marR="0" indent="0" algn="l" rtl="0">
              <a:spcBef>
                <a:spcPts val="0"/>
              </a:spcBef>
              <a:defRPr sz="1800" b="0" i="0" u="none" strike="noStrike" cap="none" baseline="0">
                <a:solidFill>
                  <a:schemeClr val="dk1"/>
                </a:solidFill>
                <a:uFillTx/>
                <a:latin typeface="Calibri"/>
                <a:ea typeface="Calibri"/>
                <a:cs typeface="Calibri"/>
                <a:sym typeface="Calibri"/>
              </a:defRPr>
            </a:lvl3pPr>
            <a:lvl4pPr marL="1371600" marR="0" indent="0" algn="l" rtl="0">
              <a:spcBef>
                <a:spcPts val="0"/>
              </a:spcBef>
              <a:defRPr sz="1800" b="0" i="0" u="none" strike="noStrike" cap="none" baseline="0">
                <a:solidFill>
                  <a:schemeClr val="dk1"/>
                </a:solidFill>
                <a:uFillTx/>
                <a:latin typeface="Calibri"/>
                <a:ea typeface="Calibri"/>
                <a:cs typeface="Calibri"/>
                <a:sym typeface="Calibri"/>
              </a:defRPr>
            </a:lvl4pPr>
            <a:lvl5pPr marL="1828800" marR="0" indent="0" algn="l" rtl="0">
              <a:spcBef>
                <a:spcPts val="0"/>
              </a:spcBef>
              <a:defRPr sz="1800" b="0" i="0" u="none" strike="noStrike" cap="none" baseline="0">
                <a:solidFill>
                  <a:schemeClr val="dk1"/>
                </a:solidFill>
                <a:uFillTx/>
                <a:latin typeface="Calibri"/>
                <a:ea typeface="Calibri"/>
                <a:cs typeface="Calibri"/>
                <a:sym typeface="Calibri"/>
              </a:defRPr>
            </a:lvl5pPr>
            <a:lvl6pPr marL="2286000" marR="0" indent="0" algn="l" rtl="0">
              <a:spcBef>
                <a:spcPts val="0"/>
              </a:spcBef>
              <a:defRPr sz="1800" b="0" i="0" u="none" strike="noStrike" cap="none" baseline="0">
                <a:solidFill>
                  <a:schemeClr val="dk1"/>
                </a:solidFill>
                <a:uFillTx/>
                <a:latin typeface="Calibri"/>
                <a:ea typeface="Calibri"/>
                <a:cs typeface="Calibri"/>
                <a:sym typeface="Calibri"/>
              </a:defRPr>
            </a:lvl6pPr>
            <a:lvl7pPr marL="2743200" marR="0" indent="0" algn="l" rtl="0">
              <a:spcBef>
                <a:spcPts val="0"/>
              </a:spcBef>
              <a:defRPr sz="1800" b="0" i="0" u="none" strike="noStrike" cap="none" baseline="0">
                <a:solidFill>
                  <a:schemeClr val="dk1"/>
                </a:solidFill>
                <a:uFillTx/>
                <a:latin typeface="Calibri"/>
                <a:ea typeface="Calibri"/>
                <a:cs typeface="Calibri"/>
                <a:sym typeface="Calibri"/>
              </a:defRPr>
            </a:lvl7pPr>
            <a:lvl8pPr marL="3200400" marR="0" indent="0" algn="l" rtl="0">
              <a:spcBef>
                <a:spcPts val="0"/>
              </a:spcBef>
              <a:defRPr sz="1800" b="0" i="0" u="none" strike="noStrike" cap="none" baseline="0">
                <a:solidFill>
                  <a:schemeClr val="dk1"/>
                </a:solidFill>
                <a:uFillTx/>
                <a:latin typeface="Calibri"/>
                <a:ea typeface="Calibri"/>
                <a:cs typeface="Calibri"/>
                <a:sym typeface="Calibri"/>
              </a:defRPr>
            </a:lvl8pPr>
            <a:lvl9pPr marL="3657600" marR="0" indent="0" algn="l" rtl="0">
              <a:spcBef>
                <a:spcPts val="0"/>
              </a:spcBef>
              <a:defRPr sz="1800" b="0" i="0" u="none" strike="noStrike" cap="none" baseline="0">
                <a:solidFill>
                  <a:schemeClr val="dk1"/>
                </a:solidFill>
                <a:uFillTx/>
                <a:latin typeface="Calibri"/>
                <a:ea typeface="Calibri"/>
                <a:cs typeface="Calibri"/>
                <a:sym typeface="Calibri"/>
              </a:defRPr>
            </a:lvl9pPr>
          </a:lstStyle>
          <a:p>
            <a:endParaRPr>
              <a:uFillTx/>
            </a:endParaRPr>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chemeClr val="dk1"/>
                </a:solidFill>
                <a:uFillTx/>
                <a:latin typeface="Calibri"/>
                <a:ea typeface="Calibri"/>
                <a:cs typeface="Calibri"/>
                <a:sym typeface="Calibri"/>
              </a:defRPr>
            </a:lvl1pPr>
            <a:lvl2pPr marL="457200" marR="0" indent="0" algn="l" rtl="0">
              <a:spcBef>
                <a:spcPts val="0"/>
              </a:spcBef>
              <a:defRPr sz="1800" b="0" i="0" u="none" strike="noStrike" cap="none" baseline="0">
                <a:solidFill>
                  <a:schemeClr val="dk1"/>
                </a:solidFill>
                <a:uFillTx/>
                <a:latin typeface="Calibri"/>
                <a:ea typeface="Calibri"/>
                <a:cs typeface="Calibri"/>
                <a:sym typeface="Calibri"/>
              </a:defRPr>
            </a:lvl2pPr>
            <a:lvl3pPr marL="914400" marR="0" indent="0" algn="l" rtl="0">
              <a:spcBef>
                <a:spcPts val="0"/>
              </a:spcBef>
              <a:defRPr sz="1800" b="0" i="0" u="none" strike="noStrike" cap="none" baseline="0">
                <a:solidFill>
                  <a:schemeClr val="dk1"/>
                </a:solidFill>
                <a:uFillTx/>
                <a:latin typeface="Calibri"/>
                <a:ea typeface="Calibri"/>
                <a:cs typeface="Calibri"/>
                <a:sym typeface="Calibri"/>
              </a:defRPr>
            </a:lvl3pPr>
            <a:lvl4pPr marL="1371600" marR="0" indent="0" algn="l" rtl="0">
              <a:spcBef>
                <a:spcPts val="0"/>
              </a:spcBef>
              <a:defRPr sz="1800" b="0" i="0" u="none" strike="noStrike" cap="none" baseline="0">
                <a:solidFill>
                  <a:schemeClr val="dk1"/>
                </a:solidFill>
                <a:uFillTx/>
                <a:latin typeface="Calibri"/>
                <a:ea typeface="Calibri"/>
                <a:cs typeface="Calibri"/>
                <a:sym typeface="Calibri"/>
              </a:defRPr>
            </a:lvl4pPr>
            <a:lvl5pPr marL="1828800" marR="0" indent="0" algn="l" rtl="0">
              <a:spcBef>
                <a:spcPts val="0"/>
              </a:spcBef>
              <a:defRPr sz="1800" b="0" i="0" u="none" strike="noStrike" cap="none" baseline="0">
                <a:solidFill>
                  <a:schemeClr val="dk1"/>
                </a:solidFill>
                <a:uFillTx/>
                <a:latin typeface="Calibri"/>
                <a:ea typeface="Calibri"/>
                <a:cs typeface="Calibri"/>
                <a:sym typeface="Calibri"/>
              </a:defRPr>
            </a:lvl5pPr>
            <a:lvl6pPr marL="2286000" marR="0" indent="0" algn="l" rtl="0">
              <a:spcBef>
                <a:spcPts val="0"/>
              </a:spcBef>
              <a:defRPr sz="1800" b="0" i="0" u="none" strike="noStrike" cap="none" baseline="0">
                <a:solidFill>
                  <a:schemeClr val="dk1"/>
                </a:solidFill>
                <a:uFillTx/>
                <a:latin typeface="Calibri"/>
                <a:ea typeface="Calibri"/>
                <a:cs typeface="Calibri"/>
                <a:sym typeface="Calibri"/>
              </a:defRPr>
            </a:lvl6pPr>
            <a:lvl7pPr marL="2743200" marR="0" indent="0" algn="l" rtl="0">
              <a:spcBef>
                <a:spcPts val="0"/>
              </a:spcBef>
              <a:defRPr sz="1800" b="0" i="0" u="none" strike="noStrike" cap="none" baseline="0">
                <a:solidFill>
                  <a:schemeClr val="dk1"/>
                </a:solidFill>
                <a:uFillTx/>
                <a:latin typeface="Calibri"/>
                <a:ea typeface="Calibri"/>
                <a:cs typeface="Calibri"/>
                <a:sym typeface="Calibri"/>
              </a:defRPr>
            </a:lvl7pPr>
            <a:lvl8pPr marL="3200400" marR="0" indent="0" algn="l" rtl="0">
              <a:spcBef>
                <a:spcPts val="0"/>
              </a:spcBef>
              <a:defRPr sz="1800" b="0" i="0" u="none" strike="noStrike" cap="none" baseline="0">
                <a:solidFill>
                  <a:schemeClr val="dk1"/>
                </a:solidFill>
                <a:uFillTx/>
                <a:latin typeface="Calibri"/>
                <a:ea typeface="Calibri"/>
                <a:cs typeface="Calibri"/>
                <a:sym typeface="Calibri"/>
              </a:defRPr>
            </a:lvl8pPr>
            <a:lvl9pPr marL="3657600" marR="0" indent="0" algn="l" rtl="0">
              <a:spcBef>
                <a:spcPts val="0"/>
              </a:spcBef>
              <a:defRPr sz="1800" b="0" i="0" u="none" strike="noStrike" cap="none" baseline="0">
                <a:solidFill>
                  <a:schemeClr val="dk1"/>
                </a:solidFill>
                <a:uFillTx/>
                <a:latin typeface="Calibri"/>
                <a:ea typeface="Calibri"/>
                <a:cs typeface="Calibri"/>
                <a:sym typeface="Calibri"/>
              </a:defRPr>
            </a:lvl9pPr>
          </a:lstStyle>
          <a:p>
            <a:endParaRPr>
              <a:uFillTx/>
            </a:endParaRPr>
          </a:p>
        </p:txBody>
      </p:sp>
      <p:sp>
        <p:nvSpPr>
          <p:cNvPr id="4" name="Shape 4"/>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uFillTx/>
                <a:latin typeface="Calibri"/>
                <a:ea typeface="Calibri"/>
                <a:cs typeface="Calibri"/>
                <a:sym typeface="Calibri"/>
              </a:defRPr>
            </a:lvl1pPr>
            <a:lvl2pPr marL="457200" marR="0" indent="0" algn="l" rtl="0">
              <a:spcBef>
                <a:spcPts val="0"/>
              </a:spcBef>
              <a:defRPr sz="1200" b="0" i="0" u="none" strike="noStrike" cap="none" baseline="0">
                <a:solidFill>
                  <a:schemeClr val="dk1"/>
                </a:solidFill>
                <a:uFillTx/>
                <a:latin typeface="Calibri"/>
                <a:ea typeface="Calibri"/>
                <a:cs typeface="Calibri"/>
                <a:sym typeface="Calibri"/>
              </a:defRPr>
            </a:lvl2pPr>
            <a:lvl3pPr marL="914400" marR="0" indent="0" algn="l" rtl="0">
              <a:spcBef>
                <a:spcPts val="0"/>
              </a:spcBef>
              <a:defRPr sz="1200" b="0" i="0" u="none" strike="noStrike" cap="none" baseline="0">
                <a:solidFill>
                  <a:schemeClr val="dk1"/>
                </a:solidFill>
                <a:uFillTx/>
                <a:latin typeface="Calibri"/>
                <a:ea typeface="Calibri"/>
                <a:cs typeface="Calibri"/>
                <a:sym typeface="Calibri"/>
              </a:defRPr>
            </a:lvl3pPr>
            <a:lvl4pPr marL="1371600" marR="0" indent="0" algn="l" rtl="0">
              <a:spcBef>
                <a:spcPts val="0"/>
              </a:spcBef>
              <a:defRPr sz="1200" b="0" i="0" u="none" strike="noStrike" cap="none" baseline="0">
                <a:solidFill>
                  <a:schemeClr val="dk1"/>
                </a:solidFill>
                <a:uFillTx/>
                <a:latin typeface="Calibri"/>
                <a:ea typeface="Calibri"/>
                <a:cs typeface="Calibri"/>
                <a:sym typeface="Calibri"/>
              </a:defRPr>
            </a:lvl4pPr>
            <a:lvl5pPr marL="1828800" marR="0" indent="0" algn="l" rtl="0">
              <a:spcBef>
                <a:spcPts val="0"/>
              </a:spcBef>
              <a:defRPr sz="1200" b="0" i="0" u="none" strike="noStrike" cap="none" baseline="0">
                <a:solidFill>
                  <a:schemeClr val="dk1"/>
                </a:solidFill>
                <a:uFillTx/>
                <a:latin typeface="Calibri"/>
                <a:ea typeface="Calibri"/>
                <a:cs typeface="Calibri"/>
                <a:sym typeface="Calibri"/>
              </a:defRPr>
            </a:lvl5pPr>
            <a:lvl6pPr marL="2286000" marR="0" indent="0" algn="l" rtl="0">
              <a:spcBef>
                <a:spcPts val="0"/>
              </a:spcBef>
              <a:defRPr sz="1200" b="0" i="0" u="none" strike="noStrike" cap="none" baseline="0">
                <a:solidFill>
                  <a:schemeClr val="dk1"/>
                </a:solidFill>
                <a:uFillTx/>
                <a:latin typeface="Calibri"/>
                <a:ea typeface="Calibri"/>
                <a:cs typeface="Calibri"/>
                <a:sym typeface="Calibri"/>
              </a:defRPr>
            </a:lvl6pPr>
            <a:lvl7pPr marL="2743200" marR="0" indent="0" algn="l" rtl="0">
              <a:spcBef>
                <a:spcPts val="0"/>
              </a:spcBef>
              <a:defRPr sz="1200" b="0" i="0" u="none" strike="noStrike" cap="none" baseline="0">
                <a:solidFill>
                  <a:schemeClr val="dk1"/>
                </a:solidFill>
                <a:uFillTx/>
                <a:latin typeface="Calibri"/>
                <a:ea typeface="Calibri"/>
                <a:cs typeface="Calibri"/>
                <a:sym typeface="Calibri"/>
              </a:defRPr>
            </a:lvl7pPr>
            <a:lvl8pPr marL="3200400" marR="0" indent="0" algn="l" rtl="0">
              <a:spcBef>
                <a:spcPts val="0"/>
              </a:spcBef>
              <a:defRPr sz="1200" b="0" i="0" u="none" strike="noStrike" cap="none" baseline="0">
                <a:solidFill>
                  <a:schemeClr val="dk1"/>
                </a:solidFill>
                <a:uFillTx/>
                <a:latin typeface="Calibri"/>
                <a:ea typeface="Calibri"/>
                <a:cs typeface="Calibri"/>
                <a:sym typeface="Calibri"/>
              </a:defRPr>
            </a:lvl8pPr>
            <a:lvl9pPr marL="3657600" marR="0" indent="0" algn="l" rtl="0">
              <a:spcBef>
                <a:spcPts val="0"/>
              </a:spcBef>
              <a:defRPr sz="1200" b="0" i="0" u="none" strike="noStrike" cap="none" baseline="0">
                <a:solidFill>
                  <a:schemeClr val="dk1"/>
                </a:solidFill>
                <a:uFillTx/>
                <a:latin typeface="Calibri"/>
                <a:ea typeface="Calibri"/>
                <a:cs typeface="Calibri"/>
                <a:sym typeface="Calibri"/>
              </a:defRPr>
            </a:lvl9pPr>
          </a:lstStyle>
          <a:p>
            <a:endParaRPr>
              <a:uFillTx/>
            </a:endParaRPr>
          </a:p>
        </p:txBody>
      </p:sp>
      <p:sp>
        <p:nvSpPr>
          <p:cNvPr id="6" name="Shape 6"/>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chemeClr val="dk1"/>
                </a:solidFill>
                <a:uFillTx/>
                <a:latin typeface="Calibri"/>
                <a:ea typeface="Calibri"/>
                <a:cs typeface="Calibri"/>
                <a:sym typeface="Calibri"/>
              </a:defRPr>
            </a:lvl1pPr>
            <a:lvl2pPr marL="457200" marR="0" indent="0" algn="l" rtl="0">
              <a:spcBef>
                <a:spcPts val="0"/>
              </a:spcBef>
              <a:defRPr sz="1800" b="0" i="0" u="none" strike="noStrike" cap="none" baseline="0">
                <a:solidFill>
                  <a:schemeClr val="dk1"/>
                </a:solidFill>
                <a:uFillTx/>
                <a:latin typeface="Calibri"/>
                <a:ea typeface="Calibri"/>
                <a:cs typeface="Calibri"/>
                <a:sym typeface="Calibri"/>
              </a:defRPr>
            </a:lvl2pPr>
            <a:lvl3pPr marL="914400" marR="0" indent="0" algn="l" rtl="0">
              <a:spcBef>
                <a:spcPts val="0"/>
              </a:spcBef>
              <a:defRPr sz="1800" b="0" i="0" u="none" strike="noStrike" cap="none" baseline="0">
                <a:solidFill>
                  <a:schemeClr val="dk1"/>
                </a:solidFill>
                <a:uFillTx/>
                <a:latin typeface="Calibri"/>
                <a:ea typeface="Calibri"/>
                <a:cs typeface="Calibri"/>
                <a:sym typeface="Calibri"/>
              </a:defRPr>
            </a:lvl3pPr>
            <a:lvl4pPr marL="1371600" marR="0" indent="0" algn="l" rtl="0">
              <a:spcBef>
                <a:spcPts val="0"/>
              </a:spcBef>
              <a:defRPr sz="1800" b="0" i="0" u="none" strike="noStrike" cap="none" baseline="0">
                <a:solidFill>
                  <a:schemeClr val="dk1"/>
                </a:solidFill>
                <a:uFillTx/>
                <a:latin typeface="Calibri"/>
                <a:ea typeface="Calibri"/>
                <a:cs typeface="Calibri"/>
                <a:sym typeface="Calibri"/>
              </a:defRPr>
            </a:lvl4pPr>
            <a:lvl5pPr marL="1828800" marR="0" indent="0" algn="l" rtl="0">
              <a:spcBef>
                <a:spcPts val="0"/>
              </a:spcBef>
              <a:defRPr sz="1800" b="0" i="0" u="none" strike="noStrike" cap="none" baseline="0">
                <a:solidFill>
                  <a:schemeClr val="dk1"/>
                </a:solidFill>
                <a:uFillTx/>
                <a:latin typeface="Calibri"/>
                <a:ea typeface="Calibri"/>
                <a:cs typeface="Calibri"/>
                <a:sym typeface="Calibri"/>
              </a:defRPr>
            </a:lvl5pPr>
            <a:lvl6pPr marL="2286000" marR="0" indent="0" algn="l" rtl="0">
              <a:spcBef>
                <a:spcPts val="0"/>
              </a:spcBef>
              <a:defRPr sz="1800" b="0" i="0" u="none" strike="noStrike" cap="none" baseline="0">
                <a:solidFill>
                  <a:schemeClr val="dk1"/>
                </a:solidFill>
                <a:uFillTx/>
                <a:latin typeface="Calibri"/>
                <a:ea typeface="Calibri"/>
                <a:cs typeface="Calibri"/>
                <a:sym typeface="Calibri"/>
              </a:defRPr>
            </a:lvl6pPr>
            <a:lvl7pPr marL="2743200" marR="0" indent="0" algn="l" rtl="0">
              <a:spcBef>
                <a:spcPts val="0"/>
              </a:spcBef>
              <a:defRPr sz="1800" b="0" i="0" u="none" strike="noStrike" cap="none" baseline="0">
                <a:solidFill>
                  <a:schemeClr val="dk1"/>
                </a:solidFill>
                <a:uFillTx/>
                <a:latin typeface="Calibri"/>
                <a:ea typeface="Calibri"/>
                <a:cs typeface="Calibri"/>
                <a:sym typeface="Calibri"/>
              </a:defRPr>
            </a:lvl7pPr>
            <a:lvl8pPr marL="3200400" marR="0" indent="0" algn="l" rtl="0">
              <a:spcBef>
                <a:spcPts val="0"/>
              </a:spcBef>
              <a:defRPr sz="1800" b="0" i="0" u="none" strike="noStrike" cap="none" baseline="0">
                <a:solidFill>
                  <a:schemeClr val="dk1"/>
                </a:solidFill>
                <a:uFillTx/>
                <a:latin typeface="Calibri"/>
                <a:ea typeface="Calibri"/>
                <a:cs typeface="Calibri"/>
                <a:sym typeface="Calibri"/>
              </a:defRPr>
            </a:lvl8pPr>
            <a:lvl9pPr marL="3657600" marR="0" indent="0" algn="l" rtl="0">
              <a:spcBef>
                <a:spcPts val="0"/>
              </a:spcBef>
              <a:defRPr sz="1800" b="0" i="0" u="none" strike="noStrike" cap="none" baseline="0">
                <a:solidFill>
                  <a:schemeClr val="dk1"/>
                </a:solidFill>
                <a:uFillTx/>
                <a:latin typeface="Calibri"/>
                <a:ea typeface="Calibri"/>
                <a:cs typeface="Calibri"/>
                <a:sym typeface="Calibri"/>
              </a:defRPr>
            </a:lvl9pPr>
          </a:lstStyle>
          <a:p>
            <a:endParaRPr>
              <a:uFillTx/>
            </a:endParaRPr>
          </a:p>
        </p:txBody>
      </p:sp>
      <p:sp>
        <p:nvSpPr>
          <p:cNvPr id="7" name="Shape 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uFillTx/>
                <a:latin typeface="Calibri"/>
                <a:ea typeface="Calibri"/>
                <a:cs typeface="Calibri"/>
                <a:sym typeface="Calibri"/>
              </a:rPr>
              <a:t>‹#›</a:t>
            </a:fld>
            <a:endParaRPr lang="en-US" sz="1200" b="0" i="0" u="none" strike="noStrike" cap="none" baseline="0">
              <a:solidFill>
                <a:schemeClr val="dk1"/>
              </a:solidFill>
              <a:uFillTx/>
              <a:latin typeface="Calibri"/>
              <a:ea typeface="Calibri"/>
              <a:cs typeface="Calibri"/>
              <a:sym typeface="Calibri"/>
            </a:endParaRPr>
          </a:p>
        </p:txBody>
      </p:sp>
    </p:spTree>
    <p:extLst>
      <p:ext uri="{BB962C8B-B14F-4D97-AF65-F5344CB8AC3E}">
        <p14:creationId xmlns:p14="http://schemas.microsoft.com/office/powerpoint/2010/main" val="399750145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uFillTx/>
        <a:latin typeface="+mn-lt"/>
        <a:ea typeface="+mn-ea"/>
        <a:cs typeface="+mn-cs"/>
      </a:defRPr>
    </a:lvl1pPr>
    <a:lvl2pPr marL="457200" algn="l" defTabSz="914400" rtl="0" eaLnBrk="1" latinLnBrk="0" hangingPunct="1">
      <a:defRPr sz="1200" kern="1200">
        <a:solidFill>
          <a:schemeClr val="tx1"/>
        </a:solidFill>
        <a:uFillTx/>
        <a:latin typeface="+mn-lt"/>
        <a:ea typeface="+mn-ea"/>
        <a:cs typeface="+mn-cs"/>
      </a:defRPr>
    </a:lvl2pPr>
    <a:lvl3pPr marL="914400" algn="l" defTabSz="914400" rtl="0" eaLnBrk="1" latinLnBrk="0" hangingPunct="1">
      <a:defRPr sz="1200" kern="1200">
        <a:solidFill>
          <a:schemeClr val="tx1"/>
        </a:solidFill>
        <a:uFillTx/>
        <a:latin typeface="+mn-lt"/>
        <a:ea typeface="+mn-ea"/>
        <a:cs typeface="+mn-cs"/>
      </a:defRPr>
    </a:lvl3pPr>
    <a:lvl4pPr marL="1371600" algn="l" defTabSz="914400" rtl="0" eaLnBrk="1" latinLnBrk="0" hangingPunct="1">
      <a:defRPr sz="1200" kern="1200">
        <a:solidFill>
          <a:schemeClr val="tx1"/>
        </a:solidFill>
        <a:uFillTx/>
        <a:latin typeface="+mn-lt"/>
        <a:ea typeface="+mn-ea"/>
        <a:cs typeface="+mn-cs"/>
      </a:defRPr>
    </a:lvl4pPr>
    <a:lvl5pPr marL="1828800" algn="l" defTabSz="914400" rtl="0" eaLnBrk="1" latinLnBrk="0" hangingPunct="1">
      <a:defRPr sz="1200" kern="1200">
        <a:solidFill>
          <a:schemeClr val="tx1"/>
        </a:solidFill>
        <a:uFillTx/>
        <a:latin typeface="+mn-lt"/>
        <a:ea typeface="+mn-ea"/>
        <a:cs typeface="+mn-cs"/>
      </a:defRPr>
    </a:lvl5pPr>
    <a:lvl6pPr marL="2286000" algn="l" defTabSz="914400" rtl="0" eaLnBrk="1" latinLnBrk="0" hangingPunct="1">
      <a:defRPr sz="1200" kern="1200">
        <a:solidFill>
          <a:schemeClr val="tx1"/>
        </a:solidFill>
        <a:uFillTx/>
        <a:latin typeface="+mn-lt"/>
        <a:ea typeface="+mn-ea"/>
        <a:cs typeface="+mn-cs"/>
      </a:defRPr>
    </a:lvl6pPr>
    <a:lvl7pPr marL="2743200" algn="l" defTabSz="914400" rtl="0" eaLnBrk="1" latinLnBrk="0" hangingPunct="1">
      <a:defRPr sz="1200" kern="1200">
        <a:solidFill>
          <a:schemeClr val="tx1"/>
        </a:solidFill>
        <a:uFillTx/>
        <a:latin typeface="+mn-lt"/>
        <a:ea typeface="+mn-ea"/>
        <a:cs typeface="+mn-cs"/>
      </a:defRPr>
    </a:lvl7pPr>
    <a:lvl8pPr marL="3200400" algn="l" defTabSz="914400" rtl="0" eaLnBrk="1" latinLnBrk="0" hangingPunct="1">
      <a:defRPr sz="1200" kern="1200">
        <a:solidFill>
          <a:schemeClr val="tx1"/>
        </a:solidFill>
        <a:uFillTx/>
        <a:latin typeface="+mn-lt"/>
        <a:ea typeface="+mn-ea"/>
        <a:cs typeface="+mn-cs"/>
      </a:defRPr>
    </a:lvl8pPr>
    <a:lvl9pPr marL="3657600" algn="l" defTabSz="914400" rtl="0" eaLnBrk="1" latinLnBrk="0" hangingPunct="1">
      <a:defRPr sz="1200" kern="1200">
        <a:solidFill>
          <a:schemeClr val="tx1"/>
        </a:solidFill>
        <a:uFillTx/>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uFillTx/>
              <a:latin typeface="Calibri"/>
              <a:ea typeface="Calibri"/>
              <a:cs typeface="Calibri"/>
              <a:sym typeface="Calibri"/>
            </a:endParaRPr>
          </a:p>
        </p:txBody>
      </p:sp>
      <p:sp>
        <p:nvSpPr>
          <p:cNvPr id="116" name="Shape 11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uFillTx/>
                <a:latin typeface="Calibri"/>
                <a:ea typeface="Calibri"/>
                <a:cs typeface="Calibri"/>
                <a:sym typeface="Calibri"/>
              </a:rPr>
              <a:t>1</a:t>
            </a:fld>
            <a:endParaRPr lang="en-US" sz="1200" b="0" i="0" u="none" strike="noStrike" cap="none" baseline="0">
              <a:solidFill>
                <a:schemeClr val="dk1"/>
              </a:solidFill>
              <a:uFillTx/>
              <a:latin typeface="Calibri"/>
              <a:ea typeface="Calibri"/>
              <a:cs typeface="Calibri"/>
              <a:sym typeface="Calibri"/>
            </a:endParaRPr>
          </a:p>
        </p:txBody>
      </p:sp>
    </p:spTree>
    <p:extLst>
      <p:ext uri="{BB962C8B-B14F-4D97-AF65-F5344CB8AC3E}">
        <p14:creationId xmlns:p14="http://schemas.microsoft.com/office/powerpoint/2010/main" val="623737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uFillTx/>
                <a:latin typeface="Calibri"/>
                <a:ea typeface="Calibri"/>
                <a:cs typeface="Calibri"/>
                <a:sym typeface="Calibri"/>
              </a:rPr>
              <a:t>To calculate the total groundwater storage in our study area region, we downloaded datasets from the GRACE mission and the NLDAS (North American Land Data Assimilation System) data platforms. We acquired monthly averages from the years 2002 and 2009.</a:t>
            </a:r>
          </a:p>
          <a:p>
            <a:pPr marL="0" marR="0" lvl="0" indent="0" algn="l" rtl="0">
              <a:spcBef>
                <a:spcPts val="0"/>
              </a:spcBef>
              <a:buNone/>
            </a:pPr>
            <a:endParaRPr sz="1200" b="0" i="0" u="none" strike="noStrike" cap="none" baseline="0" dirty="0">
              <a:solidFill>
                <a:schemeClr val="dk1"/>
              </a:solidFill>
              <a:uFillTx/>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uFillTx/>
                <a:latin typeface="Calibri"/>
                <a:ea typeface="Calibri"/>
                <a:cs typeface="Calibri"/>
                <a:sym typeface="Calibri"/>
              </a:rPr>
              <a:t>Re-projecting, re-sampling, and masking the data to our study area were the basis of our data processing scheme. A major discrepancy we had to fix was that the NLDAS-2 parameters had a different unit measurement (kg/m²) than the GRACE data (cm). To convert the NLDAS-2 parameters from (kg/m²) to (cm), the data was multiplied by a 0.1 factor using Raster Calculator. To calculate the changes in groundwater depth, we performed the following equation in Raster Calculator:</a:t>
            </a:r>
          </a:p>
          <a:p>
            <a:pPr marL="0" marR="0" lvl="0" indent="0" algn="l" rtl="0">
              <a:spcBef>
                <a:spcPts val="0"/>
              </a:spcBef>
              <a:buSzPct val="25000"/>
              <a:buNone/>
            </a:pPr>
            <a:r>
              <a:rPr lang="en-US" sz="1200" b="0" i="0" u="none" strike="noStrike" cap="none" baseline="0" dirty="0">
                <a:solidFill>
                  <a:schemeClr val="dk1"/>
                </a:solidFill>
                <a:uFillTx/>
                <a:latin typeface="Calibri"/>
                <a:ea typeface="Calibri"/>
                <a:cs typeface="Calibri"/>
                <a:sym typeface="Calibri"/>
              </a:rPr>
              <a:t>∆GW=∆TWS-(∆SM+∆SWE)</a:t>
            </a:r>
          </a:p>
          <a:p>
            <a:pPr marL="0" marR="0" lvl="0" indent="0" algn="l" rtl="0">
              <a:spcBef>
                <a:spcPts val="0"/>
              </a:spcBef>
              <a:buNone/>
            </a:pPr>
            <a:endParaRPr sz="1200" b="0" i="0" u="none" strike="noStrike" cap="none" baseline="0" dirty="0">
              <a:solidFill>
                <a:schemeClr val="dk1"/>
              </a:solidFill>
              <a:uFillTx/>
              <a:latin typeface="Calibri"/>
              <a:ea typeface="Calibri"/>
              <a:cs typeface="Calibri"/>
              <a:sym typeface="Calibri"/>
            </a:endParaRPr>
          </a:p>
        </p:txBody>
      </p:sp>
      <p:sp>
        <p:nvSpPr>
          <p:cNvPr id="230" name="Shape 23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uFillTx/>
                <a:latin typeface="Calibri"/>
                <a:ea typeface="Calibri"/>
                <a:cs typeface="Calibri"/>
                <a:sym typeface="Calibri"/>
              </a:rPr>
              <a:t>10</a:t>
            </a:fld>
            <a:endParaRPr lang="en-US" sz="1200" b="0" i="0" u="none" strike="noStrike" cap="none" baseline="0">
              <a:solidFill>
                <a:schemeClr val="dk1"/>
              </a:solidFill>
              <a:uFillTx/>
              <a:latin typeface="Calibri"/>
              <a:ea typeface="Calibri"/>
              <a:cs typeface="Calibri"/>
              <a:sym typeface="Calibri"/>
            </a:endParaRPr>
          </a:p>
        </p:txBody>
      </p:sp>
    </p:spTree>
    <p:extLst>
      <p:ext uri="{BB962C8B-B14F-4D97-AF65-F5344CB8AC3E}">
        <p14:creationId xmlns:p14="http://schemas.microsoft.com/office/powerpoint/2010/main" val="3605898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8" name="Shape 2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uFillTx/>
                <a:latin typeface="Calibri"/>
                <a:ea typeface="Calibri"/>
                <a:cs typeface="Calibri"/>
                <a:sym typeface="Calibri"/>
              </a:rPr>
              <a:t>Our results produced a groundwater storage variation map of the </a:t>
            </a:r>
            <a:r>
              <a:rPr lang="en-US" sz="1200" b="0" i="0" u="none" strike="noStrike" cap="none" baseline="0" dirty="0" err="1">
                <a:solidFill>
                  <a:schemeClr val="dk1"/>
                </a:solidFill>
                <a:uFillTx/>
                <a:latin typeface="Calibri"/>
                <a:ea typeface="Calibri"/>
                <a:cs typeface="Calibri"/>
                <a:sym typeface="Calibri"/>
              </a:rPr>
              <a:t>Floridan</a:t>
            </a:r>
            <a:r>
              <a:rPr lang="en-US" sz="1200" b="0" i="0" u="none" strike="noStrike" cap="none" baseline="0" dirty="0">
                <a:solidFill>
                  <a:schemeClr val="dk1"/>
                </a:solidFill>
                <a:uFillTx/>
                <a:latin typeface="Calibri"/>
                <a:ea typeface="Calibri"/>
                <a:cs typeface="Calibri"/>
                <a:sym typeface="Calibri"/>
              </a:rPr>
              <a:t> Aquifer. </a:t>
            </a:r>
            <a:r>
              <a:rPr lang="en-US" sz="1200" b="0" i="0" u="none" strike="noStrike" cap="none" baseline="0" dirty="0" smtClean="0">
                <a:solidFill>
                  <a:schemeClr val="dk1"/>
                </a:solidFill>
                <a:uFillTx/>
                <a:latin typeface="Calibri"/>
                <a:ea typeface="Calibri"/>
                <a:cs typeface="Calibri"/>
                <a:sym typeface="Calibri"/>
              </a:rPr>
              <a:t>Analysis </a:t>
            </a:r>
            <a:r>
              <a:rPr lang="en-US" sz="1200" b="0" i="0" u="none" strike="noStrike" cap="none" baseline="0" dirty="0">
                <a:solidFill>
                  <a:schemeClr val="dk1"/>
                </a:solidFill>
                <a:uFillTx/>
                <a:latin typeface="Calibri"/>
                <a:ea typeface="Calibri"/>
                <a:cs typeface="Calibri"/>
                <a:sym typeface="Calibri"/>
              </a:rPr>
              <a:t>of our calculations revealed that groundwater storage changes declined from 2002 – </a:t>
            </a:r>
            <a:r>
              <a:rPr lang="en-US" sz="1200" b="0" i="0" u="none" strike="noStrike" cap="none" baseline="0" dirty="0" smtClean="0">
                <a:solidFill>
                  <a:schemeClr val="dk1"/>
                </a:solidFill>
                <a:uFillTx/>
                <a:latin typeface="Calibri"/>
                <a:ea typeface="Calibri"/>
                <a:cs typeface="Calibri"/>
                <a:sym typeface="Calibri"/>
              </a:rPr>
              <a:t>2009. Anomalies </a:t>
            </a:r>
            <a:r>
              <a:rPr lang="en-US" sz="1200" b="0" i="0" u="none" strike="noStrike" cap="none" baseline="0" dirty="0">
                <a:solidFill>
                  <a:schemeClr val="dk1"/>
                </a:solidFill>
                <a:uFillTx/>
                <a:latin typeface="Calibri"/>
                <a:ea typeface="Calibri"/>
                <a:cs typeface="Calibri"/>
                <a:sym typeface="Calibri"/>
              </a:rPr>
              <a:t>averaged -13.25 cm per year from 2002 – </a:t>
            </a:r>
            <a:r>
              <a:rPr lang="en-US" sz="1200" b="0" i="0" u="none" strike="noStrike" cap="none" baseline="0" dirty="0" smtClean="0">
                <a:solidFill>
                  <a:schemeClr val="dk1"/>
                </a:solidFill>
                <a:uFillTx/>
                <a:latin typeface="Calibri"/>
                <a:ea typeface="Calibri"/>
                <a:cs typeface="Calibri"/>
                <a:sym typeface="Calibri"/>
              </a:rPr>
              <a:t>2008. A </a:t>
            </a:r>
            <a:r>
              <a:rPr lang="en-US" sz="1200" b="0" i="0" u="none" strike="noStrike" cap="none" baseline="0" dirty="0">
                <a:solidFill>
                  <a:schemeClr val="dk1"/>
                </a:solidFill>
                <a:uFillTx/>
                <a:latin typeface="Calibri"/>
                <a:ea typeface="Calibri"/>
                <a:cs typeface="Calibri"/>
                <a:sym typeface="Calibri"/>
              </a:rPr>
              <a:t>careful look at Total Water Storage changes during this time period can explain this negative trend.</a:t>
            </a:r>
          </a:p>
        </p:txBody>
      </p:sp>
      <p:sp>
        <p:nvSpPr>
          <p:cNvPr id="239" name="Shape 2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uFillTx/>
                <a:latin typeface="Calibri"/>
                <a:ea typeface="Calibri"/>
                <a:cs typeface="Calibri"/>
                <a:sym typeface="Calibri"/>
              </a:rPr>
              <a:t>11</a:t>
            </a:fld>
            <a:endParaRPr lang="en-US" sz="1200" b="0" i="0" u="none" strike="noStrike" cap="none" baseline="0">
              <a:solidFill>
                <a:schemeClr val="dk1"/>
              </a:solidFill>
              <a:uFillTx/>
              <a:latin typeface="Calibri"/>
              <a:ea typeface="Calibri"/>
              <a:cs typeface="Calibri"/>
              <a:sym typeface="Calibri"/>
            </a:endParaRPr>
          </a:p>
        </p:txBody>
      </p:sp>
    </p:spTree>
    <p:extLst>
      <p:ext uri="{BB962C8B-B14F-4D97-AF65-F5344CB8AC3E}">
        <p14:creationId xmlns:p14="http://schemas.microsoft.com/office/powerpoint/2010/main" val="1758454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7" name="Shape 24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uFillTx/>
                <a:latin typeface="Calibri"/>
                <a:ea typeface="Calibri"/>
                <a:cs typeface="Calibri"/>
                <a:sym typeface="Calibri"/>
              </a:rPr>
              <a:t>Total water storage from 2005 – 2007 severely declined in the Floridan Aquifer. Changes in total water storage averaged bout -4.3 cm every 3 months during this period. A severe drought persisted throughout the Southeastern United States from 2005 – 2007, resulting in the water storage decline. Groundwater storage suffered significantly with the decline in total water storage.  The states of Georgia and Florida issued strict restrictions on groundwater withdrawal in 2007 as a result of the drought.</a:t>
            </a:r>
          </a:p>
          <a:p>
            <a:pPr marL="0" marR="0" lvl="0" indent="0" algn="l" rtl="0">
              <a:spcBef>
                <a:spcPts val="0"/>
              </a:spcBef>
              <a:buNone/>
            </a:pPr>
            <a:endParaRPr sz="1200" b="0" i="0" u="none" strike="noStrike" cap="none" baseline="0">
              <a:solidFill>
                <a:schemeClr val="dk1"/>
              </a:solidFill>
              <a:uFillTx/>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uFillTx/>
                <a:latin typeface="Calibri"/>
                <a:ea typeface="Calibri"/>
                <a:cs typeface="Calibri"/>
                <a:sym typeface="Calibri"/>
              </a:rPr>
              <a:t>In 2009, extremely low anomalies were present. Such a large mass deficit of groundwater can to an increase in sinkhole development. We will now look at the risks involved with groundwater contamination and sinkhole susceptibility. </a:t>
            </a:r>
          </a:p>
        </p:txBody>
      </p:sp>
      <p:sp>
        <p:nvSpPr>
          <p:cNvPr id="248" name="Shape 24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uFillTx/>
                <a:latin typeface="Calibri"/>
                <a:ea typeface="Calibri"/>
                <a:cs typeface="Calibri"/>
                <a:sym typeface="Calibri"/>
              </a:rPr>
              <a:t>12</a:t>
            </a:fld>
            <a:endParaRPr lang="en-US" sz="1200" b="0" i="0" u="none" strike="noStrike" cap="none" baseline="0">
              <a:solidFill>
                <a:schemeClr val="dk1"/>
              </a:solidFill>
              <a:uFillTx/>
              <a:latin typeface="Calibri"/>
              <a:ea typeface="Calibri"/>
              <a:cs typeface="Calibri"/>
              <a:sym typeface="Calibri"/>
            </a:endParaRPr>
          </a:p>
        </p:txBody>
      </p:sp>
    </p:spTree>
    <p:extLst>
      <p:ext uri="{BB962C8B-B14F-4D97-AF65-F5344CB8AC3E}">
        <p14:creationId xmlns:p14="http://schemas.microsoft.com/office/powerpoint/2010/main" val="1778547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6" name="Shape 25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uFillTx/>
                <a:latin typeface="Calibri"/>
                <a:ea typeface="Calibri"/>
                <a:cs typeface="Calibri"/>
                <a:sym typeface="Calibri"/>
              </a:rPr>
              <a:t>Overview of DRASTIC: The DRASTIC model, which employs overlay and indexing methodologies, is widely-recognized and is mainly used to assess groundwater vulnerability. DRASTIC was first developed by the United States Environmental Protection Agency (EPA) and later modified by researchers to account for a range of different environmental settings. DRASTIC has been developed into various GIS-based modifications for many groundwater studies.</a:t>
            </a:r>
          </a:p>
          <a:p>
            <a:pPr marL="0" marR="0" lvl="0" indent="0" algn="l" rtl="0">
              <a:spcBef>
                <a:spcPts val="0"/>
              </a:spcBef>
              <a:buNone/>
            </a:pPr>
            <a:endParaRPr sz="1200" b="0" i="0" u="none" strike="noStrike" cap="none" baseline="0" dirty="0">
              <a:solidFill>
                <a:schemeClr val="dk1"/>
              </a:solidFill>
              <a:uFillTx/>
              <a:latin typeface="Calibri"/>
              <a:ea typeface="Calibri"/>
              <a:cs typeface="Calibri"/>
              <a:sym typeface="Calibri"/>
            </a:endParaRPr>
          </a:p>
        </p:txBody>
      </p:sp>
      <p:sp>
        <p:nvSpPr>
          <p:cNvPr id="257" name="Shape 25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uFillTx/>
                <a:latin typeface="Calibri"/>
                <a:ea typeface="Calibri"/>
                <a:cs typeface="Calibri"/>
                <a:sym typeface="Calibri"/>
              </a:rPr>
              <a:t>13</a:t>
            </a:fld>
            <a:endParaRPr lang="en-US" sz="1200" b="0" i="0" u="none" strike="noStrike" cap="none" baseline="0">
              <a:solidFill>
                <a:schemeClr val="dk1"/>
              </a:solidFill>
              <a:uFillTx/>
              <a:latin typeface="Calibri"/>
              <a:ea typeface="Calibri"/>
              <a:cs typeface="Calibri"/>
              <a:sym typeface="Calibri"/>
            </a:endParaRPr>
          </a:p>
        </p:txBody>
      </p:sp>
    </p:spTree>
    <p:extLst>
      <p:ext uri="{BB962C8B-B14F-4D97-AF65-F5344CB8AC3E}">
        <p14:creationId xmlns:p14="http://schemas.microsoft.com/office/powerpoint/2010/main" val="1104969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3" name="Shape 28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uFillTx/>
                <a:latin typeface="Calibri"/>
                <a:ea typeface="Calibri"/>
                <a:cs typeface="Calibri"/>
                <a:sym typeface="Calibri"/>
              </a:rPr>
              <a:t>Groundwater Vulnerability map:</a:t>
            </a:r>
          </a:p>
          <a:p>
            <a:pPr marL="0" marR="0" lvl="0" indent="0" algn="l" rtl="0">
              <a:spcBef>
                <a:spcPts val="0"/>
              </a:spcBef>
              <a:buSzPct val="25000"/>
              <a:buNone/>
            </a:pPr>
            <a:r>
              <a:rPr lang="en-US" sz="1200" b="0" i="0" u="none" strike="noStrike" cap="none" baseline="0" dirty="0">
                <a:solidFill>
                  <a:schemeClr val="dk1"/>
                </a:solidFill>
                <a:uFillTx/>
                <a:latin typeface="Calibri"/>
                <a:ea typeface="Calibri"/>
                <a:cs typeface="Calibri"/>
                <a:sym typeface="Calibri"/>
              </a:rPr>
              <a:t>Implementation of the DRASTIC model required obtaining multiple datasets from different sources.  Six of the seven parameters in this model were obtained from government research databases. The final parameter was retrieved from the results of the 2015 Summer Georgia Disasters project.</a:t>
            </a:r>
          </a:p>
          <a:p>
            <a:pPr marL="0" marR="0" lvl="0" indent="0" algn="l" rtl="0">
              <a:spcBef>
                <a:spcPts val="0"/>
              </a:spcBef>
              <a:buNone/>
            </a:pPr>
            <a:endParaRPr sz="1200" b="0" i="0" u="none" strike="noStrike" cap="none" baseline="0" dirty="0">
              <a:solidFill>
                <a:schemeClr val="dk1"/>
              </a:solidFill>
              <a:uFillTx/>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uFillTx/>
                <a:latin typeface="Calibri"/>
                <a:ea typeface="Calibri"/>
                <a:cs typeface="Calibri"/>
                <a:sym typeface="Calibri"/>
              </a:rPr>
              <a:t>Processing the data for the DRASTIC model included: Resampling all of the data sources to 1 km, creating a 10 km buffer around the study area, masking the datasets to this area, and using the Raster Calculator tool in ArcGIS.</a:t>
            </a:r>
          </a:p>
          <a:p>
            <a:pPr marL="0" marR="0" lvl="0" indent="0" algn="l" rtl="0">
              <a:spcBef>
                <a:spcPts val="0"/>
              </a:spcBef>
              <a:buNone/>
            </a:pPr>
            <a:endParaRPr sz="1200" b="0" i="0" u="none" strike="noStrike" cap="none" baseline="0" dirty="0">
              <a:solidFill>
                <a:schemeClr val="dk1"/>
              </a:solidFill>
              <a:uFillTx/>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uFillTx/>
                <a:latin typeface="Calibri"/>
                <a:ea typeface="Calibri"/>
                <a:cs typeface="Calibri"/>
                <a:sym typeface="Calibri"/>
              </a:rPr>
              <a:t>A DRASTIC model value, including the rate (r) and weight (w), was assigned to each parameter for each pixel (1 km). Once the DRASTIC ratings were assigned, the pollution vulnerability for each pixel was estimated by calculating the DRASTIC Index value, from which the groundwater susceptibility map was generated for the years 2002 and 2009. Building upon the traditional DRASTIC model, sinkhole susceptibility was incorporated as a multiplier term to calculate a final, modified DRASTIC index (DRASTICS). </a:t>
            </a:r>
          </a:p>
          <a:p>
            <a:pPr marL="0" marR="0" lvl="0" indent="0" algn="l" rtl="0">
              <a:spcBef>
                <a:spcPts val="0"/>
              </a:spcBef>
              <a:buNone/>
            </a:pPr>
            <a:endParaRPr sz="1200" b="0" i="0" u="none" strike="noStrike" cap="none" baseline="0" dirty="0">
              <a:solidFill>
                <a:schemeClr val="dk1"/>
              </a:solidFill>
              <a:uFillTx/>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uFillTx/>
                <a:latin typeface="Calibri"/>
                <a:ea typeface="Calibri"/>
                <a:cs typeface="Calibri"/>
                <a:sym typeface="Calibri"/>
              </a:rPr>
              <a:t>DRASTIC data analysis: Using sinkhole susceptibility maps from the Georgia Disasters team, groundwater contamination vulnerability can be associated with sinkhole formation, offering comprehensive details for groundwater quality.</a:t>
            </a:r>
          </a:p>
          <a:p>
            <a:pPr marL="0" marR="0" lvl="0" indent="0" algn="l" rtl="0">
              <a:spcBef>
                <a:spcPts val="0"/>
              </a:spcBef>
              <a:buNone/>
            </a:pPr>
            <a:endParaRPr sz="1200" b="0" i="0" u="none" strike="noStrike" cap="none" baseline="0" dirty="0">
              <a:solidFill>
                <a:schemeClr val="dk1"/>
              </a:solidFill>
              <a:uFillTx/>
              <a:latin typeface="Calibri"/>
              <a:ea typeface="Calibri"/>
              <a:cs typeface="Calibri"/>
              <a:sym typeface="Calibri"/>
            </a:endParaRPr>
          </a:p>
        </p:txBody>
      </p:sp>
      <p:sp>
        <p:nvSpPr>
          <p:cNvPr id="284" name="Shape 28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uFillTx/>
                <a:latin typeface="Calibri"/>
                <a:ea typeface="Calibri"/>
                <a:cs typeface="Calibri"/>
                <a:sym typeface="Calibri"/>
              </a:rPr>
              <a:t>14</a:t>
            </a:fld>
            <a:endParaRPr lang="en-US" sz="1200" b="0" i="0" u="none" strike="noStrike" cap="none" baseline="0">
              <a:solidFill>
                <a:schemeClr val="dk1"/>
              </a:solidFill>
              <a:uFillTx/>
              <a:latin typeface="Calibri"/>
              <a:ea typeface="Calibri"/>
              <a:cs typeface="Calibri"/>
              <a:sym typeface="Calibri"/>
            </a:endParaRPr>
          </a:p>
        </p:txBody>
      </p:sp>
    </p:spTree>
    <p:extLst>
      <p:ext uri="{BB962C8B-B14F-4D97-AF65-F5344CB8AC3E}">
        <p14:creationId xmlns:p14="http://schemas.microsoft.com/office/powerpoint/2010/main" val="3233286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5" name="Shape 29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b="0" i="0" u="none" strike="noStrike" kern="1200" cap="none" baseline="0" dirty="0" smtClean="0">
                <a:solidFill>
                  <a:schemeClr val="dk1"/>
                </a:solidFill>
                <a:effectLst/>
                <a:uFillTx/>
                <a:latin typeface="Calibri"/>
                <a:ea typeface="Calibri"/>
                <a:cs typeface="Calibri"/>
                <a:sym typeface="Calibri"/>
              </a:rPr>
              <a:t>Using DRASTICS model, we have produced ground water contamination maps of two snap years, i.e. 2002 and 2009, respectively. Consistent with the original DRASTIC model, our modification of DRASTICS model is an additive risk assessment model, where the higher the final score is, the more risky the area will be. We can see the final DRASTICS score varies largely, with a range from 99.8 to 257.1. Although there is not a universal cut-off value of the DRASTICS score to segment areas into different risk categories, the differences in these value effectively unveil the contamination risk of groundwater in this area. With a global average score of 190.6 in 2002 and 206.6 in 2009, there is an increasing trend of groundwater contamination risk in the Dougherty County, Georgia. Moreover, the spatial variation of groundwater contamination risk has also increased from 2002 to 2009, as more local extreme risk value emerges in the 2009 map.</a:t>
            </a:r>
            <a:endParaRPr sz="1200" b="0" i="0" u="none" strike="noStrike" cap="none" baseline="0" dirty="0">
              <a:solidFill>
                <a:schemeClr val="dk1"/>
              </a:solidFill>
              <a:uFillTx/>
              <a:latin typeface="Calibri"/>
              <a:ea typeface="Calibri"/>
              <a:cs typeface="Calibri"/>
              <a:sym typeface="Calibri"/>
            </a:endParaRPr>
          </a:p>
        </p:txBody>
      </p:sp>
      <p:sp>
        <p:nvSpPr>
          <p:cNvPr id="296" name="Shape 29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uFillTx/>
                <a:latin typeface="Calibri"/>
                <a:ea typeface="Calibri"/>
                <a:cs typeface="Calibri"/>
                <a:sym typeface="Calibri"/>
              </a:rPr>
              <a:t>15</a:t>
            </a:fld>
            <a:endParaRPr lang="en-US" sz="1200" b="0" i="0" u="none" strike="noStrike" cap="none" baseline="0">
              <a:solidFill>
                <a:schemeClr val="dk1"/>
              </a:solidFill>
              <a:uFillTx/>
              <a:latin typeface="Calibri"/>
              <a:ea typeface="Calibri"/>
              <a:cs typeface="Calibri"/>
              <a:sym typeface="Calibri"/>
            </a:endParaRPr>
          </a:p>
        </p:txBody>
      </p:sp>
    </p:spTree>
    <p:extLst>
      <p:ext uri="{BB962C8B-B14F-4D97-AF65-F5344CB8AC3E}">
        <p14:creationId xmlns:p14="http://schemas.microsoft.com/office/powerpoint/2010/main" val="123223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0" name="Shape 31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b="0" i="0" u="none" strike="noStrike" kern="1200" cap="none" baseline="0" dirty="0" smtClean="0">
                <a:solidFill>
                  <a:schemeClr val="dk1"/>
                </a:solidFill>
                <a:effectLst/>
                <a:uFillTx/>
                <a:latin typeface="Calibri"/>
                <a:ea typeface="Calibri"/>
                <a:cs typeface="Calibri"/>
                <a:sym typeface="Calibri"/>
              </a:rPr>
              <a:t>Importantly, while areas in the eastern Dougherty County are high risk region for both years, a growing high risk areas in western Dougherty County is observed from 2002 to 2009. Although all high groundwater contamination risk areas are dominated by agricultural land that is close to impervious surfaces, the underlying spatial process of the eastern and western part of the study area may not be the same. The spatial growth high risk area in the eastern part of the county is from city perimeter towards urban core, allowing high water contamination to diffuse from agricultural land towards urban areas. This phenomenon may be explained by the expansion of agriculture poses potential risks to groundwater. However, the directionality of the spatial growth of risk area in the western part of the county is reversed. It expands from the urban core towards the city perimeter, which may result from the urban development of the city of Albany, GA (the center city of Dougherty County, Georgia). According to the U.S. Decennial Census, there is approximately 1% population growth in Albany, GA from 2000 to 2010. The urbanization process, which is coupled with population growth and urban land expansion may impose the increasing level and areas with high groundwater contamination risk in this area.</a:t>
            </a:r>
            <a:endParaRPr sz="1200" b="0" i="0" u="none" strike="noStrike" cap="none" baseline="0" dirty="0">
              <a:solidFill>
                <a:schemeClr val="dk1"/>
              </a:solidFill>
              <a:uFillTx/>
              <a:latin typeface="Calibri"/>
              <a:ea typeface="Calibri"/>
              <a:cs typeface="Calibri"/>
              <a:sym typeface="Calibri"/>
            </a:endParaRPr>
          </a:p>
        </p:txBody>
      </p:sp>
      <p:sp>
        <p:nvSpPr>
          <p:cNvPr id="311" name="Shape 31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uFillTx/>
                <a:latin typeface="Calibri"/>
                <a:ea typeface="Calibri"/>
                <a:cs typeface="Calibri"/>
                <a:sym typeface="Calibri"/>
              </a:rPr>
              <a:t>16</a:t>
            </a:fld>
            <a:endParaRPr lang="en-US" sz="1200" b="0" i="0" u="none" strike="noStrike" cap="none" baseline="0">
              <a:solidFill>
                <a:schemeClr val="dk1"/>
              </a:solidFill>
              <a:uFillTx/>
              <a:latin typeface="Calibri"/>
              <a:ea typeface="Calibri"/>
              <a:cs typeface="Calibri"/>
              <a:sym typeface="Calibri"/>
            </a:endParaRPr>
          </a:p>
        </p:txBody>
      </p:sp>
    </p:spTree>
    <p:extLst>
      <p:ext uri="{BB962C8B-B14F-4D97-AF65-F5344CB8AC3E}">
        <p14:creationId xmlns:p14="http://schemas.microsoft.com/office/powerpoint/2010/main" val="4133641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7" name="Shape 31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rtl="0"/>
            <a:r>
              <a:rPr lang="en-US" sz="1200" b="0" i="0" u="none" strike="noStrike" kern="1200" cap="none" baseline="0" dirty="0" smtClean="0">
                <a:solidFill>
                  <a:schemeClr val="dk1"/>
                </a:solidFill>
                <a:effectLst/>
                <a:uFillTx/>
                <a:latin typeface="Calibri"/>
                <a:ea typeface="Calibri"/>
                <a:cs typeface="Calibri"/>
                <a:sym typeface="Calibri"/>
              </a:rPr>
              <a:t>To conclude, the results of GRACE based groundwater storage analysis indicated that a significant decline in groundwater storage occurred in </a:t>
            </a:r>
            <a:r>
              <a:rPr lang="en-US" sz="1200" b="0" i="0" u="none" strike="noStrike" kern="1200" cap="none" baseline="0" dirty="0" err="1" smtClean="0">
                <a:solidFill>
                  <a:schemeClr val="dk1"/>
                </a:solidFill>
                <a:effectLst/>
                <a:uFillTx/>
                <a:latin typeface="Calibri"/>
                <a:ea typeface="Calibri"/>
                <a:cs typeface="Calibri"/>
                <a:sym typeface="Calibri"/>
              </a:rPr>
              <a:t>Floridan</a:t>
            </a:r>
            <a:r>
              <a:rPr lang="en-US" sz="1200" b="0" i="0" u="none" strike="noStrike" kern="1200" cap="none" baseline="0" dirty="0" smtClean="0">
                <a:solidFill>
                  <a:schemeClr val="dk1"/>
                </a:solidFill>
                <a:effectLst/>
                <a:uFillTx/>
                <a:latin typeface="Calibri"/>
                <a:ea typeface="Calibri"/>
                <a:cs typeface="Calibri"/>
                <a:sym typeface="Calibri"/>
              </a:rPr>
              <a:t> Aquifer from 2002 to 2009. Our analysis supports the importance of water management in times of drought, as significant decreases in total water storage further depleted groundwater reserves in the </a:t>
            </a:r>
            <a:r>
              <a:rPr lang="en-US" sz="1200" b="0" i="0" u="none" strike="noStrike" kern="1200" cap="none" baseline="0" dirty="0" err="1" smtClean="0">
                <a:solidFill>
                  <a:schemeClr val="dk1"/>
                </a:solidFill>
                <a:effectLst/>
                <a:uFillTx/>
                <a:latin typeface="Calibri"/>
                <a:ea typeface="Calibri"/>
                <a:cs typeface="Calibri"/>
                <a:sym typeface="Calibri"/>
              </a:rPr>
              <a:t>Floridan</a:t>
            </a:r>
            <a:r>
              <a:rPr lang="en-US" sz="1200" b="0" i="0" u="none" strike="noStrike" kern="1200" cap="none" baseline="0" dirty="0" smtClean="0">
                <a:solidFill>
                  <a:schemeClr val="dk1"/>
                </a:solidFill>
                <a:effectLst/>
                <a:uFillTx/>
                <a:latin typeface="Calibri"/>
                <a:ea typeface="Calibri"/>
                <a:cs typeface="Calibri"/>
                <a:sym typeface="Calibri"/>
              </a:rPr>
              <a:t> Aquifer. Depletion of groundwater encourages sinkhole development and can increase risk of water quality contamination (Sinclair, 1982). Additionally, groundwater fluctuated significantly over 2002-2009 which subjects limestone in karst landscapes such as Dougherty County to water dissolution as well as a decrease in structural support (Waltham, 2008). Our analysis of GRACE data also offers the end-user an alternative low-cost and long term water storage monitoring of large areas, such as the </a:t>
            </a:r>
            <a:r>
              <a:rPr lang="en-US" sz="1200" b="0" i="0" u="none" strike="noStrike" kern="1200" cap="none" baseline="0" dirty="0" err="1" smtClean="0">
                <a:solidFill>
                  <a:schemeClr val="dk1"/>
                </a:solidFill>
                <a:effectLst/>
                <a:uFillTx/>
                <a:latin typeface="Calibri"/>
                <a:ea typeface="Calibri"/>
                <a:cs typeface="Calibri"/>
                <a:sym typeface="Calibri"/>
              </a:rPr>
              <a:t>Floridan</a:t>
            </a:r>
            <a:r>
              <a:rPr lang="en-US" sz="1200" b="0" i="0" u="none" strike="noStrike" kern="1200" cap="none" baseline="0" dirty="0" smtClean="0">
                <a:solidFill>
                  <a:schemeClr val="dk1"/>
                </a:solidFill>
                <a:effectLst/>
                <a:uFillTx/>
                <a:latin typeface="Calibri"/>
                <a:ea typeface="Calibri"/>
                <a:cs typeface="Calibri"/>
                <a:sym typeface="Calibri"/>
              </a:rPr>
              <a:t> Aquifer.</a:t>
            </a:r>
            <a:endParaRPr lang="en-US" b="0" dirty="0" smtClean="0">
              <a:effectLst/>
            </a:endParaRPr>
          </a:p>
          <a:p>
            <a:r>
              <a:rPr lang="en-US" b="0" dirty="0" smtClean="0">
                <a:effectLst/>
              </a:rPr>
              <a:t/>
            </a:r>
            <a:br>
              <a:rPr lang="en-US" b="0" dirty="0" smtClean="0">
                <a:effectLst/>
              </a:rPr>
            </a:br>
            <a:r>
              <a:rPr lang="en-US" sz="1200" b="0" i="0" u="none" strike="noStrike" kern="1200" cap="none" baseline="0" dirty="0" smtClean="0">
                <a:solidFill>
                  <a:schemeClr val="dk1"/>
                </a:solidFill>
                <a:effectLst/>
                <a:uFillTx/>
                <a:latin typeface="Calibri"/>
                <a:ea typeface="Calibri"/>
                <a:cs typeface="Calibri"/>
                <a:sym typeface="Calibri"/>
              </a:rPr>
              <a:t>Admittedly, DRASTICS model developed in this project has its limitation by simplifying the groundwater contamination process in real world. However, it still has the ability revealing some potential factors that influence the mechanism and process of contamination, in terms of  depth to groundwater (D), net recharge (R), aquifer media (A), soil media (S), topography (T), impact of </a:t>
            </a:r>
            <a:r>
              <a:rPr lang="en-US" sz="1200" b="0" i="0" u="none" strike="noStrike" kern="1200" cap="none" baseline="0" dirty="0" err="1" smtClean="0">
                <a:solidFill>
                  <a:schemeClr val="dk1"/>
                </a:solidFill>
                <a:effectLst/>
                <a:uFillTx/>
                <a:latin typeface="Calibri"/>
                <a:ea typeface="Calibri"/>
                <a:cs typeface="Calibri"/>
                <a:sym typeface="Calibri"/>
              </a:rPr>
              <a:t>vadose</a:t>
            </a:r>
            <a:r>
              <a:rPr lang="en-US" sz="1200" b="0" i="0" u="none" strike="noStrike" kern="1200" cap="none" baseline="0" dirty="0" smtClean="0">
                <a:solidFill>
                  <a:schemeClr val="dk1"/>
                </a:solidFill>
                <a:effectLst/>
                <a:uFillTx/>
                <a:latin typeface="Calibri"/>
                <a:ea typeface="Calibri"/>
                <a:cs typeface="Calibri"/>
                <a:sym typeface="Calibri"/>
              </a:rPr>
              <a:t> zone (I), hydraulic conductivity (C) and sinkhole density (S).  The comparison of two years’ DRASTICS maps implied that some environmental protection action is worthwhile to be taken by the end-user. Due to the dramatic increases of groundwater contamination risk in the western part of Dougherty County, we recommend a detailed monitoring in this area to the end-user. On the one hand, policy maker can devote the efforts  in eliminating the source that generates contamination. On the other hand, they can interrupt or block the transmission channels of the pollutants. For eastern Dougherty County, areas with high groundwater contamination susceptibility appeared in both 2002 and 2009. And it is alarming that these high risk areas were dominated by agricultural land close to urban areas. Therefore, further examination, long-term monitoring, and rigid control are suggested for the use of pesticides and wastewater discharge in this area particularly. </a:t>
            </a:r>
            <a:endParaRPr sz="1200" b="0" i="0" u="none" strike="noStrike" cap="none" baseline="0" dirty="0">
              <a:solidFill>
                <a:schemeClr val="dk1"/>
              </a:solidFill>
              <a:uFillTx/>
              <a:latin typeface="Calibri"/>
              <a:ea typeface="Calibri"/>
              <a:cs typeface="Calibri"/>
              <a:sym typeface="Calibri"/>
            </a:endParaRPr>
          </a:p>
        </p:txBody>
      </p:sp>
      <p:sp>
        <p:nvSpPr>
          <p:cNvPr id="318" name="Shape 31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uFillTx/>
                <a:latin typeface="Calibri"/>
                <a:ea typeface="Calibri"/>
                <a:cs typeface="Calibri"/>
                <a:sym typeface="Calibri"/>
              </a:rPr>
              <a:t>17</a:t>
            </a:fld>
            <a:endParaRPr lang="en-US" sz="1200" b="0" i="0" u="none" strike="noStrike" cap="none" baseline="0">
              <a:solidFill>
                <a:schemeClr val="dk1"/>
              </a:solidFill>
              <a:uFillTx/>
              <a:latin typeface="Calibri"/>
              <a:ea typeface="Calibri"/>
              <a:cs typeface="Calibri"/>
              <a:sym typeface="Calibri"/>
            </a:endParaRPr>
          </a:p>
        </p:txBody>
      </p:sp>
    </p:spTree>
    <p:extLst>
      <p:ext uri="{BB962C8B-B14F-4D97-AF65-F5344CB8AC3E}">
        <p14:creationId xmlns:p14="http://schemas.microsoft.com/office/powerpoint/2010/main" val="4244903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4" name="Shape 32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uFillTx/>
                <a:latin typeface="Calibri"/>
                <a:ea typeface="Calibri"/>
                <a:cs typeface="Calibri"/>
                <a:sym typeface="Calibri"/>
              </a:rPr>
              <a:t>Future work regarding GRACE and groundwater research can include: groundwater forecasting models using trends established in GRACE analysis. Further research on this topic will help water resource managers make intelligent decisions regarding water conservation.</a:t>
            </a:r>
          </a:p>
          <a:p>
            <a:pPr marL="0" marR="0" lvl="0" indent="0" algn="l" rtl="0">
              <a:spcBef>
                <a:spcPts val="0"/>
              </a:spcBef>
              <a:buNone/>
            </a:pPr>
            <a:endParaRPr sz="1200" b="0" i="0" u="none" strike="noStrike" cap="none" baseline="0" dirty="0">
              <a:solidFill>
                <a:schemeClr val="dk1"/>
              </a:solidFill>
              <a:uFillTx/>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uFillTx/>
                <a:latin typeface="Calibri"/>
                <a:ea typeface="Calibri"/>
                <a:cs typeface="Calibri"/>
                <a:sym typeface="Calibri"/>
              </a:rPr>
              <a:t>To make GRACE data convenient for smaller areas such as Dougherty County, further research is needed to provide accurate GRACE measurements for regions smaller than 250,000 km2. This will help water resource managers make informative decisions on a local – level rather than a regional one</a:t>
            </a:r>
            <a:r>
              <a:rPr lang="en-US" sz="1200" b="0" i="0" u="none" strike="noStrike" cap="none" baseline="0" dirty="0" smtClean="0">
                <a:solidFill>
                  <a:schemeClr val="dk1"/>
                </a:solidFill>
                <a:uFillTx/>
                <a:latin typeface="Calibri"/>
                <a:ea typeface="Calibri"/>
                <a:cs typeface="Calibri"/>
                <a:sym typeface="Calibri"/>
              </a:rPr>
              <a:t>.</a:t>
            </a:r>
          </a:p>
          <a:p>
            <a:pPr marL="0" marR="0" lvl="0" indent="0" algn="l" rtl="0">
              <a:spcBef>
                <a:spcPts val="0"/>
              </a:spcBef>
              <a:buSzPct val="25000"/>
              <a:buNone/>
            </a:pPr>
            <a:endParaRPr lang="en-US" sz="1200" b="0" i="0" u="none" strike="noStrike" cap="none" baseline="0" dirty="0" smtClean="0">
              <a:solidFill>
                <a:schemeClr val="dk1"/>
              </a:solidFill>
              <a:uFillTx/>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smtClean="0">
                <a:solidFill>
                  <a:schemeClr val="dk1"/>
                </a:solidFill>
                <a:uFillTx/>
                <a:latin typeface="Calibri"/>
                <a:ea typeface="Calibri"/>
                <a:cs typeface="Calibri"/>
                <a:sym typeface="Calibri"/>
              </a:rPr>
              <a:t>To make our DRASTICS model easier to access and use, designing a software package should be looked into for future studies. Making the data accessible and user-friendly is a </a:t>
            </a:r>
            <a:endParaRPr lang="en-US" sz="1200" b="0" i="0" u="none" strike="noStrike" cap="none" baseline="0" dirty="0">
              <a:solidFill>
                <a:schemeClr val="dk1"/>
              </a:solidFill>
              <a:uFillTx/>
              <a:latin typeface="Calibri"/>
              <a:ea typeface="Calibri"/>
              <a:cs typeface="Calibri"/>
              <a:sym typeface="Calibri"/>
            </a:endParaRPr>
          </a:p>
        </p:txBody>
      </p:sp>
      <p:sp>
        <p:nvSpPr>
          <p:cNvPr id="325" name="Shape 32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uFillTx/>
                <a:latin typeface="Calibri"/>
                <a:ea typeface="Calibri"/>
                <a:cs typeface="Calibri"/>
                <a:sym typeface="Calibri"/>
              </a:rPr>
              <a:t>18</a:t>
            </a:fld>
            <a:endParaRPr lang="en-US" sz="1200" b="0" i="0" u="none" strike="noStrike" cap="none" baseline="0">
              <a:solidFill>
                <a:schemeClr val="dk1"/>
              </a:solidFill>
              <a:uFillTx/>
              <a:latin typeface="Calibri"/>
              <a:ea typeface="Calibri"/>
              <a:cs typeface="Calibri"/>
              <a:sym typeface="Calibri"/>
            </a:endParaRPr>
          </a:p>
        </p:txBody>
      </p:sp>
    </p:spTree>
    <p:extLst>
      <p:ext uri="{BB962C8B-B14F-4D97-AF65-F5344CB8AC3E}">
        <p14:creationId xmlns:p14="http://schemas.microsoft.com/office/powerpoint/2010/main" val="70254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5" name="Shape 33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uFillTx/>
              <a:latin typeface="Calibri"/>
              <a:ea typeface="Calibri"/>
              <a:cs typeface="Calibri"/>
              <a:sym typeface="Calibri"/>
            </a:endParaRPr>
          </a:p>
        </p:txBody>
      </p:sp>
      <p:sp>
        <p:nvSpPr>
          <p:cNvPr id="336" name="Shape 33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uFillTx/>
                <a:latin typeface="Calibri"/>
                <a:ea typeface="Calibri"/>
                <a:cs typeface="Calibri"/>
                <a:sym typeface="Calibri"/>
              </a:rPr>
              <a:t>19</a:t>
            </a:fld>
            <a:endParaRPr lang="en-US" sz="1200" b="0" i="0" u="none" strike="noStrike" cap="none" baseline="0">
              <a:solidFill>
                <a:schemeClr val="dk1"/>
              </a:solidFill>
              <a:uFillTx/>
              <a:latin typeface="Calibri"/>
              <a:ea typeface="Calibri"/>
              <a:cs typeface="Calibri"/>
              <a:sym typeface="Calibri"/>
            </a:endParaRPr>
          </a:p>
        </p:txBody>
      </p:sp>
    </p:spTree>
    <p:extLst>
      <p:ext uri="{BB962C8B-B14F-4D97-AF65-F5344CB8AC3E}">
        <p14:creationId xmlns:p14="http://schemas.microsoft.com/office/powerpoint/2010/main" val="127922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uFillTx/>
                <a:latin typeface="Calibri"/>
                <a:ea typeface="Calibri"/>
                <a:cs typeface="Calibri"/>
                <a:sym typeface="Calibri"/>
              </a:rPr>
              <a:t>Dougherty County is located within the Dougherty Plain of southwest Georgia and is at the northern edge of Georgia’s portion of the Upper Floridan Aquifer (UFA). The county has a growing population that relies on groundwater resources from the UFA, the Flint River, and Lake Chehaw. Albany is Dougherty County’s largest metropolitan area with a population of approximately 76,000 residents. The local topography is generally flat and underlain by the Ocala Limestone, making this area an importance source of groundwater quantity change and prone to contamination. To address the increased demand for sustainable groundwater supply in Dougherty County, an effective groundwater monitoring and evaluation tool is critical for local water resources management.</a:t>
            </a:r>
          </a:p>
          <a:p>
            <a:pPr marL="0" marR="0" lvl="0" indent="0" algn="l" rtl="0">
              <a:spcBef>
                <a:spcPts val="0"/>
              </a:spcBef>
              <a:buNone/>
            </a:pPr>
            <a:endParaRPr sz="1200" b="0" i="0" u="none" strike="noStrike" cap="none" baseline="0">
              <a:solidFill>
                <a:schemeClr val="dk1"/>
              </a:solidFill>
              <a:uFillTx/>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uFillTx/>
                <a:latin typeface="Calibri"/>
                <a:ea typeface="Calibri"/>
                <a:cs typeface="Calibri"/>
                <a:sym typeface="Calibri"/>
              </a:rPr>
              <a:t>Base Layer Source: ESRI, HERE, DeLorme, TomTom, Intermap, increment P Corp., GEBCO, USGS, FAO, NPS, NCRCAN, GeoBase, IGN, Kadaster NL, Ordnance Survey, ESRI Japan, METI, ESRI China (Hong Kong), swisstopo, MapmyIndia, Copyright OpenStreetMap contributors, and the GIS User Community.</a:t>
            </a:r>
          </a:p>
          <a:p>
            <a:pPr marL="0" marR="0" lvl="0" indent="0" algn="l" rtl="0">
              <a:spcBef>
                <a:spcPts val="0"/>
              </a:spcBef>
              <a:buNone/>
            </a:pPr>
            <a:endParaRPr sz="1200" b="0" i="0" u="none" strike="noStrike" cap="none" baseline="0">
              <a:solidFill>
                <a:schemeClr val="dk1"/>
              </a:solidFill>
              <a:uFillTx/>
              <a:latin typeface="Calibri"/>
              <a:ea typeface="Calibri"/>
              <a:cs typeface="Calibri"/>
              <a:sym typeface="Calibri"/>
            </a:endParaRPr>
          </a:p>
        </p:txBody>
      </p:sp>
      <p:sp>
        <p:nvSpPr>
          <p:cNvPr id="182" name="Shape 18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uFillTx/>
                <a:latin typeface="Calibri"/>
                <a:ea typeface="Calibri"/>
                <a:cs typeface="Calibri"/>
                <a:sym typeface="Calibri"/>
              </a:rPr>
              <a:t>2</a:t>
            </a:fld>
            <a:endParaRPr lang="en-US" sz="1200" b="0" i="0" u="none" strike="noStrike" cap="none" baseline="0">
              <a:solidFill>
                <a:schemeClr val="dk1"/>
              </a:solidFill>
              <a:uFillTx/>
              <a:latin typeface="Calibri"/>
              <a:ea typeface="Calibri"/>
              <a:cs typeface="Calibri"/>
              <a:sym typeface="Calibri"/>
            </a:endParaRPr>
          </a:p>
        </p:txBody>
      </p:sp>
    </p:spTree>
    <p:extLst>
      <p:ext uri="{BB962C8B-B14F-4D97-AF65-F5344CB8AC3E}">
        <p14:creationId xmlns:p14="http://schemas.microsoft.com/office/powerpoint/2010/main" val="909039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uFillTx/>
              </a:rPr>
              <a:t>This project follows </a:t>
            </a:r>
            <a:r>
              <a:rPr lang="en-US" baseline="0" dirty="0" smtClean="0">
                <a:uFillTx/>
              </a:rPr>
              <a:t>the one done by Georgia disaster team in summer 2015. Their major focus is on sinkhole formation in the southwest Georgia during 1999 to 2011, and they found sinkhole density gradually increased in the study period. The team mapped sinkhole susceptibility derived from sinkhole density and susceptibility over the year. As we may know, the formation of sinkholes is directly related to groundwater. Is that possible that sinkhole density increase has something to do with groundwater change? How we can make use of sinkhole inventory to inform water management, especial groundwater management in practice? These questions lead to our project this term, which focuses on groundwater storage and contamination risk. </a:t>
            </a:r>
            <a:endParaRPr lang="en-US" dirty="0">
              <a:uFillTx/>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uFillTx/>
              </a:rPr>
              <a:t>3</a:t>
            </a:fld>
            <a:endParaRPr lang="en-US">
              <a:uFillTx/>
            </a:endParaRPr>
          </a:p>
        </p:txBody>
      </p:sp>
    </p:spTree>
    <p:extLst>
      <p:ext uri="{BB962C8B-B14F-4D97-AF65-F5344CB8AC3E}">
        <p14:creationId xmlns:p14="http://schemas.microsoft.com/office/powerpoint/2010/main" val="3030637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uFillTx/>
              </a:rPr>
              <a:t>Pumping groundwater</a:t>
            </a:r>
            <a:r>
              <a:rPr lang="en-US" baseline="0" dirty="0" smtClean="0">
                <a:uFillTx/>
              </a:rPr>
              <a:t> at a faster rate than it can be recharged can have some negative effectives of the environment and the people who make use of the water:</a:t>
            </a:r>
          </a:p>
          <a:p>
            <a:pPr marL="228600" indent="-228600">
              <a:buAutoNum type="arabicPeriod"/>
            </a:pPr>
            <a:r>
              <a:rPr lang="en-US" baseline="0" dirty="0" smtClean="0">
                <a:uFillTx/>
              </a:rPr>
              <a:t>Lowering the water table</a:t>
            </a:r>
          </a:p>
          <a:p>
            <a:pPr marL="228600" indent="-228600">
              <a:buAutoNum type="arabicPeriod"/>
            </a:pPr>
            <a:r>
              <a:rPr lang="en-US" baseline="0" dirty="0" smtClean="0">
                <a:uFillTx/>
              </a:rPr>
              <a:t>Increase costs for the user </a:t>
            </a:r>
          </a:p>
          <a:p>
            <a:pPr marL="228600" indent="-228600">
              <a:buAutoNum type="arabicPeriod"/>
            </a:pPr>
            <a:r>
              <a:rPr lang="en-US" altLang="zh-CN" baseline="0" dirty="0" smtClean="0">
                <a:uFillTx/>
              </a:rPr>
              <a:t>Land subsidence – the basic cause is a loss of below ground. This loss is most often caused by human activities, mainly from withdraw of groundwater. </a:t>
            </a:r>
          </a:p>
          <a:p>
            <a:pPr marL="228600" indent="-228600">
              <a:buAutoNum type="arabicPeriod"/>
            </a:pPr>
            <a:endParaRPr lang="en-US" baseline="0" dirty="0" smtClean="0">
              <a:uFillTx/>
            </a:endParaRPr>
          </a:p>
          <a:p>
            <a:pPr marL="0" indent="0">
              <a:buNone/>
            </a:pPr>
            <a:r>
              <a:rPr lang="en-US" baseline="0" dirty="0" smtClean="0">
                <a:uFillTx/>
              </a:rPr>
              <a:t>Image credit URL: http://water.usgs.gov/edu/earthgwdecline.html</a:t>
            </a:r>
            <a:endParaRPr lang="en-US" dirty="0">
              <a:uFillTx/>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uFillTx/>
                <a:latin typeface="Calibri"/>
                <a:ea typeface="Calibri"/>
                <a:cs typeface="Calibri"/>
                <a:sym typeface="Calibri"/>
              </a:rPr>
              <a:t>4</a:t>
            </a:fld>
            <a:endParaRPr lang="en-US" sz="1200" b="0" i="0" u="none" strike="noStrike" cap="none" baseline="0">
              <a:solidFill>
                <a:schemeClr val="dk1"/>
              </a:solidFill>
              <a:uFillTx/>
              <a:latin typeface="Calibri"/>
              <a:ea typeface="Calibri"/>
              <a:cs typeface="Calibri"/>
              <a:sym typeface="Calibri"/>
            </a:endParaRPr>
          </a:p>
        </p:txBody>
      </p:sp>
    </p:spTree>
    <p:extLst>
      <p:ext uri="{BB962C8B-B14F-4D97-AF65-F5344CB8AC3E}">
        <p14:creationId xmlns:p14="http://schemas.microsoft.com/office/powerpoint/2010/main" val="404077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effectLst/>
                <a:uFillTx/>
                <a:latin typeface="+mn-lt"/>
                <a:ea typeface="+mn-ea"/>
                <a:cs typeface="+mn-cs"/>
              </a:rPr>
              <a:t>Groundwater is located subsurface. So there is a myth that it is only remotely related to our daily life. </a:t>
            </a:r>
            <a:r>
              <a:rPr lang="en-US" sz="1200" b="0" i="0" u="none" strike="noStrike" kern="1200" dirty="0" smtClean="0">
                <a:solidFill>
                  <a:schemeClr val="tx1"/>
                </a:solidFill>
                <a:effectLst/>
                <a:uFillTx/>
                <a:latin typeface="+mn-lt"/>
                <a:ea typeface="+mn-ea"/>
                <a:cs typeface="+mn-cs"/>
              </a:rPr>
              <a:t>The use of groundwater can be dated back to 5000 BC. The use of groundwater in</a:t>
            </a:r>
            <a:r>
              <a:rPr lang="en-US" sz="1200" b="0" i="0" u="none" strike="noStrike" kern="1200" baseline="0" dirty="0" smtClean="0">
                <a:solidFill>
                  <a:schemeClr val="tx1"/>
                </a:solidFill>
                <a:effectLst/>
                <a:uFillTx/>
                <a:latin typeface="+mn-lt"/>
                <a:ea typeface="+mn-ea"/>
                <a:cs typeface="+mn-cs"/>
              </a:rPr>
              <a:t> the U.S. were already popular 100 years ago. </a:t>
            </a:r>
          </a:p>
          <a:p>
            <a:endParaRPr lang="en-US" sz="1200" b="0" i="0" u="none" strike="noStrike" kern="1200" baseline="0" dirty="0">
              <a:solidFill>
                <a:schemeClr val="tx1"/>
              </a:solidFill>
              <a:effectLst/>
              <a:uFillTx/>
              <a:latin typeface="+mn-lt"/>
              <a:ea typeface="+mn-ea"/>
              <a:cs typeface="+mn-cs"/>
            </a:endParaRPr>
          </a:p>
          <a:p>
            <a:r>
              <a:rPr lang="en-US" sz="1200" b="0" i="0" u="none" strike="noStrike" kern="1200" baseline="0" dirty="0" smtClean="0">
                <a:solidFill>
                  <a:schemeClr val="tx1"/>
                </a:solidFill>
                <a:effectLst/>
                <a:uFillTx/>
                <a:latin typeface="+mn-lt"/>
                <a:ea typeface="+mn-ea"/>
                <a:cs typeface="+mn-cs"/>
              </a:rPr>
              <a:t>The US uses nearly 80 billion gallons per day of groundwater for public use.</a:t>
            </a:r>
          </a:p>
          <a:p>
            <a:endParaRPr lang="en-US" sz="1200" b="0" i="0" u="none" strike="noStrike" kern="1200" baseline="0" dirty="0" smtClean="0">
              <a:solidFill>
                <a:schemeClr val="tx1"/>
              </a:solidFill>
              <a:effectLst/>
              <a:uFillTx/>
              <a:latin typeface="+mn-lt"/>
              <a:ea typeface="+mn-ea"/>
              <a:cs typeface="+mn-cs"/>
            </a:endParaRPr>
          </a:p>
          <a:p>
            <a:r>
              <a:rPr lang="en-US" sz="1200" b="0" i="0" u="none" strike="noStrike" kern="1200" baseline="0" dirty="0" smtClean="0">
                <a:solidFill>
                  <a:schemeClr val="tx1"/>
                </a:solidFill>
                <a:effectLst/>
                <a:uFillTx/>
                <a:latin typeface="+mn-lt"/>
                <a:ea typeface="+mn-ea"/>
                <a:cs typeface="+mn-cs"/>
              </a:rPr>
              <a:t>We are still using the same wells today. There way no other way to monitor groundwater before the GRACE mission launched in 2002.</a:t>
            </a:r>
          </a:p>
          <a:p>
            <a:endParaRPr lang="en-US" sz="1200" b="0" i="0" u="none" strike="noStrike" kern="1200" baseline="0" dirty="0" smtClean="0">
              <a:solidFill>
                <a:schemeClr val="tx1"/>
              </a:solidFill>
              <a:effectLst/>
              <a:uFillTx/>
              <a:latin typeface="+mn-lt"/>
              <a:ea typeface="+mn-ea"/>
              <a:cs typeface="+mn-cs"/>
            </a:endParaRPr>
          </a:p>
          <a:p>
            <a:endParaRPr lang="en-US" sz="1200" b="0" i="0" u="none" strike="noStrike" kern="1200" baseline="0" dirty="0" smtClean="0">
              <a:solidFill>
                <a:schemeClr val="tx1"/>
              </a:solidFill>
              <a:effectLst/>
              <a:uFillTx/>
              <a:latin typeface="+mn-lt"/>
              <a:ea typeface="+mn-ea"/>
              <a:cs typeface="+mn-cs"/>
            </a:endParaRPr>
          </a:p>
          <a:p>
            <a:r>
              <a:rPr lang="en-US" sz="1200" b="0" i="0" u="none" strike="noStrike" kern="1200" baseline="0" dirty="0" smtClean="0">
                <a:solidFill>
                  <a:schemeClr val="tx1"/>
                </a:solidFill>
                <a:effectLst/>
                <a:uFillTx/>
                <a:latin typeface="+mn-lt"/>
                <a:ea typeface="+mn-ea"/>
                <a:cs typeface="+mn-cs"/>
              </a:rPr>
              <a:t>Image Credit URL: http://info.ngwa.org/servicecenter/museum/museum.cfm</a:t>
            </a:r>
            <a:endParaRPr lang="en-US" sz="1200" b="0" i="0" u="none" strike="noStrike" kern="1200" baseline="0" dirty="0" smtClean="0">
              <a:solidFill>
                <a:srgbClr val="002060"/>
              </a:solidFill>
              <a:effectLst/>
              <a:uFillTx/>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uFillTx/>
              </a:rPr>
              <a:t>5</a:t>
            </a:fld>
            <a:endParaRPr lang="en-US">
              <a:uFillTx/>
            </a:endParaRPr>
          </a:p>
        </p:txBody>
      </p:sp>
    </p:spTree>
    <p:extLst>
      <p:ext uri="{BB962C8B-B14F-4D97-AF65-F5344CB8AC3E}">
        <p14:creationId xmlns:p14="http://schemas.microsoft.com/office/powerpoint/2010/main" val="660781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050" dirty="0" smtClean="0">
                <a:uFillTx/>
              </a:rPr>
              <a:t>In southwest </a:t>
            </a:r>
            <a:r>
              <a:rPr lang="en-US" sz="1050" dirty="0">
                <a:uFillTx/>
              </a:rPr>
              <a:t>Georgia, </a:t>
            </a:r>
            <a:r>
              <a:rPr lang="en-US" sz="1050" dirty="0" smtClean="0">
                <a:uFillTx/>
              </a:rPr>
              <a:t>population</a:t>
            </a:r>
            <a:r>
              <a:rPr lang="en-US" sz="1050" baseline="0" dirty="0" smtClean="0">
                <a:uFillTx/>
              </a:rPr>
              <a:t> grows significantly</a:t>
            </a:r>
            <a:r>
              <a:rPr lang="en-US" sz="1050" dirty="0" smtClean="0">
                <a:uFillTx/>
              </a:rPr>
              <a:t> </a:t>
            </a:r>
            <a:r>
              <a:rPr lang="en-US" sz="1050" dirty="0">
                <a:uFillTx/>
              </a:rPr>
              <a:t>in an agricultural region with restrictions on surface water extraction due in part to recent drought conditions. Subsequently, demand for groundwater resources has </a:t>
            </a:r>
            <a:r>
              <a:rPr lang="en-US" sz="1050" dirty="0" smtClean="0">
                <a:uFillTx/>
              </a:rPr>
              <a:t>increased. </a:t>
            </a:r>
            <a:r>
              <a:rPr lang="en-US" sz="1050" dirty="0">
                <a:uFillTx/>
              </a:rPr>
              <a:t>To sustainably manage water resources, it is important to quantify trends in groundwater storage change. </a:t>
            </a:r>
            <a:endParaRPr lang="en-US" sz="1050" dirty="0" smtClean="0">
              <a:uFillTx/>
            </a:endParaRPr>
          </a:p>
          <a:p>
            <a:endParaRPr lang="en-US" sz="1050" dirty="0" smtClean="0">
              <a:uFillTx/>
            </a:endParaRPr>
          </a:p>
          <a:p>
            <a:r>
              <a:rPr lang="en-US" sz="1050" dirty="0" smtClean="0">
                <a:uFillTx/>
              </a:rPr>
              <a:t>This </a:t>
            </a:r>
            <a:r>
              <a:rPr lang="en-US" sz="1050" dirty="0">
                <a:uFillTx/>
              </a:rPr>
              <a:t>area </a:t>
            </a:r>
            <a:r>
              <a:rPr lang="en-US" sz="1050" dirty="0" smtClean="0">
                <a:uFillTx/>
              </a:rPr>
              <a:t>is also exposed to sinkholes which pose </a:t>
            </a:r>
            <a:r>
              <a:rPr lang="en-US" sz="1050" dirty="0">
                <a:uFillTx/>
              </a:rPr>
              <a:t>a threat to groundwater pollution, as they can quickly introduce contaminants to karst aquifer systems (i.e., the Upper </a:t>
            </a:r>
            <a:r>
              <a:rPr lang="en-US" sz="1050" dirty="0" err="1">
                <a:uFillTx/>
              </a:rPr>
              <a:t>Floridan</a:t>
            </a:r>
            <a:r>
              <a:rPr lang="en-US" sz="1050" dirty="0">
                <a:uFillTx/>
              </a:rPr>
              <a:t> Aquifer) which supply a large percentage of drinking and agricultural water in the study area. This knowledge will be useful for farmers who rely on groundwater resources, land use and city planners responsible for infrastructure development, and municipalities responsible for delivering safe drinking water to </a:t>
            </a:r>
            <a:r>
              <a:rPr lang="en-US" sz="1050" dirty="0" smtClean="0">
                <a:uFillTx/>
              </a:rPr>
              <a:t>consumers.</a:t>
            </a:r>
            <a:endParaRPr lang="en-US" sz="1050" dirty="0">
              <a:uFillTx/>
            </a:endParaRPr>
          </a:p>
          <a:p>
            <a:endParaRPr lang="en-US" sz="1050" dirty="0">
              <a:uFillTx/>
            </a:endParaRPr>
          </a:p>
          <a:p>
            <a:r>
              <a:rPr lang="en-US" sz="1050" dirty="0">
                <a:uFillTx/>
              </a:rPr>
              <a:t>Image credit URL: http://water.usgs.gov/ogw/gwrp/stratdir/activities.html</a:t>
            </a:r>
          </a:p>
          <a:p>
            <a:endParaRPr lang="en-US" dirty="0">
              <a:uFillTx/>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uFillTx/>
              </a:rPr>
              <a:t>6</a:t>
            </a:fld>
            <a:endParaRPr lang="en-US">
              <a:uFillTx/>
            </a:endParaRPr>
          </a:p>
        </p:txBody>
      </p:sp>
    </p:spTree>
    <p:extLst>
      <p:ext uri="{BB962C8B-B14F-4D97-AF65-F5344CB8AC3E}">
        <p14:creationId xmlns:p14="http://schemas.microsoft.com/office/powerpoint/2010/main" val="1970250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uFillTx/>
                <a:latin typeface="Calibri"/>
                <a:ea typeface="Calibri"/>
                <a:cs typeface="Calibri"/>
                <a:sym typeface="Calibri"/>
              </a:rPr>
              <a:t>The objectives of this project were to:</a:t>
            </a:r>
          </a:p>
          <a:p>
            <a:pPr marL="0" marR="0" lvl="0" indent="0" algn="l" rtl="0">
              <a:spcBef>
                <a:spcPts val="0"/>
              </a:spcBef>
              <a:buSzPct val="25000"/>
              <a:buNone/>
            </a:pPr>
            <a:r>
              <a:rPr lang="en-US" sz="1200" b="0" i="0" u="none" strike="noStrike" cap="none" baseline="0" dirty="0">
                <a:solidFill>
                  <a:schemeClr val="dk1"/>
                </a:solidFill>
                <a:uFillTx/>
                <a:latin typeface="Calibri"/>
                <a:ea typeface="Calibri"/>
                <a:cs typeface="Calibri"/>
                <a:sym typeface="Calibri"/>
              </a:rPr>
              <a:t>1.) Assess groundwater storage changes from 2002 and 2009 in the UFA (Upper </a:t>
            </a:r>
            <a:r>
              <a:rPr lang="en-US" sz="1200" b="0" i="0" u="none" strike="noStrike" cap="none" baseline="0" dirty="0" err="1">
                <a:solidFill>
                  <a:schemeClr val="dk1"/>
                </a:solidFill>
                <a:uFillTx/>
                <a:latin typeface="Calibri"/>
                <a:ea typeface="Calibri"/>
                <a:cs typeface="Calibri"/>
                <a:sym typeface="Calibri"/>
              </a:rPr>
              <a:t>Floridan</a:t>
            </a:r>
            <a:r>
              <a:rPr lang="en-US" sz="1200" b="0" i="0" u="none" strike="noStrike" cap="none" baseline="0" dirty="0">
                <a:solidFill>
                  <a:schemeClr val="dk1"/>
                </a:solidFill>
                <a:uFillTx/>
                <a:latin typeface="Calibri"/>
                <a:ea typeface="Calibri"/>
                <a:cs typeface="Calibri"/>
                <a:sym typeface="Calibri"/>
              </a:rPr>
              <a:t> Aquifer) portion of southwestern Georgia using NASA Earth Observations.</a:t>
            </a:r>
          </a:p>
          <a:p>
            <a:pPr marL="0" marR="0" lvl="0" indent="0" algn="l" rtl="0">
              <a:spcBef>
                <a:spcPts val="0"/>
              </a:spcBef>
              <a:buSzPct val="25000"/>
              <a:buNone/>
            </a:pPr>
            <a:r>
              <a:rPr lang="en-US" sz="1200" b="0" i="0" u="none" strike="noStrike" cap="none" baseline="0" dirty="0">
                <a:solidFill>
                  <a:schemeClr val="dk1"/>
                </a:solidFill>
                <a:uFillTx/>
                <a:latin typeface="Calibri"/>
                <a:ea typeface="Calibri"/>
                <a:cs typeface="Calibri"/>
                <a:sym typeface="Calibri"/>
              </a:rPr>
              <a:t>2.) Develop contamination vulnerability maps using Dougherty County as the focal area. Building upon the traditional DRASTIC model, sinkhole susceptibility was incorporated to assess groundwater contamination vulnerability. The sinkhole susceptibility results from the Summer 2015 Georgia Disasters project were utilized in the team’s modified DRASTIC model. </a:t>
            </a:r>
          </a:p>
          <a:p>
            <a:pPr marL="0" marR="0" lvl="0" indent="0" algn="l" rtl="0">
              <a:spcBef>
                <a:spcPts val="0"/>
              </a:spcBef>
              <a:buNone/>
            </a:pPr>
            <a:endParaRPr sz="1200" b="0" i="0" u="none" strike="noStrike" cap="none" baseline="0" dirty="0">
              <a:solidFill>
                <a:schemeClr val="dk1"/>
              </a:solidFill>
              <a:uFillTx/>
              <a:latin typeface="Calibri"/>
              <a:ea typeface="Calibri"/>
              <a:cs typeface="Calibri"/>
              <a:sym typeface="Calibri"/>
            </a:endParaRPr>
          </a:p>
        </p:txBody>
      </p:sp>
      <p:sp>
        <p:nvSpPr>
          <p:cNvPr id="166" name="Shape 16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uFillTx/>
                <a:latin typeface="Calibri"/>
                <a:ea typeface="Calibri"/>
                <a:cs typeface="Calibri"/>
                <a:sym typeface="Calibri"/>
              </a:rPr>
              <a:t>7</a:t>
            </a:fld>
            <a:endParaRPr lang="en-US" sz="1200" b="0" i="0" u="none" strike="noStrike" cap="none" baseline="0">
              <a:solidFill>
                <a:schemeClr val="dk1"/>
              </a:solidFill>
              <a:uFillTx/>
              <a:latin typeface="Calibri"/>
              <a:ea typeface="Calibri"/>
              <a:cs typeface="Calibri"/>
              <a:sym typeface="Calibri"/>
            </a:endParaRPr>
          </a:p>
        </p:txBody>
      </p:sp>
    </p:spTree>
    <p:extLst>
      <p:ext uri="{BB962C8B-B14F-4D97-AF65-F5344CB8AC3E}">
        <p14:creationId xmlns:p14="http://schemas.microsoft.com/office/powerpoint/2010/main" val="1436405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2" name="Shape 19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uFillTx/>
                <a:latin typeface="Calibri"/>
                <a:ea typeface="Calibri"/>
                <a:cs typeface="Calibri"/>
                <a:sym typeface="Calibri"/>
              </a:rPr>
              <a:t>Three NASA Earth Observations were used in this project.</a:t>
            </a:r>
          </a:p>
          <a:p>
            <a:pPr marL="0" marR="0" lvl="0" indent="0" algn="l" rtl="0">
              <a:spcBef>
                <a:spcPts val="0"/>
              </a:spcBef>
              <a:buNone/>
            </a:pPr>
            <a:endParaRPr sz="1200" b="0" i="0" u="none" strike="noStrike" cap="none" baseline="0">
              <a:solidFill>
                <a:schemeClr val="dk1"/>
              </a:solidFill>
              <a:uFillTx/>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uFillTx/>
                <a:latin typeface="Calibri"/>
                <a:ea typeface="Calibri"/>
                <a:cs typeface="Calibri"/>
                <a:sym typeface="Calibri"/>
              </a:rPr>
              <a:t>GRACE and Aqua AMSR-E were used to quantify groundwater changes and develop the groundwater storage change map in this project. The GRACE satellite provided total water storage data while the Aqua AMSR-E sensor provided data for the snow water equivalent and soil moisture indices.</a:t>
            </a:r>
          </a:p>
          <a:p>
            <a:pPr marL="0" marR="0" lvl="0" indent="0" algn="l" rtl="0">
              <a:spcBef>
                <a:spcPts val="0"/>
              </a:spcBef>
              <a:buNone/>
            </a:pPr>
            <a:endParaRPr sz="1200" b="0" i="0" u="none" strike="noStrike" cap="none" baseline="0">
              <a:solidFill>
                <a:schemeClr val="dk1"/>
              </a:solidFill>
              <a:uFillTx/>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uFillTx/>
                <a:latin typeface="Calibri"/>
                <a:ea typeface="Calibri"/>
                <a:cs typeface="Calibri"/>
                <a:sym typeface="Calibri"/>
              </a:rPr>
              <a:t>The Terra MODIS Earth Observation was used to assess the recharge parameter of the DRASTIC model. We obtained yearly evapotranspiration data from MODIS to accurately rate the recharge parameter of our model. </a:t>
            </a:r>
          </a:p>
          <a:p>
            <a:pPr marL="0" marR="0" lvl="0" indent="0" algn="l" rtl="0">
              <a:spcBef>
                <a:spcPts val="0"/>
              </a:spcBef>
              <a:buNone/>
            </a:pPr>
            <a:endParaRPr sz="1200" b="0" i="0" u="none" strike="noStrike" cap="none" baseline="0">
              <a:solidFill>
                <a:schemeClr val="dk1"/>
              </a:solidFill>
              <a:uFillTx/>
              <a:latin typeface="Calibri"/>
              <a:ea typeface="Calibri"/>
              <a:cs typeface="Calibri"/>
              <a:sym typeface="Calibri"/>
            </a:endParaRPr>
          </a:p>
          <a:p>
            <a:pPr marL="0" marR="0" lvl="0" indent="0" algn="l" rtl="0">
              <a:spcBef>
                <a:spcPts val="0"/>
              </a:spcBef>
              <a:buSzPct val="25000"/>
              <a:buNone/>
            </a:pPr>
            <a:r>
              <a:rPr lang="en-US" sz="1200" b="0" i="0" u="none" strike="noStrike" cap="none" baseline="0">
                <a:solidFill>
                  <a:schemeClr val="dk1"/>
                </a:solidFill>
                <a:uFillTx/>
                <a:latin typeface="Calibri"/>
                <a:ea typeface="Calibri"/>
                <a:cs typeface="Calibri"/>
                <a:sym typeface="Calibri"/>
              </a:rPr>
              <a:t>Image credit URL: http://www.devpedia.developexchange.com/dv/index.php?title=List_of_Satellite_Pictures</a:t>
            </a:r>
          </a:p>
          <a:p>
            <a:pPr marL="0" marR="0" lvl="0" indent="0" algn="l" rtl="0">
              <a:spcBef>
                <a:spcPts val="0"/>
              </a:spcBef>
              <a:buNone/>
            </a:pPr>
            <a:endParaRPr sz="1200" b="0" i="0" u="none" strike="noStrike" cap="none" baseline="0">
              <a:solidFill>
                <a:schemeClr val="dk1"/>
              </a:solidFill>
              <a:uFillTx/>
              <a:latin typeface="Calibri"/>
              <a:ea typeface="Calibri"/>
              <a:cs typeface="Calibri"/>
              <a:sym typeface="Calibri"/>
            </a:endParaRPr>
          </a:p>
        </p:txBody>
      </p:sp>
      <p:sp>
        <p:nvSpPr>
          <p:cNvPr id="193" name="Shape 19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uFillTx/>
                <a:latin typeface="Calibri"/>
                <a:ea typeface="Calibri"/>
                <a:cs typeface="Calibri"/>
                <a:sym typeface="Calibri"/>
              </a:rPr>
              <a:t>8</a:t>
            </a:fld>
            <a:endParaRPr lang="en-US" sz="1200" b="0" i="0" u="none" strike="noStrike" cap="none" baseline="0">
              <a:solidFill>
                <a:schemeClr val="dk1"/>
              </a:solidFill>
              <a:uFillTx/>
              <a:latin typeface="Calibri"/>
              <a:ea typeface="Calibri"/>
              <a:cs typeface="Calibri"/>
              <a:sym typeface="Calibri"/>
            </a:endParaRPr>
          </a:p>
        </p:txBody>
      </p:sp>
    </p:spTree>
    <p:extLst>
      <p:ext uri="{BB962C8B-B14F-4D97-AF65-F5344CB8AC3E}">
        <p14:creationId xmlns:p14="http://schemas.microsoft.com/office/powerpoint/2010/main" val="3766497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dirty="0">
                <a:solidFill>
                  <a:schemeClr val="dk1"/>
                </a:solidFill>
                <a:uFillTx/>
                <a:latin typeface="Calibri"/>
                <a:ea typeface="Calibri"/>
                <a:cs typeface="Calibri"/>
                <a:sym typeface="Calibri"/>
              </a:rPr>
              <a:t>The GRACE satellites were launched in March 2002. GRACE’s primary objective is to measure gravitational anomalies over time and space. One of GRACE’s capabilities is to interpret water storage changes derived from its detection of changes in gravitational anomalies. Because water is so heavy, it can cause changes in Earth’s gravity field. Scientists to isolate the anomalies caused by water mass and measure hydrological elements such as groundwater. </a:t>
            </a:r>
          </a:p>
          <a:p>
            <a:pPr marL="0" marR="0" lvl="0" indent="0" algn="l" rtl="0">
              <a:spcBef>
                <a:spcPts val="0"/>
              </a:spcBef>
              <a:buNone/>
            </a:pPr>
            <a:endParaRPr sz="1200" b="0" i="0" u="none" strike="noStrike" cap="none" baseline="0" dirty="0">
              <a:solidFill>
                <a:schemeClr val="dk1"/>
              </a:solidFill>
              <a:uFillTx/>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uFillTx/>
                <a:latin typeface="Calibri"/>
                <a:ea typeface="Calibri"/>
                <a:cs typeface="Calibri"/>
                <a:sym typeface="Calibri"/>
              </a:rPr>
              <a:t>A positive anomaly represents a “mass surplus” in Earth’s gravitational field while a negative anomaly represents a “mass deficit”. We can interpret a negative value as a decrease in water storage and vice versa. </a:t>
            </a:r>
            <a:endParaRPr lang="en-US" sz="1200" b="0" i="0" u="none" strike="noStrike" cap="none" baseline="0" dirty="0" smtClean="0">
              <a:solidFill>
                <a:schemeClr val="dk1"/>
              </a:solidFill>
              <a:uFillTx/>
              <a:latin typeface="Calibri"/>
              <a:ea typeface="Calibri"/>
              <a:cs typeface="Calibri"/>
              <a:sym typeface="Calibri"/>
            </a:endParaRPr>
          </a:p>
          <a:p>
            <a:pPr marL="0" marR="0" lvl="0" indent="0" algn="l" rtl="0">
              <a:spcBef>
                <a:spcPts val="0"/>
              </a:spcBef>
              <a:buSzPct val="25000"/>
              <a:buNone/>
            </a:pPr>
            <a:endParaRPr lang="en-US" sz="1200" b="0" i="0" u="none" strike="noStrike" cap="none" baseline="0" dirty="0" smtClean="0">
              <a:solidFill>
                <a:schemeClr val="dk1"/>
              </a:solidFill>
              <a:uFillTx/>
              <a:latin typeface="Calibri"/>
              <a:ea typeface="Calibri"/>
              <a:cs typeface="Calibri"/>
              <a:sym typeface="Calibri"/>
            </a:endParaRPr>
          </a:p>
          <a:p>
            <a:pPr marL="0" marR="0" lvl="0" indent="0" algn="l" rtl="0">
              <a:spcBef>
                <a:spcPts val="0"/>
              </a:spcBef>
              <a:buSzPct val="25000"/>
              <a:buNone/>
            </a:pPr>
            <a:endParaRPr lang="en-US" sz="1200" b="0" i="0" u="none" strike="noStrike" cap="none" baseline="0" dirty="0" smtClean="0">
              <a:solidFill>
                <a:schemeClr val="dk1"/>
              </a:solidFill>
              <a:uFillTx/>
              <a:latin typeface="Calibri"/>
              <a:ea typeface="Calibri"/>
              <a:cs typeface="Calibri"/>
              <a:sym typeface="Calibri"/>
            </a:endParaRPr>
          </a:p>
          <a:p>
            <a:pPr marL="0" marR="0" lvl="0" indent="0" algn="l" rtl="0">
              <a:spcBef>
                <a:spcPts val="0"/>
              </a:spcBef>
              <a:buSzPct val="25000"/>
              <a:buNone/>
            </a:pPr>
            <a:r>
              <a:rPr lang="en-US" sz="1200" b="0" i="0" u="none" strike="noStrike" kern="1200" cap="none" baseline="0" dirty="0" smtClean="0">
                <a:solidFill>
                  <a:schemeClr val="dk1"/>
                </a:solidFill>
                <a:effectLst/>
                <a:uFillTx/>
                <a:latin typeface="Calibri"/>
                <a:ea typeface="Calibri"/>
                <a:cs typeface="Calibri"/>
                <a:sym typeface="Calibri"/>
              </a:rPr>
              <a:t> Image credit URL: ftp://podaac.jpl.nasa.gov/pub/tellus/monthly_mass_grids/chambers-destripe/dpc200711/browse/anim/csr300lnd_RL04_500x260.gif</a:t>
            </a:r>
            <a:endParaRPr lang="en-US" sz="1200" b="0" i="0" u="none" strike="noStrike" cap="none" baseline="0" dirty="0">
              <a:solidFill>
                <a:srgbClr val="002060"/>
              </a:solidFill>
              <a:uFillTx/>
              <a:latin typeface="Calibri"/>
              <a:ea typeface="Calibri"/>
              <a:cs typeface="Calibri"/>
              <a:sym typeface="Calibri"/>
            </a:endParaRPr>
          </a:p>
        </p:txBody>
      </p:sp>
      <p:sp>
        <p:nvSpPr>
          <p:cNvPr id="211" name="Shape 21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uFillTx/>
                <a:latin typeface="Calibri"/>
                <a:ea typeface="Calibri"/>
                <a:cs typeface="Calibri"/>
                <a:sym typeface="Calibri"/>
              </a:rPr>
              <a:t>9</a:t>
            </a:fld>
            <a:endParaRPr lang="en-US" sz="1200" b="0" i="0" u="none" strike="noStrike" cap="none" baseline="0">
              <a:solidFill>
                <a:schemeClr val="dk1"/>
              </a:solidFill>
              <a:uFillTx/>
              <a:latin typeface="Calibri"/>
              <a:ea typeface="Calibri"/>
              <a:cs typeface="Calibri"/>
              <a:sym typeface="Calibri"/>
            </a:endParaRPr>
          </a:p>
        </p:txBody>
      </p:sp>
    </p:spTree>
    <p:extLst>
      <p:ext uri="{BB962C8B-B14F-4D97-AF65-F5344CB8AC3E}">
        <p14:creationId xmlns:p14="http://schemas.microsoft.com/office/powerpoint/2010/main" val="31661958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4"/>
        <p:cNvGrpSpPr/>
        <p:nvPr/>
      </p:nvGrpSpPr>
      <p:grpSpPr>
        <a:xfrm>
          <a:off x="0" y="0"/>
          <a:ext cx="0" cy="0"/>
          <a:chOff x="0" y="0"/>
          <a:chExt cx="0" cy="0"/>
        </a:xfrm>
      </p:grpSpPr>
      <p:sp>
        <p:nvSpPr>
          <p:cNvPr id="15" name="Shape 15"/>
          <p:cNvSpPr>
            <a:spLocks/>
          </p:cNvSpPr>
          <p:nvPr/>
        </p:nvSpPr>
        <p:spPr>
          <a:xfrm>
            <a:off x="0" y="6784847"/>
            <a:ext cx="9144000" cy="73151"/>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uFillTx/>
              <a:latin typeface="Questrial"/>
              <a:ea typeface="Questrial"/>
              <a:cs typeface="Questrial"/>
              <a:sym typeface="Questrial"/>
            </a:endParaRPr>
          </a:p>
        </p:txBody>
      </p:sp>
      <p:pic>
        <p:nvPicPr>
          <p:cNvPr id="16" name="Shape 16"/>
          <p:cNvPicPr preferRelativeResize="0"/>
          <p:nvPr/>
        </p:nvPicPr>
        <p:blipFill rotWithShape="1">
          <a:blip r:embed="rId2"/>
          <a:srcRect/>
          <a:stretch/>
        </p:blipFill>
        <p:spPr>
          <a:xfrm>
            <a:off x="363095" y="5467376"/>
            <a:ext cx="1010529" cy="1010529"/>
          </a:xfrm>
          <a:prstGeom prst="rect">
            <a:avLst/>
          </a:prstGeom>
          <a:noFill/>
          <a:ln>
            <a:noFill/>
          </a:ln>
        </p:spPr>
      </p:pic>
      <p:sp>
        <p:nvSpPr>
          <p:cNvPr id="17" name="Shape 17"/>
          <p:cNvSpPr txBox="1">
            <a:spLocks noGrp="1"/>
          </p:cNvSpPr>
          <p:nvPr>
            <p:ph type="body" idx="1"/>
          </p:nvPr>
        </p:nvSpPr>
        <p:spPr>
          <a:xfrm>
            <a:off x="5660135" y="6153912"/>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uFillTx/>
              </a:defRPr>
            </a:lvl1pPr>
            <a:lvl2pPr rtl="0">
              <a:spcBef>
                <a:spcPts val="0"/>
              </a:spcBef>
              <a:defRPr sz="2400">
                <a:solidFill>
                  <a:schemeClr val="dk1"/>
                </a:solidFill>
                <a:uFillTx/>
                <a:latin typeface="Questrial"/>
                <a:ea typeface="Questrial"/>
                <a:cs typeface="Questrial"/>
                <a:sym typeface="Questrial"/>
              </a:defRPr>
            </a:lvl2pPr>
            <a:lvl3pPr rtl="0">
              <a:spcBef>
                <a:spcPts val="0"/>
              </a:spcBef>
              <a:defRPr sz="2000">
                <a:solidFill>
                  <a:schemeClr val="dk1"/>
                </a:solidFill>
                <a:uFillTx/>
                <a:latin typeface="Questrial"/>
                <a:ea typeface="Questrial"/>
                <a:cs typeface="Questrial"/>
                <a:sym typeface="Questrial"/>
              </a:defRPr>
            </a:lvl3pPr>
            <a:lvl4pPr rtl="0">
              <a:spcBef>
                <a:spcPts val="0"/>
              </a:spcBef>
              <a:defRPr sz="1800">
                <a:solidFill>
                  <a:schemeClr val="dk1"/>
                </a:solidFill>
                <a:uFillTx/>
                <a:latin typeface="Questrial"/>
                <a:ea typeface="Questrial"/>
                <a:cs typeface="Questrial"/>
                <a:sym typeface="Questrial"/>
              </a:defRPr>
            </a:lvl4pPr>
            <a:lvl5pPr rtl="0">
              <a:spcBef>
                <a:spcPts val="0"/>
              </a:spcBef>
              <a:defRPr sz="1800">
                <a:solidFill>
                  <a:schemeClr val="dk1"/>
                </a:solidFill>
                <a:uFillTx/>
                <a:latin typeface="Questrial"/>
                <a:ea typeface="Questrial"/>
                <a:cs typeface="Questrial"/>
                <a:sym typeface="Questrial"/>
              </a:defRPr>
            </a:lvl5pPr>
            <a:lvl6pPr rtl="0">
              <a:spcBef>
                <a:spcPts val="0"/>
              </a:spcBef>
              <a:defRPr sz="1800">
                <a:solidFill>
                  <a:schemeClr val="dk1"/>
                </a:solidFill>
                <a:uFillTx/>
                <a:latin typeface="Questrial"/>
                <a:ea typeface="Questrial"/>
                <a:cs typeface="Questrial"/>
                <a:sym typeface="Questrial"/>
              </a:defRPr>
            </a:lvl6pPr>
            <a:lvl7pPr rtl="0">
              <a:spcBef>
                <a:spcPts val="0"/>
              </a:spcBef>
              <a:defRPr sz="1800">
                <a:solidFill>
                  <a:schemeClr val="dk1"/>
                </a:solidFill>
                <a:uFillTx/>
                <a:latin typeface="Questrial"/>
                <a:ea typeface="Questrial"/>
                <a:cs typeface="Questrial"/>
                <a:sym typeface="Questrial"/>
              </a:defRPr>
            </a:lvl7pPr>
            <a:lvl8pPr rtl="0">
              <a:spcBef>
                <a:spcPts val="0"/>
              </a:spcBef>
              <a:defRPr sz="1800">
                <a:solidFill>
                  <a:schemeClr val="dk1"/>
                </a:solidFill>
                <a:uFillTx/>
                <a:latin typeface="Questrial"/>
                <a:ea typeface="Questrial"/>
                <a:cs typeface="Questrial"/>
                <a:sym typeface="Questrial"/>
              </a:defRPr>
            </a:lvl8pPr>
            <a:lvl9pPr rtl="0">
              <a:spcBef>
                <a:spcPts val="0"/>
              </a:spcBef>
              <a:defRPr sz="1800">
                <a:solidFill>
                  <a:schemeClr val="dk1"/>
                </a:solidFill>
                <a:uFillTx/>
                <a:latin typeface="Questrial"/>
                <a:ea typeface="Questrial"/>
                <a:cs typeface="Questrial"/>
                <a:sym typeface="Questrial"/>
              </a:defRPr>
            </a:lvl9pPr>
          </a:lstStyle>
          <a:p>
            <a:endParaRPr>
              <a:uFillTx/>
            </a:endParaRPr>
          </a:p>
        </p:txBody>
      </p:sp>
      <p:sp>
        <p:nvSpPr>
          <p:cNvPr id="18" name="Shape 18"/>
          <p:cNvSpPr txBox="1">
            <a:spLocks noGrp="1"/>
          </p:cNvSpPr>
          <p:nvPr>
            <p:ph type="body" idx="2"/>
          </p:nvPr>
        </p:nvSpPr>
        <p:spPr>
          <a:xfrm>
            <a:off x="5660135" y="5751576"/>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uFillTx/>
              </a:defRPr>
            </a:lvl1pPr>
            <a:lvl2pPr rtl="0">
              <a:spcBef>
                <a:spcPts val="0"/>
              </a:spcBef>
              <a:defRPr sz="2400">
                <a:solidFill>
                  <a:schemeClr val="dk1"/>
                </a:solidFill>
                <a:uFillTx/>
                <a:latin typeface="Questrial"/>
                <a:ea typeface="Questrial"/>
                <a:cs typeface="Questrial"/>
                <a:sym typeface="Questrial"/>
              </a:defRPr>
            </a:lvl2pPr>
            <a:lvl3pPr rtl="0">
              <a:spcBef>
                <a:spcPts val="0"/>
              </a:spcBef>
              <a:defRPr sz="2000">
                <a:solidFill>
                  <a:schemeClr val="dk1"/>
                </a:solidFill>
                <a:uFillTx/>
                <a:latin typeface="Questrial"/>
                <a:ea typeface="Questrial"/>
                <a:cs typeface="Questrial"/>
                <a:sym typeface="Questrial"/>
              </a:defRPr>
            </a:lvl3pPr>
            <a:lvl4pPr rtl="0">
              <a:spcBef>
                <a:spcPts val="0"/>
              </a:spcBef>
              <a:defRPr sz="1800">
                <a:solidFill>
                  <a:schemeClr val="dk1"/>
                </a:solidFill>
                <a:uFillTx/>
                <a:latin typeface="Questrial"/>
                <a:ea typeface="Questrial"/>
                <a:cs typeface="Questrial"/>
                <a:sym typeface="Questrial"/>
              </a:defRPr>
            </a:lvl4pPr>
            <a:lvl5pPr rtl="0">
              <a:spcBef>
                <a:spcPts val="0"/>
              </a:spcBef>
              <a:defRPr sz="1800">
                <a:solidFill>
                  <a:schemeClr val="dk1"/>
                </a:solidFill>
                <a:uFillTx/>
                <a:latin typeface="Questrial"/>
                <a:ea typeface="Questrial"/>
                <a:cs typeface="Questrial"/>
                <a:sym typeface="Questrial"/>
              </a:defRPr>
            </a:lvl5pPr>
            <a:lvl6pPr rtl="0">
              <a:spcBef>
                <a:spcPts val="0"/>
              </a:spcBef>
              <a:defRPr sz="1800">
                <a:solidFill>
                  <a:schemeClr val="dk1"/>
                </a:solidFill>
                <a:uFillTx/>
                <a:latin typeface="Questrial"/>
                <a:ea typeface="Questrial"/>
                <a:cs typeface="Questrial"/>
                <a:sym typeface="Questrial"/>
              </a:defRPr>
            </a:lvl6pPr>
            <a:lvl7pPr rtl="0">
              <a:spcBef>
                <a:spcPts val="0"/>
              </a:spcBef>
              <a:defRPr sz="1800">
                <a:solidFill>
                  <a:schemeClr val="dk1"/>
                </a:solidFill>
                <a:uFillTx/>
                <a:latin typeface="Questrial"/>
                <a:ea typeface="Questrial"/>
                <a:cs typeface="Questrial"/>
                <a:sym typeface="Questrial"/>
              </a:defRPr>
            </a:lvl7pPr>
            <a:lvl8pPr rtl="0">
              <a:spcBef>
                <a:spcPts val="0"/>
              </a:spcBef>
              <a:defRPr sz="1800">
                <a:solidFill>
                  <a:schemeClr val="dk1"/>
                </a:solidFill>
                <a:uFillTx/>
                <a:latin typeface="Questrial"/>
                <a:ea typeface="Questrial"/>
                <a:cs typeface="Questrial"/>
                <a:sym typeface="Questrial"/>
              </a:defRPr>
            </a:lvl8pPr>
            <a:lvl9pPr rtl="0">
              <a:spcBef>
                <a:spcPts val="0"/>
              </a:spcBef>
              <a:defRPr sz="1800">
                <a:solidFill>
                  <a:schemeClr val="dk1"/>
                </a:solidFill>
                <a:uFillTx/>
                <a:latin typeface="Questrial"/>
                <a:ea typeface="Questrial"/>
                <a:cs typeface="Questrial"/>
                <a:sym typeface="Questrial"/>
              </a:defRPr>
            </a:lvl9pPr>
          </a:lstStyle>
          <a:p>
            <a:endParaRPr>
              <a:uFillTx/>
            </a:endParaRPr>
          </a:p>
        </p:txBody>
      </p:sp>
      <p:sp>
        <p:nvSpPr>
          <p:cNvPr id="19" name="Shape 19"/>
          <p:cNvSpPr txBox="1">
            <a:spLocks noGrp="1"/>
          </p:cNvSpPr>
          <p:nvPr>
            <p:ph type="body" idx="3"/>
          </p:nvPr>
        </p:nvSpPr>
        <p:spPr>
          <a:xfrm>
            <a:off x="5663183" y="5358383"/>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uFillTx/>
              </a:defRPr>
            </a:lvl1pPr>
            <a:lvl2pPr rtl="0">
              <a:spcBef>
                <a:spcPts val="0"/>
              </a:spcBef>
              <a:defRPr sz="2400">
                <a:solidFill>
                  <a:schemeClr val="dk1"/>
                </a:solidFill>
                <a:uFillTx/>
                <a:latin typeface="Questrial"/>
                <a:ea typeface="Questrial"/>
                <a:cs typeface="Questrial"/>
                <a:sym typeface="Questrial"/>
              </a:defRPr>
            </a:lvl2pPr>
            <a:lvl3pPr rtl="0">
              <a:spcBef>
                <a:spcPts val="0"/>
              </a:spcBef>
              <a:defRPr sz="2000">
                <a:solidFill>
                  <a:schemeClr val="dk1"/>
                </a:solidFill>
                <a:uFillTx/>
                <a:latin typeface="Questrial"/>
                <a:ea typeface="Questrial"/>
                <a:cs typeface="Questrial"/>
                <a:sym typeface="Questrial"/>
              </a:defRPr>
            </a:lvl3pPr>
            <a:lvl4pPr rtl="0">
              <a:spcBef>
                <a:spcPts val="0"/>
              </a:spcBef>
              <a:defRPr sz="1800">
                <a:solidFill>
                  <a:schemeClr val="dk1"/>
                </a:solidFill>
                <a:uFillTx/>
                <a:latin typeface="Questrial"/>
                <a:ea typeface="Questrial"/>
                <a:cs typeface="Questrial"/>
                <a:sym typeface="Questrial"/>
              </a:defRPr>
            </a:lvl4pPr>
            <a:lvl5pPr rtl="0">
              <a:spcBef>
                <a:spcPts val="0"/>
              </a:spcBef>
              <a:defRPr sz="1800">
                <a:solidFill>
                  <a:schemeClr val="dk1"/>
                </a:solidFill>
                <a:uFillTx/>
                <a:latin typeface="Questrial"/>
                <a:ea typeface="Questrial"/>
                <a:cs typeface="Questrial"/>
                <a:sym typeface="Questrial"/>
              </a:defRPr>
            </a:lvl5pPr>
            <a:lvl6pPr rtl="0">
              <a:spcBef>
                <a:spcPts val="0"/>
              </a:spcBef>
              <a:defRPr sz="1800">
                <a:solidFill>
                  <a:schemeClr val="dk1"/>
                </a:solidFill>
                <a:uFillTx/>
                <a:latin typeface="Questrial"/>
                <a:ea typeface="Questrial"/>
                <a:cs typeface="Questrial"/>
                <a:sym typeface="Questrial"/>
              </a:defRPr>
            </a:lvl6pPr>
            <a:lvl7pPr rtl="0">
              <a:spcBef>
                <a:spcPts val="0"/>
              </a:spcBef>
              <a:defRPr sz="1800">
                <a:solidFill>
                  <a:schemeClr val="dk1"/>
                </a:solidFill>
                <a:uFillTx/>
                <a:latin typeface="Questrial"/>
                <a:ea typeface="Questrial"/>
                <a:cs typeface="Questrial"/>
                <a:sym typeface="Questrial"/>
              </a:defRPr>
            </a:lvl7pPr>
            <a:lvl8pPr rtl="0">
              <a:spcBef>
                <a:spcPts val="0"/>
              </a:spcBef>
              <a:defRPr sz="1800">
                <a:solidFill>
                  <a:schemeClr val="dk1"/>
                </a:solidFill>
                <a:uFillTx/>
                <a:latin typeface="Questrial"/>
                <a:ea typeface="Questrial"/>
                <a:cs typeface="Questrial"/>
                <a:sym typeface="Questrial"/>
              </a:defRPr>
            </a:lvl8pPr>
            <a:lvl9pPr rtl="0">
              <a:spcBef>
                <a:spcPts val="0"/>
              </a:spcBef>
              <a:defRPr sz="1800">
                <a:solidFill>
                  <a:schemeClr val="dk1"/>
                </a:solidFill>
                <a:uFillTx/>
                <a:latin typeface="Questrial"/>
                <a:ea typeface="Questrial"/>
                <a:cs typeface="Questrial"/>
                <a:sym typeface="Questrial"/>
              </a:defRPr>
            </a:lvl9pPr>
          </a:lstStyle>
          <a:p>
            <a:endParaRPr>
              <a:uFillTx/>
            </a:endParaRPr>
          </a:p>
        </p:txBody>
      </p:sp>
      <p:sp>
        <p:nvSpPr>
          <p:cNvPr id="20" name="Shape 20"/>
          <p:cNvSpPr txBox="1">
            <a:spLocks noGrp="1"/>
          </p:cNvSpPr>
          <p:nvPr>
            <p:ph type="body" idx="4"/>
          </p:nvPr>
        </p:nvSpPr>
        <p:spPr>
          <a:xfrm>
            <a:off x="2249424" y="6153912"/>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uFillTx/>
              </a:defRPr>
            </a:lvl1pPr>
            <a:lvl2pPr rtl="0">
              <a:spcBef>
                <a:spcPts val="0"/>
              </a:spcBef>
              <a:defRPr sz="2400">
                <a:solidFill>
                  <a:schemeClr val="dk1"/>
                </a:solidFill>
                <a:uFillTx/>
                <a:latin typeface="Questrial"/>
                <a:ea typeface="Questrial"/>
                <a:cs typeface="Questrial"/>
                <a:sym typeface="Questrial"/>
              </a:defRPr>
            </a:lvl2pPr>
            <a:lvl3pPr rtl="0">
              <a:spcBef>
                <a:spcPts val="0"/>
              </a:spcBef>
              <a:defRPr sz="2000">
                <a:solidFill>
                  <a:schemeClr val="dk1"/>
                </a:solidFill>
                <a:uFillTx/>
                <a:latin typeface="Questrial"/>
                <a:ea typeface="Questrial"/>
                <a:cs typeface="Questrial"/>
                <a:sym typeface="Questrial"/>
              </a:defRPr>
            </a:lvl3pPr>
            <a:lvl4pPr rtl="0">
              <a:spcBef>
                <a:spcPts val="0"/>
              </a:spcBef>
              <a:defRPr sz="1800">
                <a:solidFill>
                  <a:schemeClr val="dk1"/>
                </a:solidFill>
                <a:uFillTx/>
                <a:latin typeface="Questrial"/>
                <a:ea typeface="Questrial"/>
                <a:cs typeface="Questrial"/>
                <a:sym typeface="Questrial"/>
              </a:defRPr>
            </a:lvl4pPr>
            <a:lvl5pPr rtl="0">
              <a:spcBef>
                <a:spcPts val="0"/>
              </a:spcBef>
              <a:defRPr sz="1800">
                <a:solidFill>
                  <a:schemeClr val="dk1"/>
                </a:solidFill>
                <a:uFillTx/>
                <a:latin typeface="Questrial"/>
                <a:ea typeface="Questrial"/>
                <a:cs typeface="Questrial"/>
                <a:sym typeface="Questrial"/>
              </a:defRPr>
            </a:lvl5pPr>
            <a:lvl6pPr rtl="0">
              <a:spcBef>
                <a:spcPts val="0"/>
              </a:spcBef>
              <a:defRPr sz="1800">
                <a:solidFill>
                  <a:schemeClr val="dk1"/>
                </a:solidFill>
                <a:uFillTx/>
                <a:latin typeface="Questrial"/>
                <a:ea typeface="Questrial"/>
                <a:cs typeface="Questrial"/>
                <a:sym typeface="Questrial"/>
              </a:defRPr>
            </a:lvl6pPr>
            <a:lvl7pPr rtl="0">
              <a:spcBef>
                <a:spcPts val="0"/>
              </a:spcBef>
              <a:defRPr sz="1800">
                <a:solidFill>
                  <a:schemeClr val="dk1"/>
                </a:solidFill>
                <a:uFillTx/>
                <a:latin typeface="Questrial"/>
                <a:ea typeface="Questrial"/>
                <a:cs typeface="Questrial"/>
                <a:sym typeface="Questrial"/>
              </a:defRPr>
            </a:lvl7pPr>
            <a:lvl8pPr rtl="0">
              <a:spcBef>
                <a:spcPts val="0"/>
              </a:spcBef>
              <a:defRPr sz="1800">
                <a:solidFill>
                  <a:schemeClr val="dk1"/>
                </a:solidFill>
                <a:uFillTx/>
                <a:latin typeface="Questrial"/>
                <a:ea typeface="Questrial"/>
                <a:cs typeface="Questrial"/>
                <a:sym typeface="Questrial"/>
              </a:defRPr>
            </a:lvl8pPr>
            <a:lvl9pPr rtl="0">
              <a:spcBef>
                <a:spcPts val="0"/>
              </a:spcBef>
              <a:defRPr sz="1800">
                <a:solidFill>
                  <a:schemeClr val="dk1"/>
                </a:solidFill>
                <a:uFillTx/>
                <a:latin typeface="Questrial"/>
                <a:ea typeface="Questrial"/>
                <a:cs typeface="Questrial"/>
                <a:sym typeface="Questrial"/>
              </a:defRPr>
            </a:lvl9pPr>
          </a:lstStyle>
          <a:p>
            <a:endParaRPr>
              <a:uFillTx/>
            </a:endParaRPr>
          </a:p>
        </p:txBody>
      </p:sp>
      <p:sp>
        <p:nvSpPr>
          <p:cNvPr id="21" name="Shape 21"/>
          <p:cNvSpPr txBox="1">
            <a:spLocks noGrp="1"/>
          </p:cNvSpPr>
          <p:nvPr>
            <p:ph type="body" idx="5"/>
          </p:nvPr>
        </p:nvSpPr>
        <p:spPr>
          <a:xfrm>
            <a:off x="2249424" y="5751576"/>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uFillTx/>
              </a:defRPr>
            </a:lvl1pPr>
            <a:lvl2pPr rtl="0">
              <a:spcBef>
                <a:spcPts val="0"/>
              </a:spcBef>
              <a:defRPr sz="2400">
                <a:solidFill>
                  <a:schemeClr val="dk1"/>
                </a:solidFill>
                <a:uFillTx/>
                <a:latin typeface="Questrial"/>
                <a:ea typeface="Questrial"/>
                <a:cs typeface="Questrial"/>
                <a:sym typeface="Questrial"/>
              </a:defRPr>
            </a:lvl2pPr>
            <a:lvl3pPr rtl="0">
              <a:spcBef>
                <a:spcPts val="0"/>
              </a:spcBef>
              <a:defRPr sz="2000">
                <a:solidFill>
                  <a:schemeClr val="dk1"/>
                </a:solidFill>
                <a:uFillTx/>
                <a:latin typeface="Questrial"/>
                <a:ea typeface="Questrial"/>
                <a:cs typeface="Questrial"/>
                <a:sym typeface="Questrial"/>
              </a:defRPr>
            </a:lvl3pPr>
            <a:lvl4pPr rtl="0">
              <a:spcBef>
                <a:spcPts val="0"/>
              </a:spcBef>
              <a:defRPr sz="1800">
                <a:solidFill>
                  <a:schemeClr val="dk1"/>
                </a:solidFill>
                <a:uFillTx/>
                <a:latin typeface="Questrial"/>
                <a:ea typeface="Questrial"/>
                <a:cs typeface="Questrial"/>
                <a:sym typeface="Questrial"/>
              </a:defRPr>
            </a:lvl4pPr>
            <a:lvl5pPr rtl="0">
              <a:spcBef>
                <a:spcPts val="0"/>
              </a:spcBef>
              <a:defRPr sz="1800">
                <a:solidFill>
                  <a:schemeClr val="dk1"/>
                </a:solidFill>
                <a:uFillTx/>
                <a:latin typeface="Questrial"/>
                <a:ea typeface="Questrial"/>
                <a:cs typeface="Questrial"/>
                <a:sym typeface="Questrial"/>
              </a:defRPr>
            </a:lvl5pPr>
            <a:lvl6pPr rtl="0">
              <a:spcBef>
                <a:spcPts val="0"/>
              </a:spcBef>
              <a:defRPr sz="1800">
                <a:solidFill>
                  <a:schemeClr val="dk1"/>
                </a:solidFill>
                <a:uFillTx/>
                <a:latin typeface="Questrial"/>
                <a:ea typeface="Questrial"/>
                <a:cs typeface="Questrial"/>
                <a:sym typeface="Questrial"/>
              </a:defRPr>
            </a:lvl6pPr>
            <a:lvl7pPr rtl="0">
              <a:spcBef>
                <a:spcPts val="0"/>
              </a:spcBef>
              <a:defRPr sz="1800">
                <a:solidFill>
                  <a:schemeClr val="dk1"/>
                </a:solidFill>
                <a:uFillTx/>
                <a:latin typeface="Questrial"/>
                <a:ea typeface="Questrial"/>
                <a:cs typeface="Questrial"/>
                <a:sym typeface="Questrial"/>
              </a:defRPr>
            </a:lvl7pPr>
            <a:lvl8pPr rtl="0">
              <a:spcBef>
                <a:spcPts val="0"/>
              </a:spcBef>
              <a:defRPr sz="1800">
                <a:solidFill>
                  <a:schemeClr val="dk1"/>
                </a:solidFill>
                <a:uFillTx/>
                <a:latin typeface="Questrial"/>
                <a:ea typeface="Questrial"/>
                <a:cs typeface="Questrial"/>
                <a:sym typeface="Questrial"/>
              </a:defRPr>
            </a:lvl8pPr>
            <a:lvl9pPr rtl="0">
              <a:spcBef>
                <a:spcPts val="0"/>
              </a:spcBef>
              <a:defRPr sz="1800">
                <a:solidFill>
                  <a:schemeClr val="dk1"/>
                </a:solidFill>
                <a:uFillTx/>
                <a:latin typeface="Questrial"/>
                <a:ea typeface="Questrial"/>
                <a:cs typeface="Questrial"/>
                <a:sym typeface="Questrial"/>
              </a:defRPr>
            </a:lvl9pPr>
          </a:lstStyle>
          <a:p>
            <a:endParaRPr>
              <a:uFillTx/>
            </a:endParaRPr>
          </a:p>
        </p:txBody>
      </p:sp>
      <p:sp>
        <p:nvSpPr>
          <p:cNvPr id="22" name="Shape 22"/>
          <p:cNvSpPr txBox="1">
            <a:spLocks noGrp="1"/>
          </p:cNvSpPr>
          <p:nvPr>
            <p:ph type="body" idx="6"/>
          </p:nvPr>
        </p:nvSpPr>
        <p:spPr>
          <a:xfrm>
            <a:off x="2249424" y="5358383"/>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uFillTx/>
              </a:defRPr>
            </a:lvl1pPr>
            <a:lvl2pPr rtl="0">
              <a:spcBef>
                <a:spcPts val="0"/>
              </a:spcBef>
              <a:defRPr sz="2400">
                <a:solidFill>
                  <a:schemeClr val="dk1"/>
                </a:solidFill>
                <a:uFillTx/>
                <a:latin typeface="Questrial"/>
                <a:ea typeface="Questrial"/>
                <a:cs typeface="Questrial"/>
                <a:sym typeface="Questrial"/>
              </a:defRPr>
            </a:lvl2pPr>
            <a:lvl3pPr rtl="0">
              <a:spcBef>
                <a:spcPts val="0"/>
              </a:spcBef>
              <a:defRPr sz="2000">
                <a:solidFill>
                  <a:schemeClr val="dk1"/>
                </a:solidFill>
                <a:uFillTx/>
                <a:latin typeface="Questrial"/>
                <a:ea typeface="Questrial"/>
                <a:cs typeface="Questrial"/>
                <a:sym typeface="Questrial"/>
              </a:defRPr>
            </a:lvl3pPr>
            <a:lvl4pPr rtl="0">
              <a:spcBef>
                <a:spcPts val="0"/>
              </a:spcBef>
              <a:defRPr sz="1800">
                <a:solidFill>
                  <a:schemeClr val="dk1"/>
                </a:solidFill>
                <a:uFillTx/>
                <a:latin typeface="Questrial"/>
                <a:ea typeface="Questrial"/>
                <a:cs typeface="Questrial"/>
                <a:sym typeface="Questrial"/>
              </a:defRPr>
            </a:lvl4pPr>
            <a:lvl5pPr rtl="0">
              <a:spcBef>
                <a:spcPts val="0"/>
              </a:spcBef>
              <a:defRPr sz="1800">
                <a:solidFill>
                  <a:schemeClr val="dk1"/>
                </a:solidFill>
                <a:uFillTx/>
                <a:latin typeface="Questrial"/>
                <a:ea typeface="Questrial"/>
                <a:cs typeface="Questrial"/>
                <a:sym typeface="Questrial"/>
              </a:defRPr>
            </a:lvl5pPr>
            <a:lvl6pPr rtl="0">
              <a:spcBef>
                <a:spcPts val="0"/>
              </a:spcBef>
              <a:defRPr sz="1800">
                <a:solidFill>
                  <a:schemeClr val="dk1"/>
                </a:solidFill>
                <a:uFillTx/>
                <a:latin typeface="Questrial"/>
                <a:ea typeface="Questrial"/>
                <a:cs typeface="Questrial"/>
                <a:sym typeface="Questrial"/>
              </a:defRPr>
            </a:lvl6pPr>
            <a:lvl7pPr rtl="0">
              <a:spcBef>
                <a:spcPts val="0"/>
              </a:spcBef>
              <a:defRPr sz="1800">
                <a:solidFill>
                  <a:schemeClr val="dk1"/>
                </a:solidFill>
                <a:uFillTx/>
                <a:latin typeface="Questrial"/>
                <a:ea typeface="Questrial"/>
                <a:cs typeface="Questrial"/>
                <a:sym typeface="Questrial"/>
              </a:defRPr>
            </a:lvl7pPr>
            <a:lvl8pPr rtl="0">
              <a:spcBef>
                <a:spcPts val="0"/>
              </a:spcBef>
              <a:defRPr sz="1800">
                <a:solidFill>
                  <a:schemeClr val="dk1"/>
                </a:solidFill>
                <a:uFillTx/>
                <a:latin typeface="Questrial"/>
                <a:ea typeface="Questrial"/>
                <a:cs typeface="Questrial"/>
                <a:sym typeface="Questrial"/>
              </a:defRPr>
            </a:lvl8pPr>
            <a:lvl9pPr rtl="0">
              <a:spcBef>
                <a:spcPts val="0"/>
              </a:spcBef>
              <a:defRPr sz="1800">
                <a:solidFill>
                  <a:schemeClr val="dk1"/>
                </a:solidFill>
                <a:uFillTx/>
                <a:latin typeface="Questrial"/>
                <a:ea typeface="Questrial"/>
                <a:cs typeface="Questrial"/>
                <a:sym typeface="Questrial"/>
              </a:defRPr>
            </a:lvl9pPr>
          </a:lstStyle>
          <a:p>
            <a:endParaRPr>
              <a:uFillTx/>
            </a:endParaRPr>
          </a:p>
        </p:txBody>
      </p:sp>
      <p:cxnSp>
        <p:nvCxnSpPr>
          <p:cNvPr id="23" name="Shape 23"/>
          <p:cNvCxnSpPr/>
          <p:nvPr/>
        </p:nvCxnSpPr>
        <p:spPr>
          <a:xfrm>
            <a:off x="228600" y="5168335"/>
            <a:ext cx="8686800" cy="0"/>
          </a:xfrm>
          <a:prstGeom prst="straightConnector1">
            <a:avLst/>
          </a:prstGeom>
          <a:noFill/>
          <a:ln w="31750" cap="rnd" cmpd="sng">
            <a:solidFill>
              <a:schemeClr val="accent1"/>
            </a:solidFill>
            <a:prstDash val="solid"/>
            <a:round/>
            <a:headEnd type="none" w="med" len="med"/>
            <a:tailEnd type="none" w="med" len="med"/>
          </a:ln>
        </p:spPr>
      </p:cxnSp>
      <p:sp>
        <p:nvSpPr>
          <p:cNvPr id="24" name="Shape 24"/>
          <p:cNvSpPr txBox="1">
            <a:spLocks noGrp="1"/>
          </p:cNvSpPr>
          <p:nvPr>
            <p:ph type="body" idx="7"/>
          </p:nvPr>
        </p:nvSpPr>
        <p:spPr>
          <a:xfrm>
            <a:off x="1143000" y="4032503"/>
            <a:ext cx="6858000" cy="740663"/>
          </a:xfrm>
          <a:prstGeom prst="rect">
            <a:avLst/>
          </a:prstGeom>
          <a:noFill/>
          <a:ln>
            <a:noFill/>
          </a:ln>
        </p:spPr>
        <p:txBody>
          <a:bodyPr lIns="91425" tIns="91425" rIns="91425" bIns="91425" anchor="t" anchorCtr="0"/>
          <a:lstStyle>
            <a:lvl1pPr marL="0" indent="0" algn="ctr" rtl="0">
              <a:spcBef>
                <a:spcPts val="0"/>
              </a:spcBef>
              <a:buFont typeface="Questrial"/>
              <a:buNone/>
              <a:defRPr sz="2800" i="1" baseline="0">
                <a:uFillTx/>
              </a:defRPr>
            </a:lvl1pPr>
            <a:lvl2pPr rtl="0">
              <a:spcBef>
                <a:spcPts val="0"/>
              </a:spcBef>
              <a:defRPr sz="2400">
                <a:solidFill>
                  <a:schemeClr val="dk1"/>
                </a:solidFill>
                <a:uFillTx/>
                <a:latin typeface="Questrial"/>
                <a:ea typeface="Questrial"/>
                <a:cs typeface="Questrial"/>
                <a:sym typeface="Questrial"/>
              </a:defRPr>
            </a:lvl2pPr>
            <a:lvl3pPr rtl="0">
              <a:spcBef>
                <a:spcPts val="0"/>
              </a:spcBef>
              <a:defRPr sz="2000">
                <a:solidFill>
                  <a:schemeClr val="dk1"/>
                </a:solidFill>
                <a:uFillTx/>
                <a:latin typeface="Questrial"/>
                <a:ea typeface="Questrial"/>
                <a:cs typeface="Questrial"/>
                <a:sym typeface="Questrial"/>
              </a:defRPr>
            </a:lvl3pPr>
            <a:lvl4pPr rtl="0">
              <a:spcBef>
                <a:spcPts val="0"/>
              </a:spcBef>
              <a:defRPr sz="1800">
                <a:solidFill>
                  <a:schemeClr val="dk1"/>
                </a:solidFill>
                <a:uFillTx/>
                <a:latin typeface="Questrial"/>
                <a:ea typeface="Questrial"/>
                <a:cs typeface="Questrial"/>
                <a:sym typeface="Questrial"/>
              </a:defRPr>
            </a:lvl4pPr>
            <a:lvl5pPr rtl="0">
              <a:spcBef>
                <a:spcPts val="0"/>
              </a:spcBef>
              <a:defRPr sz="1800">
                <a:solidFill>
                  <a:schemeClr val="dk1"/>
                </a:solidFill>
                <a:uFillTx/>
                <a:latin typeface="Questrial"/>
                <a:ea typeface="Questrial"/>
                <a:cs typeface="Questrial"/>
                <a:sym typeface="Questrial"/>
              </a:defRPr>
            </a:lvl5pPr>
            <a:lvl6pPr rtl="0">
              <a:spcBef>
                <a:spcPts val="0"/>
              </a:spcBef>
              <a:defRPr sz="1800">
                <a:solidFill>
                  <a:schemeClr val="dk1"/>
                </a:solidFill>
                <a:uFillTx/>
                <a:latin typeface="Questrial"/>
                <a:ea typeface="Questrial"/>
                <a:cs typeface="Questrial"/>
                <a:sym typeface="Questrial"/>
              </a:defRPr>
            </a:lvl6pPr>
            <a:lvl7pPr rtl="0">
              <a:spcBef>
                <a:spcPts val="0"/>
              </a:spcBef>
              <a:defRPr sz="1800">
                <a:solidFill>
                  <a:schemeClr val="dk1"/>
                </a:solidFill>
                <a:uFillTx/>
                <a:latin typeface="Questrial"/>
                <a:ea typeface="Questrial"/>
                <a:cs typeface="Questrial"/>
                <a:sym typeface="Questrial"/>
              </a:defRPr>
            </a:lvl7pPr>
            <a:lvl8pPr rtl="0">
              <a:spcBef>
                <a:spcPts val="0"/>
              </a:spcBef>
              <a:defRPr sz="1800">
                <a:solidFill>
                  <a:schemeClr val="dk1"/>
                </a:solidFill>
                <a:uFillTx/>
                <a:latin typeface="Questrial"/>
                <a:ea typeface="Questrial"/>
                <a:cs typeface="Questrial"/>
                <a:sym typeface="Questrial"/>
              </a:defRPr>
            </a:lvl8pPr>
            <a:lvl9pPr rtl="0">
              <a:spcBef>
                <a:spcPts val="0"/>
              </a:spcBef>
              <a:defRPr sz="1800">
                <a:solidFill>
                  <a:schemeClr val="dk1"/>
                </a:solidFill>
                <a:uFillTx/>
                <a:latin typeface="Questrial"/>
                <a:ea typeface="Questrial"/>
                <a:cs typeface="Questrial"/>
                <a:sym typeface="Questrial"/>
              </a:defRPr>
            </a:lvl9pPr>
          </a:lstStyle>
          <a:p>
            <a:endParaRPr>
              <a:uFillTx/>
            </a:endParaRPr>
          </a:p>
        </p:txBody>
      </p:sp>
      <p:sp>
        <p:nvSpPr>
          <p:cNvPr id="25" name="Shape 25"/>
          <p:cNvSpPr txBox="1">
            <a:spLocks noGrp="1"/>
          </p:cNvSpPr>
          <p:nvPr>
            <p:ph type="body" idx="8"/>
          </p:nvPr>
        </p:nvSpPr>
        <p:spPr>
          <a:xfrm>
            <a:off x="685800" y="1426463"/>
            <a:ext cx="7772400" cy="2432304"/>
          </a:xfrm>
          <a:prstGeom prst="rect">
            <a:avLst/>
          </a:prstGeom>
          <a:noFill/>
          <a:ln>
            <a:noFill/>
          </a:ln>
        </p:spPr>
        <p:txBody>
          <a:bodyPr lIns="91425" tIns="91425" rIns="91425" bIns="91425" anchor="b" anchorCtr="0"/>
          <a:lstStyle>
            <a:lvl1pPr marL="0" indent="0" algn="ctr" rtl="0">
              <a:spcBef>
                <a:spcPts val="0"/>
              </a:spcBef>
              <a:buClr>
                <a:schemeClr val="accent1"/>
              </a:buClr>
              <a:buFont typeface="Questrial"/>
              <a:buNone/>
              <a:defRPr sz="8000" b="1" baseline="0">
                <a:solidFill>
                  <a:schemeClr val="accent1"/>
                </a:solidFill>
                <a:uFillTx/>
              </a:defRPr>
            </a:lvl1pPr>
            <a:lvl2pPr rtl="0">
              <a:spcBef>
                <a:spcPts val="0"/>
              </a:spcBef>
              <a:defRPr sz="2400">
                <a:solidFill>
                  <a:schemeClr val="dk1"/>
                </a:solidFill>
                <a:uFillTx/>
                <a:latin typeface="Questrial"/>
                <a:ea typeface="Questrial"/>
                <a:cs typeface="Questrial"/>
                <a:sym typeface="Questrial"/>
              </a:defRPr>
            </a:lvl2pPr>
            <a:lvl3pPr rtl="0">
              <a:spcBef>
                <a:spcPts val="0"/>
              </a:spcBef>
              <a:defRPr sz="2000">
                <a:solidFill>
                  <a:schemeClr val="dk1"/>
                </a:solidFill>
                <a:uFillTx/>
                <a:latin typeface="Questrial"/>
                <a:ea typeface="Questrial"/>
                <a:cs typeface="Questrial"/>
                <a:sym typeface="Questrial"/>
              </a:defRPr>
            </a:lvl3pPr>
            <a:lvl4pPr rtl="0">
              <a:spcBef>
                <a:spcPts val="0"/>
              </a:spcBef>
              <a:defRPr sz="1800">
                <a:solidFill>
                  <a:schemeClr val="dk1"/>
                </a:solidFill>
                <a:uFillTx/>
                <a:latin typeface="Questrial"/>
                <a:ea typeface="Questrial"/>
                <a:cs typeface="Questrial"/>
                <a:sym typeface="Questrial"/>
              </a:defRPr>
            </a:lvl4pPr>
            <a:lvl5pPr rtl="0">
              <a:spcBef>
                <a:spcPts val="0"/>
              </a:spcBef>
              <a:defRPr sz="1800">
                <a:solidFill>
                  <a:schemeClr val="dk1"/>
                </a:solidFill>
                <a:uFillTx/>
                <a:latin typeface="Questrial"/>
                <a:ea typeface="Questrial"/>
                <a:cs typeface="Questrial"/>
                <a:sym typeface="Questrial"/>
              </a:defRPr>
            </a:lvl5pPr>
            <a:lvl6pPr rtl="0">
              <a:spcBef>
                <a:spcPts val="0"/>
              </a:spcBef>
              <a:defRPr sz="1800">
                <a:solidFill>
                  <a:schemeClr val="dk1"/>
                </a:solidFill>
                <a:uFillTx/>
                <a:latin typeface="Questrial"/>
                <a:ea typeface="Questrial"/>
                <a:cs typeface="Questrial"/>
                <a:sym typeface="Questrial"/>
              </a:defRPr>
            </a:lvl6pPr>
            <a:lvl7pPr rtl="0">
              <a:spcBef>
                <a:spcPts val="0"/>
              </a:spcBef>
              <a:defRPr sz="1800">
                <a:solidFill>
                  <a:schemeClr val="dk1"/>
                </a:solidFill>
                <a:uFillTx/>
                <a:latin typeface="Questrial"/>
                <a:ea typeface="Questrial"/>
                <a:cs typeface="Questrial"/>
                <a:sym typeface="Questrial"/>
              </a:defRPr>
            </a:lvl7pPr>
            <a:lvl8pPr rtl="0">
              <a:spcBef>
                <a:spcPts val="0"/>
              </a:spcBef>
              <a:defRPr sz="1800">
                <a:solidFill>
                  <a:schemeClr val="dk1"/>
                </a:solidFill>
                <a:uFillTx/>
                <a:latin typeface="Questrial"/>
                <a:ea typeface="Questrial"/>
                <a:cs typeface="Questrial"/>
                <a:sym typeface="Questrial"/>
              </a:defRPr>
            </a:lvl8pPr>
            <a:lvl9pPr rtl="0">
              <a:spcBef>
                <a:spcPts val="0"/>
              </a:spcBef>
              <a:defRPr sz="1800">
                <a:solidFill>
                  <a:schemeClr val="dk1"/>
                </a:solidFill>
                <a:uFillTx/>
                <a:latin typeface="Questrial"/>
                <a:ea typeface="Questrial"/>
                <a:cs typeface="Questrial"/>
                <a:sym typeface="Questrial"/>
              </a:defRPr>
            </a:lvl9pPr>
          </a:lstStyle>
          <a:p>
            <a:endParaRPr>
              <a:uFillTx/>
            </a:endParaRPr>
          </a:p>
        </p:txBody>
      </p:sp>
      <p:grpSp>
        <p:nvGrpSpPr>
          <p:cNvPr id="26" name="Shape 26"/>
          <p:cNvGrpSpPr/>
          <p:nvPr/>
        </p:nvGrpSpPr>
        <p:grpSpPr>
          <a:xfrm>
            <a:off x="0" y="-44450"/>
            <a:ext cx="9144000" cy="1077912"/>
            <a:chOff x="0" y="-44450"/>
            <a:chExt cx="9144000" cy="1077912"/>
          </a:xfrm>
        </p:grpSpPr>
        <p:sp>
          <p:nvSpPr>
            <p:cNvPr id="27" name="Shape 27"/>
            <p:cNvSpPr txBox="1">
              <a:spLocks/>
            </p:cNvSpPr>
            <p:nvPr/>
          </p:nvSpPr>
          <p:spPr>
            <a:xfrm>
              <a:off x="0" y="0"/>
              <a:ext cx="9144000" cy="977898"/>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Questrial"/>
                <a:buNone/>
              </a:pPr>
              <a:endParaRPr sz="1800" b="0" i="0" u="none" strike="noStrike" cap="none" baseline="0">
                <a:solidFill>
                  <a:schemeClr val="dk1"/>
                </a:solidFill>
                <a:uFillTx/>
                <a:latin typeface="Questrial"/>
                <a:ea typeface="Questrial"/>
                <a:cs typeface="Questrial"/>
                <a:sym typeface="Questrial"/>
              </a:endParaRPr>
            </a:p>
          </p:txBody>
        </p:sp>
        <p:sp>
          <p:nvSpPr>
            <p:cNvPr id="28" name="Shape 28"/>
            <p:cNvSpPr txBox="1">
              <a:spLocks/>
            </p:cNvSpPr>
            <p:nvPr/>
          </p:nvSpPr>
          <p:spPr>
            <a:xfrm>
              <a:off x="153985"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a:solidFill>
                  <a:schemeClr val="lt1"/>
                </a:solidFill>
                <a:uFillTx/>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a:solidFill>
                    <a:schemeClr val="lt1"/>
                  </a:solidFill>
                  <a:uFillTx/>
                  <a:latin typeface="Helvetica Neue"/>
                  <a:ea typeface="Helvetica Neue"/>
                  <a:cs typeface="Helvetica Neue"/>
                  <a:sym typeface="Helvetica Neue"/>
                </a:rPr>
                <a:t>National Aeronautics and Space Administration</a:t>
              </a:r>
            </a:p>
          </p:txBody>
        </p:sp>
        <p:pic>
          <p:nvPicPr>
            <p:cNvPr id="29" name="Shape 29"/>
            <p:cNvPicPr preferRelativeResize="0"/>
            <p:nvPr/>
          </p:nvPicPr>
          <p:blipFill rotWithShape="1">
            <a:blip r:embed="rId3"/>
            <a:srcRect/>
            <a:stretch/>
          </p:blipFill>
          <p:spPr>
            <a:xfrm>
              <a:off x="8124825" y="-44450"/>
              <a:ext cx="935037" cy="1077912"/>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Emphasize key points">
    <p:spTree>
      <p:nvGrpSpPr>
        <p:cNvPr id="1" name="Shape 86"/>
        <p:cNvGrpSpPr/>
        <p:nvPr/>
      </p:nvGrpSpPr>
      <p:grpSpPr>
        <a:xfrm>
          <a:off x="0" y="0"/>
          <a:ext cx="0" cy="0"/>
          <a:chOff x="0" y="0"/>
          <a:chExt cx="0" cy="0"/>
        </a:xfrm>
      </p:grpSpPr>
      <p:sp>
        <p:nvSpPr>
          <p:cNvPr id="87" name="Shape 87"/>
          <p:cNvSpPr>
            <a:spLocks/>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uFillTx/>
              <a:latin typeface="Questrial"/>
              <a:ea typeface="Questrial"/>
              <a:cs typeface="Questrial"/>
              <a:sym typeface="Questrial"/>
            </a:endParaRPr>
          </a:p>
        </p:txBody>
      </p:sp>
      <p:sp>
        <p:nvSpPr>
          <p:cNvPr id="88" name="Shape 88"/>
          <p:cNvSpPr>
            <a:spLocks/>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uFillTx/>
              <a:latin typeface="Questrial"/>
              <a:ea typeface="Questrial"/>
              <a:cs typeface="Questrial"/>
              <a:sym typeface="Questrial"/>
            </a:endParaRPr>
          </a:p>
        </p:txBody>
      </p:sp>
      <p:sp>
        <p:nvSpPr>
          <p:cNvPr id="89" name="Shape 89"/>
          <p:cNvSpPr txBox="1">
            <a:spLocks noGrp="1"/>
          </p:cNvSpPr>
          <p:nvPr>
            <p:ph type="body" idx="1"/>
          </p:nvPr>
        </p:nvSpPr>
        <p:spPr>
          <a:xfrm>
            <a:off x="4572000" y="4709160"/>
            <a:ext cx="3950207"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uFillTx/>
              </a:defRPr>
            </a:lvl1pPr>
            <a:lvl2pPr rtl="0">
              <a:spcBef>
                <a:spcPts val="0"/>
              </a:spcBef>
              <a:defRPr sz="2400">
                <a:solidFill>
                  <a:schemeClr val="dk1"/>
                </a:solidFill>
                <a:uFillTx/>
                <a:latin typeface="Questrial"/>
                <a:ea typeface="Questrial"/>
                <a:cs typeface="Questrial"/>
                <a:sym typeface="Questrial"/>
              </a:defRPr>
            </a:lvl2pPr>
            <a:lvl3pPr rtl="0">
              <a:spcBef>
                <a:spcPts val="0"/>
              </a:spcBef>
              <a:defRPr sz="2000">
                <a:solidFill>
                  <a:schemeClr val="dk1"/>
                </a:solidFill>
                <a:uFillTx/>
                <a:latin typeface="Questrial"/>
                <a:ea typeface="Questrial"/>
                <a:cs typeface="Questrial"/>
                <a:sym typeface="Questrial"/>
              </a:defRPr>
            </a:lvl3pPr>
            <a:lvl4pPr rtl="0">
              <a:spcBef>
                <a:spcPts val="0"/>
              </a:spcBef>
              <a:defRPr sz="1800">
                <a:solidFill>
                  <a:schemeClr val="dk1"/>
                </a:solidFill>
                <a:uFillTx/>
                <a:latin typeface="Questrial"/>
                <a:ea typeface="Questrial"/>
                <a:cs typeface="Questrial"/>
                <a:sym typeface="Questrial"/>
              </a:defRPr>
            </a:lvl4pPr>
            <a:lvl5pPr rtl="0">
              <a:spcBef>
                <a:spcPts val="0"/>
              </a:spcBef>
              <a:defRPr sz="1800">
                <a:solidFill>
                  <a:schemeClr val="dk1"/>
                </a:solidFill>
                <a:uFillTx/>
                <a:latin typeface="Questrial"/>
                <a:ea typeface="Questrial"/>
                <a:cs typeface="Questrial"/>
                <a:sym typeface="Questrial"/>
              </a:defRPr>
            </a:lvl5pPr>
            <a:lvl6pPr rtl="0">
              <a:spcBef>
                <a:spcPts val="0"/>
              </a:spcBef>
              <a:defRPr sz="1800">
                <a:solidFill>
                  <a:schemeClr val="dk1"/>
                </a:solidFill>
                <a:uFillTx/>
                <a:latin typeface="Questrial"/>
                <a:ea typeface="Questrial"/>
                <a:cs typeface="Questrial"/>
                <a:sym typeface="Questrial"/>
              </a:defRPr>
            </a:lvl6pPr>
            <a:lvl7pPr rtl="0">
              <a:spcBef>
                <a:spcPts val="0"/>
              </a:spcBef>
              <a:defRPr sz="1800">
                <a:solidFill>
                  <a:schemeClr val="dk1"/>
                </a:solidFill>
                <a:uFillTx/>
                <a:latin typeface="Questrial"/>
                <a:ea typeface="Questrial"/>
                <a:cs typeface="Questrial"/>
                <a:sym typeface="Questrial"/>
              </a:defRPr>
            </a:lvl7pPr>
            <a:lvl8pPr rtl="0">
              <a:spcBef>
                <a:spcPts val="0"/>
              </a:spcBef>
              <a:defRPr sz="1800">
                <a:solidFill>
                  <a:schemeClr val="dk1"/>
                </a:solidFill>
                <a:uFillTx/>
                <a:latin typeface="Questrial"/>
                <a:ea typeface="Questrial"/>
                <a:cs typeface="Questrial"/>
                <a:sym typeface="Questrial"/>
              </a:defRPr>
            </a:lvl8pPr>
            <a:lvl9pPr rtl="0">
              <a:spcBef>
                <a:spcPts val="0"/>
              </a:spcBef>
              <a:defRPr sz="1800">
                <a:solidFill>
                  <a:schemeClr val="dk1"/>
                </a:solidFill>
                <a:uFillTx/>
                <a:latin typeface="Questrial"/>
                <a:ea typeface="Questrial"/>
                <a:cs typeface="Questrial"/>
                <a:sym typeface="Questrial"/>
              </a:defRPr>
            </a:lvl9pPr>
          </a:lstStyle>
          <a:p>
            <a:endParaRPr>
              <a:uFillTx/>
            </a:endParaRPr>
          </a:p>
        </p:txBody>
      </p:sp>
      <p:sp>
        <p:nvSpPr>
          <p:cNvPr id="90" name="Shape 90"/>
          <p:cNvSpPr txBox="1">
            <a:spLocks noGrp="1"/>
          </p:cNvSpPr>
          <p:nvPr>
            <p:ph type="body" idx="2"/>
          </p:nvPr>
        </p:nvSpPr>
        <p:spPr>
          <a:xfrm>
            <a:off x="320039" y="548639"/>
            <a:ext cx="8503920" cy="923544"/>
          </a:xfrm>
          <a:prstGeom prst="rect">
            <a:avLst/>
          </a:prstGeom>
          <a:noFill/>
          <a:ln>
            <a:noFill/>
          </a:ln>
        </p:spPr>
        <p:txBody>
          <a:bodyPr lIns="91425" tIns="91425" rIns="91425" bIns="91425" anchor="b" anchorCtr="0"/>
          <a:lstStyle>
            <a:lvl1pPr marL="0" indent="0" algn="ctr" rtl="0">
              <a:spcBef>
                <a:spcPts val="0"/>
              </a:spcBef>
              <a:buClr>
                <a:srgbClr val="BFBFBF"/>
              </a:buClr>
              <a:buFont typeface="Questrial"/>
              <a:buNone/>
              <a:defRPr sz="5400" b="1" baseline="0">
                <a:solidFill>
                  <a:srgbClr val="BFBFBF"/>
                </a:solidFill>
                <a:uFillTx/>
              </a:defRPr>
            </a:lvl1pPr>
            <a:lvl2pPr rtl="0">
              <a:spcBef>
                <a:spcPts val="0"/>
              </a:spcBef>
              <a:defRPr sz="6000">
                <a:uFillTx/>
              </a:defRPr>
            </a:lvl2pPr>
            <a:lvl3pPr rtl="0">
              <a:spcBef>
                <a:spcPts val="0"/>
              </a:spcBef>
              <a:defRPr sz="6000">
                <a:uFillTx/>
              </a:defRPr>
            </a:lvl3pPr>
            <a:lvl4pPr rtl="0">
              <a:spcBef>
                <a:spcPts val="0"/>
              </a:spcBef>
              <a:defRPr sz="6000">
                <a:uFillTx/>
              </a:defRPr>
            </a:lvl4pPr>
            <a:lvl5pPr rtl="0">
              <a:spcBef>
                <a:spcPts val="0"/>
              </a:spcBef>
              <a:defRPr sz="6000">
                <a:uFillTx/>
              </a:defRPr>
            </a:lvl5pPr>
            <a:lvl6pPr rtl="0">
              <a:spcBef>
                <a:spcPts val="0"/>
              </a:spcBef>
              <a:defRPr sz="1800">
                <a:solidFill>
                  <a:schemeClr val="dk1"/>
                </a:solidFill>
                <a:uFillTx/>
                <a:latin typeface="Questrial"/>
                <a:ea typeface="Questrial"/>
                <a:cs typeface="Questrial"/>
                <a:sym typeface="Questrial"/>
              </a:defRPr>
            </a:lvl6pPr>
            <a:lvl7pPr rtl="0">
              <a:spcBef>
                <a:spcPts val="0"/>
              </a:spcBef>
              <a:defRPr sz="1800">
                <a:solidFill>
                  <a:schemeClr val="dk1"/>
                </a:solidFill>
                <a:uFillTx/>
                <a:latin typeface="Questrial"/>
                <a:ea typeface="Questrial"/>
                <a:cs typeface="Questrial"/>
                <a:sym typeface="Questrial"/>
              </a:defRPr>
            </a:lvl7pPr>
            <a:lvl8pPr rtl="0">
              <a:spcBef>
                <a:spcPts val="0"/>
              </a:spcBef>
              <a:defRPr sz="1800">
                <a:solidFill>
                  <a:schemeClr val="dk1"/>
                </a:solidFill>
                <a:uFillTx/>
                <a:latin typeface="Questrial"/>
                <a:ea typeface="Questrial"/>
                <a:cs typeface="Questrial"/>
                <a:sym typeface="Questrial"/>
              </a:defRPr>
            </a:lvl8pPr>
            <a:lvl9pPr rtl="0">
              <a:spcBef>
                <a:spcPts val="0"/>
              </a:spcBef>
              <a:defRPr sz="1800">
                <a:solidFill>
                  <a:schemeClr val="dk1"/>
                </a:solidFill>
                <a:uFillTx/>
                <a:latin typeface="Questrial"/>
                <a:ea typeface="Questrial"/>
                <a:cs typeface="Questrial"/>
                <a:sym typeface="Questrial"/>
              </a:defRPr>
            </a:lvl9pPr>
          </a:lstStyle>
          <a:p>
            <a:endParaRPr>
              <a:uFillTx/>
            </a:endParaRPr>
          </a:p>
        </p:txBody>
      </p:sp>
      <p:sp>
        <p:nvSpPr>
          <p:cNvPr id="91" name="Shape 91"/>
          <p:cNvSpPr txBox="1">
            <a:spLocks noGrp="1"/>
          </p:cNvSpPr>
          <p:nvPr>
            <p:ph type="body" idx="3"/>
          </p:nvPr>
        </p:nvSpPr>
        <p:spPr>
          <a:xfrm>
            <a:off x="594360" y="2115311"/>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4400" b="1" baseline="0">
                <a:solidFill>
                  <a:schemeClr val="accent1"/>
                </a:solidFill>
                <a:uFillTx/>
              </a:defRPr>
            </a:lvl1pPr>
            <a:lvl2pPr rtl="0">
              <a:spcBef>
                <a:spcPts val="0"/>
              </a:spcBef>
              <a:defRPr sz="2400">
                <a:solidFill>
                  <a:schemeClr val="dk1"/>
                </a:solidFill>
                <a:uFillTx/>
                <a:latin typeface="Questrial"/>
                <a:ea typeface="Questrial"/>
                <a:cs typeface="Questrial"/>
                <a:sym typeface="Questrial"/>
              </a:defRPr>
            </a:lvl2pPr>
            <a:lvl3pPr rtl="0">
              <a:spcBef>
                <a:spcPts val="0"/>
              </a:spcBef>
              <a:defRPr sz="2000">
                <a:solidFill>
                  <a:schemeClr val="dk1"/>
                </a:solidFill>
                <a:uFillTx/>
                <a:latin typeface="Questrial"/>
                <a:ea typeface="Questrial"/>
                <a:cs typeface="Questrial"/>
                <a:sym typeface="Questrial"/>
              </a:defRPr>
            </a:lvl3pPr>
            <a:lvl4pPr rtl="0">
              <a:spcBef>
                <a:spcPts val="0"/>
              </a:spcBef>
              <a:defRPr sz="1800">
                <a:solidFill>
                  <a:schemeClr val="dk1"/>
                </a:solidFill>
                <a:uFillTx/>
                <a:latin typeface="Questrial"/>
                <a:ea typeface="Questrial"/>
                <a:cs typeface="Questrial"/>
                <a:sym typeface="Questrial"/>
              </a:defRPr>
            </a:lvl4pPr>
            <a:lvl5pPr rtl="0">
              <a:spcBef>
                <a:spcPts val="0"/>
              </a:spcBef>
              <a:defRPr sz="1800">
                <a:solidFill>
                  <a:schemeClr val="dk1"/>
                </a:solidFill>
                <a:uFillTx/>
                <a:latin typeface="Questrial"/>
                <a:ea typeface="Questrial"/>
                <a:cs typeface="Questrial"/>
                <a:sym typeface="Questrial"/>
              </a:defRPr>
            </a:lvl5pPr>
            <a:lvl6pPr rtl="0">
              <a:spcBef>
                <a:spcPts val="0"/>
              </a:spcBef>
              <a:defRPr sz="1800">
                <a:solidFill>
                  <a:schemeClr val="dk1"/>
                </a:solidFill>
                <a:uFillTx/>
                <a:latin typeface="Questrial"/>
                <a:ea typeface="Questrial"/>
                <a:cs typeface="Questrial"/>
                <a:sym typeface="Questrial"/>
              </a:defRPr>
            </a:lvl6pPr>
            <a:lvl7pPr rtl="0">
              <a:spcBef>
                <a:spcPts val="0"/>
              </a:spcBef>
              <a:defRPr sz="1800">
                <a:solidFill>
                  <a:schemeClr val="dk1"/>
                </a:solidFill>
                <a:uFillTx/>
                <a:latin typeface="Questrial"/>
                <a:ea typeface="Questrial"/>
                <a:cs typeface="Questrial"/>
                <a:sym typeface="Questrial"/>
              </a:defRPr>
            </a:lvl7pPr>
            <a:lvl8pPr rtl="0">
              <a:spcBef>
                <a:spcPts val="0"/>
              </a:spcBef>
              <a:defRPr sz="1800">
                <a:solidFill>
                  <a:schemeClr val="dk1"/>
                </a:solidFill>
                <a:uFillTx/>
                <a:latin typeface="Questrial"/>
                <a:ea typeface="Questrial"/>
                <a:cs typeface="Questrial"/>
                <a:sym typeface="Questrial"/>
              </a:defRPr>
            </a:lvl8pPr>
            <a:lvl9pPr rtl="0">
              <a:spcBef>
                <a:spcPts val="0"/>
              </a:spcBef>
              <a:defRPr sz="1800">
                <a:solidFill>
                  <a:schemeClr val="dk1"/>
                </a:solidFill>
                <a:uFillTx/>
                <a:latin typeface="Questrial"/>
                <a:ea typeface="Questrial"/>
                <a:cs typeface="Questrial"/>
                <a:sym typeface="Questrial"/>
              </a:defRPr>
            </a:lvl9pPr>
          </a:lstStyle>
          <a:p>
            <a:endParaRPr>
              <a:uFillTx/>
            </a:endParaRPr>
          </a:p>
        </p:txBody>
      </p:sp>
      <p:sp>
        <p:nvSpPr>
          <p:cNvPr id="92" name="Shape 92"/>
          <p:cNvSpPr txBox="1">
            <a:spLocks noGrp="1"/>
          </p:cNvSpPr>
          <p:nvPr>
            <p:ph type="body" idx="4"/>
          </p:nvPr>
        </p:nvSpPr>
        <p:spPr>
          <a:xfrm>
            <a:off x="4572000" y="2103119"/>
            <a:ext cx="3950207"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uFillTx/>
              </a:defRPr>
            </a:lvl1pPr>
            <a:lvl2pPr rtl="0">
              <a:spcBef>
                <a:spcPts val="0"/>
              </a:spcBef>
              <a:defRPr sz="2400">
                <a:solidFill>
                  <a:schemeClr val="dk1"/>
                </a:solidFill>
                <a:uFillTx/>
                <a:latin typeface="Questrial"/>
                <a:ea typeface="Questrial"/>
                <a:cs typeface="Questrial"/>
                <a:sym typeface="Questrial"/>
              </a:defRPr>
            </a:lvl2pPr>
            <a:lvl3pPr rtl="0">
              <a:spcBef>
                <a:spcPts val="0"/>
              </a:spcBef>
              <a:defRPr sz="2000">
                <a:solidFill>
                  <a:schemeClr val="dk1"/>
                </a:solidFill>
                <a:uFillTx/>
                <a:latin typeface="Questrial"/>
                <a:ea typeface="Questrial"/>
                <a:cs typeface="Questrial"/>
                <a:sym typeface="Questrial"/>
              </a:defRPr>
            </a:lvl3pPr>
            <a:lvl4pPr rtl="0">
              <a:spcBef>
                <a:spcPts val="0"/>
              </a:spcBef>
              <a:defRPr sz="1800">
                <a:solidFill>
                  <a:schemeClr val="dk1"/>
                </a:solidFill>
                <a:uFillTx/>
                <a:latin typeface="Questrial"/>
                <a:ea typeface="Questrial"/>
                <a:cs typeface="Questrial"/>
                <a:sym typeface="Questrial"/>
              </a:defRPr>
            </a:lvl4pPr>
            <a:lvl5pPr rtl="0">
              <a:spcBef>
                <a:spcPts val="0"/>
              </a:spcBef>
              <a:defRPr sz="1800">
                <a:solidFill>
                  <a:schemeClr val="dk1"/>
                </a:solidFill>
                <a:uFillTx/>
                <a:latin typeface="Questrial"/>
                <a:ea typeface="Questrial"/>
                <a:cs typeface="Questrial"/>
                <a:sym typeface="Questrial"/>
              </a:defRPr>
            </a:lvl5pPr>
            <a:lvl6pPr rtl="0">
              <a:spcBef>
                <a:spcPts val="0"/>
              </a:spcBef>
              <a:defRPr sz="1800">
                <a:solidFill>
                  <a:schemeClr val="dk1"/>
                </a:solidFill>
                <a:uFillTx/>
                <a:latin typeface="Questrial"/>
                <a:ea typeface="Questrial"/>
                <a:cs typeface="Questrial"/>
                <a:sym typeface="Questrial"/>
              </a:defRPr>
            </a:lvl6pPr>
            <a:lvl7pPr rtl="0">
              <a:spcBef>
                <a:spcPts val="0"/>
              </a:spcBef>
              <a:defRPr sz="1800">
                <a:solidFill>
                  <a:schemeClr val="dk1"/>
                </a:solidFill>
                <a:uFillTx/>
                <a:latin typeface="Questrial"/>
                <a:ea typeface="Questrial"/>
                <a:cs typeface="Questrial"/>
                <a:sym typeface="Questrial"/>
              </a:defRPr>
            </a:lvl7pPr>
            <a:lvl8pPr rtl="0">
              <a:spcBef>
                <a:spcPts val="0"/>
              </a:spcBef>
              <a:defRPr sz="1800">
                <a:solidFill>
                  <a:schemeClr val="dk1"/>
                </a:solidFill>
                <a:uFillTx/>
                <a:latin typeface="Questrial"/>
                <a:ea typeface="Questrial"/>
                <a:cs typeface="Questrial"/>
                <a:sym typeface="Questrial"/>
              </a:defRPr>
            </a:lvl8pPr>
            <a:lvl9pPr rtl="0">
              <a:spcBef>
                <a:spcPts val="0"/>
              </a:spcBef>
              <a:defRPr sz="1800">
                <a:solidFill>
                  <a:schemeClr val="dk1"/>
                </a:solidFill>
                <a:uFillTx/>
                <a:latin typeface="Questrial"/>
                <a:ea typeface="Questrial"/>
                <a:cs typeface="Questrial"/>
                <a:sym typeface="Questrial"/>
              </a:defRPr>
            </a:lvl9pPr>
          </a:lstStyle>
          <a:p>
            <a:endParaRPr>
              <a:uFillTx/>
            </a:endParaRPr>
          </a:p>
        </p:txBody>
      </p:sp>
      <p:sp>
        <p:nvSpPr>
          <p:cNvPr id="93" name="Shape 93"/>
          <p:cNvSpPr txBox="1">
            <a:spLocks noGrp="1"/>
          </p:cNvSpPr>
          <p:nvPr>
            <p:ph type="body" idx="5"/>
          </p:nvPr>
        </p:nvSpPr>
        <p:spPr>
          <a:xfrm>
            <a:off x="594360" y="4721351"/>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4400" b="1" baseline="0">
                <a:solidFill>
                  <a:schemeClr val="accent1"/>
                </a:solidFill>
                <a:uFillTx/>
              </a:defRPr>
            </a:lvl1pPr>
            <a:lvl2pPr rtl="0">
              <a:spcBef>
                <a:spcPts val="0"/>
              </a:spcBef>
              <a:defRPr sz="2400">
                <a:solidFill>
                  <a:schemeClr val="dk1"/>
                </a:solidFill>
                <a:uFillTx/>
                <a:latin typeface="Questrial"/>
                <a:ea typeface="Questrial"/>
                <a:cs typeface="Questrial"/>
                <a:sym typeface="Questrial"/>
              </a:defRPr>
            </a:lvl2pPr>
            <a:lvl3pPr rtl="0">
              <a:spcBef>
                <a:spcPts val="0"/>
              </a:spcBef>
              <a:defRPr sz="2000">
                <a:solidFill>
                  <a:schemeClr val="dk1"/>
                </a:solidFill>
                <a:uFillTx/>
                <a:latin typeface="Questrial"/>
                <a:ea typeface="Questrial"/>
                <a:cs typeface="Questrial"/>
                <a:sym typeface="Questrial"/>
              </a:defRPr>
            </a:lvl3pPr>
            <a:lvl4pPr rtl="0">
              <a:spcBef>
                <a:spcPts val="0"/>
              </a:spcBef>
              <a:defRPr sz="1800">
                <a:solidFill>
                  <a:schemeClr val="dk1"/>
                </a:solidFill>
                <a:uFillTx/>
                <a:latin typeface="Questrial"/>
                <a:ea typeface="Questrial"/>
                <a:cs typeface="Questrial"/>
                <a:sym typeface="Questrial"/>
              </a:defRPr>
            </a:lvl4pPr>
            <a:lvl5pPr rtl="0">
              <a:spcBef>
                <a:spcPts val="0"/>
              </a:spcBef>
              <a:defRPr sz="1800">
                <a:solidFill>
                  <a:schemeClr val="dk1"/>
                </a:solidFill>
                <a:uFillTx/>
                <a:latin typeface="Questrial"/>
                <a:ea typeface="Questrial"/>
                <a:cs typeface="Questrial"/>
                <a:sym typeface="Questrial"/>
              </a:defRPr>
            </a:lvl5pPr>
            <a:lvl6pPr rtl="0">
              <a:spcBef>
                <a:spcPts val="0"/>
              </a:spcBef>
              <a:defRPr sz="1800">
                <a:solidFill>
                  <a:schemeClr val="dk1"/>
                </a:solidFill>
                <a:uFillTx/>
                <a:latin typeface="Questrial"/>
                <a:ea typeface="Questrial"/>
                <a:cs typeface="Questrial"/>
                <a:sym typeface="Questrial"/>
              </a:defRPr>
            </a:lvl6pPr>
            <a:lvl7pPr rtl="0">
              <a:spcBef>
                <a:spcPts val="0"/>
              </a:spcBef>
              <a:defRPr sz="1800">
                <a:solidFill>
                  <a:schemeClr val="dk1"/>
                </a:solidFill>
                <a:uFillTx/>
                <a:latin typeface="Questrial"/>
                <a:ea typeface="Questrial"/>
                <a:cs typeface="Questrial"/>
                <a:sym typeface="Questrial"/>
              </a:defRPr>
            </a:lvl7pPr>
            <a:lvl8pPr rtl="0">
              <a:spcBef>
                <a:spcPts val="0"/>
              </a:spcBef>
              <a:defRPr sz="1800">
                <a:solidFill>
                  <a:schemeClr val="dk1"/>
                </a:solidFill>
                <a:uFillTx/>
                <a:latin typeface="Questrial"/>
                <a:ea typeface="Questrial"/>
                <a:cs typeface="Questrial"/>
                <a:sym typeface="Questrial"/>
              </a:defRPr>
            </a:lvl8pPr>
            <a:lvl9pPr rtl="0">
              <a:spcBef>
                <a:spcPts val="0"/>
              </a:spcBef>
              <a:defRPr sz="1800">
                <a:solidFill>
                  <a:schemeClr val="dk1"/>
                </a:solidFill>
                <a:uFillTx/>
                <a:latin typeface="Questrial"/>
                <a:ea typeface="Questrial"/>
                <a:cs typeface="Questrial"/>
                <a:sym typeface="Questrial"/>
              </a:defRPr>
            </a:lvl9pPr>
          </a:lstStyle>
          <a:p>
            <a:endParaRPr>
              <a:uFillTx/>
            </a:endParaRPr>
          </a:p>
        </p:txBody>
      </p:sp>
      <p:sp>
        <p:nvSpPr>
          <p:cNvPr id="94" name="Shape 94"/>
          <p:cNvSpPr txBox="1">
            <a:spLocks noGrp="1"/>
          </p:cNvSpPr>
          <p:nvPr>
            <p:ph type="body" idx="6"/>
          </p:nvPr>
        </p:nvSpPr>
        <p:spPr>
          <a:xfrm>
            <a:off x="594360" y="3418332"/>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4400" b="1" baseline="0">
                <a:solidFill>
                  <a:schemeClr val="accent1"/>
                </a:solidFill>
                <a:uFillTx/>
              </a:defRPr>
            </a:lvl1pPr>
            <a:lvl2pPr rtl="0">
              <a:spcBef>
                <a:spcPts val="0"/>
              </a:spcBef>
              <a:defRPr sz="2400">
                <a:solidFill>
                  <a:schemeClr val="dk1"/>
                </a:solidFill>
                <a:uFillTx/>
                <a:latin typeface="Questrial"/>
                <a:ea typeface="Questrial"/>
                <a:cs typeface="Questrial"/>
                <a:sym typeface="Questrial"/>
              </a:defRPr>
            </a:lvl2pPr>
            <a:lvl3pPr rtl="0">
              <a:spcBef>
                <a:spcPts val="0"/>
              </a:spcBef>
              <a:defRPr sz="2000">
                <a:solidFill>
                  <a:schemeClr val="dk1"/>
                </a:solidFill>
                <a:uFillTx/>
                <a:latin typeface="Questrial"/>
                <a:ea typeface="Questrial"/>
                <a:cs typeface="Questrial"/>
                <a:sym typeface="Questrial"/>
              </a:defRPr>
            </a:lvl3pPr>
            <a:lvl4pPr rtl="0">
              <a:spcBef>
                <a:spcPts val="0"/>
              </a:spcBef>
              <a:defRPr sz="1800">
                <a:solidFill>
                  <a:schemeClr val="dk1"/>
                </a:solidFill>
                <a:uFillTx/>
                <a:latin typeface="Questrial"/>
                <a:ea typeface="Questrial"/>
                <a:cs typeface="Questrial"/>
                <a:sym typeface="Questrial"/>
              </a:defRPr>
            </a:lvl4pPr>
            <a:lvl5pPr rtl="0">
              <a:spcBef>
                <a:spcPts val="0"/>
              </a:spcBef>
              <a:defRPr sz="1800">
                <a:solidFill>
                  <a:schemeClr val="dk1"/>
                </a:solidFill>
                <a:uFillTx/>
                <a:latin typeface="Questrial"/>
                <a:ea typeface="Questrial"/>
                <a:cs typeface="Questrial"/>
                <a:sym typeface="Questrial"/>
              </a:defRPr>
            </a:lvl5pPr>
            <a:lvl6pPr rtl="0">
              <a:spcBef>
                <a:spcPts val="0"/>
              </a:spcBef>
              <a:defRPr sz="1800">
                <a:solidFill>
                  <a:schemeClr val="dk1"/>
                </a:solidFill>
                <a:uFillTx/>
                <a:latin typeface="Questrial"/>
                <a:ea typeface="Questrial"/>
                <a:cs typeface="Questrial"/>
                <a:sym typeface="Questrial"/>
              </a:defRPr>
            </a:lvl6pPr>
            <a:lvl7pPr rtl="0">
              <a:spcBef>
                <a:spcPts val="0"/>
              </a:spcBef>
              <a:defRPr sz="1800">
                <a:solidFill>
                  <a:schemeClr val="dk1"/>
                </a:solidFill>
                <a:uFillTx/>
                <a:latin typeface="Questrial"/>
                <a:ea typeface="Questrial"/>
                <a:cs typeface="Questrial"/>
                <a:sym typeface="Questrial"/>
              </a:defRPr>
            </a:lvl7pPr>
            <a:lvl8pPr rtl="0">
              <a:spcBef>
                <a:spcPts val="0"/>
              </a:spcBef>
              <a:defRPr sz="1800">
                <a:solidFill>
                  <a:schemeClr val="dk1"/>
                </a:solidFill>
                <a:uFillTx/>
                <a:latin typeface="Questrial"/>
                <a:ea typeface="Questrial"/>
                <a:cs typeface="Questrial"/>
                <a:sym typeface="Questrial"/>
              </a:defRPr>
            </a:lvl8pPr>
            <a:lvl9pPr rtl="0">
              <a:spcBef>
                <a:spcPts val="0"/>
              </a:spcBef>
              <a:defRPr sz="1800">
                <a:solidFill>
                  <a:schemeClr val="dk1"/>
                </a:solidFill>
                <a:uFillTx/>
                <a:latin typeface="Questrial"/>
                <a:ea typeface="Questrial"/>
                <a:cs typeface="Questrial"/>
                <a:sym typeface="Questrial"/>
              </a:defRPr>
            </a:lvl9pPr>
          </a:lstStyle>
          <a:p>
            <a:endParaRPr>
              <a:uFillTx/>
            </a:endParaRPr>
          </a:p>
        </p:txBody>
      </p:sp>
      <p:sp>
        <p:nvSpPr>
          <p:cNvPr id="95" name="Shape 95"/>
          <p:cNvSpPr txBox="1">
            <a:spLocks noGrp="1"/>
          </p:cNvSpPr>
          <p:nvPr>
            <p:ph type="body" idx="7"/>
          </p:nvPr>
        </p:nvSpPr>
        <p:spPr>
          <a:xfrm>
            <a:off x="4572000" y="3406139"/>
            <a:ext cx="3950207"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uFillTx/>
              </a:defRPr>
            </a:lvl1pPr>
            <a:lvl2pPr rtl="0">
              <a:spcBef>
                <a:spcPts val="0"/>
              </a:spcBef>
              <a:defRPr sz="2400">
                <a:solidFill>
                  <a:schemeClr val="dk1"/>
                </a:solidFill>
                <a:uFillTx/>
                <a:latin typeface="Questrial"/>
                <a:ea typeface="Questrial"/>
                <a:cs typeface="Questrial"/>
                <a:sym typeface="Questrial"/>
              </a:defRPr>
            </a:lvl2pPr>
            <a:lvl3pPr rtl="0">
              <a:spcBef>
                <a:spcPts val="0"/>
              </a:spcBef>
              <a:defRPr sz="2000">
                <a:solidFill>
                  <a:schemeClr val="dk1"/>
                </a:solidFill>
                <a:uFillTx/>
                <a:latin typeface="Questrial"/>
                <a:ea typeface="Questrial"/>
                <a:cs typeface="Questrial"/>
                <a:sym typeface="Questrial"/>
              </a:defRPr>
            </a:lvl3pPr>
            <a:lvl4pPr rtl="0">
              <a:spcBef>
                <a:spcPts val="0"/>
              </a:spcBef>
              <a:defRPr sz="1800">
                <a:solidFill>
                  <a:schemeClr val="dk1"/>
                </a:solidFill>
                <a:uFillTx/>
                <a:latin typeface="Questrial"/>
                <a:ea typeface="Questrial"/>
                <a:cs typeface="Questrial"/>
                <a:sym typeface="Questrial"/>
              </a:defRPr>
            </a:lvl4pPr>
            <a:lvl5pPr rtl="0">
              <a:spcBef>
                <a:spcPts val="0"/>
              </a:spcBef>
              <a:defRPr sz="1800">
                <a:solidFill>
                  <a:schemeClr val="dk1"/>
                </a:solidFill>
                <a:uFillTx/>
                <a:latin typeface="Questrial"/>
                <a:ea typeface="Questrial"/>
                <a:cs typeface="Questrial"/>
                <a:sym typeface="Questrial"/>
              </a:defRPr>
            </a:lvl5pPr>
            <a:lvl6pPr rtl="0">
              <a:spcBef>
                <a:spcPts val="0"/>
              </a:spcBef>
              <a:defRPr sz="1800">
                <a:solidFill>
                  <a:schemeClr val="dk1"/>
                </a:solidFill>
                <a:uFillTx/>
                <a:latin typeface="Questrial"/>
                <a:ea typeface="Questrial"/>
                <a:cs typeface="Questrial"/>
                <a:sym typeface="Questrial"/>
              </a:defRPr>
            </a:lvl6pPr>
            <a:lvl7pPr rtl="0">
              <a:spcBef>
                <a:spcPts val="0"/>
              </a:spcBef>
              <a:defRPr sz="1800">
                <a:solidFill>
                  <a:schemeClr val="dk1"/>
                </a:solidFill>
                <a:uFillTx/>
                <a:latin typeface="Questrial"/>
                <a:ea typeface="Questrial"/>
                <a:cs typeface="Questrial"/>
                <a:sym typeface="Questrial"/>
              </a:defRPr>
            </a:lvl7pPr>
            <a:lvl8pPr rtl="0">
              <a:spcBef>
                <a:spcPts val="0"/>
              </a:spcBef>
              <a:defRPr sz="1800">
                <a:solidFill>
                  <a:schemeClr val="dk1"/>
                </a:solidFill>
                <a:uFillTx/>
                <a:latin typeface="Questrial"/>
                <a:ea typeface="Questrial"/>
                <a:cs typeface="Questrial"/>
                <a:sym typeface="Questrial"/>
              </a:defRPr>
            </a:lvl8pPr>
            <a:lvl9pPr rtl="0">
              <a:spcBef>
                <a:spcPts val="0"/>
              </a:spcBef>
              <a:defRPr sz="1800">
                <a:solidFill>
                  <a:schemeClr val="dk1"/>
                </a:solidFill>
                <a:uFillTx/>
                <a:latin typeface="Questrial"/>
                <a:ea typeface="Questrial"/>
                <a:cs typeface="Questrial"/>
                <a:sym typeface="Questrial"/>
              </a:defRPr>
            </a:lvl9pPr>
          </a:lstStyle>
          <a:p>
            <a:endParaRPr>
              <a:uFillTx/>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Acknowledgements A">
    <p:spTree>
      <p:nvGrpSpPr>
        <p:cNvPr id="1" name="Shape 96"/>
        <p:cNvGrpSpPr/>
        <p:nvPr/>
      </p:nvGrpSpPr>
      <p:grpSpPr>
        <a:xfrm>
          <a:off x="0" y="0"/>
          <a:ext cx="0" cy="0"/>
          <a:chOff x="0" y="0"/>
          <a:chExt cx="0" cy="0"/>
        </a:xfrm>
      </p:grpSpPr>
      <p:sp>
        <p:nvSpPr>
          <p:cNvPr id="97" name="Shape 97"/>
          <p:cNvSpPr>
            <a:spLocks/>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uFillTx/>
              <a:latin typeface="Questrial"/>
              <a:ea typeface="Questrial"/>
              <a:cs typeface="Questrial"/>
              <a:sym typeface="Questrial"/>
            </a:endParaRPr>
          </a:p>
        </p:txBody>
      </p:sp>
      <p:sp>
        <p:nvSpPr>
          <p:cNvPr id="98" name="Shape 98"/>
          <p:cNvSpPr>
            <a:spLocks/>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uFillTx/>
              <a:latin typeface="Questrial"/>
              <a:ea typeface="Questrial"/>
              <a:cs typeface="Questrial"/>
              <a:sym typeface="Questrial"/>
            </a:endParaRPr>
          </a:p>
        </p:txBody>
      </p:sp>
      <p:sp>
        <p:nvSpPr>
          <p:cNvPr id="99" name="Shape 99"/>
          <p:cNvSpPr txBox="1">
            <a:spLocks/>
          </p:cNvSpPr>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baseline="0">
                <a:solidFill>
                  <a:srgbClr val="BFBFBF"/>
                </a:solidFill>
                <a:uFillTx/>
                <a:latin typeface="Questrial"/>
                <a:ea typeface="Questrial"/>
                <a:cs typeface="Questrial"/>
                <a:sym typeface="Questrial"/>
              </a:rPr>
              <a:t>Acknowledgements</a:t>
            </a:r>
          </a:p>
        </p:txBody>
      </p:sp>
      <p:sp>
        <p:nvSpPr>
          <p:cNvPr id="100" name="Shape 100"/>
          <p:cNvSpPr txBox="1">
            <a:spLocks noGrp="1"/>
          </p:cNvSpPr>
          <p:nvPr>
            <p:ph type="body" idx="1"/>
          </p:nvPr>
        </p:nvSpPr>
        <p:spPr>
          <a:xfrm>
            <a:off x="3511296" y="1220919"/>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uFillTx/>
              </a:defRPr>
            </a:lvl1pPr>
            <a:lvl2pPr rtl="0">
              <a:spcBef>
                <a:spcPts val="0"/>
              </a:spcBef>
              <a:defRPr sz="2400">
                <a:solidFill>
                  <a:schemeClr val="dk1"/>
                </a:solidFill>
                <a:uFillTx/>
                <a:latin typeface="Questrial"/>
                <a:ea typeface="Questrial"/>
                <a:cs typeface="Questrial"/>
                <a:sym typeface="Questrial"/>
              </a:defRPr>
            </a:lvl2pPr>
            <a:lvl3pPr rtl="0">
              <a:spcBef>
                <a:spcPts val="0"/>
              </a:spcBef>
              <a:defRPr sz="2000">
                <a:solidFill>
                  <a:schemeClr val="dk1"/>
                </a:solidFill>
                <a:uFillTx/>
                <a:latin typeface="Questrial"/>
                <a:ea typeface="Questrial"/>
                <a:cs typeface="Questrial"/>
                <a:sym typeface="Questrial"/>
              </a:defRPr>
            </a:lvl3pPr>
            <a:lvl4pPr rtl="0">
              <a:spcBef>
                <a:spcPts val="0"/>
              </a:spcBef>
              <a:defRPr sz="1800">
                <a:solidFill>
                  <a:schemeClr val="dk1"/>
                </a:solidFill>
                <a:uFillTx/>
                <a:latin typeface="Questrial"/>
                <a:ea typeface="Questrial"/>
                <a:cs typeface="Questrial"/>
                <a:sym typeface="Questrial"/>
              </a:defRPr>
            </a:lvl4pPr>
            <a:lvl5pPr rtl="0">
              <a:spcBef>
                <a:spcPts val="0"/>
              </a:spcBef>
              <a:defRPr sz="1800">
                <a:solidFill>
                  <a:schemeClr val="dk1"/>
                </a:solidFill>
                <a:uFillTx/>
                <a:latin typeface="Questrial"/>
                <a:ea typeface="Questrial"/>
                <a:cs typeface="Questrial"/>
                <a:sym typeface="Questrial"/>
              </a:defRPr>
            </a:lvl5pPr>
            <a:lvl6pPr rtl="0">
              <a:spcBef>
                <a:spcPts val="0"/>
              </a:spcBef>
              <a:defRPr sz="1800">
                <a:solidFill>
                  <a:schemeClr val="dk1"/>
                </a:solidFill>
                <a:uFillTx/>
                <a:latin typeface="Questrial"/>
                <a:ea typeface="Questrial"/>
                <a:cs typeface="Questrial"/>
                <a:sym typeface="Questrial"/>
              </a:defRPr>
            </a:lvl6pPr>
            <a:lvl7pPr rtl="0">
              <a:spcBef>
                <a:spcPts val="0"/>
              </a:spcBef>
              <a:defRPr sz="1800">
                <a:solidFill>
                  <a:schemeClr val="dk1"/>
                </a:solidFill>
                <a:uFillTx/>
                <a:latin typeface="Questrial"/>
                <a:ea typeface="Questrial"/>
                <a:cs typeface="Questrial"/>
                <a:sym typeface="Questrial"/>
              </a:defRPr>
            </a:lvl7pPr>
            <a:lvl8pPr rtl="0">
              <a:spcBef>
                <a:spcPts val="0"/>
              </a:spcBef>
              <a:defRPr sz="1800">
                <a:solidFill>
                  <a:schemeClr val="dk1"/>
                </a:solidFill>
                <a:uFillTx/>
                <a:latin typeface="Questrial"/>
                <a:ea typeface="Questrial"/>
                <a:cs typeface="Questrial"/>
                <a:sym typeface="Questrial"/>
              </a:defRPr>
            </a:lvl8pPr>
            <a:lvl9pPr rtl="0">
              <a:spcBef>
                <a:spcPts val="0"/>
              </a:spcBef>
              <a:defRPr sz="1800">
                <a:solidFill>
                  <a:schemeClr val="dk1"/>
                </a:solidFill>
                <a:uFillTx/>
                <a:latin typeface="Questrial"/>
                <a:ea typeface="Questrial"/>
                <a:cs typeface="Questrial"/>
                <a:sym typeface="Questrial"/>
              </a:defRPr>
            </a:lvl9pPr>
          </a:lstStyle>
          <a:p>
            <a:endParaRPr>
              <a:uFillTx/>
            </a:endParaRPr>
          </a:p>
        </p:txBody>
      </p:sp>
      <p:sp>
        <p:nvSpPr>
          <p:cNvPr id="101" name="Shape 101"/>
          <p:cNvSpPr txBox="1">
            <a:spLocks noGrp="1"/>
          </p:cNvSpPr>
          <p:nvPr>
            <p:ph type="body" idx="2"/>
          </p:nvPr>
        </p:nvSpPr>
        <p:spPr>
          <a:xfrm>
            <a:off x="3511296" y="2369944"/>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uFillTx/>
              </a:defRPr>
            </a:lvl1pPr>
            <a:lvl2pPr rtl="0">
              <a:spcBef>
                <a:spcPts val="0"/>
              </a:spcBef>
              <a:defRPr sz="2400">
                <a:solidFill>
                  <a:schemeClr val="dk1"/>
                </a:solidFill>
                <a:uFillTx/>
                <a:latin typeface="Questrial"/>
                <a:ea typeface="Questrial"/>
                <a:cs typeface="Questrial"/>
                <a:sym typeface="Questrial"/>
              </a:defRPr>
            </a:lvl2pPr>
            <a:lvl3pPr rtl="0">
              <a:spcBef>
                <a:spcPts val="0"/>
              </a:spcBef>
              <a:defRPr sz="2000">
                <a:solidFill>
                  <a:schemeClr val="dk1"/>
                </a:solidFill>
                <a:uFillTx/>
                <a:latin typeface="Questrial"/>
                <a:ea typeface="Questrial"/>
                <a:cs typeface="Questrial"/>
                <a:sym typeface="Questrial"/>
              </a:defRPr>
            </a:lvl3pPr>
            <a:lvl4pPr rtl="0">
              <a:spcBef>
                <a:spcPts val="0"/>
              </a:spcBef>
              <a:defRPr sz="1800">
                <a:solidFill>
                  <a:schemeClr val="dk1"/>
                </a:solidFill>
                <a:uFillTx/>
                <a:latin typeface="Questrial"/>
                <a:ea typeface="Questrial"/>
                <a:cs typeface="Questrial"/>
                <a:sym typeface="Questrial"/>
              </a:defRPr>
            </a:lvl4pPr>
            <a:lvl5pPr rtl="0">
              <a:spcBef>
                <a:spcPts val="0"/>
              </a:spcBef>
              <a:defRPr sz="1800">
                <a:solidFill>
                  <a:schemeClr val="dk1"/>
                </a:solidFill>
                <a:uFillTx/>
                <a:latin typeface="Questrial"/>
                <a:ea typeface="Questrial"/>
                <a:cs typeface="Questrial"/>
                <a:sym typeface="Questrial"/>
              </a:defRPr>
            </a:lvl5pPr>
            <a:lvl6pPr rtl="0">
              <a:spcBef>
                <a:spcPts val="0"/>
              </a:spcBef>
              <a:defRPr sz="1800">
                <a:solidFill>
                  <a:schemeClr val="dk1"/>
                </a:solidFill>
                <a:uFillTx/>
                <a:latin typeface="Questrial"/>
                <a:ea typeface="Questrial"/>
                <a:cs typeface="Questrial"/>
                <a:sym typeface="Questrial"/>
              </a:defRPr>
            </a:lvl6pPr>
            <a:lvl7pPr rtl="0">
              <a:spcBef>
                <a:spcPts val="0"/>
              </a:spcBef>
              <a:defRPr sz="1800">
                <a:solidFill>
                  <a:schemeClr val="dk1"/>
                </a:solidFill>
                <a:uFillTx/>
                <a:latin typeface="Questrial"/>
                <a:ea typeface="Questrial"/>
                <a:cs typeface="Questrial"/>
                <a:sym typeface="Questrial"/>
              </a:defRPr>
            </a:lvl7pPr>
            <a:lvl8pPr rtl="0">
              <a:spcBef>
                <a:spcPts val="0"/>
              </a:spcBef>
              <a:defRPr sz="1800">
                <a:solidFill>
                  <a:schemeClr val="dk1"/>
                </a:solidFill>
                <a:uFillTx/>
                <a:latin typeface="Questrial"/>
                <a:ea typeface="Questrial"/>
                <a:cs typeface="Questrial"/>
                <a:sym typeface="Questrial"/>
              </a:defRPr>
            </a:lvl8pPr>
            <a:lvl9pPr rtl="0">
              <a:spcBef>
                <a:spcPts val="0"/>
              </a:spcBef>
              <a:defRPr sz="1800">
                <a:solidFill>
                  <a:schemeClr val="dk1"/>
                </a:solidFill>
                <a:uFillTx/>
                <a:latin typeface="Questrial"/>
                <a:ea typeface="Questrial"/>
                <a:cs typeface="Questrial"/>
                <a:sym typeface="Questrial"/>
              </a:defRPr>
            </a:lvl9pPr>
          </a:lstStyle>
          <a:p>
            <a:endParaRPr>
              <a:uFillTx/>
            </a:endParaRPr>
          </a:p>
        </p:txBody>
      </p:sp>
      <p:sp>
        <p:nvSpPr>
          <p:cNvPr id="102" name="Shape 102"/>
          <p:cNvSpPr txBox="1">
            <a:spLocks noGrp="1"/>
          </p:cNvSpPr>
          <p:nvPr>
            <p:ph type="body" idx="3"/>
          </p:nvPr>
        </p:nvSpPr>
        <p:spPr>
          <a:xfrm>
            <a:off x="3511296" y="4118716"/>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uFillTx/>
              </a:defRPr>
            </a:lvl1pPr>
            <a:lvl2pPr rtl="0">
              <a:spcBef>
                <a:spcPts val="0"/>
              </a:spcBef>
              <a:defRPr sz="2400">
                <a:solidFill>
                  <a:schemeClr val="dk1"/>
                </a:solidFill>
                <a:uFillTx/>
                <a:latin typeface="Questrial"/>
                <a:ea typeface="Questrial"/>
                <a:cs typeface="Questrial"/>
                <a:sym typeface="Questrial"/>
              </a:defRPr>
            </a:lvl2pPr>
            <a:lvl3pPr rtl="0">
              <a:spcBef>
                <a:spcPts val="0"/>
              </a:spcBef>
              <a:defRPr sz="2000">
                <a:solidFill>
                  <a:schemeClr val="dk1"/>
                </a:solidFill>
                <a:uFillTx/>
                <a:latin typeface="Questrial"/>
                <a:ea typeface="Questrial"/>
                <a:cs typeface="Questrial"/>
                <a:sym typeface="Questrial"/>
              </a:defRPr>
            </a:lvl3pPr>
            <a:lvl4pPr rtl="0">
              <a:spcBef>
                <a:spcPts val="0"/>
              </a:spcBef>
              <a:defRPr sz="1800">
                <a:solidFill>
                  <a:schemeClr val="dk1"/>
                </a:solidFill>
                <a:uFillTx/>
                <a:latin typeface="Questrial"/>
                <a:ea typeface="Questrial"/>
                <a:cs typeface="Questrial"/>
                <a:sym typeface="Questrial"/>
              </a:defRPr>
            </a:lvl4pPr>
            <a:lvl5pPr rtl="0">
              <a:spcBef>
                <a:spcPts val="0"/>
              </a:spcBef>
              <a:defRPr sz="1800">
                <a:solidFill>
                  <a:schemeClr val="dk1"/>
                </a:solidFill>
                <a:uFillTx/>
                <a:latin typeface="Questrial"/>
                <a:ea typeface="Questrial"/>
                <a:cs typeface="Questrial"/>
                <a:sym typeface="Questrial"/>
              </a:defRPr>
            </a:lvl5pPr>
            <a:lvl6pPr rtl="0">
              <a:spcBef>
                <a:spcPts val="0"/>
              </a:spcBef>
              <a:defRPr sz="1800">
                <a:solidFill>
                  <a:schemeClr val="dk1"/>
                </a:solidFill>
                <a:uFillTx/>
                <a:latin typeface="Questrial"/>
                <a:ea typeface="Questrial"/>
                <a:cs typeface="Questrial"/>
                <a:sym typeface="Questrial"/>
              </a:defRPr>
            </a:lvl6pPr>
            <a:lvl7pPr rtl="0">
              <a:spcBef>
                <a:spcPts val="0"/>
              </a:spcBef>
              <a:defRPr sz="1800">
                <a:solidFill>
                  <a:schemeClr val="dk1"/>
                </a:solidFill>
                <a:uFillTx/>
                <a:latin typeface="Questrial"/>
                <a:ea typeface="Questrial"/>
                <a:cs typeface="Questrial"/>
                <a:sym typeface="Questrial"/>
              </a:defRPr>
            </a:lvl7pPr>
            <a:lvl8pPr rtl="0">
              <a:spcBef>
                <a:spcPts val="0"/>
              </a:spcBef>
              <a:defRPr sz="1800">
                <a:solidFill>
                  <a:schemeClr val="dk1"/>
                </a:solidFill>
                <a:uFillTx/>
                <a:latin typeface="Questrial"/>
                <a:ea typeface="Questrial"/>
                <a:cs typeface="Questrial"/>
                <a:sym typeface="Questrial"/>
              </a:defRPr>
            </a:lvl8pPr>
            <a:lvl9pPr rtl="0">
              <a:spcBef>
                <a:spcPts val="0"/>
              </a:spcBef>
              <a:defRPr sz="1800">
                <a:solidFill>
                  <a:schemeClr val="dk1"/>
                </a:solidFill>
                <a:uFillTx/>
                <a:latin typeface="Questrial"/>
                <a:ea typeface="Questrial"/>
                <a:cs typeface="Questrial"/>
                <a:sym typeface="Questrial"/>
              </a:defRPr>
            </a:lvl9pPr>
          </a:lstStyle>
          <a:p>
            <a:endParaRPr>
              <a:uFillTx/>
            </a:endParaRPr>
          </a:p>
        </p:txBody>
      </p:sp>
      <p:sp>
        <p:nvSpPr>
          <p:cNvPr id="103" name="Shape 103"/>
          <p:cNvSpPr>
            <a:spLocks/>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baseline="0">
                <a:solidFill>
                  <a:srgbClr val="7F7F7F"/>
                </a:solidFill>
                <a:uFillTx/>
                <a:latin typeface="Arial"/>
                <a:ea typeface="Arial"/>
                <a:cs typeface="Arial"/>
                <a:sym typeface="Arial"/>
              </a:rPr>
              <a:t>This material is based upon work supported by NASA through contract NNL11AA00B and cooperative agreement NNX14AB60A.</a:t>
            </a:r>
          </a:p>
        </p:txBody>
      </p:sp>
      <p:sp>
        <p:nvSpPr>
          <p:cNvPr id="104" name="Shape 104"/>
          <p:cNvSpPr>
            <a:spLocks/>
          </p:cNvSpPr>
          <p:nvPr/>
        </p:nvSpPr>
        <p:spPr>
          <a:xfrm>
            <a:off x="369281" y="6087110"/>
            <a:ext cx="8273561" cy="461664"/>
          </a:xfrm>
          <a:prstGeom prst="rect">
            <a:avLst/>
          </a:prstGeom>
          <a:noFill/>
          <a:ln>
            <a:noFill/>
          </a:ln>
        </p:spPr>
        <p:txBody>
          <a:bodyPr lIns="91425" tIns="45700" rIns="91425" bIns="45700" anchor="t" anchorCtr="0">
            <a:noAutofit/>
          </a:bodyPr>
          <a:lstStyle/>
          <a:p>
            <a:pPr marL="274320" marR="0" lvl="1" indent="-7620" algn="ctr" rtl="0">
              <a:spcBef>
                <a:spcPts val="0"/>
              </a:spcBef>
              <a:buClr>
                <a:schemeClr val="dk1"/>
              </a:buClr>
              <a:buSzPct val="25000"/>
              <a:buFont typeface="Questrial"/>
              <a:buNone/>
            </a:pPr>
            <a:r>
              <a:rPr lang="en-US" sz="1200" b="1" i="0" u="none" strike="noStrike" cap="none" baseline="0">
                <a:solidFill>
                  <a:schemeClr val="dk1"/>
                </a:solidFill>
                <a:uFillTx/>
                <a:latin typeface="Questrial"/>
                <a:ea typeface="Questrial"/>
                <a:cs typeface="Questrial"/>
                <a:sym typeface="Questrial"/>
              </a:rPr>
              <a:t>Any opinions, findings, and conclusions or recommendations expressed in this material are those of the author(s) and do not necessarily reflect the views of the National Aeronautics and Space Administration.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Emphasize acronym">
    <p:spTree>
      <p:nvGrpSpPr>
        <p:cNvPr id="1" name="Shape 30"/>
        <p:cNvGrpSpPr/>
        <p:nvPr/>
      </p:nvGrpSpPr>
      <p:grpSpPr>
        <a:xfrm>
          <a:off x="0" y="0"/>
          <a:ext cx="0" cy="0"/>
          <a:chOff x="0" y="0"/>
          <a:chExt cx="0" cy="0"/>
        </a:xfrm>
      </p:grpSpPr>
      <p:sp>
        <p:nvSpPr>
          <p:cNvPr id="31" name="Shape 31"/>
          <p:cNvSpPr>
            <a:spLocks/>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uFillTx/>
              <a:latin typeface="Questrial"/>
              <a:ea typeface="Questrial"/>
              <a:cs typeface="Questrial"/>
              <a:sym typeface="Questrial"/>
            </a:endParaRPr>
          </a:p>
        </p:txBody>
      </p:sp>
      <p:sp>
        <p:nvSpPr>
          <p:cNvPr id="32" name="Shape 32"/>
          <p:cNvSpPr>
            <a:spLocks/>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uFillTx/>
              <a:latin typeface="Questrial"/>
              <a:ea typeface="Questrial"/>
              <a:cs typeface="Questrial"/>
              <a:sym typeface="Questrial"/>
            </a:endParaRPr>
          </a:p>
        </p:txBody>
      </p:sp>
      <p:sp>
        <p:nvSpPr>
          <p:cNvPr id="33" name="Shape 33"/>
          <p:cNvSpPr txBox="1">
            <a:spLocks noGrp="1"/>
          </p:cNvSpPr>
          <p:nvPr>
            <p:ph type="body" idx="1"/>
          </p:nvPr>
        </p:nvSpPr>
        <p:spPr>
          <a:xfrm>
            <a:off x="749808" y="2255519"/>
            <a:ext cx="7653528" cy="3706367"/>
          </a:xfrm>
          <a:prstGeom prst="rect">
            <a:avLst/>
          </a:prstGeom>
          <a:noFill/>
          <a:ln>
            <a:noFill/>
          </a:ln>
        </p:spPr>
        <p:txBody>
          <a:bodyPr lIns="91425" tIns="91425" rIns="91425" bIns="91425" anchor="t" anchorCtr="0"/>
          <a:lstStyle>
            <a:lvl1pPr marL="0" indent="0" algn="ctr" rtl="0">
              <a:spcBef>
                <a:spcPts val="0"/>
              </a:spcBef>
              <a:buFont typeface="Questrial"/>
              <a:buNone/>
              <a:defRPr sz="6000" b="0" baseline="0">
                <a:uFillTx/>
              </a:defRPr>
            </a:lvl1pPr>
            <a:lvl2pPr rtl="0">
              <a:spcBef>
                <a:spcPts val="0"/>
              </a:spcBef>
              <a:defRPr sz="2400">
                <a:solidFill>
                  <a:schemeClr val="dk1"/>
                </a:solidFill>
                <a:uFillTx/>
                <a:latin typeface="Questrial"/>
                <a:ea typeface="Questrial"/>
                <a:cs typeface="Questrial"/>
                <a:sym typeface="Questrial"/>
              </a:defRPr>
            </a:lvl2pPr>
            <a:lvl3pPr rtl="0">
              <a:spcBef>
                <a:spcPts val="0"/>
              </a:spcBef>
              <a:defRPr sz="2000">
                <a:solidFill>
                  <a:schemeClr val="dk1"/>
                </a:solidFill>
                <a:uFillTx/>
                <a:latin typeface="Questrial"/>
                <a:ea typeface="Questrial"/>
                <a:cs typeface="Questrial"/>
                <a:sym typeface="Questrial"/>
              </a:defRPr>
            </a:lvl3pPr>
            <a:lvl4pPr rtl="0">
              <a:spcBef>
                <a:spcPts val="0"/>
              </a:spcBef>
              <a:defRPr sz="1800">
                <a:solidFill>
                  <a:schemeClr val="dk1"/>
                </a:solidFill>
                <a:uFillTx/>
                <a:latin typeface="Questrial"/>
                <a:ea typeface="Questrial"/>
                <a:cs typeface="Questrial"/>
                <a:sym typeface="Questrial"/>
              </a:defRPr>
            </a:lvl4pPr>
            <a:lvl5pPr rtl="0">
              <a:spcBef>
                <a:spcPts val="0"/>
              </a:spcBef>
              <a:defRPr sz="1800">
                <a:solidFill>
                  <a:schemeClr val="dk1"/>
                </a:solidFill>
                <a:uFillTx/>
                <a:latin typeface="Questrial"/>
                <a:ea typeface="Questrial"/>
                <a:cs typeface="Questrial"/>
                <a:sym typeface="Questrial"/>
              </a:defRPr>
            </a:lvl5pPr>
            <a:lvl6pPr rtl="0">
              <a:spcBef>
                <a:spcPts val="0"/>
              </a:spcBef>
              <a:defRPr sz="1800">
                <a:solidFill>
                  <a:schemeClr val="dk1"/>
                </a:solidFill>
                <a:uFillTx/>
                <a:latin typeface="Questrial"/>
                <a:ea typeface="Questrial"/>
                <a:cs typeface="Questrial"/>
                <a:sym typeface="Questrial"/>
              </a:defRPr>
            </a:lvl6pPr>
            <a:lvl7pPr rtl="0">
              <a:spcBef>
                <a:spcPts val="0"/>
              </a:spcBef>
              <a:defRPr sz="1800">
                <a:solidFill>
                  <a:schemeClr val="dk1"/>
                </a:solidFill>
                <a:uFillTx/>
                <a:latin typeface="Questrial"/>
                <a:ea typeface="Questrial"/>
                <a:cs typeface="Questrial"/>
                <a:sym typeface="Questrial"/>
              </a:defRPr>
            </a:lvl7pPr>
            <a:lvl8pPr rtl="0">
              <a:spcBef>
                <a:spcPts val="0"/>
              </a:spcBef>
              <a:defRPr sz="1800">
                <a:solidFill>
                  <a:schemeClr val="dk1"/>
                </a:solidFill>
                <a:uFillTx/>
                <a:latin typeface="Questrial"/>
                <a:ea typeface="Questrial"/>
                <a:cs typeface="Questrial"/>
                <a:sym typeface="Questrial"/>
              </a:defRPr>
            </a:lvl8pPr>
            <a:lvl9pPr rtl="0">
              <a:spcBef>
                <a:spcPts val="0"/>
              </a:spcBef>
              <a:defRPr sz="1800">
                <a:solidFill>
                  <a:schemeClr val="dk1"/>
                </a:solidFill>
                <a:uFillTx/>
                <a:latin typeface="Questrial"/>
                <a:ea typeface="Questrial"/>
                <a:cs typeface="Questrial"/>
                <a:sym typeface="Questrial"/>
              </a:defRPr>
            </a:lvl9pPr>
          </a:lstStyle>
          <a:p>
            <a:endParaRPr>
              <a:uFillTx/>
            </a:endParaRPr>
          </a:p>
        </p:txBody>
      </p:sp>
      <p:sp>
        <p:nvSpPr>
          <p:cNvPr id="34" name="Shape 34"/>
          <p:cNvSpPr txBox="1">
            <a:spLocks noGrp="1"/>
          </p:cNvSpPr>
          <p:nvPr>
            <p:ph type="body" idx="2"/>
          </p:nvPr>
        </p:nvSpPr>
        <p:spPr>
          <a:xfrm>
            <a:off x="749808" y="779402"/>
            <a:ext cx="7653528" cy="1289303"/>
          </a:xfrm>
          <a:prstGeom prst="rect">
            <a:avLst/>
          </a:prstGeom>
          <a:noFill/>
          <a:ln>
            <a:noFill/>
          </a:ln>
        </p:spPr>
        <p:txBody>
          <a:bodyPr lIns="91425" tIns="91425" rIns="91425" bIns="91425" anchor="t" anchorCtr="0"/>
          <a:lstStyle>
            <a:lvl1pPr marL="0" indent="0" algn="ctr" rtl="0">
              <a:spcBef>
                <a:spcPts val="0"/>
              </a:spcBef>
              <a:buClr>
                <a:schemeClr val="accent1"/>
              </a:buClr>
              <a:buFont typeface="Questrial"/>
              <a:buNone/>
              <a:defRPr sz="9600" b="1" baseline="0">
                <a:solidFill>
                  <a:schemeClr val="accent1"/>
                </a:solidFill>
                <a:uFillTx/>
              </a:defRPr>
            </a:lvl1pPr>
            <a:lvl2pPr rtl="0">
              <a:spcBef>
                <a:spcPts val="0"/>
              </a:spcBef>
              <a:defRPr sz="6000">
                <a:uFillTx/>
              </a:defRPr>
            </a:lvl2pPr>
            <a:lvl3pPr rtl="0">
              <a:spcBef>
                <a:spcPts val="0"/>
              </a:spcBef>
              <a:defRPr sz="6000">
                <a:uFillTx/>
              </a:defRPr>
            </a:lvl3pPr>
            <a:lvl4pPr rtl="0">
              <a:spcBef>
                <a:spcPts val="0"/>
              </a:spcBef>
              <a:defRPr sz="6000">
                <a:uFillTx/>
              </a:defRPr>
            </a:lvl4pPr>
            <a:lvl5pPr rtl="0">
              <a:spcBef>
                <a:spcPts val="0"/>
              </a:spcBef>
              <a:defRPr sz="6000">
                <a:uFillTx/>
              </a:defRPr>
            </a:lvl5pPr>
            <a:lvl6pPr rtl="0">
              <a:spcBef>
                <a:spcPts val="0"/>
              </a:spcBef>
              <a:defRPr sz="1800">
                <a:solidFill>
                  <a:schemeClr val="dk1"/>
                </a:solidFill>
                <a:uFillTx/>
                <a:latin typeface="Questrial"/>
                <a:ea typeface="Questrial"/>
                <a:cs typeface="Questrial"/>
                <a:sym typeface="Questrial"/>
              </a:defRPr>
            </a:lvl6pPr>
            <a:lvl7pPr rtl="0">
              <a:spcBef>
                <a:spcPts val="0"/>
              </a:spcBef>
              <a:defRPr sz="1800">
                <a:solidFill>
                  <a:schemeClr val="dk1"/>
                </a:solidFill>
                <a:uFillTx/>
                <a:latin typeface="Questrial"/>
                <a:ea typeface="Questrial"/>
                <a:cs typeface="Questrial"/>
                <a:sym typeface="Questrial"/>
              </a:defRPr>
            </a:lvl7pPr>
            <a:lvl8pPr rtl="0">
              <a:spcBef>
                <a:spcPts val="0"/>
              </a:spcBef>
              <a:defRPr sz="1800">
                <a:solidFill>
                  <a:schemeClr val="dk1"/>
                </a:solidFill>
                <a:uFillTx/>
                <a:latin typeface="Questrial"/>
                <a:ea typeface="Questrial"/>
                <a:cs typeface="Questrial"/>
                <a:sym typeface="Questrial"/>
              </a:defRPr>
            </a:lvl8pPr>
            <a:lvl9pPr rtl="0">
              <a:spcBef>
                <a:spcPts val="0"/>
              </a:spcBef>
              <a:defRPr sz="1800">
                <a:solidFill>
                  <a:schemeClr val="dk1"/>
                </a:solidFill>
                <a:uFillTx/>
                <a:latin typeface="Questrial"/>
                <a:ea typeface="Questrial"/>
                <a:cs typeface="Questrial"/>
                <a:sym typeface="Questrial"/>
              </a:defRPr>
            </a:lvl9pPr>
          </a:lstStyle>
          <a:p>
            <a:endParaRPr>
              <a:uFillTx/>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Right text, Left image">
    <p:spTree>
      <p:nvGrpSpPr>
        <p:cNvPr id="1" name="Shape 35"/>
        <p:cNvGrpSpPr/>
        <p:nvPr/>
      </p:nvGrpSpPr>
      <p:grpSpPr>
        <a:xfrm>
          <a:off x="0" y="0"/>
          <a:ext cx="0" cy="0"/>
          <a:chOff x="0" y="0"/>
          <a:chExt cx="0" cy="0"/>
        </a:xfrm>
      </p:grpSpPr>
      <p:sp>
        <p:nvSpPr>
          <p:cNvPr id="36" name="Shape 36"/>
          <p:cNvSpPr>
            <a:spLocks/>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uFillTx/>
              <a:latin typeface="Questrial"/>
              <a:ea typeface="Questrial"/>
              <a:cs typeface="Questrial"/>
              <a:sym typeface="Questrial"/>
            </a:endParaRPr>
          </a:p>
        </p:txBody>
      </p:sp>
      <p:sp>
        <p:nvSpPr>
          <p:cNvPr id="37" name="Shape 37"/>
          <p:cNvSpPr>
            <a:spLocks/>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uFillTx/>
              <a:latin typeface="Questrial"/>
              <a:ea typeface="Questrial"/>
              <a:cs typeface="Questrial"/>
              <a:sym typeface="Questrial"/>
            </a:endParaRPr>
          </a:p>
        </p:txBody>
      </p:sp>
      <p:sp>
        <p:nvSpPr>
          <p:cNvPr id="38" name="Shape 38"/>
          <p:cNvSpPr txBox="1">
            <a:spLocks noGrp="1"/>
          </p:cNvSpPr>
          <p:nvPr>
            <p:ph type="body" idx="1"/>
          </p:nvPr>
        </p:nvSpPr>
        <p:spPr>
          <a:xfrm>
            <a:off x="5102351" y="2130551"/>
            <a:ext cx="3593592" cy="3374135"/>
          </a:xfrm>
          <a:prstGeom prst="rect">
            <a:avLst/>
          </a:prstGeom>
          <a:noFill/>
          <a:ln>
            <a:noFill/>
          </a:ln>
        </p:spPr>
        <p:txBody>
          <a:bodyPr lIns="91425" tIns="91425" rIns="91425" bIns="91425" anchor="t" anchorCtr="0"/>
          <a:lstStyle>
            <a:lvl1pPr marL="0" indent="0" rtl="0">
              <a:spcBef>
                <a:spcPts val="0"/>
              </a:spcBef>
              <a:buFont typeface="Questrial"/>
              <a:buNone/>
              <a:defRPr sz="2000" baseline="0">
                <a:uFillTx/>
              </a:defRPr>
            </a:lvl1pPr>
            <a:lvl2pPr rtl="0">
              <a:spcBef>
                <a:spcPts val="0"/>
              </a:spcBef>
              <a:defRPr sz="2400">
                <a:solidFill>
                  <a:schemeClr val="dk1"/>
                </a:solidFill>
                <a:uFillTx/>
                <a:latin typeface="Questrial"/>
                <a:ea typeface="Questrial"/>
                <a:cs typeface="Questrial"/>
                <a:sym typeface="Questrial"/>
              </a:defRPr>
            </a:lvl2pPr>
            <a:lvl3pPr rtl="0">
              <a:spcBef>
                <a:spcPts val="0"/>
              </a:spcBef>
              <a:defRPr sz="2000">
                <a:solidFill>
                  <a:schemeClr val="dk1"/>
                </a:solidFill>
                <a:uFillTx/>
                <a:latin typeface="Questrial"/>
                <a:ea typeface="Questrial"/>
                <a:cs typeface="Questrial"/>
                <a:sym typeface="Questrial"/>
              </a:defRPr>
            </a:lvl3pPr>
            <a:lvl4pPr rtl="0">
              <a:spcBef>
                <a:spcPts val="0"/>
              </a:spcBef>
              <a:defRPr sz="1800">
                <a:solidFill>
                  <a:schemeClr val="dk1"/>
                </a:solidFill>
                <a:uFillTx/>
                <a:latin typeface="Questrial"/>
                <a:ea typeface="Questrial"/>
                <a:cs typeface="Questrial"/>
                <a:sym typeface="Questrial"/>
              </a:defRPr>
            </a:lvl4pPr>
            <a:lvl5pPr rtl="0">
              <a:spcBef>
                <a:spcPts val="0"/>
              </a:spcBef>
              <a:defRPr sz="1800">
                <a:solidFill>
                  <a:schemeClr val="dk1"/>
                </a:solidFill>
                <a:uFillTx/>
                <a:latin typeface="Questrial"/>
                <a:ea typeface="Questrial"/>
                <a:cs typeface="Questrial"/>
                <a:sym typeface="Questrial"/>
              </a:defRPr>
            </a:lvl5pPr>
            <a:lvl6pPr rtl="0">
              <a:spcBef>
                <a:spcPts val="0"/>
              </a:spcBef>
              <a:defRPr sz="1800">
                <a:solidFill>
                  <a:schemeClr val="dk1"/>
                </a:solidFill>
                <a:uFillTx/>
                <a:latin typeface="Questrial"/>
                <a:ea typeface="Questrial"/>
                <a:cs typeface="Questrial"/>
                <a:sym typeface="Questrial"/>
              </a:defRPr>
            </a:lvl6pPr>
            <a:lvl7pPr rtl="0">
              <a:spcBef>
                <a:spcPts val="0"/>
              </a:spcBef>
              <a:defRPr sz="1800">
                <a:solidFill>
                  <a:schemeClr val="dk1"/>
                </a:solidFill>
                <a:uFillTx/>
                <a:latin typeface="Questrial"/>
                <a:ea typeface="Questrial"/>
                <a:cs typeface="Questrial"/>
                <a:sym typeface="Questrial"/>
              </a:defRPr>
            </a:lvl7pPr>
            <a:lvl8pPr rtl="0">
              <a:spcBef>
                <a:spcPts val="0"/>
              </a:spcBef>
              <a:defRPr sz="1800">
                <a:solidFill>
                  <a:schemeClr val="dk1"/>
                </a:solidFill>
                <a:uFillTx/>
                <a:latin typeface="Questrial"/>
                <a:ea typeface="Questrial"/>
                <a:cs typeface="Questrial"/>
                <a:sym typeface="Questrial"/>
              </a:defRPr>
            </a:lvl8pPr>
            <a:lvl9pPr rtl="0">
              <a:spcBef>
                <a:spcPts val="0"/>
              </a:spcBef>
              <a:defRPr sz="1800">
                <a:solidFill>
                  <a:schemeClr val="dk1"/>
                </a:solidFill>
                <a:uFillTx/>
                <a:latin typeface="Questrial"/>
                <a:ea typeface="Questrial"/>
                <a:cs typeface="Questrial"/>
                <a:sym typeface="Questrial"/>
              </a:defRPr>
            </a:lvl9pPr>
          </a:lstStyle>
          <a:p>
            <a:endParaRPr>
              <a:uFillTx/>
            </a:endParaRPr>
          </a:p>
        </p:txBody>
      </p:sp>
      <p:sp>
        <p:nvSpPr>
          <p:cNvPr id="39" name="Shape 39"/>
          <p:cNvSpPr txBox="1">
            <a:spLocks noGrp="1"/>
          </p:cNvSpPr>
          <p:nvPr>
            <p:ph type="body" idx="2"/>
          </p:nvPr>
        </p:nvSpPr>
        <p:spPr>
          <a:xfrm>
            <a:off x="5102351" y="640079"/>
            <a:ext cx="3566159" cy="1325880"/>
          </a:xfrm>
          <a:prstGeom prst="rect">
            <a:avLst/>
          </a:prstGeom>
          <a:noFill/>
          <a:ln>
            <a:noFill/>
          </a:ln>
        </p:spPr>
        <p:txBody>
          <a:bodyPr lIns="91425" tIns="91425" rIns="91425" bIns="91425" anchor="b" anchorCtr="0"/>
          <a:lstStyle>
            <a:lvl1pPr marL="0" indent="0" rtl="0">
              <a:spcBef>
                <a:spcPts val="0"/>
              </a:spcBef>
              <a:buClr>
                <a:schemeClr val="accent1"/>
              </a:buClr>
              <a:buFont typeface="Questrial"/>
              <a:buNone/>
              <a:defRPr sz="4000" b="1" baseline="0">
                <a:solidFill>
                  <a:schemeClr val="accent1"/>
                </a:solidFill>
                <a:uFillTx/>
              </a:defRPr>
            </a:lvl1pPr>
            <a:lvl2pPr rtl="0">
              <a:spcBef>
                <a:spcPts val="0"/>
              </a:spcBef>
              <a:defRPr sz="2400">
                <a:solidFill>
                  <a:schemeClr val="dk1"/>
                </a:solidFill>
                <a:uFillTx/>
                <a:latin typeface="Questrial"/>
                <a:ea typeface="Questrial"/>
                <a:cs typeface="Questrial"/>
                <a:sym typeface="Questrial"/>
              </a:defRPr>
            </a:lvl2pPr>
            <a:lvl3pPr rtl="0">
              <a:spcBef>
                <a:spcPts val="0"/>
              </a:spcBef>
              <a:defRPr sz="2000">
                <a:solidFill>
                  <a:schemeClr val="dk1"/>
                </a:solidFill>
                <a:uFillTx/>
                <a:latin typeface="Questrial"/>
                <a:ea typeface="Questrial"/>
                <a:cs typeface="Questrial"/>
                <a:sym typeface="Questrial"/>
              </a:defRPr>
            </a:lvl3pPr>
            <a:lvl4pPr rtl="0">
              <a:spcBef>
                <a:spcPts val="0"/>
              </a:spcBef>
              <a:defRPr sz="1800">
                <a:solidFill>
                  <a:schemeClr val="dk1"/>
                </a:solidFill>
                <a:uFillTx/>
                <a:latin typeface="Questrial"/>
                <a:ea typeface="Questrial"/>
                <a:cs typeface="Questrial"/>
                <a:sym typeface="Questrial"/>
              </a:defRPr>
            </a:lvl4pPr>
            <a:lvl5pPr rtl="0">
              <a:spcBef>
                <a:spcPts val="0"/>
              </a:spcBef>
              <a:defRPr sz="1800">
                <a:solidFill>
                  <a:schemeClr val="dk1"/>
                </a:solidFill>
                <a:uFillTx/>
                <a:latin typeface="Questrial"/>
                <a:ea typeface="Questrial"/>
                <a:cs typeface="Questrial"/>
                <a:sym typeface="Questrial"/>
              </a:defRPr>
            </a:lvl5pPr>
            <a:lvl6pPr rtl="0">
              <a:spcBef>
                <a:spcPts val="0"/>
              </a:spcBef>
              <a:defRPr sz="1800">
                <a:solidFill>
                  <a:schemeClr val="dk1"/>
                </a:solidFill>
                <a:uFillTx/>
                <a:latin typeface="Questrial"/>
                <a:ea typeface="Questrial"/>
                <a:cs typeface="Questrial"/>
                <a:sym typeface="Questrial"/>
              </a:defRPr>
            </a:lvl6pPr>
            <a:lvl7pPr rtl="0">
              <a:spcBef>
                <a:spcPts val="0"/>
              </a:spcBef>
              <a:defRPr sz="1800">
                <a:solidFill>
                  <a:schemeClr val="dk1"/>
                </a:solidFill>
                <a:uFillTx/>
                <a:latin typeface="Questrial"/>
                <a:ea typeface="Questrial"/>
                <a:cs typeface="Questrial"/>
                <a:sym typeface="Questrial"/>
              </a:defRPr>
            </a:lvl7pPr>
            <a:lvl8pPr rtl="0">
              <a:spcBef>
                <a:spcPts val="0"/>
              </a:spcBef>
              <a:defRPr sz="1800">
                <a:solidFill>
                  <a:schemeClr val="dk1"/>
                </a:solidFill>
                <a:uFillTx/>
                <a:latin typeface="Questrial"/>
                <a:ea typeface="Questrial"/>
                <a:cs typeface="Questrial"/>
                <a:sym typeface="Questrial"/>
              </a:defRPr>
            </a:lvl8pPr>
            <a:lvl9pPr rtl="0">
              <a:spcBef>
                <a:spcPts val="0"/>
              </a:spcBef>
              <a:defRPr sz="1800">
                <a:solidFill>
                  <a:schemeClr val="dk1"/>
                </a:solidFill>
                <a:uFillTx/>
                <a:latin typeface="Questrial"/>
                <a:ea typeface="Questrial"/>
                <a:cs typeface="Questrial"/>
                <a:sym typeface="Questrial"/>
              </a:defRPr>
            </a:lvl9pPr>
          </a:lstStyle>
          <a:p>
            <a:endParaRPr>
              <a:uFillTx/>
            </a:endParaRPr>
          </a:p>
        </p:txBody>
      </p:sp>
      <p:sp>
        <p:nvSpPr>
          <p:cNvPr id="40" name="Shape 40"/>
          <p:cNvSpPr>
            <a:spLocks noGrp="1"/>
          </p:cNvSpPr>
          <p:nvPr>
            <p:ph type="pic" idx="3"/>
          </p:nvPr>
        </p:nvSpPr>
        <p:spPr>
          <a:xfrm>
            <a:off x="0" y="0"/>
            <a:ext cx="4572000" cy="6858000"/>
          </a:xfrm>
          <a:prstGeom prst="rect">
            <a:avLst/>
          </a:prstGeom>
          <a:noFill/>
          <a:ln>
            <a:noFill/>
          </a:ln>
        </p:spPr>
        <p:txBody>
          <a:bodyPr lIns="91425" tIns="91425" rIns="91425" bIns="91425" anchor="ctr" anchorCtr="0"/>
          <a:lstStyle>
            <a:lvl1pPr marL="0" marR="0" indent="0" algn="ctr" rtl="0">
              <a:spcBef>
                <a:spcPts val="0"/>
              </a:spcBef>
              <a:buClr>
                <a:srgbClr val="BFBFBF"/>
              </a:buClr>
              <a:buFont typeface="Questrial"/>
              <a:buNone/>
              <a:defRPr sz="6000" b="1" i="0" u="none" strike="noStrike" cap="none" baseline="0">
                <a:solidFill>
                  <a:srgbClr val="BFBFBF"/>
                </a:solidFill>
                <a:uFillTx/>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uFillTx/>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uFillTx/>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uFillTx/>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uFillTx/>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uFillTx/>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uFillTx/>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uFillTx/>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uFillTx/>
                <a:latin typeface="Questrial"/>
                <a:ea typeface="Questrial"/>
                <a:cs typeface="Questrial"/>
                <a:sym typeface="Questrial"/>
              </a:defRPr>
            </a:lvl9pPr>
          </a:lstStyle>
          <a:p>
            <a:endParaRPr>
              <a:uFillTx/>
            </a:endParaRPr>
          </a:p>
        </p:txBody>
      </p:sp>
      <p:sp>
        <p:nvSpPr>
          <p:cNvPr id="41" name="Shape 41"/>
          <p:cNvSpPr txBox="1">
            <a:spLocks noGrp="1"/>
          </p:cNvSpPr>
          <p:nvPr>
            <p:ph type="body" idx="4"/>
          </p:nvPr>
        </p:nvSpPr>
        <p:spPr>
          <a:xfrm>
            <a:off x="2578608" y="6583679"/>
            <a:ext cx="1993391" cy="274319"/>
          </a:xfrm>
          <a:prstGeom prst="rect">
            <a:avLst/>
          </a:prstGeom>
          <a:noFill/>
          <a:ln>
            <a:noFill/>
          </a:ln>
        </p:spPr>
        <p:txBody>
          <a:bodyPr lIns="91425" tIns="91425" rIns="91425" bIns="91425" anchor="t" anchorCtr="0"/>
          <a:lstStyle>
            <a:lvl1pPr marL="0" indent="0" algn="r" rtl="0">
              <a:spcBef>
                <a:spcPts val="0"/>
              </a:spcBef>
              <a:buFont typeface="Questrial"/>
              <a:buNone/>
              <a:defRPr sz="1200" baseline="0">
                <a:uFillTx/>
              </a:defRPr>
            </a:lvl1pPr>
            <a:lvl2pPr rtl="0">
              <a:spcBef>
                <a:spcPts val="0"/>
              </a:spcBef>
              <a:defRPr sz="2400">
                <a:solidFill>
                  <a:schemeClr val="dk1"/>
                </a:solidFill>
                <a:uFillTx/>
                <a:latin typeface="Questrial"/>
                <a:ea typeface="Questrial"/>
                <a:cs typeface="Questrial"/>
                <a:sym typeface="Questrial"/>
              </a:defRPr>
            </a:lvl2pPr>
            <a:lvl3pPr rtl="0">
              <a:spcBef>
                <a:spcPts val="0"/>
              </a:spcBef>
              <a:defRPr sz="2000">
                <a:solidFill>
                  <a:schemeClr val="dk1"/>
                </a:solidFill>
                <a:uFillTx/>
                <a:latin typeface="Questrial"/>
                <a:ea typeface="Questrial"/>
                <a:cs typeface="Questrial"/>
                <a:sym typeface="Questrial"/>
              </a:defRPr>
            </a:lvl3pPr>
            <a:lvl4pPr rtl="0">
              <a:spcBef>
                <a:spcPts val="0"/>
              </a:spcBef>
              <a:defRPr sz="1800">
                <a:solidFill>
                  <a:schemeClr val="dk1"/>
                </a:solidFill>
                <a:uFillTx/>
                <a:latin typeface="Questrial"/>
                <a:ea typeface="Questrial"/>
                <a:cs typeface="Questrial"/>
                <a:sym typeface="Questrial"/>
              </a:defRPr>
            </a:lvl4pPr>
            <a:lvl5pPr rtl="0">
              <a:spcBef>
                <a:spcPts val="0"/>
              </a:spcBef>
              <a:defRPr sz="1800">
                <a:solidFill>
                  <a:schemeClr val="dk1"/>
                </a:solidFill>
                <a:uFillTx/>
                <a:latin typeface="Questrial"/>
                <a:ea typeface="Questrial"/>
                <a:cs typeface="Questrial"/>
                <a:sym typeface="Questrial"/>
              </a:defRPr>
            </a:lvl5pPr>
            <a:lvl6pPr rtl="0">
              <a:spcBef>
                <a:spcPts val="0"/>
              </a:spcBef>
              <a:defRPr sz="1800">
                <a:solidFill>
                  <a:schemeClr val="dk1"/>
                </a:solidFill>
                <a:uFillTx/>
                <a:latin typeface="Questrial"/>
                <a:ea typeface="Questrial"/>
                <a:cs typeface="Questrial"/>
                <a:sym typeface="Questrial"/>
              </a:defRPr>
            </a:lvl6pPr>
            <a:lvl7pPr rtl="0">
              <a:spcBef>
                <a:spcPts val="0"/>
              </a:spcBef>
              <a:defRPr sz="1800">
                <a:solidFill>
                  <a:schemeClr val="dk1"/>
                </a:solidFill>
                <a:uFillTx/>
                <a:latin typeface="Questrial"/>
                <a:ea typeface="Questrial"/>
                <a:cs typeface="Questrial"/>
                <a:sym typeface="Questrial"/>
              </a:defRPr>
            </a:lvl7pPr>
            <a:lvl8pPr rtl="0">
              <a:spcBef>
                <a:spcPts val="0"/>
              </a:spcBef>
              <a:defRPr sz="1800">
                <a:solidFill>
                  <a:schemeClr val="dk1"/>
                </a:solidFill>
                <a:uFillTx/>
                <a:latin typeface="Questrial"/>
                <a:ea typeface="Questrial"/>
                <a:cs typeface="Questrial"/>
                <a:sym typeface="Questrial"/>
              </a:defRPr>
            </a:lvl8pPr>
            <a:lvl9pPr rtl="0">
              <a:spcBef>
                <a:spcPts val="0"/>
              </a:spcBef>
              <a:defRPr sz="1800">
                <a:solidFill>
                  <a:schemeClr val="dk1"/>
                </a:solidFill>
                <a:uFillTx/>
                <a:latin typeface="Questrial"/>
                <a:ea typeface="Questrial"/>
                <a:cs typeface="Questrial"/>
                <a:sym typeface="Questrial"/>
              </a:defRPr>
            </a:lvl9pPr>
          </a:lstStyle>
          <a:p>
            <a:endParaRPr>
              <a:uFillTx/>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Acknowledgements B">
    <p:spTree>
      <p:nvGrpSpPr>
        <p:cNvPr id="1" name="Shape 42"/>
        <p:cNvGrpSpPr/>
        <p:nvPr/>
      </p:nvGrpSpPr>
      <p:grpSpPr>
        <a:xfrm>
          <a:off x="0" y="0"/>
          <a:ext cx="0" cy="0"/>
          <a:chOff x="0" y="0"/>
          <a:chExt cx="0" cy="0"/>
        </a:xfrm>
      </p:grpSpPr>
      <p:sp>
        <p:nvSpPr>
          <p:cNvPr id="43" name="Shape 43"/>
          <p:cNvSpPr>
            <a:spLocks/>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uFillTx/>
              <a:latin typeface="Questrial"/>
              <a:ea typeface="Questrial"/>
              <a:cs typeface="Questrial"/>
              <a:sym typeface="Questrial"/>
            </a:endParaRPr>
          </a:p>
        </p:txBody>
      </p:sp>
      <p:sp>
        <p:nvSpPr>
          <p:cNvPr id="44" name="Shape 44"/>
          <p:cNvSpPr>
            <a:spLocks/>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uFillTx/>
              <a:latin typeface="Questrial"/>
              <a:ea typeface="Questrial"/>
              <a:cs typeface="Questrial"/>
              <a:sym typeface="Questrial"/>
            </a:endParaRPr>
          </a:p>
        </p:txBody>
      </p:sp>
      <p:sp>
        <p:nvSpPr>
          <p:cNvPr id="45" name="Shape 45"/>
          <p:cNvSpPr txBox="1">
            <a:spLocks/>
          </p:cNvSpPr>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baseline="0">
                <a:solidFill>
                  <a:srgbClr val="BFBFBF"/>
                </a:solidFill>
                <a:uFillTx/>
                <a:latin typeface="Questrial"/>
                <a:ea typeface="Questrial"/>
                <a:cs typeface="Questrial"/>
                <a:sym typeface="Questrial"/>
              </a:rPr>
              <a:t>Acknowledgements</a:t>
            </a:r>
          </a:p>
        </p:txBody>
      </p:sp>
      <p:sp>
        <p:nvSpPr>
          <p:cNvPr id="46" name="Shape 46"/>
          <p:cNvSpPr txBox="1">
            <a:spLocks noGrp="1"/>
          </p:cNvSpPr>
          <p:nvPr>
            <p:ph type="body" idx="1"/>
          </p:nvPr>
        </p:nvSpPr>
        <p:spPr>
          <a:xfrm>
            <a:off x="571208" y="1421133"/>
            <a:ext cx="8051583"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uFillTx/>
              </a:defRPr>
            </a:lvl1pPr>
            <a:lvl2pPr rtl="0">
              <a:spcBef>
                <a:spcPts val="0"/>
              </a:spcBef>
              <a:defRPr sz="2400">
                <a:solidFill>
                  <a:schemeClr val="dk1"/>
                </a:solidFill>
                <a:uFillTx/>
                <a:latin typeface="Questrial"/>
                <a:ea typeface="Questrial"/>
                <a:cs typeface="Questrial"/>
                <a:sym typeface="Questrial"/>
              </a:defRPr>
            </a:lvl2pPr>
            <a:lvl3pPr rtl="0">
              <a:spcBef>
                <a:spcPts val="0"/>
              </a:spcBef>
              <a:defRPr sz="2000">
                <a:solidFill>
                  <a:schemeClr val="dk1"/>
                </a:solidFill>
                <a:uFillTx/>
                <a:latin typeface="Questrial"/>
                <a:ea typeface="Questrial"/>
                <a:cs typeface="Questrial"/>
                <a:sym typeface="Questrial"/>
              </a:defRPr>
            </a:lvl3pPr>
            <a:lvl4pPr rtl="0">
              <a:spcBef>
                <a:spcPts val="0"/>
              </a:spcBef>
              <a:defRPr sz="1800">
                <a:solidFill>
                  <a:schemeClr val="dk1"/>
                </a:solidFill>
                <a:uFillTx/>
                <a:latin typeface="Questrial"/>
                <a:ea typeface="Questrial"/>
                <a:cs typeface="Questrial"/>
                <a:sym typeface="Questrial"/>
              </a:defRPr>
            </a:lvl4pPr>
            <a:lvl5pPr rtl="0">
              <a:spcBef>
                <a:spcPts val="0"/>
              </a:spcBef>
              <a:defRPr sz="1800">
                <a:solidFill>
                  <a:schemeClr val="dk1"/>
                </a:solidFill>
                <a:uFillTx/>
                <a:latin typeface="Questrial"/>
                <a:ea typeface="Questrial"/>
                <a:cs typeface="Questrial"/>
                <a:sym typeface="Questrial"/>
              </a:defRPr>
            </a:lvl5pPr>
            <a:lvl6pPr rtl="0">
              <a:spcBef>
                <a:spcPts val="0"/>
              </a:spcBef>
              <a:defRPr sz="1800">
                <a:solidFill>
                  <a:schemeClr val="dk1"/>
                </a:solidFill>
                <a:uFillTx/>
                <a:latin typeface="Questrial"/>
                <a:ea typeface="Questrial"/>
                <a:cs typeface="Questrial"/>
                <a:sym typeface="Questrial"/>
              </a:defRPr>
            </a:lvl6pPr>
            <a:lvl7pPr rtl="0">
              <a:spcBef>
                <a:spcPts val="0"/>
              </a:spcBef>
              <a:defRPr sz="1800">
                <a:solidFill>
                  <a:schemeClr val="dk1"/>
                </a:solidFill>
                <a:uFillTx/>
                <a:latin typeface="Questrial"/>
                <a:ea typeface="Questrial"/>
                <a:cs typeface="Questrial"/>
                <a:sym typeface="Questrial"/>
              </a:defRPr>
            </a:lvl7pPr>
            <a:lvl8pPr rtl="0">
              <a:spcBef>
                <a:spcPts val="0"/>
              </a:spcBef>
              <a:defRPr sz="1800">
                <a:solidFill>
                  <a:schemeClr val="dk1"/>
                </a:solidFill>
                <a:uFillTx/>
                <a:latin typeface="Questrial"/>
                <a:ea typeface="Questrial"/>
                <a:cs typeface="Questrial"/>
                <a:sym typeface="Questrial"/>
              </a:defRPr>
            </a:lvl8pPr>
            <a:lvl9pPr rtl="0">
              <a:spcBef>
                <a:spcPts val="0"/>
              </a:spcBef>
              <a:defRPr sz="1800">
                <a:solidFill>
                  <a:schemeClr val="dk1"/>
                </a:solidFill>
                <a:uFillTx/>
                <a:latin typeface="Questrial"/>
                <a:ea typeface="Questrial"/>
                <a:cs typeface="Questrial"/>
                <a:sym typeface="Questrial"/>
              </a:defRPr>
            </a:lvl9pPr>
          </a:lstStyle>
          <a:p>
            <a:endParaRPr>
              <a:uFillTx/>
            </a:endParaRPr>
          </a:p>
        </p:txBody>
      </p:sp>
      <p:sp>
        <p:nvSpPr>
          <p:cNvPr id="47" name="Shape 47"/>
          <p:cNvSpPr txBox="1">
            <a:spLocks noGrp="1"/>
          </p:cNvSpPr>
          <p:nvPr>
            <p:ph type="body" idx="2"/>
          </p:nvPr>
        </p:nvSpPr>
        <p:spPr>
          <a:xfrm>
            <a:off x="571206" y="3011686"/>
            <a:ext cx="8051583"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uFillTx/>
              </a:defRPr>
            </a:lvl1pPr>
            <a:lvl2pPr rtl="0">
              <a:spcBef>
                <a:spcPts val="0"/>
              </a:spcBef>
              <a:defRPr sz="2400">
                <a:solidFill>
                  <a:schemeClr val="dk1"/>
                </a:solidFill>
                <a:uFillTx/>
                <a:latin typeface="Questrial"/>
                <a:ea typeface="Questrial"/>
                <a:cs typeface="Questrial"/>
                <a:sym typeface="Questrial"/>
              </a:defRPr>
            </a:lvl2pPr>
            <a:lvl3pPr rtl="0">
              <a:spcBef>
                <a:spcPts val="0"/>
              </a:spcBef>
              <a:defRPr sz="2000">
                <a:solidFill>
                  <a:schemeClr val="dk1"/>
                </a:solidFill>
                <a:uFillTx/>
                <a:latin typeface="Questrial"/>
                <a:ea typeface="Questrial"/>
                <a:cs typeface="Questrial"/>
                <a:sym typeface="Questrial"/>
              </a:defRPr>
            </a:lvl3pPr>
            <a:lvl4pPr rtl="0">
              <a:spcBef>
                <a:spcPts val="0"/>
              </a:spcBef>
              <a:defRPr sz="1800">
                <a:solidFill>
                  <a:schemeClr val="dk1"/>
                </a:solidFill>
                <a:uFillTx/>
                <a:latin typeface="Questrial"/>
                <a:ea typeface="Questrial"/>
                <a:cs typeface="Questrial"/>
                <a:sym typeface="Questrial"/>
              </a:defRPr>
            </a:lvl4pPr>
            <a:lvl5pPr rtl="0">
              <a:spcBef>
                <a:spcPts val="0"/>
              </a:spcBef>
              <a:defRPr sz="1800">
                <a:solidFill>
                  <a:schemeClr val="dk1"/>
                </a:solidFill>
                <a:uFillTx/>
                <a:latin typeface="Questrial"/>
                <a:ea typeface="Questrial"/>
                <a:cs typeface="Questrial"/>
                <a:sym typeface="Questrial"/>
              </a:defRPr>
            </a:lvl5pPr>
            <a:lvl6pPr rtl="0">
              <a:spcBef>
                <a:spcPts val="0"/>
              </a:spcBef>
              <a:defRPr sz="1800">
                <a:solidFill>
                  <a:schemeClr val="dk1"/>
                </a:solidFill>
                <a:uFillTx/>
                <a:latin typeface="Questrial"/>
                <a:ea typeface="Questrial"/>
                <a:cs typeface="Questrial"/>
                <a:sym typeface="Questrial"/>
              </a:defRPr>
            </a:lvl6pPr>
            <a:lvl7pPr rtl="0">
              <a:spcBef>
                <a:spcPts val="0"/>
              </a:spcBef>
              <a:defRPr sz="1800">
                <a:solidFill>
                  <a:schemeClr val="dk1"/>
                </a:solidFill>
                <a:uFillTx/>
                <a:latin typeface="Questrial"/>
                <a:ea typeface="Questrial"/>
                <a:cs typeface="Questrial"/>
                <a:sym typeface="Questrial"/>
              </a:defRPr>
            </a:lvl7pPr>
            <a:lvl8pPr rtl="0">
              <a:spcBef>
                <a:spcPts val="0"/>
              </a:spcBef>
              <a:defRPr sz="1800">
                <a:solidFill>
                  <a:schemeClr val="dk1"/>
                </a:solidFill>
                <a:uFillTx/>
                <a:latin typeface="Questrial"/>
                <a:ea typeface="Questrial"/>
                <a:cs typeface="Questrial"/>
                <a:sym typeface="Questrial"/>
              </a:defRPr>
            </a:lvl8pPr>
            <a:lvl9pPr rtl="0">
              <a:spcBef>
                <a:spcPts val="0"/>
              </a:spcBef>
              <a:defRPr sz="1800">
                <a:solidFill>
                  <a:schemeClr val="dk1"/>
                </a:solidFill>
                <a:uFillTx/>
                <a:latin typeface="Questrial"/>
                <a:ea typeface="Questrial"/>
                <a:cs typeface="Questrial"/>
                <a:sym typeface="Questrial"/>
              </a:defRPr>
            </a:lvl9pPr>
          </a:lstStyle>
          <a:p>
            <a:endParaRPr>
              <a:uFillTx/>
            </a:endParaRPr>
          </a:p>
        </p:txBody>
      </p:sp>
      <p:sp>
        <p:nvSpPr>
          <p:cNvPr id="48" name="Shape 48"/>
          <p:cNvSpPr txBox="1">
            <a:spLocks noGrp="1"/>
          </p:cNvSpPr>
          <p:nvPr>
            <p:ph type="body" idx="3"/>
          </p:nvPr>
        </p:nvSpPr>
        <p:spPr>
          <a:xfrm>
            <a:off x="571208" y="4628567"/>
            <a:ext cx="8051582"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uFillTx/>
              </a:defRPr>
            </a:lvl1pPr>
            <a:lvl2pPr rtl="0">
              <a:spcBef>
                <a:spcPts val="0"/>
              </a:spcBef>
              <a:defRPr sz="2400">
                <a:solidFill>
                  <a:schemeClr val="dk1"/>
                </a:solidFill>
                <a:uFillTx/>
                <a:latin typeface="Questrial"/>
                <a:ea typeface="Questrial"/>
                <a:cs typeface="Questrial"/>
                <a:sym typeface="Questrial"/>
              </a:defRPr>
            </a:lvl2pPr>
            <a:lvl3pPr rtl="0">
              <a:spcBef>
                <a:spcPts val="0"/>
              </a:spcBef>
              <a:defRPr sz="2000">
                <a:solidFill>
                  <a:schemeClr val="dk1"/>
                </a:solidFill>
                <a:uFillTx/>
                <a:latin typeface="Questrial"/>
                <a:ea typeface="Questrial"/>
                <a:cs typeface="Questrial"/>
                <a:sym typeface="Questrial"/>
              </a:defRPr>
            </a:lvl3pPr>
            <a:lvl4pPr rtl="0">
              <a:spcBef>
                <a:spcPts val="0"/>
              </a:spcBef>
              <a:defRPr sz="1800">
                <a:solidFill>
                  <a:schemeClr val="dk1"/>
                </a:solidFill>
                <a:uFillTx/>
                <a:latin typeface="Questrial"/>
                <a:ea typeface="Questrial"/>
                <a:cs typeface="Questrial"/>
                <a:sym typeface="Questrial"/>
              </a:defRPr>
            </a:lvl4pPr>
            <a:lvl5pPr rtl="0">
              <a:spcBef>
                <a:spcPts val="0"/>
              </a:spcBef>
              <a:defRPr sz="1800">
                <a:solidFill>
                  <a:schemeClr val="dk1"/>
                </a:solidFill>
                <a:uFillTx/>
                <a:latin typeface="Questrial"/>
                <a:ea typeface="Questrial"/>
                <a:cs typeface="Questrial"/>
                <a:sym typeface="Questrial"/>
              </a:defRPr>
            </a:lvl5pPr>
            <a:lvl6pPr rtl="0">
              <a:spcBef>
                <a:spcPts val="0"/>
              </a:spcBef>
              <a:defRPr sz="1800">
                <a:solidFill>
                  <a:schemeClr val="dk1"/>
                </a:solidFill>
                <a:uFillTx/>
                <a:latin typeface="Questrial"/>
                <a:ea typeface="Questrial"/>
                <a:cs typeface="Questrial"/>
                <a:sym typeface="Questrial"/>
              </a:defRPr>
            </a:lvl6pPr>
            <a:lvl7pPr rtl="0">
              <a:spcBef>
                <a:spcPts val="0"/>
              </a:spcBef>
              <a:defRPr sz="1800">
                <a:solidFill>
                  <a:schemeClr val="dk1"/>
                </a:solidFill>
                <a:uFillTx/>
                <a:latin typeface="Questrial"/>
                <a:ea typeface="Questrial"/>
                <a:cs typeface="Questrial"/>
                <a:sym typeface="Questrial"/>
              </a:defRPr>
            </a:lvl7pPr>
            <a:lvl8pPr rtl="0">
              <a:spcBef>
                <a:spcPts val="0"/>
              </a:spcBef>
              <a:defRPr sz="1800">
                <a:solidFill>
                  <a:schemeClr val="dk1"/>
                </a:solidFill>
                <a:uFillTx/>
                <a:latin typeface="Questrial"/>
                <a:ea typeface="Questrial"/>
                <a:cs typeface="Questrial"/>
                <a:sym typeface="Questrial"/>
              </a:defRPr>
            </a:lvl8pPr>
            <a:lvl9pPr rtl="0">
              <a:spcBef>
                <a:spcPts val="0"/>
              </a:spcBef>
              <a:defRPr sz="1800">
                <a:solidFill>
                  <a:schemeClr val="dk1"/>
                </a:solidFill>
                <a:uFillTx/>
                <a:latin typeface="Questrial"/>
                <a:ea typeface="Questrial"/>
                <a:cs typeface="Questrial"/>
                <a:sym typeface="Questrial"/>
              </a:defRPr>
            </a:lvl9pPr>
          </a:lstStyle>
          <a:p>
            <a:endParaRPr>
              <a:uFillTx/>
            </a:endParaRPr>
          </a:p>
        </p:txBody>
      </p:sp>
      <p:sp>
        <p:nvSpPr>
          <p:cNvPr id="49" name="Shape 49"/>
          <p:cNvSpPr>
            <a:spLocks/>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baseline="0">
                <a:solidFill>
                  <a:srgbClr val="7F7F7F"/>
                </a:solidFill>
                <a:uFillTx/>
                <a:latin typeface="Arial"/>
                <a:ea typeface="Arial"/>
                <a:cs typeface="Arial"/>
                <a:sym typeface="Arial"/>
              </a:rPr>
              <a:t>This material is based upon work supported by NASA through contract NNL11AA00B and cooperative agreement NNX14AB60A.</a:t>
            </a:r>
          </a:p>
        </p:txBody>
      </p:sp>
      <p:sp>
        <p:nvSpPr>
          <p:cNvPr id="50" name="Shape 50"/>
          <p:cNvSpPr>
            <a:spLocks/>
          </p:cNvSpPr>
          <p:nvPr/>
        </p:nvSpPr>
        <p:spPr>
          <a:xfrm>
            <a:off x="369281" y="6087110"/>
            <a:ext cx="8273561" cy="461664"/>
          </a:xfrm>
          <a:prstGeom prst="rect">
            <a:avLst/>
          </a:prstGeom>
          <a:noFill/>
          <a:ln>
            <a:noFill/>
          </a:ln>
        </p:spPr>
        <p:txBody>
          <a:bodyPr lIns="91425" tIns="45700" rIns="91425" bIns="45700" anchor="t" anchorCtr="0">
            <a:noAutofit/>
          </a:bodyPr>
          <a:lstStyle/>
          <a:p>
            <a:pPr marL="274320" marR="0" lvl="1" indent="-7620" algn="ctr" rtl="0">
              <a:spcBef>
                <a:spcPts val="0"/>
              </a:spcBef>
              <a:buClr>
                <a:schemeClr val="dk1"/>
              </a:buClr>
              <a:buSzPct val="25000"/>
              <a:buFont typeface="Questrial"/>
              <a:buNone/>
            </a:pPr>
            <a:r>
              <a:rPr lang="en-US" sz="1200" b="1" i="0" u="none" strike="noStrike" cap="none" baseline="0">
                <a:solidFill>
                  <a:schemeClr val="dk1"/>
                </a:solidFill>
                <a:uFillTx/>
                <a:latin typeface="Questrial"/>
                <a:ea typeface="Questrial"/>
                <a:cs typeface="Questrial"/>
                <a:sym typeface="Questrial"/>
              </a:rPr>
              <a:t>Any opinions, findings, and conclusions or recommendations expressed in this material are those of the author(s) and do not necessarily reflect the views of the National Aeronautics and Space Administration.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Left text, Right image">
    <p:spTree>
      <p:nvGrpSpPr>
        <p:cNvPr id="1" name="Shape 51"/>
        <p:cNvGrpSpPr/>
        <p:nvPr/>
      </p:nvGrpSpPr>
      <p:grpSpPr>
        <a:xfrm>
          <a:off x="0" y="0"/>
          <a:ext cx="0" cy="0"/>
          <a:chOff x="0" y="0"/>
          <a:chExt cx="0" cy="0"/>
        </a:xfrm>
      </p:grpSpPr>
      <p:sp>
        <p:nvSpPr>
          <p:cNvPr id="52" name="Shape 52"/>
          <p:cNvSpPr>
            <a:spLocks/>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uFillTx/>
              <a:latin typeface="Questrial"/>
              <a:ea typeface="Questrial"/>
              <a:cs typeface="Questrial"/>
              <a:sym typeface="Questrial"/>
            </a:endParaRPr>
          </a:p>
        </p:txBody>
      </p:sp>
      <p:sp>
        <p:nvSpPr>
          <p:cNvPr id="53" name="Shape 53"/>
          <p:cNvSpPr>
            <a:spLocks/>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uFillTx/>
              <a:latin typeface="Questrial"/>
              <a:ea typeface="Questrial"/>
              <a:cs typeface="Questrial"/>
              <a:sym typeface="Questrial"/>
            </a:endParaRPr>
          </a:p>
        </p:txBody>
      </p:sp>
      <p:sp>
        <p:nvSpPr>
          <p:cNvPr id="54" name="Shape 54"/>
          <p:cNvSpPr txBox="1">
            <a:spLocks noGrp="1"/>
          </p:cNvSpPr>
          <p:nvPr>
            <p:ph type="body" idx="1"/>
          </p:nvPr>
        </p:nvSpPr>
        <p:spPr>
          <a:xfrm>
            <a:off x="521208" y="2130551"/>
            <a:ext cx="3593592" cy="3374135"/>
          </a:xfrm>
          <a:prstGeom prst="rect">
            <a:avLst/>
          </a:prstGeom>
          <a:noFill/>
          <a:ln>
            <a:noFill/>
          </a:ln>
        </p:spPr>
        <p:txBody>
          <a:bodyPr lIns="91425" tIns="91425" rIns="91425" bIns="91425" anchor="t" anchorCtr="0"/>
          <a:lstStyle>
            <a:lvl1pPr marL="0" indent="0" rtl="0">
              <a:spcBef>
                <a:spcPts val="0"/>
              </a:spcBef>
              <a:buFont typeface="Questrial"/>
              <a:buNone/>
              <a:defRPr sz="2000" baseline="0">
                <a:uFillTx/>
              </a:defRPr>
            </a:lvl1pPr>
            <a:lvl2pPr rtl="0">
              <a:spcBef>
                <a:spcPts val="0"/>
              </a:spcBef>
              <a:defRPr sz="2400">
                <a:solidFill>
                  <a:schemeClr val="dk1"/>
                </a:solidFill>
                <a:uFillTx/>
                <a:latin typeface="Questrial"/>
                <a:ea typeface="Questrial"/>
                <a:cs typeface="Questrial"/>
                <a:sym typeface="Questrial"/>
              </a:defRPr>
            </a:lvl2pPr>
            <a:lvl3pPr rtl="0">
              <a:spcBef>
                <a:spcPts val="0"/>
              </a:spcBef>
              <a:defRPr sz="2000">
                <a:solidFill>
                  <a:schemeClr val="dk1"/>
                </a:solidFill>
                <a:uFillTx/>
                <a:latin typeface="Questrial"/>
                <a:ea typeface="Questrial"/>
                <a:cs typeface="Questrial"/>
                <a:sym typeface="Questrial"/>
              </a:defRPr>
            </a:lvl3pPr>
            <a:lvl4pPr rtl="0">
              <a:spcBef>
                <a:spcPts val="0"/>
              </a:spcBef>
              <a:defRPr sz="1800">
                <a:solidFill>
                  <a:schemeClr val="dk1"/>
                </a:solidFill>
                <a:uFillTx/>
                <a:latin typeface="Questrial"/>
                <a:ea typeface="Questrial"/>
                <a:cs typeface="Questrial"/>
                <a:sym typeface="Questrial"/>
              </a:defRPr>
            </a:lvl4pPr>
            <a:lvl5pPr rtl="0">
              <a:spcBef>
                <a:spcPts val="0"/>
              </a:spcBef>
              <a:defRPr sz="1800">
                <a:solidFill>
                  <a:schemeClr val="dk1"/>
                </a:solidFill>
                <a:uFillTx/>
                <a:latin typeface="Questrial"/>
                <a:ea typeface="Questrial"/>
                <a:cs typeface="Questrial"/>
                <a:sym typeface="Questrial"/>
              </a:defRPr>
            </a:lvl5pPr>
            <a:lvl6pPr rtl="0">
              <a:spcBef>
                <a:spcPts val="0"/>
              </a:spcBef>
              <a:defRPr sz="1800">
                <a:solidFill>
                  <a:schemeClr val="dk1"/>
                </a:solidFill>
                <a:uFillTx/>
                <a:latin typeface="Questrial"/>
                <a:ea typeface="Questrial"/>
                <a:cs typeface="Questrial"/>
                <a:sym typeface="Questrial"/>
              </a:defRPr>
            </a:lvl6pPr>
            <a:lvl7pPr rtl="0">
              <a:spcBef>
                <a:spcPts val="0"/>
              </a:spcBef>
              <a:defRPr sz="1800">
                <a:solidFill>
                  <a:schemeClr val="dk1"/>
                </a:solidFill>
                <a:uFillTx/>
                <a:latin typeface="Questrial"/>
                <a:ea typeface="Questrial"/>
                <a:cs typeface="Questrial"/>
                <a:sym typeface="Questrial"/>
              </a:defRPr>
            </a:lvl7pPr>
            <a:lvl8pPr rtl="0">
              <a:spcBef>
                <a:spcPts val="0"/>
              </a:spcBef>
              <a:defRPr sz="1800">
                <a:solidFill>
                  <a:schemeClr val="dk1"/>
                </a:solidFill>
                <a:uFillTx/>
                <a:latin typeface="Questrial"/>
                <a:ea typeface="Questrial"/>
                <a:cs typeface="Questrial"/>
                <a:sym typeface="Questrial"/>
              </a:defRPr>
            </a:lvl8pPr>
            <a:lvl9pPr rtl="0">
              <a:spcBef>
                <a:spcPts val="0"/>
              </a:spcBef>
              <a:defRPr sz="1800">
                <a:solidFill>
                  <a:schemeClr val="dk1"/>
                </a:solidFill>
                <a:uFillTx/>
                <a:latin typeface="Questrial"/>
                <a:ea typeface="Questrial"/>
                <a:cs typeface="Questrial"/>
                <a:sym typeface="Questrial"/>
              </a:defRPr>
            </a:lvl9pPr>
          </a:lstStyle>
          <a:p>
            <a:endParaRPr>
              <a:uFillTx/>
            </a:endParaRPr>
          </a:p>
        </p:txBody>
      </p:sp>
      <p:sp>
        <p:nvSpPr>
          <p:cNvPr id="55" name="Shape 55"/>
          <p:cNvSpPr txBox="1">
            <a:spLocks noGrp="1"/>
          </p:cNvSpPr>
          <p:nvPr>
            <p:ph type="body" idx="2"/>
          </p:nvPr>
        </p:nvSpPr>
        <p:spPr>
          <a:xfrm>
            <a:off x="548639" y="640079"/>
            <a:ext cx="3566159" cy="1325880"/>
          </a:xfrm>
          <a:prstGeom prst="rect">
            <a:avLst/>
          </a:prstGeom>
          <a:noFill/>
          <a:ln>
            <a:noFill/>
          </a:ln>
        </p:spPr>
        <p:txBody>
          <a:bodyPr lIns="91425" tIns="91425" rIns="91425" bIns="91425" anchor="b" anchorCtr="0"/>
          <a:lstStyle>
            <a:lvl1pPr marL="0" indent="0" rtl="0">
              <a:spcBef>
                <a:spcPts val="0"/>
              </a:spcBef>
              <a:buClr>
                <a:schemeClr val="accent1"/>
              </a:buClr>
              <a:buFont typeface="Questrial"/>
              <a:buNone/>
              <a:defRPr sz="4000" b="1" baseline="0">
                <a:solidFill>
                  <a:schemeClr val="accent1"/>
                </a:solidFill>
                <a:uFillTx/>
              </a:defRPr>
            </a:lvl1pPr>
            <a:lvl2pPr rtl="0">
              <a:spcBef>
                <a:spcPts val="0"/>
              </a:spcBef>
              <a:defRPr sz="2400">
                <a:solidFill>
                  <a:schemeClr val="dk1"/>
                </a:solidFill>
                <a:uFillTx/>
                <a:latin typeface="Questrial"/>
                <a:ea typeface="Questrial"/>
                <a:cs typeface="Questrial"/>
                <a:sym typeface="Questrial"/>
              </a:defRPr>
            </a:lvl2pPr>
            <a:lvl3pPr rtl="0">
              <a:spcBef>
                <a:spcPts val="0"/>
              </a:spcBef>
              <a:defRPr sz="2000">
                <a:solidFill>
                  <a:schemeClr val="dk1"/>
                </a:solidFill>
                <a:uFillTx/>
                <a:latin typeface="Questrial"/>
                <a:ea typeface="Questrial"/>
                <a:cs typeface="Questrial"/>
                <a:sym typeface="Questrial"/>
              </a:defRPr>
            </a:lvl3pPr>
            <a:lvl4pPr rtl="0">
              <a:spcBef>
                <a:spcPts val="0"/>
              </a:spcBef>
              <a:defRPr sz="1800">
                <a:solidFill>
                  <a:schemeClr val="dk1"/>
                </a:solidFill>
                <a:uFillTx/>
                <a:latin typeface="Questrial"/>
                <a:ea typeface="Questrial"/>
                <a:cs typeface="Questrial"/>
                <a:sym typeface="Questrial"/>
              </a:defRPr>
            </a:lvl4pPr>
            <a:lvl5pPr rtl="0">
              <a:spcBef>
                <a:spcPts val="0"/>
              </a:spcBef>
              <a:defRPr sz="1800">
                <a:solidFill>
                  <a:schemeClr val="dk1"/>
                </a:solidFill>
                <a:uFillTx/>
                <a:latin typeface="Questrial"/>
                <a:ea typeface="Questrial"/>
                <a:cs typeface="Questrial"/>
                <a:sym typeface="Questrial"/>
              </a:defRPr>
            </a:lvl5pPr>
            <a:lvl6pPr rtl="0">
              <a:spcBef>
                <a:spcPts val="0"/>
              </a:spcBef>
              <a:defRPr sz="1800">
                <a:solidFill>
                  <a:schemeClr val="dk1"/>
                </a:solidFill>
                <a:uFillTx/>
                <a:latin typeface="Questrial"/>
                <a:ea typeface="Questrial"/>
                <a:cs typeface="Questrial"/>
                <a:sym typeface="Questrial"/>
              </a:defRPr>
            </a:lvl6pPr>
            <a:lvl7pPr rtl="0">
              <a:spcBef>
                <a:spcPts val="0"/>
              </a:spcBef>
              <a:defRPr sz="1800">
                <a:solidFill>
                  <a:schemeClr val="dk1"/>
                </a:solidFill>
                <a:uFillTx/>
                <a:latin typeface="Questrial"/>
                <a:ea typeface="Questrial"/>
                <a:cs typeface="Questrial"/>
                <a:sym typeface="Questrial"/>
              </a:defRPr>
            </a:lvl7pPr>
            <a:lvl8pPr rtl="0">
              <a:spcBef>
                <a:spcPts val="0"/>
              </a:spcBef>
              <a:defRPr sz="1800">
                <a:solidFill>
                  <a:schemeClr val="dk1"/>
                </a:solidFill>
                <a:uFillTx/>
                <a:latin typeface="Questrial"/>
                <a:ea typeface="Questrial"/>
                <a:cs typeface="Questrial"/>
                <a:sym typeface="Questrial"/>
              </a:defRPr>
            </a:lvl8pPr>
            <a:lvl9pPr rtl="0">
              <a:spcBef>
                <a:spcPts val="0"/>
              </a:spcBef>
              <a:defRPr sz="1800">
                <a:solidFill>
                  <a:schemeClr val="dk1"/>
                </a:solidFill>
                <a:uFillTx/>
                <a:latin typeface="Questrial"/>
                <a:ea typeface="Questrial"/>
                <a:cs typeface="Questrial"/>
                <a:sym typeface="Questrial"/>
              </a:defRPr>
            </a:lvl9pPr>
          </a:lstStyle>
          <a:p>
            <a:endParaRPr>
              <a:uFillTx/>
            </a:endParaRPr>
          </a:p>
        </p:txBody>
      </p:sp>
      <p:sp>
        <p:nvSpPr>
          <p:cNvPr id="56" name="Shape 56"/>
          <p:cNvSpPr>
            <a:spLocks noGrp="1"/>
          </p:cNvSpPr>
          <p:nvPr>
            <p:ph type="pic" idx="3"/>
          </p:nvPr>
        </p:nvSpPr>
        <p:spPr>
          <a:xfrm>
            <a:off x="4572000" y="0"/>
            <a:ext cx="4572000" cy="6858000"/>
          </a:xfrm>
          <a:prstGeom prst="rect">
            <a:avLst/>
          </a:prstGeom>
          <a:noFill/>
          <a:ln>
            <a:noFill/>
          </a:ln>
        </p:spPr>
        <p:txBody>
          <a:bodyPr lIns="91425" tIns="91425" rIns="91425" bIns="91425" anchor="ctr" anchorCtr="0"/>
          <a:lstStyle>
            <a:lvl1pPr marL="0" marR="0" indent="0" algn="ctr" rtl="0">
              <a:spcBef>
                <a:spcPts val="0"/>
              </a:spcBef>
              <a:buClr>
                <a:srgbClr val="BFBFBF"/>
              </a:buClr>
              <a:buFont typeface="Questrial"/>
              <a:buNone/>
              <a:defRPr sz="6000" b="1" i="0" u="none" strike="noStrike" cap="none" baseline="0">
                <a:solidFill>
                  <a:srgbClr val="BFBFBF"/>
                </a:solidFill>
                <a:uFillTx/>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uFillTx/>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uFillTx/>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uFillTx/>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uFillTx/>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uFillTx/>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uFillTx/>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uFillTx/>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uFillTx/>
                <a:latin typeface="Questrial"/>
                <a:ea typeface="Questrial"/>
                <a:cs typeface="Questrial"/>
                <a:sym typeface="Questrial"/>
              </a:defRPr>
            </a:lvl9pPr>
          </a:lstStyle>
          <a:p>
            <a:endParaRPr>
              <a:uFillTx/>
            </a:endParaRPr>
          </a:p>
        </p:txBody>
      </p:sp>
      <p:sp>
        <p:nvSpPr>
          <p:cNvPr id="57" name="Shape 57"/>
          <p:cNvSpPr txBox="1">
            <a:spLocks noGrp="1"/>
          </p:cNvSpPr>
          <p:nvPr>
            <p:ph type="body" idx="4"/>
          </p:nvPr>
        </p:nvSpPr>
        <p:spPr>
          <a:xfrm>
            <a:off x="4572000" y="6583679"/>
            <a:ext cx="1993391" cy="274319"/>
          </a:xfrm>
          <a:prstGeom prst="rect">
            <a:avLst/>
          </a:prstGeom>
          <a:noFill/>
          <a:ln>
            <a:noFill/>
          </a:ln>
        </p:spPr>
        <p:txBody>
          <a:bodyPr lIns="91425" tIns="91425" rIns="91425" bIns="91425" anchor="t" anchorCtr="0"/>
          <a:lstStyle>
            <a:lvl1pPr marL="0" indent="0" rtl="0">
              <a:spcBef>
                <a:spcPts val="0"/>
              </a:spcBef>
              <a:buFont typeface="Questrial"/>
              <a:buNone/>
              <a:defRPr sz="1200" baseline="0">
                <a:uFillTx/>
              </a:defRPr>
            </a:lvl1pPr>
            <a:lvl2pPr rtl="0">
              <a:spcBef>
                <a:spcPts val="0"/>
              </a:spcBef>
              <a:defRPr sz="2400">
                <a:solidFill>
                  <a:schemeClr val="dk1"/>
                </a:solidFill>
                <a:uFillTx/>
                <a:latin typeface="Questrial"/>
                <a:ea typeface="Questrial"/>
                <a:cs typeface="Questrial"/>
                <a:sym typeface="Questrial"/>
              </a:defRPr>
            </a:lvl2pPr>
            <a:lvl3pPr rtl="0">
              <a:spcBef>
                <a:spcPts val="0"/>
              </a:spcBef>
              <a:defRPr sz="2000">
                <a:solidFill>
                  <a:schemeClr val="dk1"/>
                </a:solidFill>
                <a:uFillTx/>
                <a:latin typeface="Questrial"/>
                <a:ea typeface="Questrial"/>
                <a:cs typeface="Questrial"/>
                <a:sym typeface="Questrial"/>
              </a:defRPr>
            </a:lvl3pPr>
            <a:lvl4pPr rtl="0">
              <a:spcBef>
                <a:spcPts val="0"/>
              </a:spcBef>
              <a:defRPr sz="1800">
                <a:solidFill>
                  <a:schemeClr val="dk1"/>
                </a:solidFill>
                <a:uFillTx/>
                <a:latin typeface="Questrial"/>
                <a:ea typeface="Questrial"/>
                <a:cs typeface="Questrial"/>
                <a:sym typeface="Questrial"/>
              </a:defRPr>
            </a:lvl4pPr>
            <a:lvl5pPr rtl="0">
              <a:spcBef>
                <a:spcPts val="0"/>
              </a:spcBef>
              <a:defRPr sz="1800">
                <a:solidFill>
                  <a:schemeClr val="dk1"/>
                </a:solidFill>
                <a:uFillTx/>
                <a:latin typeface="Questrial"/>
                <a:ea typeface="Questrial"/>
                <a:cs typeface="Questrial"/>
                <a:sym typeface="Questrial"/>
              </a:defRPr>
            </a:lvl5pPr>
            <a:lvl6pPr rtl="0">
              <a:spcBef>
                <a:spcPts val="0"/>
              </a:spcBef>
              <a:defRPr sz="1800">
                <a:solidFill>
                  <a:schemeClr val="dk1"/>
                </a:solidFill>
                <a:uFillTx/>
                <a:latin typeface="Questrial"/>
                <a:ea typeface="Questrial"/>
                <a:cs typeface="Questrial"/>
                <a:sym typeface="Questrial"/>
              </a:defRPr>
            </a:lvl6pPr>
            <a:lvl7pPr rtl="0">
              <a:spcBef>
                <a:spcPts val="0"/>
              </a:spcBef>
              <a:defRPr sz="1800">
                <a:solidFill>
                  <a:schemeClr val="dk1"/>
                </a:solidFill>
                <a:uFillTx/>
                <a:latin typeface="Questrial"/>
                <a:ea typeface="Questrial"/>
                <a:cs typeface="Questrial"/>
                <a:sym typeface="Questrial"/>
              </a:defRPr>
            </a:lvl7pPr>
            <a:lvl8pPr rtl="0">
              <a:spcBef>
                <a:spcPts val="0"/>
              </a:spcBef>
              <a:defRPr sz="1800">
                <a:solidFill>
                  <a:schemeClr val="dk1"/>
                </a:solidFill>
                <a:uFillTx/>
                <a:latin typeface="Questrial"/>
                <a:ea typeface="Questrial"/>
                <a:cs typeface="Questrial"/>
                <a:sym typeface="Questrial"/>
              </a:defRPr>
            </a:lvl8pPr>
            <a:lvl9pPr rtl="0">
              <a:spcBef>
                <a:spcPts val="0"/>
              </a:spcBef>
              <a:defRPr sz="1800">
                <a:solidFill>
                  <a:schemeClr val="dk1"/>
                </a:solidFill>
                <a:uFillTx/>
                <a:latin typeface="Questrial"/>
                <a:ea typeface="Questrial"/>
                <a:cs typeface="Questrial"/>
                <a:sym typeface="Questrial"/>
              </a:defRPr>
            </a:lvl9pPr>
          </a:lstStyle>
          <a:p>
            <a:endParaRPr>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ottom text, Top image A">
    <p:spTree>
      <p:nvGrpSpPr>
        <p:cNvPr id="1" name="Shape 58"/>
        <p:cNvGrpSpPr/>
        <p:nvPr/>
      </p:nvGrpSpPr>
      <p:grpSpPr>
        <a:xfrm>
          <a:off x="0" y="0"/>
          <a:ext cx="0" cy="0"/>
          <a:chOff x="0" y="0"/>
          <a:chExt cx="0" cy="0"/>
        </a:xfrm>
      </p:grpSpPr>
      <p:sp>
        <p:nvSpPr>
          <p:cNvPr id="59" name="Shape 59"/>
          <p:cNvSpPr>
            <a:spLocks/>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uFillTx/>
              <a:latin typeface="Questrial"/>
              <a:ea typeface="Questrial"/>
              <a:cs typeface="Questrial"/>
              <a:sym typeface="Questrial"/>
            </a:endParaRPr>
          </a:p>
        </p:txBody>
      </p:sp>
      <p:sp>
        <p:nvSpPr>
          <p:cNvPr id="60" name="Shape 60"/>
          <p:cNvSpPr>
            <a:spLocks/>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uFillTx/>
              <a:latin typeface="Questrial"/>
              <a:ea typeface="Questrial"/>
              <a:cs typeface="Questrial"/>
              <a:sym typeface="Questrial"/>
            </a:endParaRPr>
          </a:p>
        </p:txBody>
      </p:sp>
      <p:sp>
        <p:nvSpPr>
          <p:cNvPr id="61" name="Shape 61"/>
          <p:cNvSpPr txBox="1">
            <a:spLocks noGrp="1"/>
          </p:cNvSpPr>
          <p:nvPr>
            <p:ph type="body" idx="1"/>
          </p:nvPr>
        </p:nvSpPr>
        <p:spPr>
          <a:xfrm>
            <a:off x="4581144" y="4123944"/>
            <a:ext cx="3977640" cy="1627632"/>
          </a:xfrm>
          <a:prstGeom prst="rect">
            <a:avLst/>
          </a:prstGeom>
          <a:noFill/>
          <a:ln>
            <a:noFill/>
          </a:ln>
        </p:spPr>
        <p:txBody>
          <a:bodyPr lIns="91425" tIns="91425" rIns="91425" bIns="91425" anchor="t" anchorCtr="0"/>
          <a:lstStyle>
            <a:lvl1pPr marL="0" indent="0" rtl="0">
              <a:spcBef>
                <a:spcPts val="0"/>
              </a:spcBef>
              <a:buFont typeface="Questrial"/>
              <a:buNone/>
              <a:defRPr sz="2000" baseline="0">
                <a:uFillTx/>
              </a:defRPr>
            </a:lvl1pPr>
            <a:lvl2pPr rtl="0">
              <a:spcBef>
                <a:spcPts val="0"/>
              </a:spcBef>
              <a:defRPr sz="2400">
                <a:solidFill>
                  <a:schemeClr val="dk1"/>
                </a:solidFill>
                <a:uFillTx/>
                <a:latin typeface="Questrial"/>
                <a:ea typeface="Questrial"/>
                <a:cs typeface="Questrial"/>
                <a:sym typeface="Questrial"/>
              </a:defRPr>
            </a:lvl2pPr>
            <a:lvl3pPr rtl="0">
              <a:spcBef>
                <a:spcPts val="0"/>
              </a:spcBef>
              <a:defRPr sz="2000">
                <a:solidFill>
                  <a:schemeClr val="dk1"/>
                </a:solidFill>
                <a:uFillTx/>
                <a:latin typeface="Questrial"/>
                <a:ea typeface="Questrial"/>
                <a:cs typeface="Questrial"/>
                <a:sym typeface="Questrial"/>
              </a:defRPr>
            </a:lvl3pPr>
            <a:lvl4pPr rtl="0">
              <a:spcBef>
                <a:spcPts val="0"/>
              </a:spcBef>
              <a:defRPr sz="1800">
                <a:solidFill>
                  <a:schemeClr val="dk1"/>
                </a:solidFill>
                <a:uFillTx/>
                <a:latin typeface="Questrial"/>
                <a:ea typeface="Questrial"/>
                <a:cs typeface="Questrial"/>
                <a:sym typeface="Questrial"/>
              </a:defRPr>
            </a:lvl4pPr>
            <a:lvl5pPr rtl="0">
              <a:spcBef>
                <a:spcPts val="0"/>
              </a:spcBef>
              <a:defRPr sz="1800">
                <a:solidFill>
                  <a:schemeClr val="dk1"/>
                </a:solidFill>
                <a:uFillTx/>
                <a:latin typeface="Questrial"/>
                <a:ea typeface="Questrial"/>
                <a:cs typeface="Questrial"/>
                <a:sym typeface="Questrial"/>
              </a:defRPr>
            </a:lvl5pPr>
            <a:lvl6pPr rtl="0">
              <a:spcBef>
                <a:spcPts val="0"/>
              </a:spcBef>
              <a:defRPr sz="1800">
                <a:solidFill>
                  <a:schemeClr val="dk1"/>
                </a:solidFill>
                <a:uFillTx/>
                <a:latin typeface="Questrial"/>
                <a:ea typeface="Questrial"/>
                <a:cs typeface="Questrial"/>
                <a:sym typeface="Questrial"/>
              </a:defRPr>
            </a:lvl6pPr>
            <a:lvl7pPr rtl="0">
              <a:spcBef>
                <a:spcPts val="0"/>
              </a:spcBef>
              <a:defRPr sz="1800">
                <a:solidFill>
                  <a:schemeClr val="dk1"/>
                </a:solidFill>
                <a:uFillTx/>
                <a:latin typeface="Questrial"/>
                <a:ea typeface="Questrial"/>
                <a:cs typeface="Questrial"/>
                <a:sym typeface="Questrial"/>
              </a:defRPr>
            </a:lvl7pPr>
            <a:lvl8pPr rtl="0">
              <a:spcBef>
                <a:spcPts val="0"/>
              </a:spcBef>
              <a:defRPr sz="1800">
                <a:solidFill>
                  <a:schemeClr val="dk1"/>
                </a:solidFill>
                <a:uFillTx/>
                <a:latin typeface="Questrial"/>
                <a:ea typeface="Questrial"/>
                <a:cs typeface="Questrial"/>
                <a:sym typeface="Questrial"/>
              </a:defRPr>
            </a:lvl8pPr>
            <a:lvl9pPr rtl="0">
              <a:spcBef>
                <a:spcPts val="0"/>
              </a:spcBef>
              <a:defRPr sz="1800">
                <a:solidFill>
                  <a:schemeClr val="dk1"/>
                </a:solidFill>
                <a:uFillTx/>
                <a:latin typeface="Questrial"/>
                <a:ea typeface="Questrial"/>
                <a:cs typeface="Questrial"/>
                <a:sym typeface="Questrial"/>
              </a:defRPr>
            </a:lvl9pPr>
          </a:lstStyle>
          <a:p>
            <a:endParaRPr>
              <a:uFillTx/>
            </a:endParaRPr>
          </a:p>
        </p:txBody>
      </p:sp>
      <p:sp>
        <p:nvSpPr>
          <p:cNvPr id="62" name="Shape 62"/>
          <p:cNvSpPr txBox="1">
            <a:spLocks noGrp="1"/>
          </p:cNvSpPr>
          <p:nvPr>
            <p:ph type="body" idx="2"/>
          </p:nvPr>
        </p:nvSpPr>
        <p:spPr>
          <a:xfrm>
            <a:off x="740664" y="4049485"/>
            <a:ext cx="3108959"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6000" b="1" baseline="0">
                <a:solidFill>
                  <a:schemeClr val="accent1"/>
                </a:solidFill>
                <a:uFillTx/>
              </a:defRPr>
            </a:lvl1pPr>
            <a:lvl2pPr rtl="0">
              <a:spcBef>
                <a:spcPts val="0"/>
              </a:spcBef>
              <a:defRPr sz="6000">
                <a:uFillTx/>
              </a:defRPr>
            </a:lvl2pPr>
            <a:lvl3pPr rtl="0">
              <a:spcBef>
                <a:spcPts val="0"/>
              </a:spcBef>
              <a:defRPr sz="6000">
                <a:uFillTx/>
              </a:defRPr>
            </a:lvl3pPr>
            <a:lvl4pPr rtl="0">
              <a:spcBef>
                <a:spcPts val="0"/>
              </a:spcBef>
              <a:defRPr sz="6000">
                <a:uFillTx/>
              </a:defRPr>
            </a:lvl4pPr>
            <a:lvl5pPr rtl="0">
              <a:spcBef>
                <a:spcPts val="0"/>
              </a:spcBef>
              <a:defRPr sz="6000">
                <a:uFillTx/>
              </a:defRPr>
            </a:lvl5pPr>
            <a:lvl6pPr rtl="0">
              <a:spcBef>
                <a:spcPts val="0"/>
              </a:spcBef>
              <a:defRPr sz="1800">
                <a:solidFill>
                  <a:schemeClr val="dk1"/>
                </a:solidFill>
                <a:uFillTx/>
                <a:latin typeface="Questrial"/>
                <a:ea typeface="Questrial"/>
                <a:cs typeface="Questrial"/>
                <a:sym typeface="Questrial"/>
              </a:defRPr>
            </a:lvl6pPr>
            <a:lvl7pPr rtl="0">
              <a:spcBef>
                <a:spcPts val="0"/>
              </a:spcBef>
              <a:defRPr sz="1800">
                <a:solidFill>
                  <a:schemeClr val="dk1"/>
                </a:solidFill>
                <a:uFillTx/>
                <a:latin typeface="Questrial"/>
                <a:ea typeface="Questrial"/>
                <a:cs typeface="Questrial"/>
                <a:sym typeface="Questrial"/>
              </a:defRPr>
            </a:lvl7pPr>
            <a:lvl8pPr rtl="0">
              <a:spcBef>
                <a:spcPts val="0"/>
              </a:spcBef>
              <a:defRPr sz="1800">
                <a:solidFill>
                  <a:schemeClr val="dk1"/>
                </a:solidFill>
                <a:uFillTx/>
                <a:latin typeface="Questrial"/>
                <a:ea typeface="Questrial"/>
                <a:cs typeface="Questrial"/>
                <a:sym typeface="Questrial"/>
              </a:defRPr>
            </a:lvl8pPr>
            <a:lvl9pPr rtl="0">
              <a:spcBef>
                <a:spcPts val="0"/>
              </a:spcBef>
              <a:defRPr sz="1800">
                <a:solidFill>
                  <a:schemeClr val="dk1"/>
                </a:solidFill>
                <a:uFillTx/>
                <a:latin typeface="Questrial"/>
                <a:ea typeface="Questrial"/>
                <a:cs typeface="Questrial"/>
                <a:sym typeface="Questrial"/>
              </a:defRPr>
            </a:lvl9pPr>
          </a:lstStyle>
          <a:p>
            <a:endParaRPr>
              <a:uFillTx/>
            </a:endParaRPr>
          </a:p>
        </p:txBody>
      </p:sp>
      <p:sp>
        <p:nvSpPr>
          <p:cNvPr id="63" name="Shape 63"/>
          <p:cNvSpPr>
            <a:spLocks noGrp="1"/>
          </p:cNvSpPr>
          <p:nvPr>
            <p:ph type="pic" idx="3"/>
          </p:nvPr>
        </p:nvSpPr>
        <p:spPr>
          <a:xfrm>
            <a:off x="0" y="0"/>
            <a:ext cx="9144000" cy="3429000"/>
          </a:xfrm>
          <a:prstGeom prst="rect">
            <a:avLst/>
          </a:prstGeom>
          <a:noFill/>
          <a:ln>
            <a:noFill/>
          </a:ln>
        </p:spPr>
        <p:txBody>
          <a:bodyPr lIns="91425" tIns="91425" rIns="91425" bIns="91425" anchor="ctr" anchorCtr="0"/>
          <a:lstStyle>
            <a:lvl1pPr marL="0" marR="0" indent="0" algn="ctr" rtl="0">
              <a:spcBef>
                <a:spcPts val="0"/>
              </a:spcBef>
              <a:buClr>
                <a:srgbClr val="BFBFBF"/>
              </a:buClr>
              <a:buFont typeface="Questrial"/>
              <a:buNone/>
              <a:defRPr sz="6000" b="1" i="0" u="none" strike="noStrike" cap="none" baseline="0">
                <a:solidFill>
                  <a:srgbClr val="BFBFBF"/>
                </a:solidFill>
                <a:uFillTx/>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uFillTx/>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uFillTx/>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uFillTx/>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uFillTx/>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uFillTx/>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uFillTx/>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uFillTx/>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uFillTx/>
                <a:latin typeface="Questrial"/>
                <a:ea typeface="Questrial"/>
                <a:cs typeface="Questrial"/>
                <a:sym typeface="Questrial"/>
              </a:defRPr>
            </a:lvl9pPr>
          </a:lstStyle>
          <a:p>
            <a:endParaRPr>
              <a:uFillTx/>
            </a:endParaRPr>
          </a:p>
        </p:txBody>
      </p:sp>
      <p:sp>
        <p:nvSpPr>
          <p:cNvPr id="64" name="Shape 64"/>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200" baseline="0">
                <a:solidFill>
                  <a:srgbClr val="A5A5A5"/>
                </a:solidFill>
                <a:uFillTx/>
              </a:defRPr>
            </a:lvl1pPr>
            <a:lvl2pPr rtl="0">
              <a:spcBef>
                <a:spcPts val="0"/>
              </a:spcBef>
              <a:defRPr sz="2400">
                <a:solidFill>
                  <a:schemeClr val="dk1"/>
                </a:solidFill>
                <a:uFillTx/>
                <a:latin typeface="Questrial"/>
                <a:ea typeface="Questrial"/>
                <a:cs typeface="Questrial"/>
                <a:sym typeface="Questrial"/>
              </a:defRPr>
            </a:lvl2pPr>
            <a:lvl3pPr rtl="0">
              <a:spcBef>
                <a:spcPts val="0"/>
              </a:spcBef>
              <a:defRPr sz="2000">
                <a:solidFill>
                  <a:schemeClr val="dk1"/>
                </a:solidFill>
                <a:uFillTx/>
                <a:latin typeface="Questrial"/>
                <a:ea typeface="Questrial"/>
                <a:cs typeface="Questrial"/>
                <a:sym typeface="Questrial"/>
              </a:defRPr>
            </a:lvl3pPr>
            <a:lvl4pPr rtl="0">
              <a:spcBef>
                <a:spcPts val="0"/>
              </a:spcBef>
              <a:defRPr sz="1800">
                <a:solidFill>
                  <a:schemeClr val="dk1"/>
                </a:solidFill>
                <a:uFillTx/>
                <a:latin typeface="Questrial"/>
                <a:ea typeface="Questrial"/>
                <a:cs typeface="Questrial"/>
                <a:sym typeface="Questrial"/>
              </a:defRPr>
            </a:lvl4pPr>
            <a:lvl5pPr rtl="0">
              <a:spcBef>
                <a:spcPts val="0"/>
              </a:spcBef>
              <a:defRPr sz="1800">
                <a:solidFill>
                  <a:schemeClr val="dk1"/>
                </a:solidFill>
                <a:uFillTx/>
                <a:latin typeface="Questrial"/>
                <a:ea typeface="Questrial"/>
                <a:cs typeface="Questrial"/>
                <a:sym typeface="Questrial"/>
              </a:defRPr>
            </a:lvl5pPr>
            <a:lvl6pPr rtl="0">
              <a:spcBef>
                <a:spcPts val="0"/>
              </a:spcBef>
              <a:defRPr sz="1800">
                <a:solidFill>
                  <a:schemeClr val="dk1"/>
                </a:solidFill>
                <a:uFillTx/>
                <a:latin typeface="Questrial"/>
                <a:ea typeface="Questrial"/>
                <a:cs typeface="Questrial"/>
                <a:sym typeface="Questrial"/>
              </a:defRPr>
            </a:lvl6pPr>
            <a:lvl7pPr rtl="0">
              <a:spcBef>
                <a:spcPts val="0"/>
              </a:spcBef>
              <a:defRPr sz="1800">
                <a:solidFill>
                  <a:schemeClr val="dk1"/>
                </a:solidFill>
                <a:uFillTx/>
                <a:latin typeface="Questrial"/>
                <a:ea typeface="Questrial"/>
                <a:cs typeface="Questrial"/>
                <a:sym typeface="Questrial"/>
              </a:defRPr>
            </a:lvl7pPr>
            <a:lvl8pPr rtl="0">
              <a:spcBef>
                <a:spcPts val="0"/>
              </a:spcBef>
              <a:defRPr sz="1800">
                <a:solidFill>
                  <a:schemeClr val="dk1"/>
                </a:solidFill>
                <a:uFillTx/>
                <a:latin typeface="Questrial"/>
                <a:ea typeface="Questrial"/>
                <a:cs typeface="Questrial"/>
                <a:sym typeface="Questrial"/>
              </a:defRPr>
            </a:lvl8pPr>
            <a:lvl9pPr rtl="0">
              <a:spcBef>
                <a:spcPts val="0"/>
              </a:spcBef>
              <a:defRPr sz="1800">
                <a:solidFill>
                  <a:schemeClr val="dk1"/>
                </a:solidFill>
                <a:uFillTx/>
                <a:latin typeface="Questrial"/>
                <a:ea typeface="Questrial"/>
                <a:cs typeface="Questrial"/>
                <a:sym typeface="Questrial"/>
              </a:defRPr>
            </a:lvl9pPr>
          </a:lstStyle>
          <a:p>
            <a:endParaRPr>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ottom text, Top image B">
    <p:spTree>
      <p:nvGrpSpPr>
        <p:cNvPr id="1" name="Shape 65"/>
        <p:cNvGrpSpPr/>
        <p:nvPr/>
      </p:nvGrpSpPr>
      <p:grpSpPr>
        <a:xfrm>
          <a:off x="0" y="0"/>
          <a:ext cx="0" cy="0"/>
          <a:chOff x="0" y="0"/>
          <a:chExt cx="0" cy="0"/>
        </a:xfrm>
      </p:grpSpPr>
      <p:sp>
        <p:nvSpPr>
          <p:cNvPr id="66" name="Shape 66"/>
          <p:cNvSpPr>
            <a:spLocks/>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uFillTx/>
              <a:latin typeface="Questrial"/>
              <a:ea typeface="Questrial"/>
              <a:cs typeface="Questrial"/>
              <a:sym typeface="Questrial"/>
            </a:endParaRPr>
          </a:p>
        </p:txBody>
      </p:sp>
      <p:sp>
        <p:nvSpPr>
          <p:cNvPr id="67" name="Shape 67"/>
          <p:cNvSpPr>
            <a:spLocks/>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uFillTx/>
              <a:latin typeface="Questrial"/>
              <a:ea typeface="Questrial"/>
              <a:cs typeface="Questrial"/>
              <a:sym typeface="Questrial"/>
            </a:endParaRPr>
          </a:p>
        </p:txBody>
      </p:sp>
      <p:sp>
        <p:nvSpPr>
          <p:cNvPr id="68" name="Shape 68"/>
          <p:cNvSpPr txBox="1">
            <a:spLocks noGrp="1"/>
          </p:cNvSpPr>
          <p:nvPr>
            <p:ph type="body" idx="1"/>
          </p:nvPr>
        </p:nvSpPr>
        <p:spPr>
          <a:xfrm>
            <a:off x="576072" y="4814316"/>
            <a:ext cx="7982711" cy="1444752"/>
          </a:xfrm>
          <a:prstGeom prst="rect">
            <a:avLst/>
          </a:prstGeom>
          <a:noFill/>
          <a:ln>
            <a:noFill/>
          </a:ln>
        </p:spPr>
        <p:txBody>
          <a:bodyPr lIns="91425" tIns="91425" rIns="91425" bIns="91425" anchor="t" anchorCtr="0"/>
          <a:lstStyle>
            <a:lvl1pPr marL="0" indent="0" rtl="0">
              <a:spcBef>
                <a:spcPts val="0"/>
              </a:spcBef>
              <a:buFont typeface="Questrial"/>
              <a:buNone/>
              <a:defRPr sz="2000" baseline="0">
                <a:uFillTx/>
              </a:defRPr>
            </a:lvl1pPr>
            <a:lvl2pPr rtl="0">
              <a:spcBef>
                <a:spcPts val="0"/>
              </a:spcBef>
              <a:defRPr sz="2400">
                <a:solidFill>
                  <a:schemeClr val="dk1"/>
                </a:solidFill>
                <a:uFillTx/>
                <a:latin typeface="Questrial"/>
                <a:ea typeface="Questrial"/>
                <a:cs typeface="Questrial"/>
                <a:sym typeface="Questrial"/>
              </a:defRPr>
            </a:lvl2pPr>
            <a:lvl3pPr rtl="0">
              <a:spcBef>
                <a:spcPts val="0"/>
              </a:spcBef>
              <a:defRPr sz="2000">
                <a:solidFill>
                  <a:schemeClr val="dk1"/>
                </a:solidFill>
                <a:uFillTx/>
                <a:latin typeface="Questrial"/>
                <a:ea typeface="Questrial"/>
                <a:cs typeface="Questrial"/>
                <a:sym typeface="Questrial"/>
              </a:defRPr>
            </a:lvl3pPr>
            <a:lvl4pPr rtl="0">
              <a:spcBef>
                <a:spcPts val="0"/>
              </a:spcBef>
              <a:defRPr sz="1800">
                <a:solidFill>
                  <a:schemeClr val="dk1"/>
                </a:solidFill>
                <a:uFillTx/>
                <a:latin typeface="Questrial"/>
                <a:ea typeface="Questrial"/>
                <a:cs typeface="Questrial"/>
                <a:sym typeface="Questrial"/>
              </a:defRPr>
            </a:lvl4pPr>
            <a:lvl5pPr rtl="0">
              <a:spcBef>
                <a:spcPts val="0"/>
              </a:spcBef>
              <a:defRPr sz="1800">
                <a:solidFill>
                  <a:schemeClr val="dk1"/>
                </a:solidFill>
                <a:uFillTx/>
                <a:latin typeface="Questrial"/>
                <a:ea typeface="Questrial"/>
                <a:cs typeface="Questrial"/>
                <a:sym typeface="Questrial"/>
              </a:defRPr>
            </a:lvl5pPr>
            <a:lvl6pPr rtl="0">
              <a:spcBef>
                <a:spcPts val="0"/>
              </a:spcBef>
              <a:defRPr sz="1800">
                <a:solidFill>
                  <a:schemeClr val="dk1"/>
                </a:solidFill>
                <a:uFillTx/>
                <a:latin typeface="Questrial"/>
                <a:ea typeface="Questrial"/>
                <a:cs typeface="Questrial"/>
                <a:sym typeface="Questrial"/>
              </a:defRPr>
            </a:lvl6pPr>
            <a:lvl7pPr rtl="0">
              <a:spcBef>
                <a:spcPts val="0"/>
              </a:spcBef>
              <a:defRPr sz="1800">
                <a:solidFill>
                  <a:schemeClr val="dk1"/>
                </a:solidFill>
                <a:uFillTx/>
                <a:latin typeface="Questrial"/>
                <a:ea typeface="Questrial"/>
                <a:cs typeface="Questrial"/>
                <a:sym typeface="Questrial"/>
              </a:defRPr>
            </a:lvl7pPr>
            <a:lvl8pPr rtl="0">
              <a:spcBef>
                <a:spcPts val="0"/>
              </a:spcBef>
              <a:defRPr sz="1800">
                <a:solidFill>
                  <a:schemeClr val="dk1"/>
                </a:solidFill>
                <a:uFillTx/>
                <a:latin typeface="Questrial"/>
                <a:ea typeface="Questrial"/>
                <a:cs typeface="Questrial"/>
                <a:sym typeface="Questrial"/>
              </a:defRPr>
            </a:lvl8pPr>
            <a:lvl9pPr rtl="0">
              <a:spcBef>
                <a:spcPts val="0"/>
              </a:spcBef>
              <a:defRPr sz="1800">
                <a:solidFill>
                  <a:schemeClr val="dk1"/>
                </a:solidFill>
                <a:uFillTx/>
                <a:latin typeface="Questrial"/>
                <a:ea typeface="Questrial"/>
                <a:cs typeface="Questrial"/>
                <a:sym typeface="Questrial"/>
              </a:defRPr>
            </a:lvl9pPr>
          </a:lstStyle>
          <a:p>
            <a:endParaRPr>
              <a:uFillTx/>
            </a:endParaRPr>
          </a:p>
        </p:txBody>
      </p:sp>
      <p:sp>
        <p:nvSpPr>
          <p:cNvPr id="69" name="Shape 69"/>
          <p:cNvSpPr txBox="1">
            <a:spLocks noGrp="1"/>
          </p:cNvSpPr>
          <p:nvPr>
            <p:ph type="body" idx="2"/>
          </p:nvPr>
        </p:nvSpPr>
        <p:spPr>
          <a:xfrm>
            <a:off x="576072" y="395478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Questrial"/>
              <a:buNone/>
              <a:defRPr sz="4000" b="1" baseline="0">
                <a:solidFill>
                  <a:schemeClr val="accent1"/>
                </a:solidFill>
                <a:uFillTx/>
              </a:defRPr>
            </a:lvl1pPr>
            <a:lvl2pPr rtl="0">
              <a:spcBef>
                <a:spcPts val="0"/>
              </a:spcBef>
              <a:defRPr sz="6000">
                <a:uFillTx/>
              </a:defRPr>
            </a:lvl2pPr>
            <a:lvl3pPr rtl="0">
              <a:spcBef>
                <a:spcPts val="0"/>
              </a:spcBef>
              <a:defRPr sz="6000">
                <a:uFillTx/>
              </a:defRPr>
            </a:lvl3pPr>
            <a:lvl4pPr rtl="0">
              <a:spcBef>
                <a:spcPts val="0"/>
              </a:spcBef>
              <a:defRPr sz="6000">
                <a:uFillTx/>
              </a:defRPr>
            </a:lvl4pPr>
            <a:lvl5pPr rtl="0">
              <a:spcBef>
                <a:spcPts val="0"/>
              </a:spcBef>
              <a:defRPr sz="6000">
                <a:uFillTx/>
              </a:defRPr>
            </a:lvl5pPr>
            <a:lvl6pPr rtl="0">
              <a:spcBef>
                <a:spcPts val="0"/>
              </a:spcBef>
              <a:defRPr sz="1800">
                <a:solidFill>
                  <a:schemeClr val="dk1"/>
                </a:solidFill>
                <a:uFillTx/>
                <a:latin typeface="Questrial"/>
                <a:ea typeface="Questrial"/>
                <a:cs typeface="Questrial"/>
                <a:sym typeface="Questrial"/>
              </a:defRPr>
            </a:lvl6pPr>
            <a:lvl7pPr rtl="0">
              <a:spcBef>
                <a:spcPts val="0"/>
              </a:spcBef>
              <a:defRPr sz="1800">
                <a:solidFill>
                  <a:schemeClr val="dk1"/>
                </a:solidFill>
                <a:uFillTx/>
                <a:latin typeface="Questrial"/>
                <a:ea typeface="Questrial"/>
                <a:cs typeface="Questrial"/>
                <a:sym typeface="Questrial"/>
              </a:defRPr>
            </a:lvl7pPr>
            <a:lvl8pPr rtl="0">
              <a:spcBef>
                <a:spcPts val="0"/>
              </a:spcBef>
              <a:defRPr sz="1800">
                <a:solidFill>
                  <a:schemeClr val="dk1"/>
                </a:solidFill>
                <a:uFillTx/>
                <a:latin typeface="Questrial"/>
                <a:ea typeface="Questrial"/>
                <a:cs typeface="Questrial"/>
                <a:sym typeface="Questrial"/>
              </a:defRPr>
            </a:lvl8pPr>
            <a:lvl9pPr rtl="0">
              <a:spcBef>
                <a:spcPts val="0"/>
              </a:spcBef>
              <a:defRPr sz="1800">
                <a:solidFill>
                  <a:schemeClr val="dk1"/>
                </a:solidFill>
                <a:uFillTx/>
                <a:latin typeface="Questrial"/>
                <a:ea typeface="Questrial"/>
                <a:cs typeface="Questrial"/>
                <a:sym typeface="Questrial"/>
              </a:defRPr>
            </a:lvl9pPr>
          </a:lstStyle>
          <a:p>
            <a:endParaRPr>
              <a:uFillTx/>
            </a:endParaRPr>
          </a:p>
        </p:txBody>
      </p:sp>
      <p:sp>
        <p:nvSpPr>
          <p:cNvPr id="70" name="Shape 70"/>
          <p:cNvSpPr>
            <a:spLocks noGrp="1"/>
          </p:cNvSpPr>
          <p:nvPr>
            <p:ph type="pic" idx="3"/>
          </p:nvPr>
        </p:nvSpPr>
        <p:spPr>
          <a:xfrm>
            <a:off x="0" y="0"/>
            <a:ext cx="9144000" cy="3429000"/>
          </a:xfrm>
          <a:prstGeom prst="rect">
            <a:avLst/>
          </a:prstGeom>
          <a:noFill/>
          <a:ln>
            <a:noFill/>
          </a:ln>
        </p:spPr>
        <p:txBody>
          <a:bodyPr lIns="91425" tIns="91425" rIns="91425" bIns="91425" anchor="ctr" anchorCtr="0"/>
          <a:lstStyle>
            <a:lvl1pPr marL="0" marR="0" indent="0" algn="ctr" rtl="0">
              <a:spcBef>
                <a:spcPts val="0"/>
              </a:spcBef>
              <a:buClr>
                <a:srgbClr val="BFBFBF"/>
              </a:buClr>
              <a:buFont typeface="Questrial"/>
              <a:buNone/>
              <a:defRPr sz="6000" b="1" i="0" u="none" strike="noStrike" cap="none" baseline="0">
                <a:solidFill>
                  <a:srgbClr val="BFBFBF"/>
                </a:solidFill>
                <a:uFillTx/>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uFillTx/>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uFillTx/>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uFillTx/>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uFillTx/>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uFillTx/>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uFillTx/>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uFillTx/>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uFillTx/>
                <a:latin typeface="Questrial"/>
                <a:ea typeface="Questrial"/>
                <a:cs typeface="Questrial"/>
                <a:sym typeface="Questrial"/>
              </a:defRPr>
            </a:lvl9pPr>
          </a:lstStyle>
          <a:p>
            <a:endParaRPr>
              <a:uFillTx/>
            </a:endParaRPr>
          </a:p>
        </p:txBody>
      </p:sp>
      <p:sp>
        <p:nvSpPr>
          <p:cNvPr id="71" name="Shape 71"/>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200" baseline="0">
                <a:solidFill>
                  <a:srgbClr val="A5A5A5"/>
                </a:solidFill>
                <a:uFillTx/>
              </a:defRPr>
            </a:lvl1pPr>
            <a:lvl2pPr rtl="0">
              <a:spcBef>
                <a:spcPts val="0"/>
              </a:spcBef>
              <a:defRPr sz="2400">
                <a:solidFill>
                  <a:schemeClr val="dk1"/>
                </a:solidFill>
                <a:uFillTx/>
                <a:latin typeface="Questrial"/>
                <a:ea typeface="Questrial"/>
                <a:cs typeface="Questrial"/>
                <a:sym typeface="Questrial"/>
              </a:defRPr>
            </a:lvl2pPr>
            <a:lvl3pPr rtl="0">
              <a:spcBef>
                <a:spcPts val="0"/>
              </a:spcBef>
              <a:defRPr sz="2000">
                <a:solidFill>
                  <a:schemeClr val="dk1"/>
                </a:solidFill>
                <a:uFillTx/>
                <a:latin typeface="Questrial"/>
                <a:ea typeface="Questrial"/>
                <a:cs typeface="Questrial"/>
                <a:sym typeface="Questrial"/>
              </a:defRPr>
            </a:lvl3pPr>
            <a:lvl4pPr rtl="0">
              <a:spcBef>
                <a:spcPts val="0"/>
              </a:spcBef>
              <a:defRPr sz="1800">
                <a:solidFill>
                  <a:schemeClr val="dk1"/>
                </a:solidFill>
                <a:uFillTx/>
                <a:latin typeface="Questrial"/>
                <a:ea typeface="Questrial"/>
                <a:cs typeface="Questrial"/>
                <a:sym typeface="Questrial"/>
              </a:defRPr>
            </a:lvl4pPr>
            <a:lvl5pPr rtl="0">
              <a:spcBef>
                <a:spcPts val="0"/>
              </a:spcBef>
              <a:defRPr sz="1800">
                <a:solidFill>
                  <a:schemeClr val="dk1"/>
                </a:solidFill>
                <a:uFillTx/>
                <a:latin typeface="Questrial"/>
                <a:ea typeface="Questrial"/>
                <a:cs typeface="Questrial"/>
                <a:sym typeface="Questrial"/>
              </a:defRPr>
            </a:lvl5pPr>
            <a:lvl6pPr rtl="0">
              <a:spcBef>
                <a:spcPts val="0"/>
              </a:spcBef>
              <a:defRPr sz="1800">
                <a:solidFill>
                  <a:schemeClr val="dk1"/>
                </a:solidFill>
                <a:uFillTx/>
                <a:latin typeface="Questrial"/>
                <a:ea typeface="Questrial"/>
                <a:cs typeface="Questrial"/>
                <a:sym typeface="Questrial"/>
              </a:defRPr>
            </a:lvl6pPr>
            <a:lvl7pPr rtl="0">
              <a:spcBef>
                <a:spcPts val="0"/>
              </a:spcBef>
              <a:defRPr sz="1800">
                <a:solidFill>
                  <a:schemeClr val="dk1"/>
                </a:solidFill>
                <a:uFillTx/>
                <a:latin typeface="Questrial"/>
                <a:ea typeface="Questrial"/>
                <a:cs typeface="Questrial"/>
                <a:sym typeface="Questrial"/>
              </a:defRPr>
            </a:lvl7pPr>
            <a:lvl8pPr rtl="0">
              <a:spcBef>
                <a:spcPts val="0"/>
              </a:spcBef>
              <a:defRPr sz="1800">
                <a:solidFill>
                  <a:schemeClr val="dk1"/>
                </a:solidFill>
                <a:uFillTx/>
                <a:latin typeface="Questrial"/>
                <a:ea typeface="Questrial"/>
                <a:cs typeface="Questrial"/>
                <a:sym typeface="Questrial"/>
              </a:defRPr>
            </a:lvl8pPr>
            <a:lvl9pPr rtl="0">
              <a:spcBef>
                <a:spcPts val="0"/>
              </a:spcBef>
              <a:defRPr sz="1800">
                <a:solidFill>
                  <a:schemeClr val="dk1"/>
                </a:solidFill>
                <a:uFillTx/>
                <a:latin typeface="Questrial"/>
                <a:ea typeface="Questrial"/>
                <a:cs typeface="Questrial"/>
                <a:sym typeface="Questrial"/>
              </a:defRPr>
            </a:lvl9pPr>
          </a:lstStyle>
          <a:p>
            <a:endParaRPr>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op text, Bottom image A">
    <p:spTree>
      <p:nvGrpSpPr>
        <p:cNvPr id="1" name="Shape 72"/>
        <p:cNvGrpSpPr/>
        <p:nvPr/>
      </p:nvGrpSpPr>
      <p:grpSpPr>
        <a:xfrm>
          <a:off x="0" y="0"/>
          <a:ext cx="0" cy="0"/>
          <a:chOff x="0" y="0"/>
          <a:chExt cx="0" cy="0"/>
        </a:xfrm>
      </p:grpSpPr>
      <p:sp>
        <p:nvSpPr>
          <p:cNvPr id="73" name="Shape 73"/>
          <p:cNvSpPr>
            <a:spLocks/>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uFillTx/>
              <a:latin typeface="Questrial"/>
              <a:ea typeface="Questrial"/>
              <a:cs typeface="Questrial"/>
              <a:sym typeface="Questrial"/>
            </a:endParaRPr>
          </a:p>
        </p:txBody>
      </p:sp>
      <p:sp>
        <p:nvSpPr>
          <p:cNvPr id="74" name="Shape 74"/>
          <p:cNvSpPr>
            <a:spLocks/>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uFillTx/>
              <a:latin typeface="Questrial"/>
              <a:ea typeface="Questrial"/>
              <a:cs typeface="Questrial"/>
              <a:sym typeface="Questrial"/>
            </a:endParaRPr>
          </a:p>
        </p:txBody>
      </p:sp>
      <p:sp>
        <p:nvSpPr>
          <p:cNvPr id="75" name="Shape 75"/>
          <p:cNvSpPr txBox="1">
            <a:spLocks noGrp="1"/>
          </p:cNvSpPr>
          <p:nvPr>
            <p:ph type="body" idx="1"/>
          </p:nvPr>
        </p:nvSpPr>
        <p:spPr>
          <a:xfrm>
            <a:off x="4581144" y="750018"/>
            <a:ext cx="3977640" cy="1627632"/>
          </a:xfrm>
          <a:prstGeom prst="rect">
            <a:avLst/>
          </a:prstGeom>
          <a:noFill/>
          <a:ln>
            <a:noFill/>
          </a:ln>
        </p:spPr>
        <p:txBody>
          <a:bodyPr lIns="91425" tIns="91425" rIns="91425" bIns="91425" anchor="t" anchorCtr="0"/>
          <a:lstStyle>
            <a:lvl1pPr marL="0" indent="0" rtl="0">
              <a:spcBef>
                <a:spcPts val="0"/>
              </a:spcBef>
              <a:buFont typeface="Questrial"/>
              <a:buNone/>
              <a:defRPr sz="2000" baseline="0">
                <a:uFillTx/>
              </a:defRPr>
            </a:lvl1pPr>
            <a:lvl2pPr rtl="0">
              <a:spcBef>
                <a:spcPts val="0"/>
              </a:spcBef>
              <a:defRPr sz="2400">
                <a:solidFill>
                  <a:schemeClr val="dk1"/>
                </a:solidFill>
                <a:uFillTx/>
                <a:latin typeface="Questrial"/>
                <a:ea typeface="Questrial"/>
                <a:cs typeface="Questrial"/>
                <a:sym typeface="Questrial"/>
              </a:defRPr>
            </a:lvl2pPr>
            <a:lvl3pPr rtl="0">
              <a:spcBef>
                <a:spcPts val="0"/>
              </a:spcBef>
              <a:defRPr sz="2000">
                <a:solidFill>
                  <a:schemeClr val="dk1"/>
                </a:solidFill>
                <a:uFillTx/>
                <a:latin typeface="Questrial"/>
                <a:ea typeface="Questrial"/>
                <a:cs typeface="Questrial"/>
                <a:sym typeface="Questrial"/>
              </a:defRPr>
            </a:lvl3pPr>
            <a:lvl4pPr rtl="0">
              <a:spcBef>
                <a:spcPts val="0"/>
              </a:spcBef>
              <a:defRPr sz="1800">
                <a:solidFill>
                  <a:schemeClr val="dk1"/>
                </a:solidFill>
                <a:uFillTx/>
                <a:latin typeface="Questrial"/>
                <a:ea typeface="Questrial"/>
                <a:cs typeface="Questrial"/>
                <a:sym typeface="Questrial"/>
              </a:defRPr>
            </a:lvl4pPr>
            <a:lvl5pPr rtl="0">
              <a:spcBef>
                <a:spcPts val="0"/>
              </a:spcBef>
              <a:defRPr sz="1800">
                <a:solidFill>
                  <a:schemeClr val="dk1"/>
                </a:solidFill>
                <a:uFillTx/>
                <a:latin typeface="Questrial"/>
                <a:ea typeface="Questrial"/>
                <a:cs typeface="Questrial"/>
                <a:sym typeface="Questrial"/>
              </a:defRPr>
            </a:lvl5pPr>
            <a:lvl6pPr rtl="0">
              <a:spcBef>
                <a:spcPts val="0"/>
              </a:spcBef>
              <a:defRPr sz="1800">
                <a:solidFill>
                  <a:schemeClr val="dk1"/>
                </a:solidFill>
                <a:uFillTx/>
                <a:latin typeface="Questrial"/>
                <a:ea typeface="Questrial"/>
                <a:cs typeface="Questrial"/>
                <a:sym typeface="Questrial"/>
              </a:defRPr>
            </a:lvl6pPr>
            <a:lvl7pPr rtl="0">
              <a:spcBef>
                <a:spcPts val="0"/>
              </a:spcBef>
              <a:defRPr sz="1800">
                <a:solidFill>
                  <a:schemeClr val="dk1"/>
                </a:solidFill>
                <a:uFillTx/>
                <a:latin typeface="Questrial"/>
                <a:ea typeface="Questrial"/>
                <a:cs typeface="Questrial"/>
                <a:sym typeface="Questrial"/>
              </a:defRPr>
            </a:lvl7pPr>
            <a:lvl8pPr rtl="0">
              <a:spcBef>
                <a:spcPts val="0"/>
              </a:spcBef>
              <a:defRPr sz="1800">
                <a:solidFill>
                  <a:schemeClr val="dk1"/>
                </a:solidFill>
                <a:uFillTx/>
                <a:latin typeface="Questrial"/>
                <a:ea typeface="Questrial"/>
                <a:cs typeface="Questrial"/>
                <a:sym typeface="Questrial"/>
              </a:defRPr>
            </a:lvl8pPr>
            <a:lvl9pPr rtl="0">
              <a:spcBef>
                <a:spcPts val="0"/>
              </a:spcBef>
              <a:defRPr sz="1800">
                <a:solidFill>
                  <a:schemeClr val="dk1"/>
                </a:solidFill>
                <a:uFillTx/>
                <a:latin typeface="Questrial"/>
                <a:ea typeface="Questrial"/>
                <a:cs typeface="Questrial"/>
                <a:sym typeface="Questrial"/>
              </a:defRPr>
            </a:lvl9pPr>
          </a:lstStyle>
          <a:p>
            <a:endParaRPr>
              <a:uFillTx/>
            </a:endParaRPr>
          </a:p>
        </p:txBody>
      </p:sp>
      <p:sp>
        <p:nvSpPr>
          <p:cNvPr id="76" name="Shape 76"/>
          <p:cNvSpPr txBox="1">
            <a:spLocks noGrp="1"/>
          </p:cNvSpPr>
          <p:nvPr>
            <p:ph type="body" idx="2"/>
          </p:nvPr>
        </p:nvSpPr>
        <p:spPr>
          <a:xfrm>
            <a:off x="740664" y="675560"/>
            <a:ext cx="3108959"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6000" b="1" baseline="0">
                <a:solidFill>
                  <a:schemeClr val="accent1"/>
                </a:solidFill>
                <a:uFillTx/>
              </a:defRPr>
            </a:lvl1pPr>
            <a:lvl2pPr rtl="0">
              <a:spcBef>
                <a:spcPts val="0"/>
              </a:spcBef>
              <a:defRPr sz="6000">
                <a:uFillTx/>
              </a:defRPr>
            </a:lvl2pPr>
            <a:lvl3pPr rtl="0">
              <a:spcBef>
                <a:spcPts val="0"/>
              </a:spcBef>
              <a:defRPr sz="6000">
                <a:uFillTx/>
              </a:defRPr>
            </a:lvl3pPr>
            <a:lvl4pPr rtl="0">
              <a:spcBef>
                <a:spcPts val="0"/>
              </a:spcBef>
              <a:defRPr sz="6000">
                <a:uFillTx/>
              </a:defRPr>
            </a:lvl4pPr>
            <a:lvl5pPr rtl="0">
              <a:spcBef>
                <a:spcPts val="0"/>
              </a:spcBef>
              <a:defRPr sz="6000">
                <a:uFillTx/>
              </a:defRPr>
            </a:lvl5pPr>
            <a:lvl6pPr rtl="0">
              <a:spcBef>
                <a:spcPts val="0"/>
              </a:spcBef>
              <a:defRPr sz="1800">
                <a:solidFill>
                  <a:schemeClr val="dk1"/>
                </a:solidFill>
                <a:uFillTx/>
                <a:latin typeface="Questrial"/>
                <a:ea typeface="Questrial"/>
                <a:cs typeface="Questrial"/>
                <a:sym typeface="Questrial"/>
              </a:defRPr>
            </a:lvl6pPr>
            <a:lvl7pPr rtl="0">
              <a:spcBef>
                <a:spcPts val="0"/>
              </a:spcBef>
              <a:defRPr sz="1800">
                <a:solidFill>
                  <a:schemeClr val="dk1"/>
                </a:solidFill>
                <a:uFillTx/>
                <a:latin typeface="Questrial"/>
                <a:ea typeface="Questrial"/>
                <a:cs typeface="Questrial"/>
                <a:sym typeface="Questrial"/>
              </a:defRPr>
            </a:lvl7pPr>
            <a:lvl8pPr rtl="0">
              <a:spcBef>
                <a:spcPts val="0"/>
              </a:spcBef>
              <a:defRPr sz="1800">
                <a:solidFill>
                  <a:schemeClr val="dk1"/>
                </a:solidFill>
                <a:uFillTx/>
                <a:latin typeface="Questrial"/>
                <a:ea typeface="Questrial"/>
                <a:cs typeface="Questrial"/>
                <a:sym typeface="Questrial"/>
              </a:defRPr>
            </a:lvl8pPr>
            <a:lvl9pPr rtl="0">
              <a:spcBef>
                <a:spcPts val="0"/>
              </a:spcBef>
              <a:defRPr sz="1800">
                <a:solidFill>
                  <a:schemeClr val="dk1"/>
                </a:solidFill>
                <a:uFillTx/>
                <a:latin typeface="Questrial"/>
                <a:ea typeface="Questrial"/>
                <a:cs typeface="Questrial"/>
                <a:sym typeface="Questrial"/>
              </a:defRPr>
            </a:lvl9pPr>
          </a:lstStyle>
          <a:p>
            <a:endParaRPr>
              <a:uFillTx/>
            </a:endParaRPr>
          </a:p>
        </p:txBody>
      </p:sp>
      <p:sp>
        <p:nvSpPr>
          <p:cNvPr id="77" name="Shape 77"/>
          <p:cNvSpPr>
            <a:spLocks noGrp="1"/>
          </p:cNvSpPr>
          <p:nvPr>
            <p:ph type="pic" idx="3"/>
          </p:nvPr>
        </p:nvSpPr>
        <p:spPr>
          <a:xfrm>
            <a:off x="0" y="3429000"/>
            <a:ext cx="9144000" cy="3429000"/>
          </a:xfrm>
          <a:prstGeom prst="rect">
            <a:avLst/>
          </a:prstGeom>
          <a:noFill/>
          <a:ln>
            <a:noFill/>
          </a:ln>
        </p:spPr>
        <p:txBody>
          <a:bodyPr lIns="91425" tIns="91425" rIns="91425" bIns="91425" anchor="ctr" anchorCtr="0"/>
          <a:lstStyle>
            <a:lvl1pPr marL="0" marR="0" indent="0" algn="ctr" rtl="0">
              <a:spcBef>
                <a:spcPts val="0"/>
              </a:spcBef>
              <a:buClr>
                <a:srgbClr val="BFBFBF"/>
              </a:buClr>
              <a:buFont typeface="Questrial"/>
              <a:buNone/>
              <a:defRPr sz="6000" b="1" i="0" u="none" strike="noStrike" cap="none" baseline="0">
                <a:solidFill>
                  <a:srgbClr val="BFBFBF"/>
                </a:solidFill>
                <a:uFillTx/>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uFillTx/>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uFillTx/>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uFillTx/>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uFillTx/>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uFillTx/>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uFillTx/>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uFillTx/>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uFillTx/>
                <a:latin typeface="Questrial"/>
                <a:ea typeface="Questrial"/>
                <a:cs typeface="Questrial"/>
                <a:sym typeface="Questrial"/>
              </a:defRPr>
            </a:lvl9pPr>
          </a:lstStyle>
          <a:p>
            <a:endParaRPr>
              <a:uFillTx/>
            </a:endParaRPr>
          </a:p>
        </p:txBody>
      </p:sp>
      <p:sp>
        <p:nvSpPr>
          <p:cNvPr id="78" name="Shape 78"/>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200" baseline="0">
                <a:solidFill>
                  <a:srgbClr val="A5A5A5"/>
                </a:solidFill>
                <a:uFillTx/>
              </a:defRPr>
            </a:lvl1pPr>
            <a:lvl2pPr rtl="0">
              <a:spcBef>
                <a:spcPts val="0"/>
              </a:spcBef>
              <a:defRPr sz="2400">
                <a:solidFill>
                  <a:schemeClr val="dk1"/>
                </a:solidFill>
                <a:uFillTx/>
                <a:latin typeface="Questrial"/>
                <a:ea typeface="Questrial"/>
                <a:cs typeface="Questrial"/>
                <a:sym typeface="Questrial"/>
              </a:defRPr>
            </a:lvl2pPr>
            <a:lvl3pPr rtl="0">
              <a:spcBef>
                <a:spcPts val="0"/>
              </a:spcBef>
              <a:defRPr sz="2000">
                <a:solidFill>
                  <a:schemeClr val="dk1"/>
                </a:solidFill>
                <a:uFillTx/>
                <a:latin typeface="Questrial"/>
                <a:ea typeface="Questrial"/>
                <a:cs typeface="Questrial"/>
                <a:sym typeface="Questrial"/>
              </a:defRPr>
            </a:lvl3pPr>
            <a:lvl4pPr rtl="0">
              <a:spcBef>
                <a:spcPts val="0"/>
              </a:spcBef>
              <a:defRPr sz="1800">
                <a:solidFill>
                  <a:schemeClr val="dk1"/>
                </a:solidFill>
                <a:uFillTx/>
                <a:latin typeface="Questrial"/>
                <a:ea typeface="Questrial"/>
                <a:cs typeface="Questrial"/>
                <a:sym typeface="Questrial"/>
              </a:defRPr>
            </a:lvl4pPr>
            <a:lvl5pPr rtl="0">
              <a:spcBef>
                <a:spcPts val="0"/>
              </a:spcBef>
              <a:defRPr sz="1800">
                <a:solidFill>
                  <a:schemeClr val="dk1"/>
                </a:solidFill>
                <a:uFillTx/>
                <a:latin typeface="Questrial"/>
                <a:ea typeface="Questrial"/>
                <a:cs typeface="Questrial"/>
                <a:sym typeface="Questrial"/>
              </a:defRPr>
            </a:lvl5pPr>
            <a:lvl6pPr rtl="0">
              <a:spcBef>
                <a:spcPts val="0"/>
              </a:spcBef>
              <a:defRPr sz="1800">
                <a:solidFill>
                  <a:schemeClr val="dk1"/>
                </a:solidFill>
                <a:uFillTx/>
                <a:latin typeface="Questrial"/>
                <a:ea typeface="Questrial"/>
                <a:cs typeface="Questrial"/>
                <a:sym typeface="Questrial"/>
              </a:defRPr>
            </a:lvl6pPr>
            <a:lvl7pPr rtl="0">
              <a:spcBef>
                <a:spcPts val="0"/>
              </a:spcBef>
              <a:defRPr sz="1800">
                <a:solidFill>
                  <a:schemeClr val="dk1"/>
                </a:solidFill>
                <a:uFillTx/>
                <a:latin typeface="Questrial"/>
                <a:ea typeface="Questrial"/>
                <a:cs typeface="Questrial"/>
                <a:sym typeface="Questrial"/>
              </a:defRPr>
            </a:lvl7pPr>
            <a:lvl8pPr rtl="0">
              <a:spcBef>
                <a:spcPts val="0"/>
              </a:spcBef>
              <a:defRPr sz="1800">
                <a:solidFill>
                  <a:schemeClr val="dk1"/>
                </a:solidFill>
                <a:uFillTx/>
                <a:latin typeface="Questrial"/>
                <a:ea typeface="Questrial"/>
                <a:cs typeface="Questrial"/>
                <a:sym typeface="Questrial"/>
              </a:defRPr>
            </a:lvl8pPr>
            <a:lvl9pPr rtl="0">
              <a:spcBef>
                <a:spcPts val="0"/>
              </a:spcBef>
              <a:defRPr sz="1800">
                <a:solidFill>
                  <a:schemeClr val="dk1"/>
                </a:solidFill>
                <a:uFillTx/>
                <a:latin typeface="Questrial"/>
                <a:ea typeface="Questrial"/>
                <a:cs typeface="Questrial"/>
                <a:sym typeface="Questrial"/>
              </a:defRPr>
            </a:lvl9pPr>
          </a:lstStyle>
          <a:p>
            <a:endParaRPr>
              <a:uFillTx/>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op text, Bottom image B">
    <p:spTree>
      <p:nvGrpSpPr>
        <p:cNvPr id="1" name="Shape 79"/>
        <p:cNvGrpSpPr/>
        <p:nvPr/>
      </p:nvGrpSpPr>
      <p:grpSpPr>
        <a:xfrm>
          <a:off x="0" y="0"/>
          <a:ext cx="0" cy="0"/>
          <a:chOff x="0" y="0"/>
          <a:chExt cx="0" cy="0"/>
        </a:xfrm>
      </p:grpSpPr>
      <p:sp>
        <p:nvSpPr>
          <p:cNvPr id="80" name="Shape 80"/>
          <p:cNvSpPr>
            <a:spLocks/>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uFillTx/>
              <a:latin typeface="Questrial"/>
              <a:ea typeface="Questrial"/>
              <a:cs typeface="Questrial"/>
              <a:sym typeface="Questrial"/>
            </a:endParaRPr>
          </a:p>
        </p:txBody>
      </p:sp>
      <p:sp>
        <p:nvSpPr>
          <p:cNvPr id="81" name="Shape 81"/>
          <p:cNvSpPr>
            <a:spLocks/>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uFillTx/>
              <a:latin typeface="Questrial"/>
              <a:ea typeface="Questrial"/>
              <a:cs typeface="Questrial"/>
              <a:sym typeface="Questrial"/>
            </a:endParaRPr>
          </a:p>
        </p:txBody>
      </p:sp>
      <p:sp>
        <p:nvSpPr>
          <p:cNvPr id="82" name="Shape 82"/>
          <p:cNvSpPr txBox="1">
            <a:spLocks noGrp="1"/>
          </p:cNvSpPr>
          <p:nvPr>
            <p:ph type="body" idx="1"/>
          </p:nvPr>
        </p:nvSpPr>
        <p:spPr>
          <a:xfrm>
            <a:off x="576072" y="1438655"/>
            <a:ext cx="7982711" cy="1444752"/>
          </a:xfrm>
          <a:prstGeom prst="rect">
            <a:avLst/>
          </a:prstGeom>
          <a:noFill/>
          <a:ln>
            <a:noFill/>
          </a:ln>
        </p:spPr>
        <p:txBody>
          <a:bodyPr lIns="91425" tIns="91425" rIns="91425" bIns="91425" anchor="t" anchorCtr="0"/>
          <a:lstStyle>
            <a:lvl1pPr marL="0" indent="0" rtl="0">
              <a:spcBef>
                <a:spcPts val="0"/>
              </a:spcBef>
              <a:buFont typeface="Questrial"/>
              <a:buNone/>
              <a:defRPr sz="2000" baseline="0">
                <a:uFillTx/>
              </a:defRPr>
            </a:lvl1pPr>
            <a:lvl2pPr rtl="0">
              <a:spcBef>
                <a:spcPts val="0"/>
              </a:spcBef>
              <a:defRPr sz="2400">
                <a:solidFill>
                  <a:schemeClr val="dk1"/>
                </a:solidFill>
                <a:uFillTx/>
                <a:latin typeface="Questrial"/>
                <a:ea typeface="Questrial"/>
                <a:cs typeface="Questrial"/>
                <a:sym typeface="Questrial"/>
              </a:defRPr>
            </a:lvl2pPr>
            <a:lvl3pPr rtl="0">
              <a:spcBef>
                <a:spcPts val="0"/>
              </a:spcBef>
              <a:defRPr sz="2000">
                <a:solidFill>
                  <a:schemeClr val="dk1"/>
                </a:solidFill>
                <a:uFillTx/>
                <a:latin typeface="Questrial"/>
                <a:ea typeface="Questrial"/>
                <a:cs typeface="Questrial"/>
                <a:sym typeface="Questrial"/>
              </a:defRPr>
            </a:lvl3pPr>
            <a:lvl4pPr rtl="0">
              <a:spcBef>
                <a:spcPts val="0"/>
              </a:spcBef>
              <a:defRPr sz="1800">
                <a:solidFill>
                  <a:schemeClr val="dk1"/>
                </a:solidFill>
                <a:uFillTx/>
                <a:latin typeface="Questrial"/>
                <a:ea typeface="Questrial"/>
                <a:cs typeface="Questrial"/>
                <a:sym typeface="Questrial"/>
              </a:defRPr>
            </a:lvl4pPr>
            <a:lvl5pPr rtl="0">
              <a:spcBef>
                <a:spcPts val="0"/>
              </a:spcBef>
              <a:defRPr sz="1800">
                <a:solidFill>
                  <a:schemeClr val="dk1"/>
                </a:solidFill>
                <a:uFillTx/>
                <a:latin typeface="Questrial"/>
                <a:ea typeface="Questrial"/>
                <a:cs typeface="Questrial"/>
                <a:sym typeface="Questrial"/>
              </a:defRPr>
            </a:lvl5pPr>
            <a:lvl6pPr rtl="0">
              <a:spcBef>
                <a:spcPts val="0"/>
              </a:spcBef>
              <a:defRPr sz="1800">
                <a:solidFill>
                  <a:schemeClr val="dk1"/>
                </a:solidFill>
                <a:uFillTx/>
                <a:latin typeface="Questrial"/>
                <a:ea typeface="Questrial"/>
                <a:cs typeface="Questrial"/>
                <a:sym typeface="Questrial"/>
              </a:defRPr>
            </a:lvl6pPr>
            <a:lvl7pPr rtl="0">
              <a:spcBef>
                <a:spcPts val="0"/>
              </a:spcBef>
              <a:defRPr sz="1800">
                <a:solidFill>
                  <a:schemeClr val="dk1"/>
                </a:solidFill>
                <a:uFillTx/>
                <a:latin typeface="Questrial"/>
                <a:ea typeface="Questrial"/>
                <a:cs typeface="Questrial"/>
                <a:sym typeface="Questrial"/>
              </a:defRPr>
            </a:lvl7pPr>
            <a:lvl8pPr rtl="0">
              <a:spcBef>
                <a:spcPts val="0"/>
              </a:spcBef>
              <a:defRPr sz="1800">
                <a:solidFill>
                  <a:schemeClr val="dk1"/>
                </a:solidFill>
                <a:uFillTx/>
                <a:latin typeface="Questrial"/>
                <a:ea typeface="Questrial"/>
                <a:cs typeface="Questrial"/>
                <a:sym typeface="Questrial"/>
              </a:defRPr>
            </a:lvl8pPr>
            <a:lvl9pPr rtl="0">
              <a:spcBef>
                <a:spcPts val="0"/>
              </a:spcBef>
              <a:defRPr sz="1800">
                <a:solidFill>
                  <a:schemeClr val="dk1"/>
                </a:solidFill>
                <a:uFillTx/>
                <a:latin typeface="Questrial"/>
                <a:ea typeface="Questrial"/>
                <a:cs typeface="Questrial"/>
                <a:sym typeface="Questrial"/>
              </a:defRPr>
            </a:lvl9pPr>
          </a:lstStyle>
          <a:p>
            <a:endParaRPr>
              <a:uFillTx/>
            </a:endParaRPr>
          </a:p>
        </p:txBody>
      </p:sp>
      <p:sp>
        <p:nvSpPr>
          <p:cNvPr id="83" name="Shape 83"/>
          <p:cNvSpPr txBox="1">
            <a:spLocks noGrp="1"/>
          </p:cNvSpPr>
          <p:nvPr>
            <p:ph type="body" idx="2"/>
          </p:nvPr>
        </p:nvSpPr>
        <p:spPr>
          <a:xfrm>
            <a:off x="576072" y="57912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Questrial"/>
              <a:buNone/>
              <a:defRPr sz="4000" b="1" baseline="0">
                <a:solidFill>
                  <a:schemeClr val="accent1"/>
                </a:solidFill>
                <a:uFillTx/>
              </a:defRPr>
            </a:lvl1pPr>
            <a:lvl2pPr rtl="0">
              <a:spcBef>
                <a:spcPts val="0"/>
              </a:spcBef>
              <a:defRPr sz="6000">
                <a:uFillTx/>
              </a:defRPr>
            </a:lvl2pPr>
            <a:lvl3pPr rtl="0">
              <a:spcBef>
                <a:spcPts val="0"/>
              </a:spcBef>
              <a:defRPr sz="6000">
                <a:uFillTx/>
              </a:defRPr>
            </a:lvl3pPr>
            <a:lvl4pPr rtl="0">
              <a:spcBef>
                <a:spcPts val="0"/>
              </a:spcBef>
              <a:defRPr sz="6000">
                <a:uFillTx/>
              </a:defRPr>
            </a:lvl4pPr>
            <a:lvl5pPr rtl="0">
              <a:spcBef>
                <a:spcPts val="0"/>
              </a:spcBef>
              <a:defRPr sz="6000">
                <a:uFillTx/>
              </a:defRPr>
            </a:lvl5pPr>
            <a:lvl6pPr rtl="0">
              <a:spcBef>
                <a:spcPts val="0"/>
              </a:spcBef>
              <a:defRPr sz="1800">
                <a:solidFill>
                  <a:schemeClr val="dk1"/>
                </a:solidFill>
                <a:uFillTx/>
                <a:latin typeface="Questrial"/>
                <a:ea typeface="Questrial"/>
                <a:cs typeface="Questrial"/>
                <a:sym typeface="Questrial"/>
              </a:defRPr>
            </a:lvl6pPr>
            <a:lvl7pPr rtl="0">
              <a:spcBef>
                <a:spcPts val="0"/>
              </a:spcBef>
              <a:defRPr sz="1800">
                <a:solidFill>
                  <a:schemeClr val="dk1"/>
                </a:solidFill>
                <a:uFillTx/>
                <a:latin typeface="Questrial"/>
                <a:ea typeface="Questrial"/>
                <a:cs typeface="Questrial"/>
                <a:sym typeface="Questrial"/>
              </a:defRPr>
            </a:lvl7pPr>
            <a:lvl8pPr rtl="0">
              <a:spcBef>
                <a:spcPts val="0"/>
              </a:spcBef>
              <a:defRPr sz="1800">
                <a:solidFill>
                  <a:schemeClr val="dk1"/>
                </a:solidFill>
                <a:uFillTx/>
                <a:latin typeface="Questrial"/>
                <a:ea typeface="Questrial"/>
                <a:cs typeface="Questrial"/>
                <a:sym typeface="Questrial"/>
              </a:defRPr>
            </a:lvl8pPr>
            <a:lvl9pPr rtl="0">
              <a:spcBef>
                <a:spcPts val="0"/>
              </a:spcBef>
              <a:defRPr sz="1800">
                <a:solidFill>
                  <a:schemeClr val="dk1"/>
                </a:solidFill>
                <a:uFillTx/>
                <a:latin typeface="Questrial"/>
                <a:ea typeface="Questrial"/>
                <a:cs typeface="Questrial"/>
                <a:sym typeface="Questrial"/>
              </a:defRPr>
            </a:lvl9pPr>
          </a:lstStyle>
          <a:p>
            <a:endParaRPr>
              <a:uFillTx/>
            </a:endParaRPr>
          </a:p>
        </p:txBody>
      </p:sp>
      <p:sp>
        <p:nvSpPr>
          <p:cNvPr id="84" name="Shape 84"/>
          <p:cNvSpPr>
            <a:spLocks noGrp="1"/>
          </p:cNvSpPr>
          <p:nvPr>
            <p:ph type="pic" idx="3"/>
          </p:nvPr>
        </p:nvSpPr>
        <p:spPr>
          <a:xfrm>
            <a:off x="0" y="3429000"/>
            <a:ext cx="9144000" cy="3429000"/>
          </a:xfrm>
          <a:prstGeom prst="rect">
            <a:avLst/>
          </a:prstGeom>
          <a:noFill/>
          <a:ln>
            <a:noFill/>
          </a:ln>
        </p:spPr>
        <p:txBody>
          <a:bodyPr lIns="91425" tIns="91425" rIns="91425" bIns="91425" anchor="ctr" anchorCtr="0"/>
          <a:lstStyle>
            <a:lvl1pPr marL="0" marR="0" indent="0" algn="ctr" rtl="0">
              <a:spcBef>
                <a:spcPts val="0"/>
              </a:spcBef>
              <a:buClr>
                <a:srgbClr val="BFBFBF"/>
              </a:buClr>
              <a:buFont typeface="Questrial"/>
              <a:buNone/>
              <a:defRPr sz="6000" b="1" i="0" u="none" strike="noStrike" cap="none" baseline="0">
                <a:solidFill>
                  <a:srgbClr val="BFBFBF"/>
                </a:solidFill>
                <a:uFillTx/>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uFillTx/>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uFillTx/>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uFillTx/>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uFillTx/>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uFillTx/>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uFillTx/>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uFillTx/>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uFillTx/>
                <a:latin typeface="Questrial"/>
                <a:ea typeface="Questrial"/>
                <a:cs typeface="Questrial"/>
                <a:sym typeface="Questrial"/>
              </a:defRPr>
            </a:lvl9pPr>
          </a:lstStyle>
          <a:p>
            <a:endParaRPr>
              <a:uFillTx/>
            </a:endParaRPr>
          </a:p>
        </p:txBody>
      </p:sp>
      <p:sp>
        <p:nvSpPr>
          <p:cNvPr id="85" name="Shape 85"/>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200" baseline="0">
                <a:solidFill>
                  <a:srgbClr val="A5A5A5"/>
                </a:solidFill>
                <a:uFillTx/>
              </a:defRPr>
            </a:lvl1pPr>
            <a:lvl2pPr rtl="0">
              <a:spcBef>
                <a:spcPts val="0"/>
              </a:spcBef>
              <a:defRPr sz="2400">
                <a:solidFill>
                  <a:schemeClr val="dk1"/>
                </a:solidFill>
                <a:uFillTx/>
                <a:latin typeface="Questrial"/>
                <a:ea typeface="Questrial"/>
                <a:cs typeface="Questrial"/>
                <a:sym typeface="Questrial"/>
              </a:defRPr>
            </a:lvl2pPr>
            <a:lvl3pPr rtl="0">
              <a:spcBef>
                <a:spcPts val="0"/>
              </a:spcBef>
              <a:defRPr sz="2000">
                <a:solidFill>
                  <a:schemeClr val="dk1"/>
                </a:solidFill>
                <a:uFillTx/>
                <a:latin typeface="Questrial"/>
                <a:ea typeface="Questrial"/>
                <a:cs typeface="Questrial"/>
                <a:sym typeface="Questrial"/>
              </a:defRPr>
            </a:lvl3pPr>
            <a:lvl4pPr rtl="0">
              <a:spcBef>
                <a:spcPts val="0"/>
              </a:spcBef>
              <a:defRPr sz="1800">
                <a:solidFill>
                  <a:schemeClr val="dk1"/>
                </a:solidFill>
                <a:uFillTx/>
                <a:latin typeface="Questrial"/>
                <a:ea typeface="Questrial"/>
                <a:cs typeface="Questrial"/>
                <a:sym typeface="Questrial"/>
              </a:defRPr>
            </a:lvl4pPr>
            <a:lvl5pPr rtl="0">
              <a:spcBef>
                <a:spcPts val="0"/>
              </a:spcBef>
              <a:defRPr sz="1800">
                <a:solidFill>
                  <a:schemeClr val="dk1"/>
                </a:solidFill>
                <a:uFillTx/>
                <a:latin typeface="Questrial"/>
                <a:ea typeface="Questrial"/>
                <a:cs typeface="Questrial"/>
                <a:sym typeface="Questrial"/>
              </a:defRPr>
            </a:lvl5pPr>
            <a:lvl6pPr rtl="0">
              <a:spcBef>
                <a:spcPts val="0"/>
              </a:spcBef>
              <a:defRPr sz="1800">
                <a:solidFill>
                  <a:schemeClr val="dk1"/>
                </a:solidFill>
                <a:uFillTx/>
                <a:latin typeface="Questrial"/>
                <a:ea typeface="Questrial"/>
                <a:cs typeface="Questrial"/>
                <a:sym typeface="Questrial"/>
              </a:defRPr>
            </a:lvl6pPr>
            <a:lvl7pPr rtl="0">
              <a:spcBef>
                <a:spcPts val="0"/>
              </a:spcBef>
              <a:defRPr sz="1800">
                <a:solidFill>
                  <a:schemeClr val="dk1"/>
                </a:solidFill>
                <a:uFillTx/>
                <a:latin typeface="Questrial"/>
                <a:ea typeface="Questrial"/>
                <a:cs typeface="Questrial"/>
                <a:sym typeface="Questrial"/>
              </a:defRPr>
            </a:lvl7pPr>
            <a:lvl8pPr rtl="0">
              <a:spcBef>
                <a:spcPts val="0"/>
              </a:spcBef>
              <a:defRPr sz="1800">
                <a:solidFill>
                  <a:schemeClr val="dk1"/>
                </a:solidFill>
                <a:uFillTx/>
                <a:latin typeface="Questrial"/>
                <a:ea typeface="Questrial"/>
                <a:cs typeface="Questrial"/>
                <a:sym typeface="Questrial"/>
              </a:defRPr>
            </a:lvl8pPr>
            <a:lvl9pPr rtl="0">
              <a:spcBef>
                <a:spcPts val="0"/>
              </a:spcBef>
              <a:defRPr sz="1800">
                <a:solidFill>
                  <a:schemeClr val="dk1"/>
                </a:solidFill>
                <a:uFillTx/>
                <a:latin typeface="Questrial"/>
                <a:ea typeface="Questrial"/>
                <a:cs typeface="Questrial"/>
                <a:sym typeface="Questrial"/>
              </a:defRPr>
            </a:lvl9pPr>
          </a:lstStyle>
          <a:p>
            <a:endParaRPr>
              <a:uFillTx/>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indent="0" algn="l" rtl="0">
              <a:lnSpc>
                <a:spcPct val="90000"/>
              </a:lnSpc>
              <a:spcBef>
                <a:spcPts val="0"/>
              </a:spcBef>
              <a:buClr>
                <a:schemeClr val="dk1"/>
              </a:buClr>
              <a:buFont typeface="Questrial"/>
              <a:buNone/>
              <a:defRPr sz="4400" b="0" i="0" u="none" strike="noStrike" cap="none" baseline="0">
                <a:solidFill>
                  <a:schemeClr val="dk1"/>
                </a:solidFill>
                <a:uFillTx/>
                <a:latin typeface="Questrial"/>
                <a:ea typeface="Questrial"/>
                <a:cs typeface="Questrial"/>
                <a:sym typeface="Questrial"/>
              </a:defRPr>
            </a:lvl1pPr>
            <a:lvl2pPr marL="0" marR="0" indent="0" algn="l" rtl="0">
              <a:spcBef>
                <a:spcPts val="0"/>
              </a:spcBef>
              <a:defRPr>
                <a:uFillTx/>
              </a:defRPr>
            </a:lvl2pPr>
            <a:lvl3pPr marL="0" marR="0" indent="0" algn="l" rtl="0">
              <a:spcBef>
                <a:spcPts val="0"/>
              </a:spcBef>
              <a:defRPr>
                <a:uFillTx/>
              </a:defRPr>
            </a:lvl3pPr>
            <a:lvl4pPr marL="0" marR="0" indent="0" algn="l" rtl="0">
              <a:spcBef>
                <a:spcPts val="0"/>
              </a:spcBef>
              <a:defRPr>
                <a:uFillTx/>
              </a:defRPr>
            </a:lvl4pPr>
            <a:lvl5pPr marL="0" marR="0" indent="0" algn="l" rtl="0">
              <a:spcBef>
                <a:spcPts val="0"/>
              </a:spcBef>
              <a:defRPr>
                <a:uFillTx/>
              </a:defRPr>
            </a:lvl5pPr>
            <a:lvl6pPr marL="0" marR="0" indent="0" algn="l" rtl="0">
              <a:spcBef>
                <a:spcPts val="0"/>
              </a:spcBef>
              <a:defRPr>
                <a:uFillTx/>
              </a:defRPr>
            </a:lvl6pPr>
            <a:lvl7pPr marL="0" marR="0" indent="0" algn="l" rtl="0">
              <a:spcBef>
                <a:spcPts val="0"/>
              </a:spcBef>
              <a:defRPr>
                <a:uFillTx/>
              </a:defRPr>
            </a:lvl7pPr>
            <a:lvl8pPr marL="0" marR="0" indent="0" algn="l" rtl="0">
              <a:spcBef>
                <a:spcPts val="0"/>
              </a:spcBef>
              <a:defRPr>
                <a:uFillTx/>
              </a:defRPr>
            </a:lvl8pPr>
            <a:lvl9pPr marL="0" marR="0" indent="0" algn="l" rtl="0">
              <a:spcBef>
                <a:spcPts val="0"/>
              </a:spcBef>
              <a:defRPr>
                <a:uFillTx/>
              </a:defRPr>
            </a:lvl9pPr>
          </a:lstStyle>
          <a:p>
            <a:endParaRPr>
              <a:uFillTx/>
            </a:endParaRPr>
          </a:p>
        </p:txBody>
      </p:sp>
      <p:sp>
        <p:nvSpPr>
          <p:cNvPr id="10" name="Shape 10"/>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indent="-50800" algn="l" rtl="0">
              <a:lnSpc>
                <a:spcPct val="90000"/>
              </a:lnSpc>
              <a:spcBef>
                <a:spcPts val="1000"/>
              </a:spcBef>
              <a:buClr>
                <a:schemeClr val="dk1"/>
              </a:buClr>
              <a:buFont typeface="Arial"/>
              <a:buChar char="•"/>
              <a:defRPr sz="2800" b="0" i="0" u="none" strike="noStrike" cap="none" baseline="0">
                <a:solidFill>
                  <a:schemeClr val="dk1"/>
                </a:solidFill>
                <a:uFillTx/>
                <a:latin typeface="Questrial"/>
                <a:ea typeface="Questrial"/>
                <a:cs typeface="Questrial"/>
                <a:sym typeface="Questrial"/>
              </a:defRPr>
            </a:lvl1pPr>
            <a:lvl2pPr marL="685800" marR="0" indent="-76200" algn="l" rtl="0">
              <a:lnSpc>
                <a:spcPct val="90000"/>
              </a:lnSpc>
              <a:spcBef>
                <a:spcPts val="500"/>
              </a:spcBef>
              <a:buClr>
                <a:schemeClr val="dk1"/>
              </a:buClr>
              <a:buFont typeface="Arial"/>
              <a:buChar char="•"/>
              <a:defRPr sz="2400" b="0" i="0" u="none" strike="noStrike" cap="none" baseline="0">
                <a:solidFill>
                  <a:schemeClr val="dk1"/>
                </a:solidFill>
                <a:uFillTx/>
                <a:latin typeface="Questrial"/>
                <a:ea typeface="Questrial"/>
                <a:cs typeface="Questrial"/>
                <a:sym typeface="Questrial"/>
              </a:defRPr>
            </a:lvl2pPr>
            <a:lvl3pPr marL="1143000" marR="0" indent="-101600" algn="l" rtl="0">
              <a:lnSpc>
                <a:spcPct val="90000"/>
              </a:lnSpc>
              <a:spcBef>
                <a:spcPts val="500"/>
              </a:spcBef>
              <a:buClr>
                <a:schemeClr val="dk1"/>
              </a:buClr>
              <a:buFont typeface="Arial"/>
              <a:buChar char="•"/>
              <a:defRPr sz="2000" b="0" i="0" u="none" strike="noStrike" cap="none" baseline="0">
                <a:solidFill>
                  <a:schemeClr val="dk1"/>
                </a:solidFill>
                <a:uFillTx/>
                <a:latin typeface="Questrial"/>
                <a:ea typeface="Questrial"/>
                <a:cs typeface="Questrial"/>
                <a:sym typeface="Questrial"/>
              </a:defRPr>
            </a:lvl3pPr>
            <a:lvl4pPr marL="1600200" marR="0" indent="-114300" algn="l" rtl="0">
              <a:lnSpc>
                <a:spcPct val="90000"/>
              </a:lnSpc>
              <a:spcBef>
                <a:spcPts val="500"/>
              </a:spcBef>
              <a:buClr>
                <a:schemeClr val="dk1"/>
              </a:buClr>
              <a:buFont typeface="Arial"/>
              <a:buChar char="•"/>
              <a:defRPr sz="1800" b="0" i="0" u="none" strike="noStrike" cap="none" baseline="0">
                <a:solidFill>
                  <a:schemeClr val="dk1"/>
                </a:solidFill>
                <a:uFillTx/>
                <a:latin typeface="Questrial"/>
                <a:ea typeface="Questrial"/>
                <a:cs typeface="Questrial"/>
                <a:sym typeface="Questrial"/>
              </a:defRPr>
            </a:lvl4pPr>
            <a:lvl5pPr marL="2057400" marR="0" indent="-114300" algn="l" rtl="0">
              <a:lnSpc>
                <a:spcPct val="90000"/>
              </a:lnSpc>
              <a:spcBef>
                <a:spcPts val="500"/>
              </a:spcBef>
              <a:buClr>
                <a:schemeClr val="dk1"/>
              </a:buClr>
              <a:buFont typeface="Arial"/>
              <a:buChar char="•"/>
              <a:defRPr sz="1800" b="0" i="0" u="none" strike="noStrike" cap="none" baseline="0">
                <a:solidFill>
                  <a:schemeClr val="dk1"/>
                </a:solidFill>
                <a:uFillTx/>
                <a:latin typeface="Questrial"/>
                <a:ea typeface="Questrial"/>
                <a:cs typeface="Questrial"/>
                <a:sym typeface="Questrial"/>
              </a:defRPr>
            </a:lvl5pPr>
            <a:lvl6pPr marL="2514600" marR="0" indent="-114300" algn="l" rtl="0">
              <a:lnSpc>
                <a:spcPct val="90000"/>
              </a:lnSpc>
              <a:spcBef>
                <a:spcPts val="500"/>
              </a:spcBef>
              <a:buClr>
                <a:schemeClr val="dk1"/>
              </a:buClr>
              <a:buFont typeface="Arial"/>
              <a:buChar char="•"/>
              <a:defRPr sz="1800" b="0" i="0" u="none" strike="noStrike" cap="none" baseline="0">
                <a:solidFill>
                  <a:schemeClr val="dk1"/>
                </a:solidFill>
                <a:uFillTx/>
                <a:latin typeface="Questrial"/>
                <a:ea typeface="Questrial"/>
                <a:cs typeface="Questrial"/>
                <a:sym typeface="Questrial"/>
              </a:defRPr>
            </a:lvl6pPr>
            <a:lvl7pPr marL="2971800" marR="0" indent="-114300" algn="l" rtl="0">
              <a:lnSpc>
                <a:spcPct val="90000"/>
              </a:lnSpc>
              <a:spcBef>
                <a:spcPts val="500"/>
              </a:spcBef>
              <a:buClr>
                <a:schemeClr val="dk1"/>
              </a:buClr>
              <a:buFont typeface="Arial"/>
              <a:buChar char="•"/>
              <a:defRPr sz="1800" b="0" i="0" u="none" strike="noStrike" cap="none" baseline="0">
                <a:solidFill>
                  <a:schemeClr val="dk1"/>
                </a:solidFill>
                <a:uFillTx/>
                <a:latin typeface="Questrial"/>
                <a:ea typeface="Questrial"/>
                <a:cs typeface="Questrial"/>
                <a:sym typeface="Questrial"/>
              </a:defRPr>
            </a:lvl7pPr>
            <a:lvl8pPr marL="3429000" marR="0" indent="-114300" algn="l" rtl="0">
              <a:lnSpc>
                <a:spcPct val="90000"/>
              </a:lnSpc>
              <a:spcBef>
                <a:spcPts val="500"/>
              </a:spcBef>
              <a:buClr>
                <a:schemeClr val="dk1"/>
              </a:buClr>
              <a:buFont typeface="Arial"/>
              <a:buChar char="•"/>
              <a:defRPr sz="1800" b="0" i="0" u="none" strike="noStrike" cap="none" baseline="0">
                <a:solidFill>
                  <a:schemeClr val="dk1"/>
                </a:solidFill>
                <a:uFillTx/>
                <a:latin typeface="Questrial"/>
                <a:ea typeface="Questrial"/>
                <a:cs typeface="Questrial"/>
                <a:sym typeface="Questrial"/>
              </a:defRPr>
            </a:lvl8pPr>
            <a:lvl9pPr marL="3886200" marR="0" indent="-114300" algn="l" rtl="0">
              <a:lnSpc>
                <a:spcPct val="90000"/>
              </a:lnSpc>
              <a:spcBef>
                <a:spcPts val="500"/>
              </a:spcBef>
              <a:buClr>
                <a:schemeClr val="dk1"/>
              </a:buClr>
              <a:buFont typeface="Arial"/>
              <a:buChar char="•"/>
              <a:defRPr sz="1800" b="0" i="0" u="none" strike="noStrike" cap="none" baseline="0">
                <a:solidFill>
                  <a:schemeClr val="dk1"/>
                </a:solidFill>
                <a:uFillTx/>
                <a:latin typeface="Questrial"/>
                <a:ea typeface="Questrial"/>
                <a:cs typeface="Questrial"/>
                <a:sym typeface="Questrial"/>
              </a:defRPr>
            </a:lvl9pPr>
          </a:lstStyle>
          <a:p>
            <a:endParaRPr>
              <a:uFillTx/>
            </a:endParaRPr>
          </a:p>
        </p:txBody>
      </p:sp>
      <p:sp>
        <p:nvSpPr>
          <p:cNvPr id="11" name="Shape 1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A6A3A3"/>
                </a:solidFill>
                <a:uFillTx/>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uFillTx/>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uFillTx/>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uFillTx/>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uFillTx/>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uFillTx/>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uFillTx/>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uFillTx/>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uFillTx/>
                <a:latin typeface="Questrial"/>
                <a:ea typeface="Questrial"/>
                <a:cs typeface="Questrial"/>
                <a:sym typeface="Questrial"/>
              </a:defRPr>
            </a:lvl9pPr>
          </a:lstStyle>
          <a:p>
            <a:endParaRPr>
              <a:uFillTx/>
            </a:endParaRPr>
          </a:p>
        </p:txBody>
      </p:sp>
      <p:sp>
        <p:nvSpPr>
          <p:cNvPr id="12" name="Shape 1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A6A3A3"/>
                </a:solidFill>
                <a:uFillTx/>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uFillTx/>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uFillTx/>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uFillTx/>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uFillTx/>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uFillTx/>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uFillTx/>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uFillTx/>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uFillTx/>
                <a:latin typeface="Questrial"/>
                <a:ea typeface="Questrial"/>
                <a:cs typeface="Questrial"/>
                <a:sym typeface="Questrial"/>
              </a:defRPr>
            </a:lvl9pPr>
          </a:lstStyle>
          <a:p>
            <a:endParaRPr>
              <a:uFillTx/>
            </a:endParaRPr>
          </a:p>
        </p:txBody>
      </p:sp>
      <p:sp>
        <p:nvSpPr>
          <p:cNvPr id="13" name="Shape 1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A6A3A3"/>
                </a:solidFill>
                <a:uFillTx/>
                <a:latin typeface="Questrial"/>
                <a:ea typeface="Questrial"/>
                <a:cs typeface="Questrial"/>
                <a:sym typeface="Questrial"/>
              </a:rPr>
              <a:t>‹#›</a:t>
            </a:fld>
            <a:endParaRPr lang="en-US" sz="1200" b="0" i="0" u="none" strike="noStrike" cap="none" baseline="0">
              <a:solidFill>
                <a:srgbClr val="A6A3A3"/>
              </a:solidFill>
              <a:uFillTx/>
              <a:latin typeface="Questrial"/>
              <a:ea typeface="Questrial"/>
              <a:cs typeface="Questrial"/>
              <a:sym typeface="Questrial"/>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uFillTx/>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uFillTx/>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uFillTx/>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uFillTx/>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uFillTx/>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uFillTx/>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uFillTx/>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uFillTx/>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uFillTx/>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uFillTx/>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uFillTx/>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uFillTx/>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uFillTx/>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uFillTx/>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uFillTx/>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uFillTx/>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uFillTx/>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uFillTx/>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uFillTx/>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1426463"/>
            <a:ext cx="7772400" cy="2432304"/>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accent1"/>
              </a:buClr>
              <a:buSzPct val="25000"/>
              <a:buFont typeface="Arial"/>
              <a:buNone/>
            </a:pPr>
            <a:r>
              <a:rPr lang="en-US" sz="8000" b="1" i="0" u="none" strike="noStrike" cap="none" baseline="0" dirty="0">
                <a:solidFill>
                  <a:schemeClr val="accent1"/>
                </a:solidFill>
                <a:uFillTx/>
                <a:latin typeface="Century Gothic" panose="020B0502020202020204" pitchFamily="34" charset="0"/>
                <a:sym typeface="Questrial"/>
              </a:rPr>
              <a:t>Georgia Water Resources</a:t>
            </a:r>
          </a:p>
        </p:txBody>
      </p:sp>
      <p:sp>
        <p:nvSpPr>
          <p:cNvPr id="107" name="Shape 107"/>
          <p:cNvSpPr txBox="1">
            <a:spLocks noGrp="1"/>
          </p:cNvSpPr>
          <p:nvPr>
            <p:ph type="body" idx="2"/>
          </p:nvPr>
        </p:nvSpPr>
        <p:spPr>
          <a:xfrm>
            <a:off x="2249424" y="5358383"/>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800" b="0" i="0" u="none" strike="noStrike" cap="none" baseline="0" dirty="0" err="1">
                <a:solidFill>
                  <a:srgbClr val="A5A5A5"/>
                </a:solidFill>
                <a:uFillTx/>
                <a:latin typeface="Century Gothic" panose="020B0502020202020204" pitchFamily="34" charset="0"/>
                <a:sym typeface="Questrial"/>
              </a:rPr>
              <a:t>Wenjing</a:t>
            </a:r>
            <a:r>
              <a:rPr lang="en-US" sz="1800" b="0" i="0" u="none" strike="noStrike" cap="none" baseline="0" dirty="0">
                <a:solidFill>
                  <a:srgbClr val="A5A5A5"/>
                </a:solidFill>
                <a:uFillTx/>
                <a:latin typeface="Century Gothic" panose="020B0502020202020204" pitchFamily="34" charset="0"/>
                <a:sym typeface="Questrial"/>
              </a:rPr>
              <a:t> </a:t>
            </a:r>
            <a:r>
              <a:rPr lang="en-US" sz="1800" b="0" i="0" u="none" strike="noStrike" cap="none" baseline="0" dirty="0" err="1">
                <a:solidFill>
                  <a:srgbClr val="A5A5A5"/>
                </a:solidFill>
                <a:uFillTx/>
                <a:latin typeface="Century Gothic" panose="020B0502020202020204" pitchFamily="34" charset="0"/>
                <a:sym typeface="Questrial"/>
              </a:rPr>
              <a:t>Xu</a:t>
            </a:r>
            <a:r>
              <a:rPr lang="en-US" sz="1800" b="0" i="0" u="none" strike="noStrike" cap="none" baseline="0" dirty="0">
                <a:solidFill>
                  <a:srgbClr val="A5A5A5"/>
                </a:solidFill>
                <a:uFillTx/>
                <a:latin typeface="Century Gothic" panose="020B0502020202020204" pitchFamily="34" charset="0"/>
                <a:sym typeface="Questrial"/>
              </a:rPr>
              <a:t> (Project Lead</a:t>
            </a:r>
            <a:r>
              <a:rPr lang="en-US" sz="1800" b="0" i="0" u="none" strike="noStrike" cap="none" baseline="0" dirty="0">
                <a:solidFill>
                  <a:srgbClr val="A5A5A5"/>
                </a:solidFill>
                <a:uFillTx/>
                <a:latin typeface="Questrial"/>
                <a:ea typeface="Questrial"/>
                <a:cs typeface="Questrial"/>
                <a:sym typeface="Questrial"/>
              </a:rPr>
              <a:t>)</a:t>
            </a:r>
          </a:p>
        </p:txBody>
      </p:sp>
      <p:sp>
        <p:nvSpPr>
          <p:cNvPr id="108" name="Shape 108"/>
          <p:cNvSpPr txBox="1">
            <a:spLocks noGrp="1"/>
          </p:cNvSpPr>
          <p:nvPr>
            <p:ph type="body" idx="3"/>
          </p:nvPr>
        </p:nvSpPr>
        <p:spPr>
          <a:xfrm>
            <a:off x="4136873" y="6097047"/>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800" b="0" i="0" u="none" strike="noStrike" cap="none" baseline="0" dirty="0" err="1">
                <a:solidFill>
                  <a:srgbClr val="A5A5A5"/>
                </a:solidFill>
                <a:uFillTx/>
                <a:latin typeface="Century Gothic" panose="020B0502020202020204" pitchFamily="34" charset="0"/>
                <a:sym typeface="Questrial"/>
              </a:rPr>
              <a:t>Linli</a:t>
            </a:r>
            <a:r>
              <a:rPr lang="en-US" sz="1800" b="0" i="0" u="none" strike="noStrike" cap="none" baseline="0" dirty="0">
                <a:solidFill>
                  <a:srgbClr val="A5A5A5"/>
                </a:solidFill>
                <a:uFillTx/>
                <a:latin typeface="Century Gothic" panose="020B0502020202020204" pitchFamily="34" charset="0"/>
                <a:sym typeface="Questrial"/>
              </a:rPr>
              <a:t> Zhu</a:t>
            </a:r>
          </a:p>
        </p:txBody>
      </p:sp>
      <p:sp>
        <p:nvSpPr>
          <p:cNvPr id="109" name="Shape 109"/>
          <p:cNvSpPr txBox="1">
            <a:spLocks noGrp="1"/>
          </p:cNvSpPr>
          <p:nvPr>
            <p:ph type="body" idx="4"/>
          </p:nvPr>
        </p:nvSpPr>
        <p:spPr>
          <a:xfrm>
            <a:off x="4274955" y="5358383"/>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800" b="0" i="0" u="none" strike="noStrike" cap="none" baseline="0" dirty="0" err="1">
                <a:solidFill>
                  <a:srgbClr val="A5A5A5"/>
                </a:solidFill>
                <a:uFillTx/>
                <a:latin typeface="Century Gothic" panose="020B0502020202020204" pitchFamily="34" charset="0"/>
                <a:sym typeface="Questrial"/>
              </a:rPr>
              <a:t>Doori</a:t>
            </a:r>
            <a:r>
              <a:rPr lang="en-US" sz="1800" b="0" i="0" u="none" strike="noStrike" cap="none" baseline="0" dirty="0">
                <a:solidFill>
                  <a:srgbClr val="A5A5A5"/>
                </a:solidFill>
                <a:uFillTx/>
                <a:latin typeface="Century Gothic" panose="020B0502020202020204" pitchFamily="34" charset="0"/>
                <a:sym typeface="Questrial"/>
              </a:rPr>
              <a:t> Oh</a:t>
            </a:r>
          </a:p>
        </p:txBody>
      </p:sp>
      <p:sp>
        <p:nvSpPr>
          <p:cNvPr id="110" name="Shape 110"/>
          <p:cNvSpPr txBox="1">
            <a:spLocks noGrp="1"/>
          </p:cNvSpPr>
          <p:nvPr>
            <p:ph type="body" idx="5"/>
          </p:nvPr>
        </p:nvSpPr>
        <p:spPr>
          <a:xfrm>
            <a:off x="2249424" y="5784580"/>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800" b="0" i="0" u="none" strike="noStrike" cap="none" baseline="0" dirty="0">
                <a:solidFill>
                  <a:srgbClr val="A5A5A5"/>
                </a:solidFill>
                <a:uFillTx/>
                <a:latin typeface="Century Gothic" panose="020B0502020202020204" pitchFamily="34" charset="0"/>
                <a:sym typeface="Questrial"/>
              </a:rPr>
              <a:t>Jason Reynolds(Co-lead) </a:t>
            </a:r>
          </a:p>
        </p:txBody>
      </p:sp>
      <p:sp>
        <p:nvSpPr>
          <p:cNvPr id="111" name="Shape 111"/>
          <p:cNvSpPr txBox="1">
            <a:spLocks noGrp="1"/>
          </p:cNvSpPr>
          <p:nvPr>
            <p:ph type="body" idx="6"/>
          </p:nvPr>
        </p:nvSpPr>
        <p:spPr>
          <a:xfrm>
            <a:off x="6244063" y="5727715"/>
            <a:ext cx="1888738"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800" b="0" i="0" u="none" strike="noStrike" cap="none" baseline="0" dirty="0" err="1">
                <a:solidFill>
                  <a:srgbClr val="A5A5A5"/>
                </a:solidFill>
                <a:uFillTx/>
                <a:latin typeface="Century Gothic" panose="020B0502020202020204" pitchFamily="34" charset="0"/>
                <a:sym typeface="Questrial"/>
              </a:rPr>
              <a:t>Mingshu</a:t>
            </a:r>
            <a:r>
              <a:rPr lang="en-US" sz="1800" b="0" i="0" u="none" strike="noStrike" cap="none" baseline="0" dirty="0">
                <a:solidFill>
                  <a:srgbClr val="A5A5A5"/>
                </a:solidFill>
                <a:uFillTx/>
                <a:latin typeface="Century Gothic" panose="020B0502020202020204" pitchFamily="34" charset="0"/>
                <a:sym typeface="Questrial"/>
              </a:rPr>
              <a:t> Wang</a:t>
            </a:r>
          </a:p>
        </p:txBody>
      </p:sp>
      <p:sp>
        <p:nvSpPr>
          <p:cNvPr id="112" name="Shape 112"/>
          <p:cNvSpPr txBox="1">
            <a:spLocks noGrp="1"/>
          </p:cNvSpPr>
          <p:nvPr>
            <p:ph type="body" idx="7"/>
          </p:nvPr>
        </p:nvSpPr>
        <p:spPr>
          <a:xfrm>
            <a:off x="685800" y="4032503"/>
            <a:ext cx="7772400" cy="74066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2600" b="0" i="1" u="none" strike="noStrike" cap="none" baseline="0" dirty="0">
                <a:solidFill>
                  <a:schemeClr val="dk1"/>
                </a:solidFill>
                <a:uFillTx/>
                <a:latin typeface="Century Gothic" panose="020B0502020202020204" pitchFamily="34" charset="0"/>
                <a:sym typeface="Questrial"/>
              </a:rPr>
              <a:t>Assessing Groundwater Storage Change and Contamination Risk in Southwest Georgia</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327703" y="287015"/>
            <a:ext cx="7653528" cy="605776"/>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3200" b="1" i="0" u="none" strike="noStrike" cap="none" baseline="0" dirty="0">
                <a:solidFill>
                  <a:schemeClr val="accent1"/>
                </a:solidFill>
                <a:uFillTx/>
                <a:latin typeface="Century Gothic" panose="020B0502020202020204" pitchFamily="34" charset="0"/>
                <a:sym typeface="Questrial"/>
              </a:rPr>
              <a:t>   Methodology (Quantity)</a:t>
            </a:r>
          </a:p>
        </p:txBody>
      </p:sp>
      <p:sp>
        <p:nvSpPr>
          <p:cNvPr id="214" name="Shape 214"/>
          <p:cNvSpPr>
            <a:spLocks/>
          </p:cNvSpPr>
          <p:nvPr/>
        </p:nvSpPr>
        <p:spPr>
          <a:xfrm>
            <a:off x="422693" y="1069050"/>
            <a:ext cx="3907765" cy="1699915"/>
          </a:xfrm>
          <a:prstGeom prst="roundRect">
            <a:avLst>
              <a:gd name="adj" fmla="val 16667"/>
            </a:avLst>
          </a:prstGeom>
          <a:solidFill>
            <a:schemeClr val="accent1"/>
          </a:solidFill>
          <a:ln w="127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2000" b="0" i="0" u="none" strike="noStrike" cap="none" baseline="0">
                <a:solidFill>
                  <a:schemeClr val="lt1"/>
                </a:solidFill>
                <a:uFillTx/>
                <a:latin typeface="Questrial"/>
                <a:ea typeface="Questrial"/>
                <a:cs typeface="Questrial"/>
                <a:sym typeface="Questrial"/>
              </a:rPr>
              <a:t>Water Storage data (GRACE)</a:t>
            </a:r>
          </a:p>
          <a:p>
            <a:pPr marL="0" marR="0" lvl="0" indent="0" algn="ctr" rtl="0">
              <a:spcBef>
                <a:spcPts val="0"/>
              </a:spcBef>
              <a:buSzPct val="25000"/>
              <a:buNone/>
            </a:pPr>
            <a:r>
              <a:rPr lang="en-US" sz="2000" b="0" i="0" u="none" strike="noStrike" cap="none" baseline="0">
                <a:solidFill>
                  <a:schemeClr val="lt1"/>
                </a:solidFill>
                <a:uFillTx/>
                <a:latin typeface="Questrial"/>
                <a:ea typeface="Questrial"/>
                <a:cs typeface="Questrial"/>
                <a:sym typeface="Questrial"/>
              </a:rPr>
              <a:t> Soil Moisture and Snow data  (NLDAS)</a:t>
            </a:r>
          </a:p>
        </p:txBody>
      </p:sp>
      <p:sp>
        <p:nvSpPr>
          <p:cNvPr id="215" name="Shape 215"/>
          <p:cNvSpPr>
            <a:spLocks/>
          </p:cNvSpPr>
          <p:nvPr/>
        </p:nvSpPr>
        <p:spPr>
          <a:xfrm>
            <a:off x="4821862" y="1071587"/>
            <a:ext cx="4070427" cy="1700175"/>
          </a:xfrm>
          <a:prstGeom prst="roundRect">
            <a:avLst>
              <a:gd name="adj" fmla="val 16667"/>
            </a:avLst>
          </a:prstGeom>
          <a:solidFill>
            <a:schemeClr val="accent1"/>
          </a:solidFill>
          <a:ln w="127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2000" b="0" i="0" u="none" strike="noStrike" cap="none" baseline="0">
                <a:solidFill>
                  <a:schemeClr val="lt2"/>
                </a:solidFill>
                <a:uFillTx/>
                <a:latin typeface="Questrial"/>
                <a:ea typeface="Questrial"/>
                <a:cs typeface="Questrial"/>
                <a:sym typeface="Questrial"/>
              </a:rPr>
              <a:t>Groundwater Storage (GW)</a:t>
            </a:r>
          </a:p>
          <a:p>
            <a:pPr marL="0" marR="0" lvl="0" indent="0" algn="ctr" rtl="0">
              <a:spcBef>
                <a:spcPts val="0"/>
              </a:spcBef>
              <a:buSzPct val="25000"/>
              <a:buNone/>
            </a:pPr>
            <a:r>
              <a:rPr lang="en-US" sz="2000" b="0" i="0" u="none" strike="noStrike" cap="none" baseline="0">
                <a:solidFill>
                  <a:schemeClr val="lt2"/>
                </a:solidFill>
                <a:uFillTx/>
                <a:latin typeface="Questrial"/>
                <a:ea typeface="Questrial"/>
                <a:cs typeface="Questrial"/>
                <a:sym typeface="Questrial"/>
              </a:rPr>
              <a:t>Total Water Storage (TWS)</a:t>
            </a:r>
          </a:p>
          <a:p>
            <a:pPr marL="0" marR="0" lvl="0" indent="0" algn="ctr" rtl="0">
              <a:spcBef>
                <a:spcPts val="0"/>
              </a:spcBef>
              <a:buSzPct val="25000"/>
              <a:buNone/>
            </a:pPr>
            <a:r>
              <a:rPr lang="en-US" sz="2000" b="0" i="0" u="none" strike="noStrike" cap="none" baseline="0">
                <a:solidFill>
                  <a:schemeClr val="lt2"/>
                </a:solidFill>
                <a:uFillTx/>
                <a:latin typeface="Questrial"/>
                <a:ea typeface="Questrial"/>
                <a:cs typeface="Questrial"/>
                <a:sym typeface="Questrial"/>
              </a:rPr>
              <a:t>Soil Moisture (SM)</a:t>
            </a:r>
          </a:p>
          <a:p>
            <a:pPr marL="0" marR="0" lvl="0" indent="0" algn="ctr" rtl="0">
              <a:spcBef>
                <a:spcPts val="0"/>
              </a:spcBef>
              <a:buSzPct val="25000"/>
              <a:buNone/>
            </a:pPr>
            <a:r>
              <a:rPr lang="en-US" sz="2000" b="0" i="0" u="none" strike="noStrike" cap="none" baseline="0">
                <a:solidFill>
                  <a:schemeClr val="lt2"/>
                </a:solidFill>
                <a:uFillTx/>
                <a:latin typeface="Questrial"/>
                <a:ea typeface="Questrial"/>
                <a:cs typeface="Questrial"/>
                <a:sym typeface="Questrial"/>
              </a:rPr>
              <a:t>Snow Water Equivalent (SWE</a:t>
            </a:r>
            <a:r>
              <a:rPr lang="en-US" sz="1800" b="0" i="0" u="none" strike="noStrike" cap="none" baseline="0">
                <a:solidFill>
                  <a:schemeClr val="lt2"/>
                </a:solidFill>
                <a:uFillTx/>
                <a:latin typeface="Questrial"/>
                <a:ea typeface="Questrial"/>
                <a:cs typeface="Questrial"/>
                <a:sym typeface="Questrial"/>
              </a:rPr>
              <a:t>)</a:t>
            </a:r>
          </a:p>
        </p:txBody>
      </p:sp>
      <p:sp>
        <p:nvSpPr>
          <p:cNvPr id="216" name="Shape 216"/>
          <p:cNvSpPr>
            <a:spLocks/>
          </p:cNvSpPr>
          <p:nvPr/>
        </p:nvSpPr>
        <p:spPr>
          <a:xfrm rot="5400000">
            <a:off x="4270608" y="1808445"/>
            <a:ext cx="651108" cy="355092"/>
          </a:xfrm>
          <a:prstGeom prst="flowChartExtract">
            <a:avLst/>
          </a:prstGeom>
          <a:solidFill>
            <a:srgbClr val="E2EDF7"/>
          </a:solidFill>
          <a:ln w="12700" cap="flat" cmpd="sng">
            <a:solidFill>
              <a:srgbClr val="73AADA"/>
            </a:solidFill>
            <a:prstDash val="solid"/>
            <a:miter/>
            <a:headEnd type="none" w="med" len="med"/>
            <a:tailEnd type="none" w="med" len="med"/>
          </a:ln>
        </p:spPr>
        <p:txBody>
          <a:bodyPr lIns="91425" tIns="91425" rIns="91425" bIns="91425" anchor="ctr" anchorCtr="0">
            <a:noAutofit/>
          </a:bodyPr>
          <a:lstStyle/>
          <a:p>
            <a:pPr>
              <a:spcBef>
                <a:spcPts val="0"/>
              </a:spcBef>
              <a:buNone/>
            </a:pPr>
            <a:endParaRPr>
              <a:uFillTx/>
            </a:endParaRPr>
          </a:p>
        </p:txBody>
      </p:sp>
      <p:sp>
        <p:nvSpPr>
          <p:cNvPr id="217" name="Shape 217"/>
          <p:cNvSpPr>
            <a:spLocks/>
          </p:cNvSpPr>
          <p:nvPr/>
        </p:nvSpPr>
        <p:spPr>
          <a:xfrm>
            <a:off x="3020501" y="5762444"/>
            <a:ext cx="3199478" cy="899428"/>
          </a:xfrm>
          <a:prstGeom prst="roundRect">
            <a:avLst>
              <a:gd name="adj" fmla="val 16667"/>
            </a:avLst>
          </a:prstGeom>
          <a:solidFill>
            <a:schemeClr val="accent1"/>
          </a:solidFill>
          <a:ln w="127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2000" b="1" i="0" u="none" strike="noStrike" cap="none" baseline="0">
                <a:solidFill>
                  <a:schemeClr val="lt1"/>
                </a:solidFill>
                <a:uFillTx/>
                <a:latin typeface="Questrial"/>
                <a:ea typeface="Questrial"/>
                <a:cs typeface="Questrial"/>
                <a:sym typeface="Questrial"/>
              </a:rPr>
              <a:t>Groundwater Storage Variability</a:t>
            </a:r>
          </a:p>
        </p:txBody>
      </p:sp>
      <p:sp>
        <p:nvSpPr>
          <p:cNvPr id="218" name="Shape 218"/>
          <p:cNvSpPr>
            <a:spLocks/>
          </p:cNvSpPr>
          <p:nvPr/>
        </p:nvSpPr>
        <p:spPr>
          <a:xfrm>
            <a:off x="1215845" y="3314482"/>
            <a:ext cx="6478717" cy="1991180"/>
          </a:xfrm>
          <a:prstGeom prst="roundRect">
            <a:avLst>
              <a:gd name="adj" fmla="val 16667"/>
            </a:avLst>
          </a:prstGeom>
          <a:solidFill>
            <a:schemeClr val="accent1"/>
          </a:solidFill>
          <a:ln w="127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2000" b="0" i="0" u="none" strike="noStrike" cap="none" baseline="0">
              <a:solidFill>
                <a:schemeClr val="lt2"/>
              </a:solidFill>
              <a:uFillTx/>
              <a:latin typeface="Questrial"/>
              <a:ea typeface="Questrial"/>
              <a:cs typeface="Questrial"/>
              <a:sym typeface="Questrial"/>
            </a:endParaRPr>
          </a:p>
        </p:txBody>
      </p:sp>
      <p:sp>
        <p:nvSpPr>
          <p:cNvPr id="219" name="Shape 219"/>
          <p:cNvSpPr txBox="1">
            <a:spLocks/>
          </p:cNvSpPr>
          <p:nvPr/>
        </p:nvSpPr>
        <p:spPr>
          <a:xfrm>
            <a:off x="55914" y="3433348"/>
            <a:ext cx="8549089" cy="677108"/>
          </a:xfrm>
          <a:prstGeom prst="rect">
            <a:avLst/>
          </a:prstGeom>
          <a:blipFill rotWithShape="1">
            <a:blip r:embed="rId3"/>
            <a:stretch>
              <a:fillRect/>
            </a:stretch>
          </a:blip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uFillTx/>
                <a:latin typeface="Questrial"/>
                <a:ea typeface="Questrial"/>
                <a:cs typeface="Questrial"/>
                <a:sym typeface="Questrial"/>
              </a:rPr>
              <a:t> </a:t>
            </a:r>
          </a:p>
        </p:txBody>
      </p:sp>
      <p:sp>
        <p:nvSpPr>
          <p:cNvPr id="220" name="Shape 220"/>
          <p:cNvSpPr txBox="1">
            <a:spLocks/>
          </p:cNvSpPr>
          <p:nvPr/>
        </p:nvSpPr>
        <p:spPr>
          <a:xfrm>
            <a:off x="5382639" y="3875562"/>
            <a:ext cx="438142" cy="646331"/>
          </a:xfrm>
          <a:prstGeom prst="rect">
            <a:avLst/>
          </a:prstGeom>
          <a:blipFill rotWithShape="1">
            <a:blip r:embed="rId4"/>
            <a:stretch>
              <a:fillRect/>
            </a:stretch>
          </a:blip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uFillTx/>
                <a:latin typeface="Questrial"/>
                <a:ea typeface="Questrial"/>
                <a:cs typeface="Questrial"/>
                <a:sym typeface="Questrial"/>
              </a:rPr>
              <a:t> </a:t>
            </a:r>
          </a:p>
        </p:txBody>
      </p:sp>
      <p:sp>
        <p:nvSpPr>
          <p:cNvPr id="221" name="Shape 221"/>
          <p:cNvSpPr txBox="1">
            <a:spLocks/>
          </p:cNvSpPr>
          <p:nvPr/>
        </p:nvSpPr>
        <p:spPr>
          <a:xfrm>
            <a:off x="3560791" y="3875562"/>
            <a:ext cx="205868" cy="646331"/>
          </a:xfrm>
          <a:prstGeom prst="rect">
            <a:avLst/>
          </a:prstGeom>
          <a:blipFill rotWithShape="1">
            <a:blip r:embed="rId5"/>
            <a:stretch>
              <a:fillRect r="-26468"/>
            </a:stretch>
          </a:blip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uFillTx/>
                <a:latin typeface="Questrial"/>
                <a:ea typeface="Questrial"/>
                <a:cs typeface="Questrial"/>
                <a:sym typeface="Questrial"/>
              </a:rPr>
              <a:t> </a:t>
            </a:r>
          </a:p>
        </p:txBody>
      </p:sp>
      <p:sp>
        <p:nvSpPr>
          <p:cNvPr id="222" name="Shape 222"/>
          <p:cNvSpPr>
            <a:spLocks/>
          </p:cNvSpPr>
          <p:nvPr/>
        </p:nvSpPr>
        <p:spPr>
          <a:xfrm rot="10800000">
            <a:off x="6055241" y="2864178"/>
            <a:ext cx="651108" cy="355092"/>
          </a:xfrm>
          <a:prstGeom prst="flowChartExtract">
            <a:avLst/>
          </a:prstGeom>
          <a:solidFill>
            <a:srgbClr val="E2EDF7"/>
          </a:solidFill>
          <a:ln w="12700" cap="flat" cmpd="sng">
            <a:solidFill>
              <a:srgbClr val="73AADA"/>
            </a:solidFill>
            <a:prstDash val="solid"/>
            <a:miter/>
            <a:headEnd type="none" w="med" len="med"/>
            <a:tailEnd type="none" w="med" len="med"/>
          </a:ln>
        </p:spPr>
        <p:txBody>
          <a:bodyPr lIns="91425" tIns="91425" rIns="91425" bIns="91425" anchor="ctr" anchorCtr="0">
            <a:noAutofit/>
          </a:bodyPr>
          <a:lstStyle/>
          <a:p>
            <a:pPr>
              <a:spcBef>
                <a:spcPts val="0"/>
              </a:spcBef>
              <a:buNone/>
            </a:pPr>
            <a:endParaRPr>
              <a:uFillTx/>
            </a:endParaRPr>
          </a:p>
        </p:txBody>
      </p:sp>
      <p:sp>
        <p:nvSpPr>
          <p:cNvPr id="223" name="Shape 223"/>
          <p:cNvSpPr>
            <a:spLocks/>
          </p:cNvSpPr>
          <p:nvPr/>
        </p:nvSpPr>
        <p:spPr>
          <a:xfrm rot="10800000">
            <a:off x="4294686" y="5356507"/>
            <a:ext cx="651108" cy="355092"/>
          </a:xfrm>
          <a:prstGeom prst="flowChartExtract">
            <a:avLst/>
          </a:prstGeom>
          <a:solidFill>
            <a:srgbClr val="E2EDF7"/>
          </a:solidFill>
          <a:ln w="12700" cap="flat" cmpd="sng">
            <a:solidFill>
              <a:srgbClr val="73AADA"/>
            </a:solidFill>
            <a:prstDash val="solid"/>
            <a:miter/>
            <a:headEnd type="none" w="med" len="med"/>
            <a:tailEnd type="none" w="med" len="med"/>
          </a:ln>
        </p:spPr>
        <p:txBody>
          <a:bodyPr lIns="91425" tIns="91425" rIns="91425" bIns="91425" anchor="ctr" anchorCtr="0">
            <a:noAutofit/>
          </a:bodyPr>
          <a:lstStyle/>
          <a:p>
            <a:pPr>
              <a:spcBef>
                <a:spcPts val="0"/>
              </a:spcBef>
              <a:buNone/>
            </a:pPr>
            <a:endParaRPr>
              <a:uFillTx/>
            </a:endParaRPr>
          </a:p>
        </p:txBody>
      </p:sp>
      <p:pic>
        <p:nvPicPr>
          <p:cNvPr id="224" name="Shape 224"/>
          <p:cNvPicPr preferRelativeResize="0"/>
          <p:nvPr/>
        </p:nvPicPr>
        <p:blipFill rotWithShape="1">
          <a:blip r:embed="rId6"/>
          <a:srcRect/>
          <a:stretch/>
        </p:blipFill>
        <p:spPr>
          <a:xfrm>
            <a:off x="2096727" y="3911994"/>
            <a:ext cx="1139951" cy="1124712"/>
          </a:xfrm>
          <a:prstGeom prst="rect">
            <a:avLst/>
          </a:prstGeom>
          <a:noFill/>
          <a:ln>
            <a:noFill/>
          </a:ln>
        </p:spPr>
      </p:pic>
      <p:pic>
        <p:nvPicPr>
          <p:cNvPr id="225" name="Shape 225"/>
          <p:cNvPicPr preferRelativeResize="0"/>
          <p:nvPr/>
        </p:nvPicPr>
        <p:blipFill rotWithShape="1">
          <a:blip r:embed="rId7"/>
          <a:srcRect/>
          <a:stretch/>
        </p:blipFill>
        <p:spPr>
          <a:xfrm>
            <a:off x="4024107" y="3875562"/>
            <a:ext cx="1179575" cy="1197577"/>
          </a:xfrm>
          <a:prstGeom prst="rect">
            <a:avLst/>
          </a:prstGeom>
          <a:noFill/>
          <a:ln>
            <a:noFill/>
          </a:ln>
        </p:spPr>
      </p:pic>
      <p:pic>
        <p:nvPicPr>
          <p:cNvPr id="226" name="Shape 226"/>
          <p:cNvPicPr preferRelativeResize="0"/>
          <p:nvPr/>
        </p:nvPicPr>
        <p:blipFill rotWithShape="1">
          <a:blip r:embed="rId8"/>
          <a:srcRect/>
          <a:stretch/>
        </p:blipFill>
        <p:spPr>
          <a:xfrm>
            <a:off x="5851905" y="3881276"/>
            <a:ext cx="1194434" cy="1118997"/>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304800" y="486939"/>
            <a:ext cx="8395854" cy="795125"/>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3200" b="1" i="0" u="none" strike="noStrike" cap="none" baseline="0" dirty="0">
                <a:solidFill>
                  <a:schemeClr val="accent1"/>
                </a:solidFill>
                <a:uFillTx/>
                <a:latin typeface="Century Gothic" panose="020B0502020202020204" pitchFamily="34" charset="0"/>
                <a:sym typeface="Questrial"/>
              </a:rPr>
              <a:t>Results:</a:t>
            </a:r>
          </a:p>
          <a:p>
            <a:pPr marL="0" marR="0" lvl="0" indent="0" algn="ctr" rtl="0">
              <a:lnSpc>
                <a:spcPct val="90000"/>
              </a:lnSpc>
              <a:spcBef>
                <a:spcPts val="1000"/>
              </a:spcBef>
              <a:buClr>
                <a:schemeClr val="accent1"/>
              </a:buClr>
              <a:buSzPct val="25000"/>
              <a:buFont typeface="Arial"/>
              <a:buNone/>
            </a:pPr>
            <a:r>
              <a:rPr lang="en-US" sz="3200" b="1" i="0" u="none" strike="noStrike" cap="none" baseline="0" dirty="0">
                <a:solidFill>
                  <a:schemeClr val="accent1"/>
                </a:solidFill>
                <a:uFillTx/>
                <a:latin typeface="Century Gothic" panose="020B0502020202020204" pitchFamily="34" charset="0"/>
                <a:sym typeface="Questrial"/>
              </a:rPr>
              <a:t>Groundwater Storage Variation Map</a:t>
            </a:r>
          </a:p>
          <a:p>
            <a:pPr marL="0" marR="0" lvl="0" indent="0" algn="ctr" rtl="0">
              <a:lnSpc>
                <a:spcPct val="90000"/>
              </a:lnSpc>
              <a:spcBef>
                <a:spcPts val="1000"/>
              </a:spcBef>
              <a:buClr>
                <a:schemeClr val="accent1"/>
              </a:buClr>
              <a:buFont typeface="Arial"/>
              <a:buNone/>
            </a:pPr>
            <a:endParaRPr sz="8800" b="1" i="0" u="none" strike="noStrike" cap="none" baseline="0" dirty="0">
              <a:solidFill>
                <a:schemeClr val="accent1"/>
              </a:solidFill>
              <a:uFillTx/>
              <a:latin typeface="Questrial"/>
              <a:ea typeface="Questrial"/>
              <a:cs typeface="Questrial"/>
              <a:sym typeface="Questrial"/>
            </a:endParaRPr>
          </a:p>
        </p:txBody>
      </p:sp>
      <p:pic>
        <p:nvPicPr>
          <p:cNvPr id="233" name="Shape 233"/>
          <p:cNvPicPr preferRelativeResize="0"/>
          <p:nvPr/>
        </p:nvPicPr>
        <p:blipFill rotWithShape="1">
          <a:blip r:embed="rId3"/>
          <a:srcRect/>
          <a:stretch/>
        </p:blipFill>
        <p:spPr>
          <a:xfrm>
            <a:off x="304800" y="1852775"/>
            <a:ext cx="4572000" cy="3533774"/>
          </a:xfrm>
          <a:prstGeom prst="rect">
            <a:avLst/>
          </a:prstGeom>
          <a:noFill/>
          <a:ln>
            <a:noFill/>
          </a:ln>
        </p:spPr>
      </p:pic>
      <p:pic>
        <p:nvPicPr>
          <p:cNvPr id="234" name="Shape 234"/>
          <p:cNvPicPr preferRelativeResize="0"/>
          <p:nvPr/>
        </p:nvPicPr>
        <p:blipFill rotWithShape="1">
          <a:blip r:embed="rId4"/>
          <a:srcRect/>
          <a:stretch/>
        </p:blipFill>
        <p:spPr>
          <a:xfrm>
            <a:off x="685800" y="3639917"/>
            <a:ext cx="1031228" cy="1189460"/>
          </a:xfrm>
          <a:prstGeom prst="rect">
            <a:avLst/>
          </a:prstGeom>
          <a:noFill/>
          <a:ln>
            <a:noFill/>
          </a:ln>
        </p:spPr>
      </p:pic>
      <p:sp>
        <p:nvSpPr>
          <p:cNvPr id="235" name="Shape 235"/>
          <p:cNvSpPr>
            <a:spLocks/>
          </p:cNvSpPr>
          <p:nvPr/>
        </p:nvSpPr>
        <p:spPr>
          <a:xfrm>
            <a:off x="4652494" y="1893285"/>
            <a:ext cx="4396929" cy="3247012"/>
          </a:xfrm>
          <a:prstGeom prst="rect">
            <a:avLst/>
          </a:prstGeom>
          <a:noFill/>
          <a:ln>
            <a:noFill/>
          </a:ln>
        </p:spPr>
        <p:txBody>
          <a:bodyPr wrap="square" lIns="91425" tIns="91425" rIns="91425" bIns="91425" anchor="t" anchorCtr="0">
            <a:spAutoFit/>
          </a:bodyPr>
          <a:lstStyle/>
          <a:p>
            <a:pPr marL="342900" indent="-342900">
              <a:spcAft>
                <a:spcPts val="600"/>
              </a:spcAft>
              <a:buClr>
                <a:schemeClr val="accent1"/>
              </a:buClr>
              <a:buFont typeface="Webdings" panose="05030102010509060703" pitchFamily="18" charset="2"/>
              <a:buChar char="4"/>
            </a:pPr>
            <a:r>
              <a:rPr lang="en-US" sz="2000" kern="1200" dirty="0">
                <a:solidFill>
                  <a:schemeClr val="tx1"/>
                </a:solidFill>
                <a:uFillTx/>
                <a:latin typeface="Century Gothic" panose="020B0502020202020204" pitchFamily="34" charset="0"/>
                <a:ea typeface="+mn-ea"/>
                <a:cs typeface="+mn-cs"/>
                <a:sym typeface="Questrial"/>
              </a:rPr>
              <a:t>Groundwater storage change declined throughout the time period</a:t>
            </a:r>
          </a:p>
          <a:p>
            <a:pPr marL="342900" indent="-342900">
              <a:spcAft>
                <a:spcPts val="600"/>
              </a:spcAft>
              <a:buClr>
                <a:schemeClr val="accent1"/>
              </a:buClr>
              <a:buFont typeface="Webdings" panose="05030102010509060703" pitchFamily="18" charset="2"/>
              <a:buChar char="4"/>
            </a:pPr>
            <a:endParaRPr sz="2000" kern="1200" dirty="0">
              <a:solidFill>
                <a:schemeClr val="tx1"/>
              </a:solidFill>
              <a:uFillTx/>
              <a:latin typeface="Century Gothic" panose="020B0502020202020204" pitchFamily="34" charset="0"/>
              <a:ea typeface="+mn-ea"/>
              <a:cs typeface="+mn-cs"/>
              <a:sym typeface="Questrial"/>
            </a:endParaRPr>
          </a:p>
          <a:p>
            <a:pPr marL="342900" indent="-342900">
              <a:spcAft>
                <a:spcPts val="600"/>
              </a:spcAft>
              <a:buClr>
                <a:schemeClr val="accent1"/>
              </a:buClr>
              <a:buFont typeface="Webdings" panose="05030102010509060703" pitchFamily="18" charset="2"/>
              <a:buChar char="4"/>
            </a:pPr>
            <a:r>
              <a:rPr lang="en-US" sz="2000" kern="1200" dirty="0">
                <a:solidFill>
                  <a:schemeClr val="tx1"/>
                </a:solidFill>
                <a:uFillTx/>
                <a:latin typeface="Century Gothic" panose="020B0502020202020204" pitchFamily="34" charset="0"/>
                <a:ea typeface="+mn-ea"/>
                <a:cs typeface="+mn-cs"/>
                <a:sym typeface="Questrial"/>
              </a:rPr>
              <a:t>Groundwater storage anomalies on </a:t>
            </a:r>
            <a:r>
              <a:rPr lang="en-US" sz="2000" kern="1200" dirty="0" smtClean="0">
                <a:solidFill>
                  <a:schemeClr val="tx1"/>
                </a:solidFill>
                <a:uFillTx/>
                <a:latin typeface="Century Gothic" panose="020B0502020202020204" pitchFamily="34" charset="0"/>
                <a:ea typeface="+mn-ea"/>
                <a:cs typeface="+mn-cs"/>
                <a:sym typeface="Questrial"/>
              </a:rPr>
              <a:t>average -13.25 </a:t>
            </a:r>
            <a:r>
              <a:rPr lang="en-US" sz="2000" kern="1200" dirty="0">
                <a:solidFill>
                  <a:schemeClr val="tx1"/>
                </a:solidFill>
                <a:uFillTx/>
                <a:latin typeface="Century Gothic" panose="020B0502020202020204" pitchFamily="34" charset="0"/>
                <a:ea typeface="+mn-ea"/>
                <a:cs typeface="+mn-cs"/>
                <a:sym typeface="Questrial"/>
              </a:rPr>
              <a:t>(+/- 3.26) cm per year from 2002 – 2008</a:t>
            </a:r>
          </a:p>
          <a:p>
            <a:pPr marL="342900" indent="-342900">
              <a:spcAft>
                <a:spcPts val="600"/>
              </a:spcAft>
              <a:buClr>
                <a:schemeClr val="accent1"/>
              </a:buClr>
              <a:buFont typeface="Webdings" panose="05030102010509060703" pitchFamily="18" charset="2"/>
              <a:buChar char="4"/>
            </a:pPr>
            <a:endParaRPr sz="2400" kern="1200" dirty="0">
              <a:solidFill>
                <a:schemeClr val="tx1"/>
              </a:solidFill>
              <a:uFillTx/>
              <a:latin typeface="Century Gothic" panose="020B0502020202020204" pitchFamily="34" charset="0"/>
              <a:ea typeface="+mn-ea"/>
              <a:cs typeface="+mn-cs"/>
              <a:sym typeface="Questrial"/>
            </a:endParaRP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745235" y="227450"/>
            <a:ext cx="7653528" cy="381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3200" b="1" i="0" u="none" strike="noStrike" cap="none" baseline="0" dirty="0">
                <a:solidFill>
                  <a:schemeClr val="accent1"/>
                </a:solidFill>
                <a:uFillTx/>
                <a:latin typeface="Century Gothic" panose="020B0502020202020204" pitchFamily="34" charset="0"/>
                <a:sym typeface="Questrial"/>
              </a:rPr>
              <a:t>Result: Water Storage Trends</a:t>
            </a:r>
          </a:p>
        </p:txBody>
      </p:sp>
      <p:sp>
        <p:nvSpPr>
          <p:cNvPr id="242" name="Shape 242"/>
          <p:cNvSpPr txBox="1">
            <a:spLocks/>
          </p:cNvSpPr>
          <p:nvPr/>
        </p:nvSpPr>
        <p:spPr>
          <a:xfrm>
            <a:off x="1143000" y="3657600"/>
            <a:ext cx="6858000"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uFillTx/>
              <a:latin typeface="Questrial"/>
              <a:ea typeface="Questrial"/>
              <a:cs typeface="Questrial"/>
              <a:sym typeface="Questrial"/>
            </a:endParaRPr>
          </a:p>
        </p:txBody>
      </p:sp>
      <p:sp>
        <p:nvSpPr>
          <p:cNvPr id="243" name="Shape 243"/>
          <p:cNvSpPr>
            <a:spLocks/>
          </p:cNvSpPr>
          <p:nvPr/>
        </p:nvSpPr>
        <p:spPr>
          <a:xfrm>
            <a:off x="529712" y="3657600"/>
            <a:ext cx="8084574" cy="2923847"/>
          </a:xfrm>
          <a:prstGeom prst="rect">
            <a:avLst/>
          </a:prstGeom>
          <a:noFill/>
          <a:ln>
            <a:noFill/>
          </a:ln>
        </p:spPr>
        <p:txBody>
          <a:bodyPr wrap="square" lIns="91425" tIns="91425" rIns="91425" bIns="91425" anchor="t" anchorCtr="0">
            <a:spAutoFit/>
          </a:bodyPr>
          <a:lstStyle/>
          <a:p>
            <a:pPr marL="342900" indent="-342900">
              <a:spcAft>
                <a:spcPts val="600"/>
              </a:spcAft>
              <a:buClr>
                <a:schemeClr val="accent1"/>
              </a:buClr>
              <a:buFont typeface="Webdings" panose="05030102010509060703" pitchFamily="18" charset="2"/>
              <a:buChar char="4"/>
            </a:pPr>
            <a:r>
              <a:rPr lang="en-US" sz="2400" kern="1200" dirty="0">
                <a:solidFill>
                  <a:schemeClr val="tx1"/>
                </a:solidFill>
                <a:uFillTx/>
                <a:latin typeface="Century Gothic" panose="020B0502020202020204" pitchFamily="34" charset="0"/>
                <a:ea typeface="+mn-ea"/>
                <a:cs typeface="+mn-cs"/>
                <a:sym typeface="Questrial"/>
              </a:rPr>
              <a:t>From Jan 2005 – Dec 2007, total water storage severely declined </a:t>
            </a:r>
          </a:p>
          <a:p>
            <a:pPr marL="342900" indent="-342900">
              <a:spcAft>
                <a:spcPts val="600"/>
              </a:spcAft>
              <a:buClr>
                <a:schemeClr val="accent1"/>
              </a:buClr>
              <a:buFont typeface="Webdings" panose="05030102010509060703" pitchFamily="18" charset="2"/>
              <a:buChar char="4"/>
            </a:pPr>
            <a:r>
              <a:rPr lang="en-US" sz="2400" kern="1200" dirty="0">
                <a:solidFill>
                  <a:schemeClr val="tx1"/>
                </a:solidFill>
                <a:uFillTx/>
                <a:latin typeface="Century Gothic" panose="020B0502020202020204" pitchFamily="34" charset="0"/>
                <a:ea typeface="+mn-ea"/>
                <a:cs typeface="+mn-cs"/>
                <a:sym typeface="Questrial"/>
              </a:rPr>
              <a:t>ΔTWS was -4.28 cm per 3 months from 2005 – 2007</a:t>
            </a:r>
          </a:p>
          <a:p>
            <a:pPr marL="342900" indent="-342900">
              <a:spcAft>
                <a:spcPts val="600"/>
              </a:spcAft>
              <a:buClr>
                <a:schemeClr val="accent1"/>
              </a:buClr>
              <a:buFont typeface="Webdings" panose="05030102010509060703" pitchFamily="18" charset="2"/>
              <a:buChar char="4"/>
            </a:pPr>
            <a:r>
              <a:rPr lang="en-US" sz="2400" kern="1200" dirty="0">
                <a:solidFill>
                  <a:schemeClr val="tx1"/>
                </a:solidFill>
                <a:uFillTx/>
                <a:latin typeface="Century Gothic" panose="020B0502020202020204" pitchFamily="34" charset="0"/>
                <a:ea typeface="+mn-ea"/>
                <a:cs typeface="+mn-cs"/>
                <a:sym typeface="Questrial"/>
              </a:rPr>
              <a:t>Water shortages in Georgia and other states located within the </a:t>
            </a:r>
            <a:r>
              <a:rPr lang="en-US" sz="2400" kern="1200" dirty="0" err="1" smtClean="0">
                <a:solidFill>
                  <a:schemeClr val="tx1"/>
                </a:solidFill>
                <a:uFillTx/>
                <a:latin typeface="Century Gothic" panose="020B0502020202020204" pitchFamily="34" charset="0"/>
                <a:ea typeface="+mn-ea"/>
                <a:cs typeface="+mn-cs"/>
                <a:sym typeface="Questrial"/>
              </a:rPr>
              <a:t>Floridan</a:t>
            </a:r>
            <a:r>
              <a:rPr lang="en-US" sz="2400" kern="1200" dirty="0" smtClean="0">
                <a:solidFill>
                  <a:schemeClr val="tx1"/>
                </a:solidFill>
                <a:uFillTx/>
                <a:latin typeface="Century Gothic" panose="020B0502020202020204" pitchFamily="34" charset="0"/>
                <a:ea typeface="+mn-ea"/>
                <a:cs typeface="+mn-cs"/>
                <a:sym typeface="Questrial"/>
              </a:rPr>
              <a:t> </a:t>
            </a:r>
            <a:r>
              <a:rPr lang="en-US" sz="2400" kern="1200" dirty="0">
                <a:solidFill>
                  <a:schemeClr val="tx1"/>
                </a:solidFill>
                <a:uFillTx/>
                <a:latin typeface="Century Gothic" panose="020B0502020202020204" pitchFamily="34" charset="0"/>
                <a:ea typeface="+mn-ea"/>
                <a:cs typeface="+mn-cs"/>
                <a:sym typeface="Questrial"/>
              </a:rPr>
              <a:t>Aquifer resulted from the decline in water storage  (Manuel, 2008; Florida Department of Environmental Protection, 2008)</a:t>
            </a:r>
          </a:p>
        </p:txBody>
      </p:sp>
      <p:pic>
        <p:nvPicPr>
          <p:cNvPr id="244" name="Shape 244"/>
          <p:cNvPicPr preferRelativeResize="0"/>
          <p:nvPr/>
        </p:nvPicPr>
        <p:blipFill rotWithShape="1">
          <a:blip r:embed="rId3"/>
          <a:srcRect/>
          <a:stretch/>
        </p:blipFill>
        <p:spPr>
          <a:xfrm>
            <a:off x="1470200" y="780118"/>
            <a:ext cx="6203599" cy="2814809"/>
          </a:xfrm>
          <a:prstGeom prst="rect">
            <a:avLst/>
          </a:prstGeom>
          <a:noFill/>
          <a:ln>
            <a:noFill/>
          </a:ln>
        </p:spPr>
      </p:pic>
      <p:sp>
        <p:nvSpPr>
          <p:cNvPr id="2" name="Rounded Rectangle 1"/>
          <p:cNvSpPr>
            <a:spLocks/>
          </p:cNvSpPr>
          <p:nvPr/>
        </p:nvSpPr>
        <p:spPr>
          <a:xfrm>
            <a:off x="4471394" y="2164507"/>
            <a:ext cx="2611294" cy="894425"/>
          </a:xfrm>
          <a:prstGeom prst="roundRect">
            <a:avLst/>
          </a:prstGeom>
          <a:noFill/>
          <a:ln w="381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uFillTx/>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4860078" y="1702116"/>
            <a:ext cx="4283922" cy="4555063"/>
          </a:xfrm>
          <a:prstGeom prst="rect">
            <a:avLst/>
          </a:prstGeom>
          <a:noFill/>
          <a:ln>
            <a:noFill/>
          </a:ln>
        </p:spPr>
        <p:txBody>
          <a:bodyPr wrap="square" lIns="91425" tIns="91425" rIns="91425" bIns="91425" anchor="t" anchorCtr="0">
            <a:spAutoFit/>
          </a:bodyPr>
          <a:lstStyle/>
          <a:p>
            <a:pPr marL="342900" indent="-342900">
              <a:lnSpc>
                <a:spcPct val="100000"/>
              </a:lnSpc>
              <a:spcAft>
                <a:spcPts val="600"/>
              </a:spcAft>
              <a:buClr>
                <a:schemeClr val="accent1"/>
              </a:buClr>
              <a:buFont typeface="Webdings" panose="05030102010509060703" pitchFamily="18" charset="2"/>
              <a:buChar char="4"/>
            </a:pPr>
            <a:r>
              <a:rPr lang="en-US" sz="2400" kern="1200" dirty="0">
                <a:solidFill>
                  <a:schemeClr val="tx1"/>
                </a:solidFill>
                <a:uFillTx/>
                <a:latin typeface="Century Gothic" panose="020B0502020202020204" pitchFamily="34" charset="0"/>
                <a:ea typeface="+mn-ea"/>
                <a:cs typeface="+mn-cs"/>
              </a:rPr>
              <a:t>Developed by the United States Environmental Protection Agency (EPA)</a:t>
            </a:r>
            <a:endParaRPr sz="2400" kern="1200" dirty="0">
              <a:solidFill>
                <a:schemeClr val="tx1"/>
              </a:solidFill>
              <a:uFillTx/>
              <a:latin typeface="Century Gothic" panose="020B0502020202020204" pitchFamily="34" charset="0"/>
              <a:ea typeface="+mn-ea"/>
              <a:cs typeface="+mn-cs"/>
            </a:endParaRPr>
          </a:p>
          <a:p>
            <a:pPr marL="342900" indent="-342900">
              <a:lnSpc>
                <a:spcPct val="100000"/>
              </a:lnSpc>
              <a:spcAft>
                <a:spcPts val="600"/>
              </a:spcAft>
              <a:buClr>
                <a:schemeClr val="accent1"/>
              </a:buClr>
              <a:buFont typeface="Webdings" panose="05030102010509060703" pitchFamily="18" charset="2"/>
              <a:buChar char="4"/>
            </a:pPr>
            <a:endParaRPr sz="2400" kern="1200" dirty="0">
              <a:solidFill>
                <a:schemeClr val="tx1"/>
              </a:solidFill>
              <a:uFillTx/>
              <a:latin typeface="Century Gothic" panose="020B0502020202020204" pitchFamily="34" charset="0"/>
              <a:ea typeface="+mn-ea"/>
              <a:cs typeface="+mn-cs"/>
            </a:endParaRPr>
          </a:p>
          <a:p>
            <a:pPr marL="342900" indent="-342900">
              <a:lnSpc>
                <a:spcPct val="100000"/>
              </a:lnSpc>
              <a:spcAft>
                <a:spcPts val="600"/>
              </a:spcAft>
              <a:buClr>
                <a:schemeClr val="accent1"/>
              </a:buClr>
              <a:buFont typeface="Webdings" panose="05030102010509060703" pitchFamily="18" charset="2"/>
              <a:buChar char="4"/>
            </a:pPr>
            <a:r>
              <a:rPr lang="en-US" sz="2400" kern="1200" dirty="0">
                <a:solidFill>
                  <a:schemeClr val="tx1"/>
                </a:solidFill>
                <a:uFillTx/>
                <a:latin typeface="Century Gothic" panose="020B0502020202020204" pitchFamily="34" charset="0"/>
                <a:ea typeface="+mn-ea"/>
                <a:cs typeface="+mn-cs"/>
              </a:rPr>
              <a:t>Employs overlay and indexing methodologies</a:t>
            </a:r>
          </a:p>
          <a:p>
            <a:pPr marL="342900" indent="-342900">
              <a:lnSpc>
                <a:spcPct val="100000"/>
              </a:lnSpc>
              <a:spcAft>
                <a:spcPts val="600"/>
              </a:spcAft>
              <a:buClr>
                <a:schemeClr val="accent1"/>
              </a:buClr>
              <a:buFont typeface="Webdings" panose="05030102010509060703" pitchFamily="18" charset="2"/>
              <a:buChar char="4"/>
            </a:pPr>
            <a:endParaRPr sz="2400" kern="1200" dirty="0">
              <a:solidFill>
                <a:schemeClr val="tx1"/>
              </a:solidFill>
              <a:uFillTx/>
              <a:latin typeface="Century Gothic" panose="020B0502020202020204" pitchFamily="34" charset="0"/>
              <a:ea typeface="+mn-ea"/>
              <a:cs typeface="+mn-cs"/>
            </a:endParaRPr>
          </a:p>
          <a:p>
            <a:pPr marL="342900" indent="-342900">
              <a:lnSpc>
                <a:spcPct val="100000"/>
              </a:lnSpc>
              <a:spcAft>
                <a:spcPts val="600"/>
              </a:spcAft>
              <a:buClr>
                <a:schemeClr val="accent1"/>
              </a:buClr>
              <a:buFont typeface="Webdings" panose="05030102010509060703" pitchFamily="18" charset="2"/>
              <a:buChar char="4"/>
            </a:pPr>
            <a:r>
              <a:rPr lang="en-US" sz="2400" kern="1200" dirty="0">
                <a:solidFill>
                  <a:schemeClr val="tx1"/>
                </a:solidFill>
                <a:uFillTx/>
                <a:latin typeface="Century Gothic" panose="020B0502020202020204" pitchFamily="34" charset="0"/>
                <a:ea typeface="+mn-ea"/>
                <a:cs typeface="+mn-cs"/>
              </a:rPr>
              <a:t>Widely-recognized and used to assess groundwater vulnerability</a:t>
            </a:r>
          </a:p>
        </p:txBody>
      </p:sp>
      <p:pic>
        <p:nvPicPr>
          <p:cNvPr id="251" name="Shape 251"/>
          <p:cNvPicPr preferRelativeResize="0"/>
          <p:nvPr/>
        </p:nvPicPr>
        <p:blipFill rotWithShape="1">
          <a:blip r:embed="rId3"/>
          <a:srcRect l="10529" r="7836"/>
          <a:stretch/>
        </p:blipFill>
        <p:spPr>
          <a:xfrm>
            <a:off x="144686" y="1577158"/>
            <a:ext cx="4812857" cy="4068612"/>
          </a:xfrm>
          <a:prstGeom prst="rect">
            <a:avLst/>
          </a:prstGeom>
          <a:noFill/>
          <a:ln>
            <a:noFill/>
          </a:ln>
        </p:spPr>
      </p:pic>
      <p:sp>
        <p:nvSpPr>
          <p:cNvPr id="252" name="Shape 252"/>
          <p:cNvSpPr txBox="1">
            <a:spLocks noGrp="1"/>
          </p:cNvSpPr>
          <p:nvPr>
            <p:ph type="body" idx="2"/>
          </p:nvPr>
        </p:nvSpPr>
        <p:spPr>
          <a:xfrm>
            <a:off x="707672" y="5728898"/>
            <a:ext cx="3686886" cy="556620"/>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chemeClr val="dk1"/>
              </a:buClr>
              <a:buSzPct val="25000"/>
              <a:buFont typeface="Arial"/>
              <a:buNone/>
            </a:pPr>
            <a:r>
              <a:rPr lang="en-US" sz="1200" b="0" i="0" u="none" strike="noStrike" cap="none" baseline="0" dirty="0">
                <a:solidFill>
                  <a:schemeClr val="dk1"/>
                </a:solidFill>
                <a:uFillTx/>
                <a:latin typeface="Century Gothic" panose="020B0502020202020204" pitchFamily="34" charset="0"/>
                <a:sym typeface="Questrial"/>
              </a:rPr>
              <a:t>Image credit: Georgia Water Resources Team</a:t>
            </a:r>
          </a:p>
        </p:txBody>
      </p:sp>
      <p:sp>
        <p:nvSpPr>
          <p:cNvPr id="253" name="Shape 253"/>
          <p:cNvSpPr txBox="1">
            <a:spLocks/>
          </p:cNvSpPr>
          <p:nvPr/>
        </p:nvSpPr>
        <p:spPr>
          <a:xfrm>
            <a:off x="740079" y="341658"/>
            <a:ext cx="7653528" cy="605776"/>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3200" b="1" i="0" u="none" strike="noStrike" cap="none" baseline="0" dirty="0">
                <a:solidFill>
                  <a:schemeClr val="accent1"/>
                </a:solidFill>
                <a:uFillTx/>
                <a:latin typeface="Century Gothic" panose="020B0502020202020204" pitchFamily="34" charset="0"/>
                <a:ea typeface="Questrial"/>
                <a:cs typeface="Questrial"/>
                <a:sym typeface="Questrial"/>
              </a:rPr>
              <a:t>Quality Analysis:</a:t>
            </a:r>
          </a:p>
          <a:p>
            <a:pPr marL="0" marR="0" lvl="0" indent="0" algn="ctr" rtl="0">
              <a:lnSpc>
                <a:spcPct val="90000"/>
              </a:lnSpc>
              <a:spcBef>
                <a:spcPts val="1000"/>
              </a:spcBef>
              <a:buClr>
                <a:schemeClr val="accent1"/>
              </a:buClr>
              <a:buSzPct val="25000"/>
              <a:buFont typeface="Arial"/>
              <a:buNone/>
            </a:pPr>
            <a:r>
              <a:rPr lang="en-US" sz="3200" b="1" i="0" u="none" strike="noStrike" cap="none" baseline="0" dirty="0">
                <a:solidFill>
                  <a:schemeClr val="accent1"/>
                </a:solidFill>
                <a:uFillTx/>
                <a:latin typeface="Century Gothic" panose="020B0502020202020204" pitchFamily="34" charset="0"/>
                <a:ea typeface="Questrial"/>
                <a:cs typeface="Questrial"/>
                <a:sym typeface="Questrial"/>
              </a:rPr>
              <a:t>The DRASTIC Model</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a:spLocks/>
          </p:cNvSpPr>
          <p:nvPr/>
        </p:nvSpPr>
        <p:spPr>
          <a:xfrm>
            <a:off x="248912" y="5142887"/>
            <a:ext cx="4269165" cy="990375"/>
          </a:xfrm>
          <a:prstGeom prst="roundRect">
            <a:avLst>
              <a:gd name="adj" fmla="val 5000"/>
            </a:avLst>
          </a:prstGeom>
          <a:solidFill>
            <a:srgbClr val="225585"/>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a:spcBef>
                <a:spcPts val="0"/>
              </a:spcBef>
              <a:buNone/>
            </a:pPr>
            <a:endParaRPr>
              <a:uFillTx/>
            </a:endParaRPr>
          </a:p>
        </p:txBody>
      </p:sp>
      <p:grpSp>
        <p:nvGrpSpPr>
          <p:cNvPr id="260" name="Shape 260"/>
          <p:cNvGrpSpPr/>
          <p:nvPr/>
        </p:nvGrpSpPr>
        <p:grpSpPr>
          <a:xfrm>
            <a:off x="248913" y="1148184"/>
            <a:ext cx="4269165" cy="3744328"/>
            <a:chOff x="798314" y="1185790"/>
            <a:chExt cx="4610826" cy="2167203"/>
          </a:xfrm>
        </p:grpSpPr>
        <p:sp>
          <p:nvSpPr>
            <p:cNvPr id="261" name="Shape 261"/>
            <p:cNvSpPr>
              <a:spLocks/>
            </p:cNvSpPr>
            <p:nvPr/>
          </p:nvSpPr>
          <p:spPr>
            <a:xfrm>
              <a:off x="798314" y="1185790"/>
              <a:ext cx="4610826" cy="2167203"/>
            </a:xfrm>
            <a:prstGeom prst="roundRect">
              <a:avLst>
                <a:gd name="adj" fmla="val 5000"/>
              </a:avLst>
            </a:prstGeom>
            <a:solidFill>
              <a:srgbClr val="225585"/>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a:spcBef>
                  <a:spcPts val="0"/>
                </a:spcBef>
                <a:buNone/>
              </a:pPr>
              <a:endParaRPr>
                <a:uFillTx/>
              </a:endParaRPr>
            </a:p>
          </p:txBody>
        </p:sp>
        <p:sp>
          <p:nvSpPr>
            <p:cNvPr id="262" name="Shape 262"/>
            <p:cNvSpPr txBox="1">
              <a:spLocks/>
            </p:cNvSpPr>
            <p:nvPr/>
          </p:nvSpPr>
          <p:spPr>
            <a:xfrm>
              <a:off x="1079054" y="1245123"/>
              <a:ext cx="4266505" cy="201298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baseline="0" dirty="0">
                  <a:solidFill>
                    <a:schemeClr val="lt1"/>
                  </a:solidFill>
                  <a:uFillTx/>
                  <a:latin typeface="Century Gothic" panose="020B0502020202020204" pitchFamily="34" charset="0"/>
                  <a:ea typeface="Questrial"/>
                  <a:cs typeface="Questrial"/>
                  <a:sym typeface="Questrial"/>
                </a:rPr>
                <a:t>Well log data (USGS)</a:t>
              </a:r>
            </a:p>
            <a:p>
              <a:pPr marL="0" marR="0" lvl="0" indent="0" algn="l" rtl="0">
                <a:spcBef>
                  <a:spcPts val="0"/>
                </a:spcBef>
                <a:buNone/>
              </a:pPr>
              <a:endParaRPr sz="2000" b="0" i="0" u="none" strike="noStrike" cap="none" baseline="0" dirty="0">
                <a:solidFill>
                  <a:schemeClr val="lt1"/>
                </a:solidFill>
                <a:uFillTx/>
                <a:latin typeface="Century Gothic" panose="020B0502020202020204" pitchFamily="34" charset="0"/>
                <a:ea typeface="Questrial"/>
                <a:cs typeface="Questrial"/>
                <a:sym typeface="Questrial"/>
              </a:endParaRPr>
            </a:p>
            <a:p>
              <a:pPr marL="0" marR="0" lvl="0" indent="0" algn="l" rtl="0">
                <a:spcBef>
                  <a:spcPts val="0"/>
                </a:spcBef>
                <a:buSzPct val="25000"/>
                <a:buNone/>
              </a:pPr>
              <a:r>
                <a:rPr lang="en-US" sz="2000" b="0" i="0" u="none" strike="noStrike" cap="none" baseline="0" dirty="0">
                  <a:solidFill>
                    <a:schemeClr val="lt1"/>
                  </a:solidFill>
                  <a:uFillTx/>
                  <a:latin typeface="Century Gothic" panose="020B0502020202020204" pitchFamily="34" charset="0"/>
                  <a:ea typeface="Questrial"/>
                  <a:cs typeface="Questrial"/>
                  <a:sym typeface="Questrial"/>
                </a:rPr>
                <a:t>Precipitation data (PRISM)</a:t>
              </a:r>
            </a:p>
            <a:p>
              <a:pPr marL="0" marR="0" lvl="0" indent="0" algn="l" rtl="0">
                <a:spcBef>
                  <a:spcPts val="0"/>
                </a:spcBef>
                <a:buNone/>
              </a:pPr>
              <a:endParaRPr sz="2000" b="0" i="0" u="none" strike="noStrike" cap="none" baseline="0" dirty="0">
                <a:solidFill>
                  <a:schemeClr val="lt1"/>
                </a:solidFill>
                <a:uFillTx/>
                <a:latin typeface="Century Gothic" panose="020B0502020202020204" pitchFamily="34" charset="0"/>
                <a:ea typeface="Questrial"/>
                <a:cs typeface="Questrial"/>
                <a:sym typeface="Questrial"/>
              </a:endParaRPr>
            </a:p>
            <a:p>
              <a:pPr marL="0" marR="0" lvl="0" indent="0" algn="l" rtl="0">
                <a:spcBef>
                  <a:spcPts val="0"/>
                </a:spcBef>
                <a:buSzPct val="25000"/>
                <a:buNone/>
              </a:pPr>
              <a:r>
                <a:rPr lang="en-US" sz="2000" b="0" i="0" u="none" strike="noStrike" cap="none" baseline="0" dirty="0">
                  <a:solidFill>
                    <a:schemeClr val="lt1"/>
                  </a:solidFill>
                  <a:uFillTx/>
                  <a:latin typeface="Century Gothic" panose="020B0502020202020204" pitchFamily="34" charset="0"/>
                  <a:ea typeface="Questrial"/>
                  <a:cs typeface="Questrial"/>
                  <a:sym typeface="Questrial"/>
                </a:rPr>
                <a:t>Evapotranspiration (MODIS 16)</a:t>
              </a:r>
            </a:p>
            <a:p>
              <a:pPr marL="0" marR="0" lvl="0" indent="0" algn="l" rtl="0">
                <a:spcBef>
                  <a:spcPts val="0"/>
                </a:spcBef>
                <a:buNone/>
              </a:pPr>
              <a:endParaRPr sz="2000" b="0" i="0" u="none" strike="noStrike" cap="none" baseline="0" dirty="0">
                <a:solidFill>
                  <a:schemeClr val="lt1"/>
                </a:solidFill>
                <a:uFillTx/>
                <a:latin typeface="Century Gothic" panose="020B0502020202020204" pitchFamily="34" charset="0"/>
                <a:ea typeface="Questrial"/>
                <a:cs typeface="Questrial"/>
                <a:sym typeface="Questrial"/>
              </a:endParaRPr>
            </a:p>
            <a:p>
              <a:pPr marL="0" marR="0" lvl="0" indent="0" algn="l" rtl="0">
                <a:spcBef>
                  <a:spcPts val="0"/>
                </a:spcBef>
                <a:buSzPct val="25000"/>
                <a:buNone/>
              </a:pPr>
              <a:r>
                <a:rPr lang="en-US" sz="2000" b="0" i="0" u="none" strike="noStrike" cap="none" baseline="0" dirty="0">
                  <a:solidFill>
                    <a:schemeClr val="lt1"/>
                  </a:solidFill>
                  <a:uFillTx/>
                  <a:latin typeface="Century Gothic" panose="020B0502020202020204" pitchFamily="34" charset="0"/>
                  <a:ea typeface="Questrial"/>
                  <a:cs typeface="Questrial"/>
                  <a:sym typeface="Questrial"/>
                </a:rPr>
                <a:t>Geological data(USGS)</a:t>
              </a:r>
            </a:p>
            <a:p>
              <a:pPr marL="0" marR="0" lvl="0" indent="0" algn="l" rtl="0">
                <a:spcBef>
                  <a:spcPts val="0"/>
                </a:spcBef>
                <a:buNone/>
              </a:pPr>
              <a:endParaRPr sz="2000" b="0" i="0" u="none" strike="noStrike" cap="none" baseline="0" dirty="0">
                <a:solidFill>
                  <a:schemeClr val="lt1"/>
                </a:solidFill>
                <a:uFillTx/>
                <a:latin typeface="Century Gothic" panose="020B0502020202020204" pitchFamily="34" charset="0"/>
                <a:ea typeface="Questrial"/>
                <a:cs typeface="Questrial"/>
                <a:sym typeface="Questrial"/>
              </a:endParaRPr>
            </a:p>
            <a:p>
              <a:pPr marL="0" marR="0" lvl="0" indent="0" algn="l" rtl="0">
                <a:spcBef>
                  <a:spcPts val="0"/>
                </a:spcBef>
                <a:buSzPct val="25000"/>
                <a:buNone/>
              </a:pPr>
              <a:r>
                <a:rPr lang="en-US" sz="2000" b="0" i="0" u="none" strike="noStrike" cap="none" baseline="0" dirty="0">
                  <a:solidFill>
                    <a:schemeClr val="lt1"/>
                  </a:solidFill>
                  <a:uFillTx/>
                  <a:latin typeface="Century Gothic" panose="020B0502020202020204" pitchFamily="34" charset="0"/>
                  <a:ea typeface="Questrial"/>
                  <a:cs typeface="Questrial"/>
                  <a:sym typeface="Questrial"/>
                </a:rPr>
                <a:t>DEM data (NED)</a:t>
              </a:r>
            </a:p>
            <a:p>
              <a:pPr marL="0" marR="0" lvl="0" indent="0" algn="l" rtl="0">
                <a:spcBef>
                  <a:spcPts val="0"/>
                </a:spcBef>
                <a:buNone/>
              </a:pPr>
              <a:endParaRPr sz="2000" b="0" i="0" u="none" strike="noStrike" cap="none" baseline="0" dirty="0">
                <a:solidFill>
                  <a:schemeClr val="lt1"/>
                </a:solidFill>
                <a:uFillTx/>
                <a:latin typeface="Century Gothic" panose="020B0502020202020204" pitchFamily="34" charset="0"/>
                <a:ea typeface="Questrial"/>
                <a:cs typeface="Questrial"/>
                <a:sym typeface="Questrial"/>
              </a:endParaRPr>
            </a:p>
            <a:p>
              <a:pPr marL="0" marR="0" lvl="0" indent="0" algn="l" rtl="0">
                <a:spcBef>
                  <a:spcPts val="0"/>
                </a:spcBef>
                <a:buSzPct val="25000"/>
                <a:buNone/>
              </a:pPr>
              <a:r>
                <a:rPr lang="en-US" sz="2000" b="0" i="0" u="none" strike="noStrike" cap="none" baseline="0" dirty="0">
                  <a:solidFill>
                    <a:schemeClr val="lt1"/>
                  </a:solidFill>
                  <a:uFillTx/>
                  <a:latin typeface="Century Gothic" panose="020B0502020202020204" pitchFamily="34" charset="0"/>
                  <a:ea typeface="Questrial"/>
                  <a:cs typeface="Questrial"/>
                  <a:sym typeface="Questrial"/>
                </a:rPr>
                <a:t>Soil Data (USDA)</a:t>
              </a:r>
            </a:p>
          </p:txBody>
        </p:sp>
      </p:grpSp>
      <p:grpSp>
        <p:nvGrpSpPr>
          <p:cNvPr id="263" name="Shape 263"/>
          <p:cNvGrpSpPr/>
          <p:nvPr/>
        </p:nvGrpSpPr>
        <p:grpSpPr>
          <a:xfrm>
            <a:off x="4535260" y="1148181"/>
            <a:ext cx="4608740" cy="5290325"/>
            <a:chOff x="3994947" y="-610115"/>
            <a:chExt cx="4455010" cy="4697294"/>
          </a:xfrm>
        </p:grpSpPr>
        <p:grpSp>
          <p:nvGrpSpPr>
            <p:cNvPr id="264" name="Shape 264"/>
            <p:cNvGrpSpPr/>
            <p:nvPr/>
          </p:nvGrpSpPr>
          <p:grpSpPr>
            <a:xfrm>
              <a:off x="3994947" y="-610115"/>
              <a:ext cx="4291922" cy="4697294"/>
              <a:chOff x="2725157" y="-2523548"/>
              <a:chExt cx="6102732" cy="4697294"/>
            </a:xfrm>
          </p:grpSpPr>
          <p:sp>
            <p:nvSpPr>
              <p:cNvPr id="265" name="Shape 265"/>
              <p:cNvSpPr>
                <a:spLocks/>
              </p:cNvSpPr>
              <p:nvPr/>
            </p:nvSpPr>
            <p:spPr>
              <a:xfrm>
                <a:off x="2725157" y="-2523548"/>
                <a:ext cx="6102732" cy="4426266"/>
              </a:xfrm>
              <a:prstGeom prst="roundRect">
                <a:avLst>
                  <a:gd name="adj" fmla="val 5000"/>
                </a:avLst>
              </a:prstGeom>
              <a:solidFill>
                <a:srgbClr val="225585"/>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a:spcBef>
                    <a:spcPts val="0"/>
                  </a:spcBef>
                  <a:buNone/>
                </a:pPr>
                <a:endParaRPr sz="2400" dirty="0">
                  <a:solidFill>
                    <a:schemeClr val="bg1"/>
                  </a:solidFill>
                  <a:uFillTx/>
                </a:endParaRPr>
              </a:p>
            </p:txBody>
          </p:sp>
          <p:sp>
            <p:nvSpPr>
              <p:cNvPr id="266" name="Shape 266"/>
              <p:cNvSpPr>
                <a:spLocks/>
              </p:cNvSpPr>
              <p:nvPr/>
            </p:nvSpPr>
            <p:spPr>
              <a:xfrm rot="-5400000">
                <a:off x="4048667" y="655563"/>
                <a:ext cx="2173746" cy="862619"/>
              </a:xfrm>
              <a:prstGeom prst="rect">
                <a:avLst/>
              </a:prstGeom>
              <a:noFill/>
              <a:ln>
                <a:noFill/>
              </a:ln>
            </p:spPr>
            <p:txBody>
              <a:bodyPr lIns="0" tIns="68575" rIns="88900" bIns="0" anchor="t" anchorCtr="0">
                <a:noAutofit/>
              </a:bodyPr>
              <a:lstStyle/>
              <a:p>
                <a:pPr marL="0" marR="0" lvl="0" indent="0" algn="r" rtl="0">
                  <a:lnSpc>
                    <a:spcPct val="90000"/>
                  </a:lnSpc>
                  <a:spcBef>
                    <a:spcPts val="0"/>
                  </a:spcBef>
                  <a:spcAft>
                    <a:spcPts val="700"/>
                  </a:spcAft>
                  <a:buNone/>
                </a:pPr>
                <a:endParaRPr sz="2000" b="0" i="0" u="none" strike="noStrike" cap="none" baseline="0">
                  <a:solidFill>
                    <a:schemeClr val="lt1"/>
                  </a:solidFill>
                  <a:uFillTx/>
                  <a:latin typeface="Questrial"/>
                  <a:ea typeface="Questrial"/>
                  <a:cs typeface="Questrial"/>
                  <a:sym typeface="Questrial"/>
                </a:endParaRPr>
              </a:p>
            </p:txBody>
          </p:sp>
        </p:grpSp>
        <p:sp>
          <p:nvSpPr>
            <p:cNvPr id="267" name="Shape 267"/>
            <p:cNvSpPr>
              <a:spLocks/>
            </p:cNvSpPr>
            <p:nvPr/>
          </p:nvSpPr>
          <p:spPr>
            <a:xfrm>
              <a:off x="5459684" y="-490102"/>
              <a:ext cx="2990273" cy="377798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i="0" u="none" strike="noStrike" cap="none" baseline="0" dirty="0">
                  <a:solidFill>
                    <a:schemeClr val="lt1"/>
                  </a:solidFill>
                  <a:uFillTx/>
                  <a:latin typeface="Century Gothic" panose="020B0502020202020204" pitchFamily="34" charset="0"/>
                  <a:ea typeface="Questrial"/>
                  <a:cs typeface="Questrial"/>
                  <a:sym typeface="Questrial"/>
                </a:rPr>
                <a:t>D</a:t>
              </a:r>
              <a:r>
                <a:rPr lang="en-US" sz="2000" b="0" i="0" u="none" strike="noStrike" cap="none" baseline="0" dirty="0">
                  <a:solidFill>
                    <a:schemeClr val="lt1"/>
                  </a:solidFill>
                  <a:uFillTx/>
                  <a:latin typeface="Century Gothic" panose="020B0502020202020204" pitchFamily="34" charset="0"/>
                  <a:ea typeface="Questrial"/>
                  <a:cs typeface="Questrial"/>
                  <a:sym typeface="Questrial"/>
                </a:rPr>
                <a:t>epth to Water </a:t>
              </a:r>
            </a:p>
            <a:p>
              <a:pPr marL="0" marR="0" lvl="0" indent="0" algn="l" rtl="0">
                <a:spcBef>
                  <a:spcPts val="0"/>
                </a:spcBef>
                <a:buNone/>
              </a:pPr>
              <a:endParaRPr sz="2000" b="0" i="0" u="none" strike="noStrike" cap="none" baseline="0" dirty="0">
                <a:solidFill>
                  <a:schemeClr val="lt1"/>
                </a:solidFill>
                <a:uFillTx/>
                <a:latin typeface="Century Gothic" panose="020B0502020202020204" pitchFamily="34" charset="0"/>
                <a:ea typeface="Questrial"/>
                <a:cs typeface="Questrial"/>
                <a:sym typeface="Questrial"/>
              </a:endParaRPr>
            </a:p>
            <a:p>
              <a:pPr marL="0" marR="0" lvl="0" indent="0" algn="l" rtl="0">
                <a:spcBef>
                  <a:spcPts val="0"/>
                </a:spcBef>
                <a:buSzPct val="25000"/>
                <a:buNone/>
              </a:pPr>
              <a:r>
                <a:rPr lang="en-US" sz="2000" b="1" i="0" u="none" strike="noStrike" cap="none" baseline="0" dirty="0">
                  <a:solidFill>
                    <a:schemeClr val="lt1"/>
                  </a:solidFill>
                  <a:uFillTx/>
                  <a:latin typeface="Century Gothic" panose="020B0502020202020204" pitchFamily="34" charset="0"/>
                  <a:ea typeface="Questrial"/>
                  <a:cs typeface="Questrial"/>
                  <a:sym typeface="Questrial"/>
                </a:rPr>
                <a:t>R</a:t>
              </a:r>
              <a:r>
                <a:rPr lang="en-US" sz="2000" b="0" i="0" u="none" strike="noStrike" cap="none" baseline="0" dirty="0">
                  <a:solidFill>
                    <a:schemeClr val="lt1"/>
                  </a:solidFill>
                  <a:uFillTx/>
                  <a:latin typeface="Century Gothic" panose="020B0502020202020204" pitchFamily="34" charset="0"/>
                  <a:ea typeface="Questrial"/>
                  <a:cs typeface="Questrial"/>
                  <a:sym typeface="Questrial"/>
                </a:rPr>
                <a:t>echarge</a:t>
              </a:r>
            </a:p>
            <a:p>
              <a:pPr marL="0" marR="0" lvl="0" indent="0" algn="l" rtl="0">
                <a:spcBef>
                  <a:spcPts val="0"/>
                </a:spcBef>
                <a:buNone/>
              </a:pPr>
              <a:endParaRPr sz="2000" b="0" i="0" u="none" strike="noStrike" cap="none" baseline="0" dirty="0">
                <a:solidFill>
                  <a:schemeClr val="lt1"/>
                </a:solidFill>
                <a:uFillTx/>
                <a:latin typeface="Century Gothic" panose="020B0502020202020204" pitchFamily="34" charset="0"/>
                <a:ea typeface="Questrial"/>
                <a:cs typeface="Questrial"/>
                <a:sym typeface="Questrial"/>
              </a:endParaRPr>
            </a:p>
            <a:p>
              <a:pPr marL="0" marR="0" lvl="0" indent="0" algn="l" rtl="0">
                <a:spcBef>
                  <a:spcPts val="0"/>
                </a:spcBef>
                <a:buSzPct val="25000"/>
                <a:buNone/>
              </a:pPr>
              <a:r>
                <a:rPr lang="en-US" sz="2000" b="1" i="0" u="none" strike="noStrike" cap="none" baseline="0" dirty="0">
                  <a:solidFill>
                    <a:schemeClr val="lt1"/>
                  </a:solidFill>
                  <a:uFillTx/>
                  <a:latin typeface="Century Gothic" panose="020B0502020202020204" pitchFamily="34" charset="0"/>
                  <a:ea typeface="Questrial"/>
                  <a:cs typeface="Questrial"/>
                  <a:sym typeface="Questrial"/>
                </a:rPr>
                <a:t>A</a:t>
              </a:r>
              <a:r>
                <a:rPr lang="en-US" sz="2000" b="0" i="0" u="none" strike="noStrike" cap="none" baseline="0" dirty="0">
                  <a:solidFill>
                    <a:schemeClr val="lt1"/>
                  </a:solidFill>
                  <a:uFillTx/>
                  <a:latin typeface="Century Gothic" panose="020B0502020202020204" pitchFamily="34" charset="0"/>
                  <a:ea typeface="Questrial"/>
                  <a:cs typeface="Questrial"/>
                  <a:sym typeface="Questrial"/>
                </a:rPr>
                <a:t>quifer Media </a:t>
              </a:r>
            </a:p>
            <a:p>
              <a:pPr marL="0" marR="0" lvl="0" indent="0" algn="l" rtl="0">
                <a:spcBef>
                  <a:spcPts val="0"/>
                </a:spcBef>
                <a:buNone/>
              </a:pPr>
              <a:endParaRPr sz="2000" b="0" i="0" u="none" strike="noStrike" cap="none" baseline="0" dirty="0">
                <a:solidFill>
                  <a:schemeClr val="lt1"/>
                </a:solidFill>
                <a:uFillTx/>
                <a:latin typeface="Century Gothic" panose="020B0502020202020204" pitchFamily="34" charset="0"/>
                <a:ea typeface="Questrial"/>
                <a:cs typeface="Questrial"/>
                <a:sym typeface="Questrial"/>
              </a:endParaRPr>
            </a:p>
            <a:p>
              <a:pPr marL="0" marR="0" lvl="0" indent="0" algn="l" rtl="0">
                <a:spcBef>
                  <a:spcPts val="0"/>
                </a:spcBef>
                <a:buSzPct val="25000"/>
                <a:buNone/>
              </a:pPr>
              <a:r>
                <a:rPr lang="en-US" sz="2000" b="1" i="0" u="none" strike="noStrike" cap="none" baseline="0" dirty="0">
                  <a:solidFill>
                    <a:schemeClr val="lt1"/>
                  </a:solidFill>
                  <a:uFillTx/>
                  <a:latin typeface="Century Gothic" panose="020B0502020202020204" pitchFamily="34" charset="0"/>
                  <a:ea typeface="Questrial"/>
                  <a:cs typeface="Questrial"/>
                  <a:sym typeface="Questrial"/>
                </a:rPr>
                <a:t>S</a:t>
              </a:r>
              <a:r>
                <a:rPr lang="en-US" sz="2000" b="0" i="0" u="none" strike="noStrike" cap="none" baseline="0" dirty="0">
                  <a:solidFill>
                    <a:schemeClr val="lt1"/>
                  </a:solidFill>
                  <a:uFillTx/>
                  <a:latin typeface="Century Gothic" panose="020B0502020202020204" pitchFamily="34" charset="0"/>
                  <a:ea typeface="Questrial"/>
                  <a:cs typeface="Questrial"/>
                  <a:sym typeface="Questrial"/>
                </a:rPr>
                <a:t>oil Media </a:t>
              </a:r>
            </a:p>
            <a:p>
              <a:pPr marL="0" marR="0" lvl="0" indent="0" algn="l" rtl="0">
                <a:spcBef>
                  <a:spcPts val="0"/>
                </a:spcBef>
                <a:buNone/>
              </a:pPr>
              <a:endParaRPr sz="2000" b="0" i="0" u="none" strike="noStrike" cap="none" baseline="0" dirty="0">
                <a:solidFill>
                  <a:schemeClr val="lt1"/>
                </a:solidFill>
                <a:uFillTx/>
                <a:latin typeface="Century Gothic" panose="020B0502020202020204" pitchFamily="34" charset="0"/>
                <a:ea typeface="Questrial"/>
                <a:cs typeface="Questrial"/>
                <a:sym typeface="Questrial"/>
              </a:endParaRPr>
            </a:p>
            <a:p>
              <a:pPr marL="0" marR="0" lvl="0" indent="0" algn="l" rtl="0">
                <a:spcBef>
                  <a:spcPts val="0"/>
                </a:spcBef>
                <a:buSzPct val="25000"/>
                <a:buNone/>
              </a:pPr>
              <a:r>
                <a:rPr lang="en-US" sz="2000" b="1" i="0" u="none" strike="noStrike" cap="none" baseline="0" dirty="0">
                  <a:solidFill>
                    <a:schemeClr val="lt1"/>
                  </a:solidFill>
                  <a:uFillTx/>
                  <a:latin typeface="Century Gothic" panose="020B0502020202020204" pitchFamily="34" charset="0"/>
                  <a:ea typeface="Questrial"/>
                  <a:cs typeface="Questrial"/>
                  <a:sym typeface="Questrial"/>
                </a:rPr>
                <a:t>T</a:t>
              </a:r>
              <a:r>
                <a:rPr lang="en-US" sz="2000" b="0" i="0" u="none" strike="noStrike" cap="none" baseline="0" dirty="0">
                  <a:solidFill>
                    <a:schemeClr val="lt1"/>
                  </a:solidFill>
                  <a:uFillTx/>
                  <a:latin typeface="Century Gothic" panose="020B0502020202020204" pitchFamily="34" charset="0"/>
                  <a:ea typeface="Questrial"/>
                  <a:cs typeface="Questrial"/>
                  <a:sym typeface="Questrial"/>
                </a:rPr>
                <a:t>opography </a:t>
              </a:r>
            </a:p>
            <a:p>
              <a:pPr marL="0" marR="0" lvl="0" indent="0" algn="l" rtl="0">
                <a:spcBef>
                  <a:spcPts val="0"/>
                </a:spcBef>
                <a:buNone/>
              </a:pPr>
              <a:endParaRPr sz="2000" b="0" i="0" u="none" strike="noStrike" cap="none" baseline="0" dirty="0">
                <a:solidFill>
                  <a:schemeClr val="lt1"/>
                </a:solidFill>
                <a:uFillTx/>
                <a:latin typeface="Century Gothic" panose="020B0502020202020204" pitchFamily="34" charset="0"/>
                <a:ea typeface="Questrial"/>
                <a:cs typeface="Questrial"/>
                <a:sym typeface="Questrial"/>
              </a:endParaRPr>
            </a:p>
            <a:p>
              <a:pPr marL="0" marR="0" lvl="0" indent="0" algn="l" rtl="0">
                <a:spcBef>
                  <a:spcPts val="0"/>
                </a:spcBef>
                <a:buSzPct val="25000"/>
                <a:buNone/>
              </a:pPr>
              <a:r>
                <a:rPr lang="en-US" sz="2000" b="1" i="0" u="none" strike="noStrike" cap="none" baseline="0" dirty="0">
                  <a:solidFill>
                    <a:schemeClr val="lt1"/>
                  </a:solidFill>
                  <a:uFillTx/>
                  <a:latin typeface="Century Gothic" panose="020B0502020202020204" pitchFamily="34" charset="0"/>
                  <a:ea typeface="Questrial"/>
                  <a:cs typeface="Questrial"/>
                  <a:sym typeface="Questrial"/>
                </a:rPr>
                <a:t>I</a:t>
              </a:r>
              <a:r>
                <a:rPr lang="en-US" sz="2000" b="0" i="0" u="none" strike="noStrike" cap="none" baseline="0" dirty="0">
                  <a:solidFill>
                    <a:schemeClr val="lt1"/>
                  </a:solidFill>
                  <a:uFillTx/>
                  <a:latin typeface="Century Gothic" panose="020B0502020202020204" pitchFamily="34" charset="0"/>
                  <a:ea typeface="Questrial"/>
                  <a:cs typeface="Questrial"/>
                  <a:sym typeface="Questrial"/>
                </a:rPr>
                <a:t>mpact of </a:t>
              </a:r>
              <a:r>
                <a:rPr lang="en-US" sz="2000" b="0" i="0" u="none" strike="noStrike" cap="none" baseline="0" dirty="0" err="1">
                  <a:solidFill>
                    <a:schemeClr val="lt1"/>
                  </a:solidFill>
                  <a:uFillTx/>
                  <a:latin typeface="Century Gothic" panose="020B0502020202020204" pitchFamily="34" charset="0"/>
                  <a:ea typeface="Questrial"/>
                  <a:cs typeface="Questrial"/>
                  <a:sym typeface="Questrial"/>
                </a:rPr>
                <a:t>Vadose</a:t>
              </a:r>
              <a:r>
                <a:rPr lang="en-US" sz="2000" b="0" i="0" u="none" strike="noStrike" cap="none" baseline="0" dirty="0">
                  <a:solidFill>
                    <a:schemeClr val="lt1"/>
                  </a:solidFill>
                  <a:uFillTx/>
                  <a:latin typeface="Century Gothic" panose="020B0502020202020204" pitchFamily="34" charset="0"/>
                  <a:ea typeface="Questrial"/>
                  <a:cs typeface="Questrial"/>
                  <a:sym typeface="Questrial"/>
                </a:rPr>
                <a:t> Zone and </a:t>
              </a:r>
              <a:r>
                <a:rPr lang="en-US" sz="2000" b="1" i="0" u="none" strike="noStrike" cap="none" baseline="0" dirty="0" smtClean="0">
                  <a:solidFill>
                    <a:schemeClr val="lt1"/>
                  </a:solidFill>
                  <a:uFillTx/>
                  <a:latin typeface="Century Gothic" panose="020B0502020202020204" pitchFamily="34" charset="0"/>
                  <a:ea typeface="Questrial"/>
                  <a:cs typeface="Questrial"/>
                  <a:sym typeface="Questrial"/>
                </a:rPr>
                <a:t>C</a:t>
              </a:r>
              <a:r>
                <a:rPr lang="en-US" sz="2000" b="0" i="0" u="none" strike="noStrike" cap="none" baseline="0" dirty="0" smtClean="0">
                  <a:solidFill>
                    <a:schemeClr val="lt1"/>
                  </a:solidFill>
                  <a:uFillTx/>
                  <a:latin typeface="Century Gothic" panose="020B0502020202020204" pitchFamily="34" charset="0"/>
                  <a:ea typeface="Questrial"/>
                  <a:cs typeface="Questrial"/>
                  <a:sym typeface="Questrial"/>
                </a:rPr>
                <a:t>onductivity</a:t>
              </a:r>
              <a:endParaRPr lang="en-US" sz="2000" b="0" i="0" u="none" strike="noStrike" cap="none" baseline="0" dirty="0">
                <a:solidFill>
                  <a:schemeClr val="lt1"/>
                </a:solidFill>
                <a:uFillTx/>
                <a:latin typeface="Century Gothic" panose="020B0502020202020204" pitchFamily="34" charset="0"/>
                <a:ea typeface="Questrial"/>
                <a:cs typeface="Questrial"/>
                <a:sym typeface="Questrial"/>
              </a:endParaRPr>
            </a:p>
          </p:txBody>
        </p:sp>
      </p:grpSp>
      <p:sp>
        <p:nvSpPr>
          <p:cNvPr id="268" name="Shape 268"/>
          <p:cNvSpPr txBox="1">
            <a:spLocks/>
          </p:cNvSpPr>
          <p:nvPr/>
        </p:nvSpPr>
        <p:spPr>
          <a:xfrm>
            <a:off x="532062" y="5295348"/>
            <a:ext cx="3903930"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000" b="1" i="0" u="none" strike="noStrike" cap="none" baseline="0" dirty="0">
                <a:solidFill>
                  <a:schemeClr val="lt1"/>
                </a:solidFill>
                <a:uFillTx/>
                <a:latin typeface="Century Gothic" panose="020B0502020202020204" pitchFamily="34" charset="0"/>
                <a:ea typeface="Questrial"/>
                <a:cs typeface="Questrial"/>
                <a:sym typeface="Questrial"/>
              </a:rPr>
              <a:t>Groundwater Contamination</a:t>
            </a:r>
          </a:p>
          <a:p>
            <a:pPr marL="0" marR="0" lvl="0" indent="0" algn="ctr" rtl="0">
              <a:spcBef>
                <a:spcPts val="0"/>
              </a:spcBef>
              <a:buSzPct val="25000"/>
              <a:buNone/>
            </a:pPr>
            <a:r>
              <a:rPr lang="en-US" sz="2000" b="1" i="0" u="none" strike="noStrike" cap="none" baseline="0" dirty="0">
                <a:solidFill>
                  <a:schemeClr val="lt1"/>
                </a:solidFill>
                <a:uFillTx/>
                <a:latin typeface="Century Gothic" panose="020B0502020202020204" pitchFamily="34" charset="0"/>
                <a:ea typeface="Questrial"/>
                <a:cs typeface="Questrial"/>
                <a:sym typeface="Questrial"/>
              </a:rPr>
              <a:t>Risk Maps</a:t>
            </a:r>
          </a:p>
        </p:txBody>
      </p:sp>
      <p:grpSp>
        <p:nvGrpSpPr>
          <p:cNvPr id="271" name="Shape 271"/>
          <p:cNvGrpSpPr/>
          <p:nvPr/>
        </p:nvGrpSpPr>
        <p:grpSpPr>
          <a:xfrm>
            <a:off x="4770707" y="1219629"/>
            <a:ext cx="1246599" cy="3655809"/>
            <a:chOff x="4835557" y="1219629"/>
            <a:chExt cx="1246599" cy="3655809"/>
          </a:xfrm>
        </p:grpSpPr>
        <p:grpSp>
          <p:nvGrpSpPr>
            <p:cNvPr id="272" name="Shape 272"/>
            <p:cNvGrpSpPr/>
            <p:nvPr/>
          </p:nvGrpSpPr>
          <p:grpSpPr>
            <a:xfrm>
              <a:off x="4836147" y="1219629"/>
              <a:ext cx="1246009" cy="2939834"/>
              <a:chOff x="3371985" y="1192125"/>
              <a:chExt cx="1246009" cy="2939834"/>
            </a:xfrm>
          </p:grpSpPr>
          <p:pic>
            <p:nvPicPr>
              <p:cNvPr id="273" name="Shape 273"/>
              <p:cNvPicPr preferRelativeResize="0"/>
              <p:nvPr/>
            </p:nvPicPr>
            <p:blipFill rotWithShape="1">
              <a:blip r:embed="rId3"/>
              <a:srcRect/>
              <a:stretch/>
            </p:blipFill>
            <p:spPr>
              <a:xfrm>
                <a:off x="3371987" y="1192125"/>
                <a:ext cx="1181159" cy="540030"/>
              </a:xfrm>
              <a:prstGeom prst="rect">
                <a:avLst/>
              </a:prstGeom>
              <a:noFill/>
              <a:ln>
                <a:noFill/>
              </a:ln>
            </p:spPr>
          </p:pic>
          <p:pic>
            <p:nvPicPr>
              <p:cNvPr id="274" name="Shape 274"/>
              <p:cNvPicPr preferRelativeResize="0"/>
              <p:nvPr/>
            </p:nvPicPr>
            <p:blipFill rotWithShape="1">
              <a:blip r:embed="rId4"/>
              <a:srcRect/>
              <a:stretch/>
            </p:blipFill>
            <p:spPr>
              <a:xfrm>
                <a:off x="3371985" y="1776098"/>
                <a:ext cx="1181159" cy="544056"/>
              </a:xfrm>
              <a:prstGeom prst="rect">
                <a:avLst/>
              </a:prstGeom>
              <a:noFill/>
              <a:ln>
                <a:noFill/>
              </a:ln>
            </p:spPr>
          </p:pic>
          <p:pic>
            <p:nvPicPr>
              <p:cNvPr id="275" name="Shape 275"/>
              <p:cNvPicPr preferRelativeResize="0"/>
              <p:nvPr/>
            </p:nvPicPr>
            <p:blipFill rotWithShape="1">
              <a:blip r:embed="rId5"/>
              <a:srcRect/>
              <a:stretch/>
            </p:blipFill>
            <p:spPr>
              <a:xfrm>
                <a:off x="3371987" y="2408888"/>
                <a:ext cx="1181159" cy="561317"/>
              </a:xfrm>
              <a:prstGeom prst="rect">
                <a:avLst/>
              </a:prstGeom>
              <a:noFill/>
              <a:ln>
                <a:noFill/>
              </a:ln>
            </p:spPr>
          </p:pic>
          <p:pic>
            <p:nvPicPr>
              <p:cNvPr id="276" name="Shape 276"/>
              <p:cNvPicPr preferRelativeResize="0"/>
              <p:nvPr/>
            </p:nvPicPr>
            <p:blipFill rotWithShape="1">
              <a:blip r:embed="rId6"/>
              <a:srcRect/>
              <a:stretch/>
            </p:blipFill>
            <p:spPr>
              <a:xfrm>
                <a:off x="3371985" y="3005083"/>
                <a:ext cx="1246009" cy="570329"/>
              </a:xfrm>
              <a:prstGeom prst="rect">
                <a:avLst/>
              </a:prstGeom>
              <a:noFill/>
              <a:ln>
                <a:noFill/>
              </a:ln>
            </p:spPr>
          </p:pic>
          <p:pic>
            <p:nvPicPr>
              <p:cNvPr id="277" name="Shape 277"/>
              <p:cNvPicPr preferRelativeResize="0"/>
              <p:nvPr/>
            </p:nvPicPr>
            <p:blipFill rotWithShape="1">
              <a:blip r:embed="rId7"/>
              <a:srcRect/>
              <a:stretch/>
            </p:blipFill>
            <p:spPr>
              <a:xfrm>
                <a:off x="3371985" y="3575416"/>
                <a:ext cx="1244901" cy="556544"/>
              </a:xfrm>
              <a:prstGeom prst="rect">
                <a:avLst/>
              </a:prstGeom>
              <a:noFill/>
              <a:ln>
                <a:noFill/>
              </a:ln>
            </p:spPr>
          </p:pic>
        </p:grpSp>
        <p:pic>
          <p:nvPicPr>
            <p:cNvPr id="278" name="Shape 278"/>
            <p:cNvPicPr preferRelativeResize="0"/>
            <p:nvPr/>
          </p:nvPicPr>
          <p:blipFill rotWithShape="1">
            <a:blip r:embed="rId8"/>
            <a:srcRect/>
            <a:stretch/>
          </p:blipFill>
          <p:spPr>
            <a:xfrm>
              <a:off x="4835557" y="4307803"/>
              <a:ext cx="1245491" cy="567635"/>
            </a:xfrm>
            <a:prstGeom prst="rect">
              <a:avLst/>
            </a:prstGeom>
            <a:noFill/>
            <a:ln>
              <a:noFill/>
            </a:ln>
          </p:spPr>
        </p:pic>
      </p:grpSp>
      <p:sp>
        <p:nvSpPr>
          <p:cNvPr id="269" name="Shape 269"/>
          <p:cNvSpPr>
            <a:spLocks/>
          </p:cNvSpPr>
          <p:nvPr/>
        </p:nvSpPr>
        <p:spPr>
          <a:xfrm rot="5400000">
            <a:off x="4278639" y="3310488"/>
            <a:ext cx="484885" cy="346932"/>
          </a:xfrm>
          <a:prstGeom prst="flowChartExtract">
            <a:avLst/>
          </a:prstGeom>
          <a:solidFill>
            <a:schemeClr val="lt1"/>
          </a:solidFill>
          <a:ln w="12700" cap="flat" cmpd="sng">
            <a:solidFill>
              <a:srgbClr val="73AADA"/>
            </a:solidFill>
            <a:prstDash val="solid"/>
            <a:miter/>
            <a:headEnd type="none" w="med" len="med"/>
            <a:tailEnd type="none" w="med" len="med"/>
          </a:ln>
        </p:spPr>
        <p:txBody>
          <a:bodyPr lIns="91425" tIns="91425" rIns="91425" bIns="91425" anchor="ctr" anchorCtr="0">
            <a:noAutofit/>
          </a:bodyPr>
          <a:lstStyle/>
          <a:p>
            <a:pPr>
              <a:spcBef>
                <a:spcPts val="0"/>
              </a:spcBef>
              <a:buNone/>
            </a:pPr>
            <a:endParaRPr>
              <a:uFillTx/>
            </a:endParaRPr>
          </a:p>
        </p:txBody>
      </p:sp>
      <p:sp>
        <p:nvSpPr>
          <p:cNvPr id="270" name="Shape 270"/>
          <p:cNvSpPr txBox="1">
            <a:spLocks noGrp="1"/>
          </p:cNvSpPr>
          <p:nvPr>
            <p:ph type="body" idx="1"/>
          </p:nvPr>
        </p:nvSpPr>
        <p:spPr>
          <a:xfrm>
            <a:off x="740079" y="340698"/>
            <a:ext cx="7653528" cy="605776"/>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4000" b="1" i="0" u="none" strike="noStrike" cap="none" baseline="0" dirty="0">
                <a:solidFill>
                  <a:schemeClr val="accent1"/>
                </a:solidFill>
                <a:uFillTx/>
                <a:latin typeface="Century Gothic" panose="020B0502020202020204" pitchFamily="34" charset="0"/>
                <a:sym typeface="Questrial"/>
              </a:rPr>
              <a:t>Methodology (Quality)</a:t>
            </a:r>
          </a:p>
        </p:txBody>
      </p:sp>
      <p:sp>
        <p:nvSpPr>
          <p:cNvPr id="279" name="Shape 279"/>
          <p:cNvSpPr>
            <a:spLocks/>
          </p:cNvSpPr>
          <p:nvPr/>
        </p:nvSpPr>
        <p:spPr>
          <a:xfrm rot="-5400000">
            <a:off x="4265498" y="5464607"/>
            <a:ext cx="484885" cy="346932"/>
          </a:xfrm>
          <a:prstGeom prst="flowChartExtract">
            <a:avLst/>
          </a:prstGeom>
          <a:solidFill>
            <a:schemeClr val="lt1"/>
          </a:solidFill>
          <a:ln w="12700" cap="flat" cmpd="sng">
            <a:solidFill>
              <a:srgbClr val="73AADA"/>
            </a:solidFill>
            <a:prstDash val="solid"/>
            <a:miter/>
            <a:headEnd type="none" w="med" len="med"/>
            <a:tailEnd type="none" w="med" len="med"/>
          </a:ln>
        </p:spPr>
        <p:txBody>
          <a:bodyPr lIns="91425" tIns="91425" rIns="91425" bIns="91425" anchor="ctr" anchorCtr="0">
            <a:noAutofit/>
          </a:bodyPr>
          <a:lstStyle/>
          <a:p>
            <a:pPr>
              <a:spcBef>
                <a:spcPts val="0"/>
              </a:spcBef>
              <a:buNone/>
            </a:pPr>
            <a:endParaRPr>
              <a:uFillTx/>
            </a:endParaRPr>
          </a:p>
        </p:txBody>
      </p:sp>
      <p:grpSp>
        <p:nvGrpSpPr>
          <p:cNvPr id="3" name="Group 2"/>
          <p:cNvGrpSpPr/>
          <p:nvPr/>
        </p:nvGrpSpPr>
        <p:grpSpPr>
          <a:xfrm>
            <a:off x="4817038" y="5122021"/>
            <a:ext cx="3576569" cy="609045"/>
            <a:chOff x="4745496" y="5122021"/>
            <a:chExt cx="3576569" cy="609045"/>
          </a:xfrm>
        </p:grpSpPr>
        <p:pic>
          <p:nvPicPr>
            <p:cNvPr id="280" name="Shape 280"/>
            <p:cNvPicPr preferRelativeResize="0"/>
            <p:nvPr/>
          </p:nvPicPr>
          <p:blipFill rotWithShape="1">
            <a:blip r:embed="rId9"/>
            <a:srcRect t="12594" b="24173"/>
            <a:stretch/>
          </p:blipFill>
          <p:spPr>
            <a:xfrm>
              <a:off x="4745496" y="5122021"/>
              <a:ext cx="1284244" cy="609045"/>
            </a:xfrm>
            <a:prstGeom prst="rect">
              <a:avLst/>
            </a:prstGeom>
            <a:noFill/>
            <a:ln>
              <a:noFill/>
            </a:ln>
          </p:spPr>
        </p:pic>
        <p:sp>
          <p:nvSpPr>
            <p:cNvPr id="2" name="TextBox 1"/>
            <p:cNvSpPr txBox="1">
              <a:spLocks/>
            </p:cNvSpPr>
            <p:nvPr/>
          </p:nvSpPr>
          <p:spPr>
            <a:xfrm>
              <a:off x="5971742" y="5203795"/>
              <a:ext cx="2350323" cy="430887"/>
            </a:xfrm>
            <a:prstGeom prst="rect">
              <a:avLst/>
            </a:prstGeom>
            <a:noFill/>
          </p:spPr>
          <p:txBody>
            <a:bodyPr wrap="none" rtlCol="0">
              <a:spAutoFit/>
            </a:bodyPr>
            <a:lstStyle/>
            <a:p>
              <a:r>
                <a:rPr lang="en-US" sz="2200" b="1" dirty="0" smtClean="0">
                  <a:solidFill>
                    <a:srgbClr val="FFFFFF"/>
                  </a:solidFill>
                  <a:uFillTx/>
                  <a:latin typeface="Century Gothic" panose="020B0502020202020204" pitchFamily="34" charset="0"/>
                </a:rPr>
                <a:t>S</a:t>
              </a:r>
              <a:r>
                <a:rPr lang="en-US" sz="2200" dirty="0" smtClean="0">
                  <a:solidFill>
                    <a:srgbClr val="FFFFFF"/>
                  </a:solidFill>
                  <a:uFillTx/>
                  <a:latin typeface="Century Gothic" panose="020B0502020202020204" pitchFamily="34" charset="0"/>
                </a:rPr>
                <a:t>inkhole Density</a:t>
              </a:r>
              <a:endParaRPr lang="en-US" sz="2200" dirty="0">
                <a:solidFill>
                  <a:srgbClr val="FFFFFF"/>
                </a:solidFill>
                <a:uFillTx/>
                <a:latin typeface="Century Gothic" panose="020B0502020202020204" pitchFamily="34" charset="0"/>
              </a:endParaRPr>
            </a:p>
          </p:txBody>
        </p:sp>
      </p:gr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p:cNvSpPr>
          <p:nvPr/>
        </p:nvSpPr>
        <p:spPr>
          <a:xfrm>
            <a:off x="328562" y="341513"/>
            <a:ext cx="8485500" cy="523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1" i="0" u="none" strike="noStrike" cap="none" baseline="0" dirty="0">
                <a:solidFill>
                  <a:schemeClr val="accent1"/>
                </a:solidFill>
                <a:uFillTx/>
                <a:latin typeface="Century Gothic" panose="020B0502020202020204" pitchFamily="34" charset="0"/>
                <a:ea typeface="Questrial"/>
                <a:cs typeface="Questrial"/>
                <a:sym typeface="Questrial"/>
              </a:rPr>
              <a:t>DRASTICS water contamination risk map</a:t>
            </a:r>
          </a:p>
        </p:txBody>
      </p:sp>
      <p:graphicFrame>
        <p:nvGraphicFramePr>
          <p:cNvPr id="287" name="Shape 287"/>
          <p:cNvGraphicFramePr/>
          <p:nvPr/>
        </p:nvGraphicFramePr>
        <p:xfrm>
          <a:off x="433633" y="1279228"/>
          <a:ext cx="8122350" cy="3342770"/>
        </p:xfrm>
        <a:graphic>
          <a:graphicData uri="http://schemas.openxmlformats.org/drawingml/2006/table">
            <a:tbl>
              <a:tblPr firstRow="1" bandRow="1">
                <a:noFill/>
                <a:tableStyleId>{08AFAE4E-4048-4034-9E28-04C67F62FD31}</a:tableStyleId>
              </a:tblPr>
              <a:tblGrid>
                <a:gridCol w="1197200"/>
                <a:gridCol w="3412500"/>
                <a:gridCol w="3512650"/>
              </a:tblGrid>
              <a:tr h="377175">
                <a:tc>
                  <a:txBody>
                    <a:bodyPr/>
                    <a:lstStyle/>
                    <a:p>
                      <a:pPr marL="0" marR="0" lvl="0" indent="0" algn="l" rtl="0">
                        <a:spcBef>
                          <a:spcPts val="0"/>
                        </a:spcBef>
                        <a:buNone/>
                      </a:pPr>
                      <a:endParaRPr sz="1800" u="none" strike="noStrike" cap="none" baseline="0" dirty="0">
                        <a:uFillTx/>
                      </a:endParaRPr>
                    </a:p>
                  </a:txBody>
                  <a:tcPr marL="91450" marR="91450" marT="45725" marB="45725"/>
                </a:tc>
                <a:tc>
                  <a:txBody>
                    <a:bodyPr/>
                    <a:lstStyle/>
                    <a:p>
                      <a:pPr marL="0" marR="0" lvl="0" indent="0" algn="ctr" rtl="0">
                        <a:spcBef>
                          <a:spcPts val="0"/>
                        </a:spcBef>
                        <a:buSzPct val="25000"/>
                        <a:buNone/>
                      </a:pPr>
                      <a:r>
                        <a:rPr lang="en-US" sz="1800" u="none" strike="noStrike" cap="none" baseline="0" dirty="0">
                          <a:uFillTx/>
                        </a:rPr>
                        <a:t>2002</a:t>
                      </a:r>
                    </a:p>
                  </a:txBody>
                  <a:tcPr marL="91450" marR="91450" marT="45725" marB="45725"/>
                </a:tc>
                <a:tc>
                  <a:txBody>
                    <a:bodyPr/>
                    <a:lstStyle/>
                    <a:p>
                      <a:pPr marL="0" marR="0" lvl="0" indent="0" algn="ctr" rtl="0">
                        <a:spcBef>
                          <a:spcPts val="0"/>
                        </a:spcBef>
                        <a:buSzPct val="25000"/>
                        <a:buNone/>
                      </a:pPr>
                      <a:r>
                        <a:rPr lang="en-US" sz="1800" u="none" strike="noStrike" cap="none" baseline="0">
                          <a:uFillTx/>
                        </a:rPr>
                        <a:t>2009</a:t>
                      </a:r>
                    </a:p>
                  </a:txBody>
                  <a:tcPr marL="91450" marR="91450" marT="45725" marB="45725"/>
                </a:tc>
              </a:tr>
              <a:tr h="2142625">
                <a:tc>
                  <a:txBody>
                    <a:bodyPr/>
                    <a:lstStyle/>
                    <a:p>
                      <a:pPr marL="0" marR="0" lvl="0" indent="0" algn="l" rtl="0">
                        <a:spcBef>
                          <a:spcPts val="0"/>
                        </a:spcBef>
                        <a:buSzPct val="25000"/>
                        <a:buNone/>
                      </a:pPr>
                      <a:r>
                        <a:rPr lang="en-US" sz="1600" u="none" strike="noStrike" cap="none" baseline="0" dirty="0">
                          <a:uFillTx/>
                        </a:rPr>
                        <a:t>DRASTCS MAP</a:t>
                      </a:r>
                    </a:p>
                  </a:txBody>
                  <a:tcPr marL="91450" marR="91450" marT="45725" marB="45725" anchor="ctr"/>
                </a:tc>
                <a:tc>
                  <a:txBody>
                    <a:bodyPr/>
                    <a:lstStyle/>
                    <a:p>
                      <a:pPr marL="0" marR="0" lvl="0" indent="0" algn="l" rtl="0">
                        <a:spcBef>
                          <a:spcPts val="0"/>
                        </a:spcBef>
                        <a:buNone/>
                      </a:pPr>
                      <a:endParaRPr sz="1800" u="none" strike="noStrike" cap="none" baseline="0">
                        <a:uFillTx/>
                      </a:endParaRPr>
                    </a:p>
                  </a:txBody>
                  <a:tcPr marL="91450" marR="91450" marT="45725" marB="45725"/>
                </a:tc>
                <a:tc>
                  <a:txBody>
                    <a:bodyPr/>
                    <a:lstStyle/>
                    <a:p>
                      <a:pPr marL="0" marR="0" lvl="0" indent="0" algn="l" rtl="0">
                        <a:spcBef>
                          <a:spcPts val="0"/>
                        </a:spcBef>
                        <a:buNone/>
                      </a:pPr>
                      <a:endParaRPr sz="1800" u="none" strike="noStrike" cap="none" baseline="0">
                        <a:uFillTx/>
                      </a:endParaRPr>
                    </a:p>
                  </a:txBody>
                  <a:tcPr marL="91450" marR="91450" marT="45725" marB="45725"/>
                </a:tc>
              </a:tr>
              <a:tr h="537325">
                <a:tc>
                  <a:txBody>
                    <a:bodyPr/>
                    <a:lstStyle/>
                    <a:p>
                      <a:pPr marL="0" marR="0" lvl="0" indent="0" algn="l" rtl="0">
                        <a:spcBef>
                          <a:spcPts val="0"/>
                        </a:spcBef>
                        <a:buSzPct val="25000"/>
                        <a:buNone/>
                      </a:pPr>
                      <a:r>
                        <a:rPr lang="en-US" sz="1600" u="none" strike="noStrike" cap="none" baseline="0" dirty="0">
                          <a:uFillTx/>
                        </a:rPr>
                        <a:t>Mean DRASTICS VALUE</a:t>
                      </a:r>
                    </a:p>
                  </a:txBody>
                  <a:tcPr marL="91450" marR="91450" marT="45725" marB="45725" anchor="ctr"/>
                </a:tc>
                <a:tc>
                  <a:txBody>
                    <a:bodyPr/>
                    <a:lstStyle/>
                    <a:p>
                      <a:pPr marL="0" marR="0" lvl="0" indent="0" algn="ctr" rtl="0">
                        <a:spcBef>
                          <a:spcPts val="0"/>
                        </a:spcBef>
                        <a:buSzPct val="25000"/>
                        <a:buNone/>
                      </a:pPr>
                      <a:r>
                        <a:rPr lang="en-US" sz="2400" u="none" strike="noStrike" cap="none" baseline="0" dirty="0">
                          <a:uFillTx/>
                        </a:rPr>
                        <a:t>190.56</a:t>
                      </a:r>
                    </a:p>
                  </a:txBody>
                  <a:tcPr marL="91450" marR="91450" marT="45725" marB="45725" anchor="ctr"/>
                </a:tc>
                <a:tc>
                  <a:txBody>
                    <a:bodyPr/>
                    <a:lstStyle/>
                    <a:p>
                      <a:pPr marL="0" marR="0" lvl="0" indent="0" algn="ctr" rtl="0">
                        <a:spcBef>
                          <a:spcPts val="0"/>
                        </a:spcBef>
                        <a:buSzPct val="25000"/>
                        <a:buNone/>
                      </a:pPr>
                      <a:r>
                        <a:rPr lang="en-US" sz="2400" u="none" strike="noStrike" cap="none" baseline="0" dirty="0">
                          <a:uFillTx/>
                        </a:rPr>
                        <a:t>206.61</a:t>
                      </a:r>
                    </a:p>
                  </a:txBody>
                  <a:tcPr marL="91450" marR="91450" marT="45725" marB="45725" anchor="ctr"/>
                </a:tc>
              </a:tr>
            </a:tbl>
          </a:graphicData>
        </a:graphic>
      </p:graphicFrame>
      <p:pic>
        <p:nvPicPr>
          <p:cNvPr id="288" name="Shape 288"/>
          <p:cNvPicPr preferRelativeResize="0"/>
          <p:nvPr/>
        </p:nvPicPr>
        <p:blipFill rotWithShape="1">
          <a:blip r:embed="rId3"/>
          <a:srcRect/>
          <a:stretch/>
        </p:blipFill>
        <p:spPr>
          <a:xfrm>
            <a:off x="1654519" y="1868078"/>
            <a:ext cx="3343563" cy="1830888"/>
          </a:xfrm>
          <a:prstGeom prst="rect">
            <a:avLst/>
          </a:prstGeom>
          <a:noFill/>
          <a:ln>
            <a:noFill/>
          </a:ln>
        </p:spPr>
      </p:pic>
      <p:pic>
        <p:nvPicPr>
          <p:cNvPr id="289" name="Shape 289"/>
          <p:cNvPicPr preferRelativeResize="0"/>
          <p:nvPr/>
        </p:nvPicPr>
        <p:blipFill rotWithShape="1">
          <a:blip r:embed="rId4"/>
          <a:srcRect/>
          <a:stretch/>
        </p:blipFill>
        <p:spPr>
          <a:xfrm>
            <a:off x="5145032" y="1877506"/>
            <a:ext cx="3207160" cy="1754692"/>
          </a:xfrm>
          <a:prstGeom prst="rect">
            <a:avLst/>
          </a:prstGeom>
          <a:noFill/>
          <a:ln>
            <a:noFill/>
          </a:ln>
        </p:spPr>
      </p:pic>
      <p:sp>
        <p:nvSpPr>
          <p:cNvPr id="291" name="Shape 291"/>
          <p:cNvSpPr txBox="1">
            <a:spLocks/>
          </p:cNvSpPr>
          <p:nvPr/>
        </p:nvSpPr>
        <p:spPr>
          <a:xfrm>
            <a:off x="4735030" y="3799005"/>
            <a:ext cx="526105"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a:solidFill>
                  <a:srgbClr val="FF0000"/>
                </a:solidFill>
                <a:uFillTx/>
                <a:latin typeface="Questrial"/>
                <a:ea typeface="Questrial"/>
                <a:cs typeface="Questrial"/>
                <a:sym typeface="Questrial"/>
              </a:rPr>
              <a:t>&lt;</a:t>
            </a:r>
          </a:p>
        </p:txBody>
      </p:sp>
      <p:sp>
        <p:nvSpPr>
          <p:cNvPr id="292" name="Shape 292"/>
          <p:cNvSpPr txBox="1">
            <a:spLocks noGrp="1"/>
          </p:cNvSpPr>
          <p:nvPr>
            <p:ph type="body" idx="1"/>
          </p:nvPr>
        </p:nvSpPr>
        <p:spPr>
          <a:xfrm>
            <a:off x="744762" y="5043339"/>
            <a:ext cx="7607430" cy="1369575"/>
          </a:xfrm>
          <a:prstGeom prst="rect">
            <a:avLst/>
          </a:prstGeom>
          <a:noFill/>
          <a:ln>
            <a:noFill/>
          </a:ln>
        </p:spPr>
        <p:txBody>
          <a:bodyPr wrap="square" lIns="91425" tIns="91425" rIns="91425" bIns="91425" anchor="t" anchorCtr="0">
            <a:spAutoFit/>
          </a:bodyPr>
          <a:lstStyle/>
          <a:p>
            <a:pPr marL="342900" indent="-342900" algn="l">
              <a:lnSpc>
                <a:spcPct val="100000"/>
              </a:lnSpc>
              <a:spcAft>
                <a:spcPts val="600"/>
              </a:spcAft>
              <a:buClr>
                <a:schemeClr val="accent1"/>
              </a:buClr>
              <a:buFont typeface="Webdings" panose="05030102010509060703" pitchFamily="18" charset="2"/>
              <a:buChar char="4"/>
            </a:pPr>
            <a:r>
              <a:rPr lang="en-US" sz="2400" kern="1200" dirty="0">
                <a:solidFill>
                  <a:schemeClr val="tx1"/>
                </a:solidFill>
                <a:uFillTx/>
                <a:latin typeface="Century Gothic" panose="020B0502020202020204" pitchFamily="34" charset="0"/>
                <a:ea typeface="+mn-ea"/>
                <a:cs typeface="+mn-cs"/>
              </a:rPr>
              <a:t>Overall water contamination risk has increased</a:t>
            </a:r>
          </a:p>
          <a:p>
            <a:pPr marL="342900" indent="-342900" algn="l">
              <a:lnSpc>
                <a:spcPct val="100000"/>
              </a:lnSpc>
              <a:spcAft>
                <a:spcPts val="600"/>
              </a:spcAft>
              <a:buClr>
                <a:schemeClr val="accent1"/>
              </a:buClr>
              <a:buFont typeface="Webdings" panose="05030102010509060703" pitchFamily="18" charset="2"/>
              <a:buChar char="4"/>
            </a:pPr>
            <a:r>
              <a:rPr lang="en-US" sz="2400" kern="1200" dirty="0">
                <a:solidFill>
                  <a:schemeClr val="tx1"/>
                </a:solidFill>
                <a:uFillTx/>
                <a:latin typeface="Century Gothic" panose="020B0502020202020204" pitchFamily="34" charset="0"/>
                <a:ea typeface="+mn-ea"/>
                <a:cs typeface="+mn-cs"/>
              </a:rPr>
              <a:t>Spatial variation of water contamination risk has increased</a:t>
            </a:r>
          </a:p>
        </p:txBody>
      </p:sp>
      <p:pic>
        <p:nvPicPr>
          <p:cNvPr id="1026" name="Picture 2"/>
          <p:cNvPicPr>
            <a:picLocks noChangeAspect="1" noChangeArrowheads="1"/>
          </p:cNvPicPr>
          <p:nvPr/>
        </p:nvPicPr>
        <p:blipFill>
          <a:blip r:embed="rId5"/>
          <a:srcRect/>
          <a:stretch>
            <a:fillRect/>
          </a:stretch>
        </p:blipFill>
        <p:spPr bwMode="auto">
          <a:xfrm>
            <a:off x="497896" y="3118260"/>
            <a:ext cx="1089796" cy="51393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Shape 298"/>
          <p:cNvPicPr preferRelativeResize="0"/>
          <p:nvPr/>
        </p:nvPicPr>
        <p:blipFill rotWithShape="1">
          <a:blip r:embed="rId3"/>
          <a:srcRect/>
          <a:stretch/>
        </p:blipFill>
        <p:spPr>
          <a:xfrm>
            <a:off x="4792855" y="1113283"/>
            <a:ext cx="4095981" cy="2240980"/>
          </a:xfrm>
          <a:prstGeom prst="rect">
            <a:avLst/>
          </a:prstGeom>
          <a:noFill/>
          <a:ln>
            <a:noFill/>
          </a:ln>
        </p:spPr>
      </p:pic>
      <p:sp>
        <p:nvSpPr>
          <p:cNvPr id="299" name="Shape 299"/>
          <p:cNvSpPr>
            <a:spLocks/>
          </p:cNvSpPr>
          <p:nvPr/>
        </p:nvSpPr>
        <p:spPr>
          <a:xfrm>
            <a:off x="4853623" y="1346354"/>
            <a:ext cx="2460394" cy="2007908"/>
          </a:xfrm>
          <a:prstGeom prst="ellipse">
            <a:avLst/>
          </a:prstGeom>
          <a:noFill/>
          <a:ln w="38100" cap="flat" cmpd="sng">
            <a:solidFill>
              <a:srgbClr val="3480C7"/>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uFillTx/>
              <a:latin typeface="Questrial"/>
              <a:ea typeface="Questrial"/>
              <a:cs typeface="Questrial"/>
              <a:sym typeface="Questrial"/>
            </a:endParaRPr>
          </a:p>
        </p:txBody>
      </p:sp>
      <p:pic>
        <p:nvPicPr>
          <p:cNvPr id="300" name="Shape 300"/>
          <p:cNvPicPr preferRelativeResize="0"/>
          <p:nvPr/>
        </p:nvPicPr>
        <p:blipFill rotWithShape="1">
          <a:blip r:embed="rId4"/>
          <a:srcRect/>
          <a:stretch/>
        </p:blipFill>
        <p:spPr>
          <a:xfrm>
            <a:off x="466727" y="1181504"/>
            <a:ext cx="4137117" cy="2265428"/>
          </a:xfrm>
          <a:prstGeom prst="rect">
            <a:avLst/>
          </a:prstGeom>
          <a:noFill/>
          <a:ln>
            <a:noFill/>
          </a:ln>
        </p:spPr>
      </p:pic>
      <p:sp>
        <p:nvSpPr>
          <p:cNvPr id="301" name="Shape 301"/>
          <p:cNvSpPr>
            <a:spLocks/>
          </p:cNvSpPr>
          <p:nvPr/>
        </p:nvSpPr>
        <p:spPr>
          <a:xfrm>
            <a:off x="3053086" y="1384032"/>
            <a:ext cx="1395168" cy="2007908"/>
          </a:xfrm>
          <a:prstGeom prst="ellipse">
            <a:avLst/>
          </a:prstGeom>
          <a:noFill/>
          <a:ln w="38100" cap="flat" cmpd="sng">
            <a:solidFill>
              <a:srgbClr val="3480C7"/>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uFillTx/>
              <a:latin typeface="Questrial"/>
              <a:ea typeface="Questrial"/>
              <a:cs typeface="Questrial"/>
              <a:sym typeface="Questrial"/>
            </a:endParaRPr>
          </a:p>
        </p:txBody>
      </p:sp>
      <p:sp>
        <p:nvSpPr>
          <p:cNvPr id="302" name="Shape 302"/>
          <p:cNvSpPr>
            <a:spLocks/>
          </p:cNvSpPr>
          <p:nvPr/>
        </p:nvSpPr>
        <p:spPr>
          <a:xfrm>
            <a:off x="7491282" y="1346354"/>
            <a:ext cx="1395168" cy="2007908"/>
          </a:xfrm>
          <a:prstGeom prst="ellipse">
            <a:avLst/>
          </a:prstGeom>
          <a:noFill/>
          <a:ln w="38100" cap="flat" cmpd="sng">
            <a:solidFill>
              <a:srgbClr val="3480C7"/>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uFillTx/>
              <a:latin typeface="Questrial"/>
              <a:ea typeface="Questrial"/>
              <a:cs typeface="Questrial"/>
              <a:sym typeface="Questrial"/>
            </a:endParaRPr>
          </a:p>
        </p:txBody>
      </p:sp>
      <p:sp>
        <p:nvSpPr>
          <p:cNvPr id="303" name="Shape 303"/>
          <p:cNvSpPr txBox="1">
            <a:spLocks noGrp="1"/>
          </p:cNvSpPr>
          <p:nvPr>
            <p:ph type="body" idx="1"/>
          </p:nvPr>
        </p:nvSpPr>
        <p:spPr>
          <a:xfrm>
            <a:off x="416579" y="1051558"/>
            <a:ext cx="1465243" cy="33247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2000" b="1" i="0" u="none" strike="noStrike" cap="none" baseline="0" dirty="0" smtClean="0">
                <a:solidFill>
                  <a:schemeClr val="dk1"/>
                </a:solidFill>
                <a:uFillTx/>
                <a:latin typeface="Century Gothic" panose="020B0502020202020204" pitchFamily="34" charset="0"/>
                <a:sym typeface="Questrial"/>
              </a:rPr>
              <a:t>2002</a:t>
            </a:r>
            <a:endParaRPr lang="en-US" sz="2000" b="1" i="0" u="none" strike="noStrike" cap="none" baseline="0" dirty="0">
              <a:solidFill>
                <a:schemeClr val="dk1"/>
              </a:solidFill>
              <a:uFillTx/>
              <a:latin typeface="Century Gothic" panose="020B0502020202020204" pitchFamily="34" charset="0"/>
              <a:sym typeface="Questrial"/>
            </a:endParaRPr>
          </a:p>
        </p:txBody>
      </p:sp>
      <p:sp>
        <p:nvSpPr>
          <p:cNvPr id="304" name="Shape 304"/>
          <p:cNvSpPr txBox="1">
            <a:spLocks noGrp="1"/>
          </p:cNvSpPr>
          <p:nvPr>
            <p:ph type="body" idx="2"/>
          </p:nvPr>
        </p:nvSpPr>
        <p:spPr>
          <a:xfrm>
            <a:off x="4708805" y="1067719"/>
            <a:ext cx="1465243" cy="33247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2000" b="1" i="0" u="none" strike="noStrike" cap="none" baseline="0" dirty="0">
                <a:solidFill>
                  <a:schemeClr val="dk1"/>
                </a:solidFill>
                <a:uFillTx/>
                <a:latin typeface="Century Gothic" panose="020B0502020202020204" pitchFamily="34" charset="0"/>
                <a:sym typeface="Questrial"/>
              </a:rPr>
              <a:t>2009</a:t>
            </a:r>
          </a:p>
        </p:txBody>
      </p:sp>
      <p:pic>
        <p:nvPicPr>
          <p:cNvPr id="305" name="Shape 305"/>
          <p:cNvPicPr preferRelativeResize="0"/>
          <p:nvPr/>
        </p:nvPicPr>
        <p:blipFill rotWithShape="1">
          <a:blip r:embed="rId5"/>
          <a:srcRect/>
          <a:stretch/>
        </p:blipFill>
        <p:spPr>
          <a:xfrm>
            <a:off x="4512190" y="3670183"/>
            <a:ext cx="3951394" cy="2114616"/>
          </a:xfrm>
          <a:prstGeom prst="rect">
            <a:avLst/>
          </a:prstGeom>
          <a:noFill/>
          <a:ln>
            <a:noFill/>
          </a:ln>
        </p:spPr>
      </p:pic>
      <p:sp>
        <p:nvSpPr>
          <p:cNvPr id="306" name="Shape 306"/>
          <p:cNvSpPr>
            <a:spLocks/>
          </p:cNvSpPr>
          <p:nvPr/>
        </p:nvSpPr>
        <p:spPr>
          <a:xfrm>
            <a:off x="395926" y="3691330"/>
            <a:ext cx="4396929" cy="2923847"/>
          </a:xfrm>
          <a:prstGeom prst="rect">
            <a:avLst/>
          </a:prstGeom>
          <a:noFill/>
          <a:ln>
            <a:noFill/>
          </a:ln>
        </p:spPr>
        <p:txBody>
          <a:bodyPr wrap="square" lIns="91425" tIns="91425" rIns="91425" bIns="91425" anchor="t" anchorCtr="0">
            <a:spAutoFit/>
          </a:bodyPr>
          <a:lstStyle/>
          <a:p>
            <a:pPr marL="342900" indent="-342900">
              <a:spcAft>
                <a:spcPts val="600"/>
              </a:spcAft>
              <a:buClr>
                <a:schemeClr val="accent1"/>
              </a:buClr>
              <a:buFont typeface="Webdings" panose="05030102010509060703" pitchFamily="18" charset="2"/>
              <a:buChar char="4"/>
            </a:pPr>
            <a:r>
              <a:rPr lang="en-US" sz="2400" kern="1200" dirty="0">
                <a:solidFill>
                  <a:schemeClr val="tx1"/>
                </a:solidFill>
                <a:uFillTx/>
                <a:latin typeface="Century Gothic" panose="020B0502020202020204" pitchFamily="34" charset="0"/>
                <a:ea typeface="+mn-ea"/>
                <a:cs typeface="+mn-cs"/>
                <a:sym typeface="Questrial"/>
              </a:rPr>
              <a:t>West Dougherty County: detailed monitoring</a:t>
            </a:r>
          </a:p>
          <a:p>
            <a:pPr marL="342900" indent="-342900">
              <a:spcAft>
                <a:spcPts val="600"/>
              </a:spcAft>
              <a:buClr>
                <a:schemeClr val="accent1"/>
              </a:buClr>
              <a:buFont typeface="Webdings" panose="05030102010509060703" pitchFamily="18" charset="2"/>
              <a:buChar char="4"/>
            </a:pPr>
            <a:r>
              <a:rPr lang="en-US" sz="2400" kern="1200" dirty="0">
                <a:solidFill>
                  <a:schemeClr val="tx1"/>
                </a:solidFill>
                <a:uFillTx/>
                <a:latin typeface="Century Gothic" panose="020B0502020202020204" pitchFamily="34" charset="0"/>
                <a:ea typeface="+mn-ea"/>
                <a:cs typeface="+mn-cs"/>
                <a:sym typeface="Questrial"/>
              </a:rPr>
              <a:t>East Dougherty County: High risk area was dominated by agricultural land close to urban </a:t>
            </a:r>
            <a:r>
              <a:rPr lang="en-US" sz="2400" kern="1200" dirty="0" smtClean="0">
                <a:solidFill>
                  <a:schemeClr val="tx1"/>
                </a:solidFill>
                <a:uFillTx/>
                <a:latin typeface="Century Gothic" panose="020B0502020202020204" pitchFamily="34" charset="0"/>
                <a:ea typeface="+mn-ea"/>
                <a:cs typeface="+mn-cs"/>
                <a:sym typeface="Questrial"/>
              </a:rPr>
              <a:t>areas </a:t>
            </a:r>
            <a:endParaRPr lang="en-US" sz="2400" kern="1200" dirty="0">
              <a:solidFill>
                <a:schemeClr val="tx1"/>
              </a:solidFill>
              <a:uFillTx/>
              <a:latin typeface="Century Gothic" panose="020B0502020202020204" pitchFamily="34" charset="0"/>
              <a:ea typeface="+mn-ea"/>
              <a:cs typeface="+mn-cs"/>
              <a:sym typeface="Questrial"/>
            </a:endParaRPr>
          </a:p>
          <a:p>
            <a:pPr marL="342900" indent="-342900">
              <a:spcAft>
                <a:spcPts val="600"/>
              </a:spcAft>
              <a:buClr>
                <a:schemeClr val="accent1"/>
              </a:buClr>
              <a:buFont typeface="Webdings" panose="05030102010509060703" pitchFamily="18" charset="2"/>
              <a:buChar char="4"/>
            </a:pPr>
            <a:endParaRPr sz="2400" kern="1200" dirty="0">
              <a:solidFill>
                <a:schemeClr val="tx1"/>
              </a:solidFill>
              <a:uFillTx/>
              <a:latin typeface="Century Gothic" panose="020B0502020202020204" pitchFamily="34" charset="0"/>
              <a:ea typeface="+mn-ea"/>
              <a:cs typeface="+mn-cs"/>
              <a:sym typeface="Questrial"/>
            </a:endParaRPr>
          </a:p>
        </p:txBody>
      </p:sp>
      <p:sp>
        <p:nvSpPr>
          <p:cNvPr id="307" name="Shape 307"/>
          <p:cNvSpPr txBox="1">
            <a:spLocks/>
          </p:cNvSpPr>
          <p:nvPr/>
        </p:nvSpPr>
        <p:spPr>
          <a:xfrm>
            <a:off x="328562" y="341513"/>
            <a:ext cx="8485500" cy="523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1" i="0" u="none" strike="noStrike" cap="none" baseline="0" dirty="0">
                <a:solidFill>
                  <a:schemeClr val="accent1"/>
                </a:solidFill>
                <a:uFillTx/>
                <a:latin typeface="Century Gothic" panose="020B0502020202020204" pitchFamily="34" charset="0"/>
                <a:ea typeface="Questrial"/>
                <a:cs typeface="Questrial"/>
                <a:sym typeface="Questrial"/>
              </a:rPr>
              <a:t>DRASTICS water contamination risk map</a:t>
            </a: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749808" y="533400"/>
            <a:ext cx="7653528" cy="744597"/>
          </a:xfrm>
          <a:prstGeom prst="rect">
            <a:avLst/>
          </a:prstGeom>
          <a:noFill/>
          <a:ln>
            <a:noFill/>
          </a:ln>
        </p:spPr>
        <p:txBody>
          <a:bodyPr lIns="91425" tIns="45700" rIns="91425" bIns="45700" anchor="t" anchorCtr="0">
            <a:noAutofit/>
          </a:bodyPr>
          <a:lstStyle/>
          <a:p>
            <a:pPr>
              <a:buClr>
                <a:schemeClr val="accent1"/>
              </a:buClr>
              <a:buSzPct val="25000"/>
              <a:buFont typeface="Arial"/>
            </a:pPr>
            <a:r>
              <a:rPr lang="en-US" sz="4000" b="1" dirty="0">
                <a:solidFill>
                  <a:schemeClr val="accent1"/>
                </a:solidFill>
                <a:uFillTx/>
                <a:latin typeface="Century Gothic" panose="020B0502020202020204" pitchFamily="34" charset="0"/>
              </a:rPr>
              <a:t>Conclusions</a:t>
            </a:r>
          </a:p>
        </p:txBody>
      </p:sp>
      <p:sp>
        <p:nvSpPr>
          <p:cNvPr id="314" name="Shape 314"/>
          <p:cNvSpPr txBox="1">
            <a:spLocks noGrp="1"/>
          </p:cNvSpPr>
          <p:nvPr>
            <p:ph type="body" idx="2"/>
          </p:nvPr>
        </p:nvSpPr>
        <p:spPr>
          <a:xfrm>
            <a:off x="314036" y="1447800"/>
            <a:ext cx="8682480" cy="4924395"/>
          </a:xfrm>
          <a:prstGeom prst="rect">
            <a:avLst/>
          </a:prstGeom>
        </p:spPr>
        <p:txBody>
          <a:bodyPr wrap="square">
            <a:spAutoFit/>
          </a:bodyPr>
          <a:lstStyle/>
          <a:p>
            <a:pPr marL="342900" indent="-342900" algn="l">
              <a:lnSpc>
                <a:spcPct val="100000"/>
              </a:lnSpc>
              <a:spcAft>
                <a:spcPts val="600"/>
              </a:spcAft>
              <a:buFont typeface="Webdings" panose="05030102010509060703" pitchFamily="18" charset="2"/>
              <a:buChar char="4"/>
            </a:pPr>
            <a:r>
              <a:rPr lang="en-US" sz="2400" b="0" kern="1200" dirty="0">
                <a:solidFill>
                  <a:schemeClr val="tx1"/>
                </a:solidFill>
                <a:uFillTx/>
                <a:latin typeface="Century Gothic" panose="020B0502020202020204" pitchFamily="34" charset="0"/>
                <a:ea typeface="+mn-ea"/>
                <a:cs typeface="+mn-cs"/>
              </a:rPr>
              <a:t>Groundwater storage change declined throughout the time </a:t>
            </a:r>
            <a:r>
              <a:rPr lang="en-US" sz="2400" b="0" kern="1200" dirty="0" smtClean="0">
                <a:solidFill>
                  <a:schemeClr val="tx1"/>
                </a:solidFill>
                <a:uFillTx/>
                <a:latin typeface="Century Gothic" panose="020B0502020202020204" pitchFamily="34" charset="0"/>
                <a:ea typeface="+mn-ea"/>
                <a:cs typeface="+mn-cs"/>
              </a:rPr>
              <a:t>period.</a:t>
            </a:r>
            <a:endParaRPr sz="2400" b="0" kern="1200" dirty="0">
              <a:solidFill>
                <a:schemeClr val="tx1"/>
              </a:solidFill>
              <a:uFillTx/>
              <a:latin typeface="Century Gothic" panose="020B0502020202020204" pitchFamily="34" charset="0"/>
              <a:ea typeface="+mn-ea"/>
              <a:cs typeface="+mn-cs"/>
            </a:endParaRPr>
          </a:p>
          <a:p>
            <a:pPr marL="342900" indent="-342900" algn="l">
              <a:lnSpc>
                <a:spcPct val="100000"/>
              </a:lnSpc>
              <a:spcAft>
                <a:spcPts val="600"/>
              </a:spcAft>
              <a:buFont typeface="Webdings" panose="05030102010509060703" pitchFamily="18" charset="2"/>
              <a:buChar char="4"/>
            </a:pPr>
            <a:r>
              <a:rPr lang="en-US" sz="2400" b="0" kern="1200" dirty="0">
                <a:solidFill>
                  <a:schemeClr val="tx1"/>
                </a:solidFill>
                <a:uFillTx/>
                <a:latin typeface="Century Gothic" panose="020B0502020202020204" pitchFamily="34" charset="0"/>
                <a:ea typeface="+mn-ea"/>
                <a:cs typeface="+mn-cs"/>
              </a:rPr>
              <a:t>A significant decline in groundwater storage occurred in the </a:t>
            </a:r>
            <a:r>
              <a:rPr lang="en-US" sz="2400" b="0" kern="1200" dirty="0" err="1">
                <a:solidFill>
                  <a:schemeClr val="tx1"/>
                </a:solidFill>
                <a:uFillTx/>
                <a:latin typeface="Century Gothic" panose="020B0502020202020204" pitchFamily="34" charset="0"/>
                <a:ea typeface="+mn-ea"/>
                <a:cs typeface="+mn-cs"/>
              </a:rPr>
              <a:t>Floridan</a:t>
            </a:r>
            <a:r>
              <a:rPr lang="en-US" sz="2400" b="0" kern="1200" dirty="0">
                <a:solidFill>
                  <a:schemeClr val="tx1"/>
                </a:solidFill>
                <a:uFillTx/>
                <a:latin typeface="Century Gothic" panose="020B0502020202020204" pitchFamily="34" charset="0"/>
                <a:ea typeface="+mn-ea"/>
                <a:cs typeface="+mn-cs"/>
              </a:rPr>
              <a:t> Aquifer from 2002 – 2009.</a:t>
            </a:r>
            <a:endParaRPr sz="2400" b="0" kern="1200" dirty="0">
              <a:solidFill>
                <a:schemeClr val="tx1"/>
              </a:solidFill>
              <a:uFillTx/>
              <a:latin typeface="Century Gothic" panose="020B0502020202020204" pitchFamily="34" charset="0"/>
              <a:ea typeface="+mn-ea"/>
              <a:cs typeface="+mn-cs"/>
            </a:endParaRPr>
          </a:p>
          <a:p>
            <a:pPr marL="342900" indent="-342900" algn="l">
              <a:lnSpc>
                <a:spcPct val="100000"/>
              </a:lnSpc>
              <a:spcAft>
                <a:spcPts val="600"/>
              </a:spcAft>
              <a:buFont typeface="Webdings" panose="05030102010509060703" pitchFamily="18" charset="2"/>
              <a:buChar char="4"/>
            </a:pPr>
            <a:r>
              <a:rPr lang="en-US" sz="2400" b="0" kern="1200" dirty="0">
                <a:solidFill>
                  <a:schemeClr val="tx1"/>
                </a:solidFill>
                <a:uFillTx/>
                <a:latin typeface="Century Gothic" panose="020B0502020202020204" pitchFamily="34" charset="0"/>
                <a:ea typeface="+mn-ea"/>
                <a:cs typeface="+mn-cs"/>
              </a:rPr>
              <a:t>Depletion of groundwater storage increases the risk of water shortages and sinkhole </a:t>
            </a:r>
            <a:r>
              <a:rPr lang="en-US" sz="2400" b="0" kern="1200" dirty="0" smtClean="0">
                <a:solidFill>
                  <a:schemeClr val="tx1"/>
                </a:solidFill>
                <a:uFillTx/>
                <a:latin typeface="Century Gothic" panose="020B0502020202020204" pitchFamily="34" charset="0"/>
                <a:ea typeface="+mn-ea"/>
                <a:cs typeface="+mn-cs"/>
              </a:rPr>
              <a:t>development.</a:t>
            </a:r>
            <a:endParaRPr sz="2400" b="0" kern="1200" dirty="0">
              <a:solidFill>
                <a:schemeClr val="tx1"/>
              </a:solidFill>
              <a:uFillTx/>
              <a:latin typeface="Century Gothic" panose="020B0502020202020204" pitchFamily="34" charset="0"/>
              <a:ea typeface="+mn-ea"/>
              <a:cs typeface="+mn-cs"/>
            </a:endParaRPr>
          </a:p>
          <a:p>
            <a:pPr marL="342900" indent="-342900" algn="l">
              <a:lnSpc>
                <a:spcPct val="100000"/>
              </a:lnSpc>
              <a:spcAft>
                <a:spcPts val="600"/>
              </a:spcAft>
              <a:buFont typeface="Webdings" panose="05030102010509060703" pitchFamily="18" charset="2"/>
              <a:buChar char="4"/>
            </a:pPr>
            <a:r>
              <a:rPr lang="en-US" sz="2400" b="0" kern="1200" dirty="0">
                <a:solidFill>
                  <a:schemeClr val="tx1"/>
                </a:solidFill>
                <a:uFillTx/>
                <a:latin typeface="Century Gothic" panose="020B0502020202020204" pitchFamily="34" charset="0"/>
                <a:ea typeface="+mn-ea"/>
                <a:cs typeface="+mn-cs"/>
              </a:rPr>
              <a:t>Due to the dramatic increases of groundwater contamination risk in the western part of Dougherty County, we recommend a detailed monitoring in this area. </a:t>
            </a:r>
            <a:endParaRPr sz="2400" b="0" kern="1200" dirty="0">
              <a:solidFill>
                <a:schemeClr val="tx1"/>
              </a:solidFill>
              <a:uFillTx/>
              <a:latin typeface="Century Gothic" panose="020B0502020202020204" pitchFamily="34" charset="0"/>
              <a:ea typeface="+mn-ea"/>
              <a:cs typeface="+mn-cs"/>
            </a:endParaRPr>
          </a:p>
          <a:p>
            <a:pPr marL="342900" indent="-342900" algn="l">
              <a:lnSpc>
                <a:spcPct val="100000"/>
              </a:lnSpc>
              <a:spcAft>
                <a:spcPts val="600"/>
              </a:spcAft>
              <a:buFont typeface="Webdings" panose="05030102010509060703" pitchFamily="18" charset="2"/>
              <a:buChar char="4"/>
            </a:pPr>
            <a:r>
              <a:rPr lang="en-US" sz="2400" b="0" kern="1200" dirty="0">
                <a:solidFill>
                  <a:schemeClr val="tx1"/>
                </a:solidFill>
                <a:uFillTx/>
                <a:latin typeface="Century Gothic" panose="020B0502020202020204" pitchFamily="34" charset="0"/>
                <a:ea typeface="+mn-ea"/>
                <a:cs typeface="+mn-cs"/>
              </a:rPr>
              <a:t>High-risk areas were dominated by agricultural land  close to urban areas</a:t>
            </a:r>
            <a:r>
              <a:rPr lang="en-US" sz="2400" b="0" kern="1200" dirty="0" smtClean="0">
                <a:solidFill>
                  <a:schemeClr val="tx1"/>
                </a:solidFill>
                <a:uFillTx/>
                <a:latin typeface="Century Gothic" panose="020B0502020202020204" pitchFamily="34" charset="0"/>
                <a:ea typeface="+mn-ea"/>
                <a:cs typeface="+mn-cs"/>
              </a:rPr>
              <a:t>.</a:t>
            </a:r>
            <a:endParaRPr lang="en-US" sz="2400" b="0" kern="1200" dirty="0">
              <a:solidFill>
                <a:schemeClr val="tx1"/>
              </a:solidFill>
              <a:uFillTx/>
              <a:latin typeface="Century Gothic" panose="020B0502020202020204" pitchFamily="34" charset="0"/>
              <a:ea typeface="+mn-ea"/>
              <a:cs typeface="+mn-cs"/>
            </a:endParaRP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749808" y="587676"/>
            <a:ext cx="7653528" cy="940755"/>
          </a:xfrm>
          <a:prstGeom prst="rect">
            <a:avLst/>
          </a:prstGeom>
          <a:noFill/>
          <a:ln>
            <a:noFill/>
          </a:ln>
        </p:spPr>
        <p:txBody>
          <a:bodyPr lIns="91425" tIns="45700" rIns="91425" bIns="45700" anchor="t" anchorCtr="0">
            <a:noAutofit/>
          </a:bodyPr>
          <a:lstStyle/>
          <a:p>
            <a:pPr>
              <a:buClr>
                <a:schemeClr val="accent1"/>
              </a:buClr>
              <a:buSzPct val="25000"/>
              <a:buFont typeface="Arial"/>
            </a:pPr>
            <a:r>
              <a:rPr lang="en-US" sz="4000" b="1" dirty="0">
                <a:solidFill>
                  <a:schemeClr val="accent1"/>
                </a:solidFill>
                <a:uFillTx/>
                <a:latin typeface="Century Gothic" panose="020B0502020202020204" pitchFamily="34" charset="0"/>
              </a:rPr>
              <a:t>Future Work</a:t>
            </a:r>
          </a:p>
        </p:txBody>
      </p:sp>
      <p:sp>
        <p:nvSpPr>
          <p:cNvPr id="321" name="Shape 321"/>
          <p:cNvSpPr txBox="1">
            <a:spLocks noGrp="1"/>
          </p:cNvSpPr>
          <p:nvPr>
            <p:ph type="body" idx="2"/>
          </p:nvPr>
        </p:nvSpPr>
        <p:spPr>
          <a:xfrm>
            <a:off x="442451" y="1400126"/>
            <a:ext cx="8598310" cy="4406304"/>
          </a:xfrm>
          <a:prstGeom prst="rect">
            <a:avLst/>
          </a:prstGeom>
        </p:spPr>
        <p:txBody>
          <a:bodyPr wrap="square">
            <a:spAutoFit/>
          </a:bodyPr>
          <a:lstStyle/>
          <a:p>
            <a:pPr marL="342900" indent="-342900" algn="l">
              <a:lnSpc>
                <a:spcPct val="100000"/>
              </a:lnSpc>
              <a:spcBef>
                <a:spcPts val="200"/>
              </a:spcBef>
              <a:buFont typeface="Webdings" panose="05030102010509060703" pitchFamily="18" charset="2"/>
              <a:buChar char="4"/>
            </a:pPr>
            <a:r>
              <a:rPr lang="en-US" sz="2800" b="0" kern="1200" dirty="0">
                <a:solidFill>
                  <a:schemeClr val="tx1"/>
                </a:solidFill>
                <a:uFillTx/>
                <a:latin typeface="Century Gothic" panose="020B0502020202020204" pitchFamily="34" charset="0"/>
                <a:ea typeface="+mn-ea"/>
                <a:cs typeface="+mn-cs"/>
              </a:rPr>
              <a:t>Research GRACE-derived groundwater forecasting </a:t>
            </a:r>
            <a:r>
              <a:rPr lang="en-US" sz="2800" b="0" kern="1200" dirty="0" smtClean="0">
                <a:solidFill>
                  <a:schemeClr val="tx1"/>
                </a:solidFill>
                <a:uFillTx/>
                <a:latin typeface="Century Gothic" panose="020B0502020202020204" pitchFamily="34" charset="0"/>
                <a:ea typeface="+mn-ea"/>
                <a:cs typeface="+mn-cs"/>
              </a:rPr>
              <a:t>models</a:t>
            </a:r>
          </a:p>
          <a:p>
            <a:pPr algn="l">
              <a:lnSpc>
                <a:spcPct val="100000"/>
              </a:lnSpc>
              <a:spcBef>
                <a:spcPts val="200"/>
              </a:spcBef>
            </a:pPr>
            <a:endParaRPr sz="2800" b="0" kern="1200" dirty="0">
              <a:solidFill>
                <a:schemeClr val="tx1"/>
              </a:solidFill>
              <a:uFillTx/>
              <a:latin typeface="Century Gothic" panose="020B0502020202020204" pitchFamily="34" charset="0"/>
              <a:ea typeface="+mn-ea"/>
              <a:cs typeface="+mn-cs"/>
            </a:endParaRPr>
          </a:p>
          <a:p>
            <a:pPr marL="342900" indent="-342900" algn="l">
              <a:lnSpc>
                <a:spcPct val="100000"/>
              </a:lnSpc>
              <a:spcBef>
                <a:spcPts val="200"/>
              </a:spcBef>
              <a:buFont typeface="Webdings" panose="05030102010509060703" pitchFamily="18" charset="2"/>
              <a:buChar char="4"/>
            </a:pPr>
            <a:r>
              <a:rPr lang="en-US" sz="2800" b="0" kern="1200" dirty="0" smtClean="0">
                <a:solidFill>
                  <a:schemeClr val="tx1"/>
                </a:solidFill>
                <a:uFillTx/>
                <a:latin typeface="Century Gothic" panose="020B0502020202020204" pitchFamily="34" charset="0"/>
                <a:ea typeface="+mn-ea"/>
                <a:cs typeface="+mn-cs"/>
              </a:rPr>
              <a:t>Develop a finer scale groundwater storage level monitoring model using </a:t>
            </a:r>
            <a:r>
              <a:rPr lang="en-US" sz="2800" b="0" kern="1200" dirty="0" smtClean="0">
                <a:solidFill>
                  <a:schemeClr val="tx1"/>
                </a:solidFill>
                <a:uFillTx/>
                <a:latin typeface="Century Gothic" panose="020B0502020202020204" pitchFamily="34" charset="0"/>
                <a:ea typeface="+mn-ea"/>
                <a:cs typeface="+mn-cs"/>
              </a:rPr>
              <a:t>GRACE</a:t>
            </a:r>
          </a:p>
          <a:p>
            <a:pPr algn="l">
              <a:lnSpc>
                <a:spcPct val="100000"/>
              </a:lnSpc>
              <a:spcBef>
                <a:spcPts val="200"/>
              </a:spcBef>
            </a:pPr>
            <a:endParaRPr lang="en-US" sz="2800" b="0" kern="1200" dirty="0" smtClean="0">
              <a:solidFill>
                <a:schemeClr val="tx1"/>
              </a:solidFill>
              <a:uFillTx/>
              <a:latin typeface="Century Gothic" panose="020B0502020202020204" pitchFamily="34" charset="0"/>
              <a:ea typeface="+mn-ea"/>
              <a:cs typeface="+mn-cs"/>
            </a:endParaRPr>
          </a:p>
          <a:p>
            <a:pPr marL="342900" indent="-342900" algn="l">
              <a:lnSpc>
                <a:spcPct val="100000"/>
              </a:lnSpc>
              <a:spcBef>
                <a:spcPts val="200"/>
              </a:spcBef>
              <a:buFont typeface="Webdings" panose="05030102010509060703" pitchFamily="18" charset="2"/>
              <a:buChar char="4"/>
            </a:pPr>
            <a:r>
              <a:rPr lang="en-US" sz="2800" b="0" kern="1200" dirty="0" smtClean="0">
                <a:solidFill>
                  <a:schemeClr val="tx1"/>
                </a:solidFill>
                <a:uFillTx/>
                <a:latin typeface="Century Gothic" panose="020B0502020202020204" pitchFamily="34" charset="0"/>
                <a:ea typeface="+mn-ea"/>
                <a:cs typeface="+mn-cs"/>
              </a:rPr>
              <a:t>Design a software package for DRASTICS model for public access</a:t>
            </a:r>
            <a:endParaRPr lang="en-US" sz="2800" b="0" kern="1200" dirty="0">
              <a:solidFill>
                <a:schemeClr val="tx1"/>
              </a:solidFill>
              <a:uFillTx/>
              <a:latin typeface="Century Gothic" panose="020B0502020202020204" pitchFamily="34" charset="0"/>
              <a:ea typeface="+mn-ea"/>
              <a:cs typeface="+mn-cs"/>
            </a:endParaRPr>
          </a:p>
          <a:p>
            <a:pPr algn="l">
              <a:lnSpc>
                <a:spcPct val="150000"/>
              </a:lnSpc>
              <a:spcBef>
                <a:spcPts val="200"/>
              </a:spcBef>
            </a:pPr>
            <a:endParaRPr sz="2800" b="0" kern="1200" dirty="0">
              <a:solidFill>
                <a:schemeClr val="tx1"/>
              </a:solidFill>
              <a:uFillTx/>
              <a:latin typeface="Century Gothic" panose="020B0502020202020204" pitchFamily="34" charset="0"/>
              <a:ea typeface="+mn-ea"/>
              <a:cs typeface="+mn-cs"/>
            </a:endParaRP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body" idx="1"/>
          </p:nvPr>
        </p:nvSpPr>
        <p:spPr>
          <a:xfrm>
            <a:off x="571208" y="1508611"/>
            <a:ext cx="8469275" cy="1014400"/>
          </a:xfrm>
          <a:prstGeom prst="rect">
            <a:avLst/>
          </a:prstGeom>
          <a:noFill/>
          <a:ln>
            <a:noFill/>
          </a:ln>
        </p:spPr>
        <p:txBody>
          <a:bodyPr lIns="91425" tIns="45700" rIns="91425" bIns="45700" anchor="t" anchorCtr="0">
            <a:noAutofit/>
          </a:bodyPr>
          <a:lstStyle/>
          <a:p>
            <a:pPr marL="0" marR="0" lvl="0" indent="0" algn="l" rtl="0">
              <a:lnSpc>
                <a:spcPct val="70000"/>
              </a:lnSpc>
              <a:spcBef>
                <a:spcPts val="0"/>
              </a:spcBef>
              <a:buClr>
                <a:schemeClr val="dk1"/>
              </a:buClr>
              <a:buSzPct val="25000"/>
              <a:buFont typeface="Arial"/>
              <a:buNone/>
            </a:pPr>
            <a:r>
              <a:rPr lang="en-US" i="1" u="none" strike="noStrike" cap="none" baseline="0" dirty="0">
                <a:solidFill>
                  <a:schemeClr val="dk1"/>
                </a:solidFill>
                <a:uFillTx/>
                <a:latin typeface="Century Gothic" panose="020B0502020202020204" pitchFamily="34" charset="0"/>
                <a:sym typeface="Questrial"/>
              </a:rPr>
              <a:t>Dr. Adam </a:t>
            </a:r>
            <a:r>
              <a:rPr lang="en-US" i="1" u="none" strike="noStrike" cap="none" baseline="0" dirty="0" err="1">
                <a:solidFill>
                  <a:schemeClr val="dk1"/>
                </a:solidFill>
                <a:uFillTx/>
                <a:latin typeface="Century Gothic" panose="020B0502020202020204" pitchFamily="34" charset="0"/>
                <a:sym typeface="Questrial"/>
              </a:rPr>
              <a:t>Milewski</a:t>
            </a:r>
            <a:r>
              <a:rPr lang="en-US" b="0" i="0" u="none" strike="noStrike" cap="none" baseline="0" dirty="0">
                <a:solidFill>
                  <a:schemeClr val="dk1"/>
                </a:solidFill>
                <a:uFillTx/>
                <a:latin typeface="Century Gothic" panose="020B0502020202020204" pitchFamily="34" charset="0"/>
                <a:sym typeface="Questrial"/>
              </a:rPr>
              <a:t>,</a:t>
            </a:r>
            <a:r>
              <a:rPr lang="en-US" b="1" i="0" u="none" strike="noStrike" cap="none" baseline="0" dirty="0">
                <a:solidFill>
                  <a:schemeClr val="dk1"/>
                </a:solidFill>
                <a:uFillTx/>
                <a:latin typeface="Century Gothic" panose="020B0502020202020204" pitchFamily="34" charset="0"/>
                <a:sym typeface="Questrial"/>
              </a:rPr>
              <a:t> </a:t>
            </a:r>
            <a:r>
              <a:rPr lang="en-US" b="0" u="none" strike="noStrike" cap="none" baseline="0" dirty="0">
                <a:solidFill>
                  <a:schemeClr val="dk1"/>
                </a:solidFill>
                <a:uFillTx/>
                <a:latin typeface="Century Gothic" panose="020B0502020202020204" pitchFamily="34" charset="0"/>
                <a:sym typeface="Questrial"/>
              </a:rPr>
              <a:t>Water Resources and Remote Sensing Laboratory, Department of Geology, The University of Georgia </a:t>
            </a:r>
          </a:p>
          <a:p>
            <a:pPr marL="0" marR="0" lvl="0" indent="0" algn="l" rtl="0">
              <a:lnSpc>
                <a:spcPct val="70000"/>
              </a:lnSpc>
              <a:spcBef>
                <a:spcPts val="1000"/>
              </a:spcBef>
              <a:buClr>
                <a:schemeClr val="dk1"/>
              </a:buClr>
              <a:buSzPct val="25000"/>
              <a:buFont typeface="Arial"/>
              <a:buNone/>
            </a:pPr>
            <a:r>
              <a:rPr lang="en-US" i="1" u="none" strike="noStrike" cap="none" baseline="0" dirty="0">
                <a:solidFill>
                  <a:schemeClr val="dk1"/>
                </a:solidFill>
                <a:uFillTx/>
                <a:latin typeface="Century Gothic" panose="020B0502020202020204" pitchFamily="34" charset="0"/>
                <a:sym typeface="Questrial"/>
              </a:rPr>
              <a:t>Matthew </a:t>
            </a:r>
            <a:r>
              <a:rPr lang="en-US" i="1" u="none" strike="noStrike" cap="none" baseline="0" dirty="0" err="1">
                <a:solidFill>
                  <a:schemeClr val="dk1"/>
                </a:solidFill>
                <a:uFillTx/>
                <a:latin typeface="Century Gothic" panose="020B0502020202020204" pitchFamily="34" charset="0"/>
                <a:sym typeface="Questrial"/>
              </a:rPr>
              <a:t>Cahalan</a:t>
            </a:r>
            <a:r>
              <a:rPr lang="en-US" b="0" i="1" u="none" strike="noStrike" cap="none" baseline="0" dirty="0">
                <a:solidFill>
                  <a:schemeClr val="dk1"/>
                </a:solidFill>
                <a:uFillTx/>
                <a:latin typeface="Century Gothic" panose="020B0502020202020204" pitchFamily="34" charset="0"/>
                <a:sym typeface="Questrial"/>
              </a:rPr>
              <a:t>, </a:t>
            </a:r>
            <a:r>
              <a:rPr lang="en-US" b="0" u="none" strike="noStrike" cap="none" baseline="0" dirty="0">
                <a:solidFill>
                  <a:schemeClr val="dk1"/>
                </a:solidFill>
                <a:uFillTx/>
                <a:latin typeface="Century Gothic" panose="020B0502020202020204" pitchFamily="34" charset="0"/>
                <a:sym typeface="Questrial"/>
              </a:rPr>
              <a:t>The University of Georgia</a:t>
            </a:r>
          </a:p>
        </p:txBody>
      </p:sp>
      <p:sp>
        <p:nvSpPr>
          <p:cNvPr id="328" name="Shape 328"/>
          <p:cNvSpPr txBox="1">
            <a:spLocks noGrp="1"/>
          </p:cNvSpPr>
          <p:nvPr>
            <p:ph type="body" idx="2"/>
          </p:nvPr>
        </p:nvSpPr>
        <p:spPr>
          <a:xfrm>
            <a:off x="594358" y="2925185"/>
            <a:ext cx="8469275" cy="115283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chemeClr val="dk1"/>
              </a:buClr>
              <a:buSzPct val="25000"/>
              <a:buFont typeface="Arial"/>
              <a:buNone/>
            </a:pPr>
            <a:r>
              <a:rPr lang="en-US" sz="2000" i="1" u="none" strike="noStrike" cap="none" baseline="0" dirty="0">
                <a:solidFill>
                  <a:schemeClr val="dk1"/>
                </a:solidFill>
                <a:uFillTx/>
                <a:latin typeface="Century Gothic" panose="020B0502020202020204" pitchFamily="34" charset="0"/>
                <a:sym typeface="Questrial"/>
              </a:rPr>
              <a:t>Randy Weathersby</a:t>
            </a:r>
            <a:r>
              <a:rPr lang="en-US" sz="2000" b="0" i="0" u="none" strike="noStrike" cap="none" baseline="0" dirty="0">
                <a:solidFill>
                  <a:schemeClr val="dk1"/>
                </a:solidFill>
                <a:uFillTx/>
                <a:latin typeface="Century Gothic" panose="020B0502020202020204" pitchFamily="34" charset="0"/>
                <a:sym typeface="Questrial"/>
              </a:rPr>
              <a:t>,</a:t>
            </a:r>
            <a:r>
              <a:rPr lang="en-US" sz="2000" b="1" i="0" u="none" strike="noStrike" cap="none" baseline="0" dirty="0">
                <a:solidFill>
                  <a:schemeClr val="dk1"/>
                </a:solidFill>
                <a:uFillTx/>
                <a:latin typeface="Century Gothic" panose="020B0502020202020204" pitchFamily="34" charset="0"/>
                <a:sym typeface="Questrial"/>
              </a:rPr>
              <a:t> </a:t>
            </a:r>
            <a:r>
              <a:rPr lang="en-US" sz="2000" b="0" u="none" strike="noStrike" cap="none" baseline="0" dirty="0">
                <a:solidFill>
                  <a:schemeClr val="dk1"/>
                </a:solidFill>
                <a:uFillTx/>
                <a:latin typeface="Century Gothic" panose="020B0502020202020204" pitchFamily="34" charset="0"/>
                <a:sym typeface="Questrial"/>
              </a:rPr>
              <a:t>City of Albany and Dougherty County </a:t>
            </a:r>
            <a:r>
              <a:rPr lang="en-US" sz="2000" b="0" u="none" strike="noStrike" cap="none" baseline="0" dirty="0" smtClean="0">
                <a:solidFill>
                  <a:schemeClr val="dk1"/>
                </a:solidFill>
                <a:uFillTx/>
                <a:latin typeface="Century Gothic" panose="020B0502020202020204" pitchFamily="34" charset="0"/>
                <a:sym typeface="Questrial"/>
              </a:rPr>
              <a:t>Planning</a:t>
            </a:r>
            <a:r>
              <a:rPr lang="en-US" dirty="0">
                <a:latin typeface="Century Gothic" panose="020B0502020202020204" pitchFamily="34" charset="0"/>
              </a:rPr>
              <a:t> </a:t>
            </a:r>
            <a:r>
              <a:rPr lang="en-US" sz="2000" b="0" u="none" strike="noStrike" cap="none" baseline="0" dirty="0" smtClean="0">
                <a:solidFill>
                  <a:schemeClr val="dk1"/>
                </a:solidFill>
                <a:uFillTx/>
                <a:latin typeface="Century Gothic" panose="020B0502020202020204" pitchFamily="34" charset="0"/>
                <a:sym typeface="Questrial"/>
              </a:rPr>
              <a:t>and </a:t>
            </a:r>
            <a:r>
              <a:rPr lang="en-US" sz="2000" b="0" u="none" strike="noStrike" cap="none" baseline="0" dirty="0">
                <a:solidFill>
                  <a:schemeClr val="dk1"/>
                </a:solidFill>
                <a:uFillTx/>
                <a:latin typeface="Century Gothic" panose="020B0502020202020204" pitchFamily="34" charset="0"/>
                <a:sym typeface="Questrial"/>
              </a:rPr>
              <a:t>Development </a:t>
            </a:r>
            <a:r>
              <a:rPr lang="en-US" sz="2000" b="0" u="none" strike="noStrike" cap="none" baseline="0" dirty="0" smtClean="0">
                <a:solidFill>
                  <a:schemeClr val="dk1"/>
                </a:solidFill>
                <a:uFillTx/>
                <a:latin typeface="Century Gothic" panose="020B0502020202020204" pitchFamily="34" charset="0"/>
                <a:sym typeface="Questrial"/>
              </a:rPr>
              <a:t>Services,</a:t>
            </a:r>
            <a:r>
              <a:rPr lang="en-US" sz="2000" b="0" u="none" strike="noStrike" cap="none" dirty="0" smtClean="0">
                <a:solidFill>
                  <a:schemeClr val="dk1"/>
                </a:solidFill>
                <a:uFillTx/>
                <a:latin typeface="Century Gothic" panose="020B0502020202020204" pitchFamily="34" charset="0"/>
                <a:sym typeface="Questrial"/>
              </a:rPr>
              <a:t> </a:t>
            </a:r>
            <a:r>
              <a:rPr lang="en-US" sz="2000" b="0" u="none" strike="noStrike" cap="none" baseline="0" dirty="0" smtClean="0">
                <a:solidFill>
                  <a:schemeClr val="dk1"/>
                </a:solidFill>
                <a:uFillTx/>
                <a:latin typeface="Century Gothic" panose="020B0502020202020204" pitchFamily="34" charset="0"/>
                <a:sym typeface="Questrial"/>
              </a:rPr>
              <a:t>Southwest </a:t>
            </a:r>
            <a:r>
              <a:rPr lang="en-US" sz="2000" b="0" u="none" strike="noStrike" cap="none" baseline="0" dirty="0">
                <a:solidFill>
                  <a:schemeClr val="dk1"/>
                </a:solidFill>
                <a:uFillTx/>
                <a:latin typeface="Century Gothic" panose="020B0502020202020204" pitchFamily="34" charset="0"/>
                <a:sym typeface="Questrial"/>
              </a:rPr>
              <a:t>Georgia Water Resources Task Force</a:t>
            </a:r>
          </a:p>
        </p:txBody>
      </p:sp>
      <p:sp>
        <p:nvSpPr>
          <p:cNvPr id="329" name="Shape 329"/>
          <p:cNvSpPr txBox="1">
            <a:spLocks noGrp="1"/>
          </p:cNvSpPr>
          <p:nvPr>
            <p:ph type="body" idx="3"/>
          </p:nvPr>
        </p:nvSpPr>
        <p:spPr>
          <a:xfrm>
            <a:off x="594358" y="4439852"/>
            <a:ext cx="8051582" cy="70408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000" i="1" u="none" strike="noStrike" cap="none" baseline="0" dirty="0">
                <a:solidFill>
                  <a:schemeClr val="dk1"/>
                </a:solidFill>
                <a:uFillTx/>
                <a:latin typeface="Century Gothic" panose="020B0502020202020204" pitchFamily="34" charset="0"/>
                <a:sym typeface="Questrial"/>
              </a:rPr>
              <a:t>Kimberly Berry, Mohamed Amin, and </a:t>
            </a:r>
            <a:r>
              <a:rPr lang="en-US" sz="2000" i="1" u="none" strike="noStrike" cap="none" baseline="0" dirty="0" err="1">
                <a:solidFill>
                  <a:schemeClr val="dk1"/>
                </a:solidFill>
                <a:uFillTx/>
                <a:latin typeface="Century Gothic" panose="020B0502020202020204" pitchFamily="34" charset="0"/>
                <a:sym typeface="Questrial"/>
              </a:rPr>
              <a:t>Tunan</a:t>
            </a:r>
            <a:r>
              <a:rPr lang="en-US" sz="2000" i="1" u="none" strike="noStrike" cap="none" baseline="0" dirty="0">
                <a:solidFill>
                  <a:schemeClr val="dk1"/>
                </a:solidFill>
                <a:uFillTx/>
                <a:latin typeface="Century Gothic" panose="020B0502020202020204" pitchFamily="34" charset="0"/>
                <a:sym typeface="Questrial"/>
              </a:rPr>
              <a:t> Hu</a:t>
            </a:r>
            <a:r>
              <a:rPr lang="en-US" sz="2000" b="0" i="0" u="none" strike="noStrike" cap="none" baseline="0" dirty="0">
                <a:solidFill>
                  <a:schemeClr val="dk1"/>
                </a:solidFill>
                <a:uFillTx/>
                <a:latin typeface="Century Gothic" panose="020B0502020202020204" pitchFamily="34" charset="0"/>
                <a:sym typeface="Questrial"/>
              </a:rPr>
              <a:t>,</a:t>
            </a:r>
            <a:r>
              <a:rPr lang="en-US" sz="2000" b="1" i="0" u="none" strike="noStrike" cap="none" baseline="0" dirty="0">
                <a:solidFill>
                  <a:schemeClr val="dk1"/>
                </a:solidFill>
                <a:uFillTx/>
                <a:latin typeface="Century Gothic" panose="020B0502020202020204" pitchFamily="34" charset="0"/>
                <a:sym typeface="Questrial"/>
              </a:rPr>
              <a:t> </a:t>
            </a:r>
            <a:r>
              <a:rPr lang="en-US" sz="2000" b="0" i="0" u="none" strike="noStrike" cap="none" baseline="0" dirty="0">
                <a:solidFill>
                  <a:schemeClr val="dk1"/>
                </a:solidFill>
                <a:uFillTx/>
                <a:latin typeface="Century Gothic" panose="020B0502020202020204" pitchFamily="34" charset="0"/>
                <a:sym typeface="Questrial"/>
              </a:rPr>
              <a:t>Georgia Disasters and Water Resources Team, DEVELOP Summer </a:t>
            </a:r>
            <a:r>
              <a:rPr lang="en-US" sz="2000" b="0" i="0" u="none" strike="noStrike" cap="none" baseline="0" dirty="0" smtClean="0">
                <a:solidFill>
                  <a:schemeClr val="dk1"/>
                </a:solidFill>
                <a:uFillTx/>
                <a:latin typeface="Century Gothic" panose="020B0502020202020204" pitchFamily="34" charset="0"/>
                <a:sym typeface="Questrial"/>
              </a:rPr>
              <a:t>2015</a:t>
            </a:r>
            <a:endParaRPr dirty="0">
              <a:uFillTx/>
              <a:latin typeface="Century Gothic" panose="020B0502020202020204" pitchFamily="34" charset="0"/>
            </a:endParaRPr>
          </a:p>
        </p:txBody>
      </p:sp>
      <p:sp>
        <p:nvSpPr>
          <p:cNvPr id="330" name="Shape 330"/>
          <p:cNvSpPr txBox="1">
            <a:spLocks/>
          </p:cNvSpPr>
          <p:nvPr/>
        </p:nvSpPr>
        <p:spPr>
          <a:xfrm>
            <a:off x="571208" y="894835"/>
            <a:ext cx="257781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dirty="0">
                <a:solidFill>
                  <a:schemeClr val="accent1"/>
                </a:solidFill>
                <a:uFillTx/>
                <a:latin typeface="Century Gothic" panose="020B0502020202020204" pitchFamily="34" charset="0"/>
                <a:ea typeface="Questrial"/>
                <a:cs typeface="Questrial"/>
                <a:sym typeface="Questrial"/>
              </a:rPr>
              <a:t>Advisors</a:t>
            </a:r>
          </a:p>
        </p:txBody>
      </p:sp>
      <p:sp>
        <p:nvSpPr>
          <p:cNvPr id="331" name="Shape 331"/>
          <p:cNvSpPr txBox="1">
            <a:spLocks/>
          </p:cNvSpPr>
          <p:nvPr/>
        </p:nvSpPr>
        <p:spPr>
          <a:xfrm>
            <a:off x="594358" y="2487204"/>
            <a:ext cx="257781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dirty="0">
                <a:solidFill>
                  <a:schemeClr val="accent1"/>
                </a:solidFill>
                <a:uFillTx/>
                <a:latin typeface="Questrial"/>
                <a:ea typeface="Questrial"/>
                <a:cs typeface="Questrial"/>
                <a:sym typeface="Questrial"/>
              </a:rPr>
              <a:t>Partners</a:t>
            </a:r>
          </a:p>
        </p:txBody>
      </p:sp>
      <p:sp>
        <p:nvSpPr>
          <p:cNvPr id="332" name="Shape 332"/>
          <p:cNvSpPr txBox="1">
            <a:spLocks/>
          </p:cNvSpPr>
          <p:nvPr/>
        </p:nvSpPr>
        <p:spPr>
          <a:xfrm>
            <a:off x="594358" y="3974109"/>
            <a:ext cx="3705266"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dirty="0" smtClean="0">
                <a:solidFill>
                  <a:schemeClr val="accent1"/>
                </a:solidFill>
                <a:uFillTx/>
                <a:latin typeface="Century Gothic" panose="020B0502020202020204" pitchFamily="34" charset="0"/>
                <a:ea typeface="Questrial"/>
                <a:cs typeface="Questrial"/>
                <a:sym typeface="Questrial"/>
              </a:rPr>
              <a:t>Past </a:t>
            </a:r>
            <a:r>
              <a:rPr lang="en-US" sz="2800" b="1" i="0" u="none" strike="noStrike" cap="none" baseline="0" dirty="0">
                <a:solidFill>
                  <a:schemeClr val="accent1"/>
                </a:solidFill>
                <a:uFillTx/>
                <a:latin typeface="Century Gothic" panose="020B0502020202020204" pitchFamily="34" charset="0"/>
                <a:ea typeface="Questrial"/>
                <a:cs typeface="Questrial"/>
                <a:sym typeface="Questrial"/>
              </a:rPr>
              <a:t>Contributors</a:t>
            </a:r>
          </a:p>
        </p:txBody>
      </p:sp>
      <p:sp>
        <p:nvSpPr>
          <p:cNvPr id="8" name="Shape 330"/>
          <p:cNvSpPr txBox="1">
            <a:spLocks/>
          </p:cNvSpPr>
          <p:nvPr/>
        </p:nvSpPr>
        <p:spPr>
          <a:xfrm>
            <a:off x="594358" y="5086464"/>
            <a:ext cx="3932486"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dirty="0" smtClean="0">
                <a:solidFill>
                  <a:schemeClr val="accent1"/>
                </a:solidFill>
                <a:uFillTx/>
                <a:latin typeface="Century Gothic" panose="020B0502020202020204" pitchFamily="34" charset="0"/>
                <a:ea typeface="Questrial"/>
                <a:cs typeface="Questrial"/>
                <a:sym typeface="Questrial"/>
              </a:rPr>
              <a:t>Other Contributor</a:t>
            </a:r>
            <a:endParaRPr lang="en-US" sz="2800" b="1" i="0" u="none" strike="noStrike" cap="none" baseline="0" dirty="0">
              <a:solidFill>
                <a:schemeClr val="accent1"/>
              </a:solidFill>
              <a:uFillTx/>
              <a:latin typeface="Century Gothic" panose="020B0502020202020204" pitchFamily="34" charset="0"/>
              <a:ea typeface="Questrial"/>
              <a:cs typeface="Questrial"/>
              <a:sym typeface="Questrial"/>
            </a:endParaRPr>
          </a:p>
        </p:txBody>
      </p:sp>
      <p:sp>
        <p:nvSpPr>
          <p:cNvPr id="9" name="Shape 328"/>
          <p:cNvSpPr txBox="1">
            <a:spLocks/>
          </p:cNvSpPr>
          <p:nvPr/>
        </p:nvSpPr>
        <p:spPr>
          <a:xfrm>
            <a:off x="594358" y="5609683"/>
            <a:ext cx="8469275" cy="576419"/>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0" marR="0" indent="0" algn="l" rtl="0">
              <a:lnSpc>
                <a:spcPct val="90000"/>
              </a:lnSpc>
              <a:spcBef>
                <a:spcPts val="0"/>
              </a:spcBef>
              <a:spcAft>
                <a:spcPts val="0"/>
              </a:spcAft>
              <a:buClr>
                <a:schemeClr val="dk1"/>
              </a:buClr>
              <a:buFont typeface="Questrial"/>
              <a:buNone/>
              <a:defRPr sz="2000" b="0" i="0" u="none" strike="noStrike" cap="none" baseline="0">
                <a:solidFill>
                  <a:schemeClr val="dk1"/>
                </a:solidFill>
                <a:uFillTx/>
                <a:latin typeface="Questrial"/>
                <a:ea typeface="Questrial"/>
                <a:cs typeface="Questrial"/>
                <a:sym typeface="Questrial"/>
              </a:defRPr>
            </a:lvl1pPr>
            <a:lvl2pPr marL="685800" marR="0" indent="-76200" algn="l" rtl="0">
              <a:lnSpc>
                <a:spcPct val="90000"/>
              </a:lnSpc>
              <a:spcBef>
                <a:spcPts val="0"/>
              </a:spcBef>
              <a:spcAft>
                <a:spcPts val="0"/>
              </a:spcAft>
              <a:buClr>
                <a:schemeClr val="dk1"/>
              </a:buClr>
              <a:buFont typeface="Arial"/>
              <a:buChar char="•"/>
              <a:defRPr sz="2400" b="0" i="0" u="none" strike="noStrike" cap="none" baseline="0">
                <a:solidFill>
                  <a:schemeClr val="dk1"/>
                </a:solidFill>
                <a:uFillTx/>
                <a:latin typeface="Questrial"/>
                <a:ea typeface="Questrial"/>
                <a:cs typeface="Questrial"/>
                <a:sym typeface="Questrial"/>
              </a:defRPr>
            </a:lvl2pPr>
            <a:lvl3pPr marL="1143000" marR="0" indent="-101600" algn="l" rtl="0">
              <a:lnSpc>
                <a:spcPct val="90000"/>
              </a:lnSpc>
              <a:spcBef>
                <a:spcPts val="0"/>
              </a:spcBef>
              <a:spcAft>
                <a:spcPts val="0"/>
              </a:spcAft>
              <a:buClr>
                <a:schemeClr val="dk1"/>
              </a:buClr>
              <a:buFont typeface="Arial"/>
              <a:buChar char="•"/>
              <a:defRPr sz="2000" b="0" i="0" u="none" strike="noStrike" cap="none" baseline="0">
                <a:solidFill>
                  <a:schemeClr val="dk1"/>
                </a:solidFill>
                <a:uFillTx/>
                <a:latin typeface="Questrial"/>
                <a:ea typeface="Questrial"/>
                <a:cs typeface="Questrial"/>
                <a:sym typeface="Questrial"/>
              </a:defRPr>
            </a:lvl3pPr>
            <a:lvl4pPr marL="1600200" marR="0" indent="-114300" algn="l" rtl="0">
              <a:lnSpc>
                <a:spcPct val="90000"/>
              </a:lnSpc>
              <a:spcBef>
                <a:spcPts val="0"/>
              </a:spcBef>
              <a:spcAft>
                <a:spcPts val="0"/>
              </a:spcAft>
              <a:buClr>
                <a:schemeClr val="dk1"/>
              </a:buClr>
              <a:buFont typeface="Arial"/>
              <a:buChar char="•"/>
              <a:defRPr sz="1800" b="0" i="0" u="none" strike="noStrike" cap="none" baseline="0">
                <a:solidFill>
                  <a:schemeClr val="dk1"/>
                </a:solidFill>
                <a:uFillTx/>
                <a:latin typeface="Questrial"/>
                <a:ea typeface="Questrial"/>
                <a:cs typeface="Questrial"/>
                <a:sym typeface="Questrial"/>
              </a:defRPr>
            </a:lvl4pPr>
            <a:lvl5pPr marL="2057400" marR="0" indent="-114300" algn="l" rtl="0">
              <a:lnSpc>
                <a:spcPct val="90000"/>
              </a:lnSpc>
              <a:spcBef>
                <a:spcPts val="0"/>
              </a:spcBef>
              <a:spcAft>
                <a:spcPts val="0"/>
              </a:spcAft>
              <a:buClr>
                <a:schemeClr val="dk1"/>
              </a:buClr>
              <a:buFont typeface="Arial"/>
              <a:buChar char="•"/>
              <a:defRPr sz="1800" b="0" i="0" u="none" strike="noStrike" cap="none" baseline="0">
                <a:solidFill>
                  <a:schemeClr val="dk1"/>
                </a:solidFill>
                <a:uFillTx/>
                <a:latin typeface="Questrial"/>
                <a:ea typeface="Questrial"/>
                <a:cs typeface="Questrial"/>
                <a:sym typeface="Questrial"/>
              </a:defRPr>
            </a:lvl5pPr>
            <a:lvl6pPr marL="2514600" marR="0" indent="-114300" algn="l" rtl="0">
              <a:lnSpc>
                <a:spcPct val="90000"/>
              </a:lnSpc>
              <a:spcBef>
                <a:spcPts val="0"/>
              </a:spcBef>
              <a:spcAft>
                <a:spcPts val="0"/>
              </a:spcAft>
              <a:buClr>
                <a:schemeClr val="dk1"/>
              </a:buClr>
              <a:buFont typeface="Arial"/>
              <a:buChar char="•"/>
              <a:defRPr sz="1800" b="0" i="0" u="none" strike="noStrike" cap="none" baseline="0">
                <a:solidFill>
                  <a:schemeClr val="dk1"/>
                </a:solidFill>
                <a:uFillTx/>
                <a:latin typeface="Questrial"/>
                <a:ea typeface="Questrial"/>
                <a:cs typeface="Questrial"/>
                <a:sym typeface="Questrial"/>
              </a:defRPr>
            </a:lvl6pPr>
            <a:lvl7pPr marL="2971800" marR="0" indent="-114300" algn="l" rtl="0">
              <a:lnSpc>
                <a:spcPct val="90000"/>
              </a:lnSpc>
              <a:spcBef>
                <a:spcPts val="0"/>
              </a:spcBef>
              <a:spcAft>
                <a:spcPts val="0"/>
              </a:spcAft>
              <a:buClr>
                <a:schemeClr val="dk1"/>
              </a:buClr>
              <a:buFont typeface="Arial"/>
              <a:buChar char="•"/>
              <a:defRPr sz="1800" b="0" i="0" u="none" strike="noStrike" cap="none" baseline="0">
                <a:solidFill>
                  <a:schemeClr val="dk1"/>
                </a:solidFill>
                <a:uFillTx/>
                <a:latin typeface="Questrial"/>
                <a:ea typeface="Questrial"/>
                <a:cs typeface="Questrial"/>
                <a:sym typeface="Questrial"/>
              </a:defRPr>
            </a:lvl7pPr>
            <a:lvl8pPr marL="3429000" marR="0" indent="-114300" algn="l" rtl="0">
              <a:lnSpc>
                <a:spcPct val="90000"/>
              </a:lnSpc>
              <a:spcBef>
                <a:spcPts val="0"/>
              </a:spcBef>
              <a:spcAft>
                <a:spcPts val="0"/>
              </a:spcAft>
              <a:buClr>
                <a:schemeClr val="dk1"/>
              </a:buClr>
              <a:buFont typeface="Arial"/>
              <a:buChar char="•"/>
              <a:defRPr sz="1800" b="0" i="0" u="none" strike="noStrike" cap="none" baseline="0">
                <a:solidFill>
                  <a:schemeClr val="dk1"/>
                </a:solidFill>
                <a:uFillTx/>
                <a:latin typeface="Questrial"/>
                <a:ea typeface="Questrial"/>
                <a:cs typeface="Questrial"/>
                <a:sym typeface="Questrial"/>
              </a:defRPr>
            </a:lvl8pPr>
            <a:lvl9pPr marL="3886200" marR="0" indent="-114300" algn="l" rtl="0">
              <a:lnSpc>
                <a:spcPct val="90000"/>
              </a:lnSpc>
              <a:spcBef>
                <a:spcPts val="0"/>
              </a:spcBef>
              <a:spcAft>
                <a:spcPts val="0"/>
              </a:spcAft>
              <a:buClr>
                <a:schemeClr val="dk1"/>
              </a:buClr>
              <a:buFont typeface="Arial"/>
              <a:buChar char="•"/>
              <a:defRPr sz="1800" b="0" i="0" u="none" strike="noStrike" cap="none" baseline="0">
                <a:solidFill>
                  <a:schemeClr val="dk1"/>
                </a:solidFill>
                <a:uFillTx/>
                <a:latin typeface="Questrial"/>
                <a:ea typeface="Questrial"/>
                <a:cs typeface="Questrial"/>
                <a:sym typeface="Questrial"/>
              </a:defRPr>
            </a:lvl9pPr>
          </a:lstStyle>
          <a:p>
            <a:pPr lvl="0">
              <a:spcBef>
                <a:spcPts val="1000"/>
              </a:spcBef>
            </a:pPr>
            <a:r>
              <a:rPr lang="en-US" i="1" dirty="0" smtClean="0">
                <a:uFillTx/>
                <a:latin typeface="Century Gothic" panose="020B0502020202020204" pitchFamily="34" charset="0"/>
              </a:rPr>
              <a:t>Christopher </a:t>
            </a:r>
            <a:r>
              <a:rPr lang="en-US" i="1" dirty="0">
                <a:uFillTx/>
                <a:latin typeface="Century Gothic" panose="020B0502020202020204" pitchFamily="34" charset="0"/>
              </a:rPr>
              <a:t>Cameron</a:t>
            </a:r>
            <a:r>
              <a:rPr lang="en-US" b="1" dirty="0">
                <a:uFillTx/>
                <a:latin typeface="Century Gothic" panose="020B0502020202020204" pitchFamily="34" charset="0"/>
              </a:rPr>
              <a:t>, </a:t>
            </a:r>
            <a:r>
              <a:rPr lang="en-US" dirty="0">
                <a:uFillTx/>
                <a:latin typeface="Century Gothic" panose="020B0502020202020204" pitchFamily="34" charset="0"/>
              </a:rPr>
              <a:t>Assistant Center </a:t>
            </a:r>
            <a:r>
              <a:rPr lang="en-US" dirty="0">
                <a:latin typeface="Century Gothic" panose="020B0502020202020204" pitchFamily="34" charset="0"/>
              </a:rPr>
              <a:t>L</a:t>
            </a:r>
            <a:r>
              <a:rPr lang="en-US" dirty="0" smtClean="0">
                <a:uFillTx/>
                <a:latin typeface="Century Gothic" panose="020B0502020202020204" pitchFamily="34" charset="0"/>
              </a:rPr>
              <a:t>ead</a:t>
            </a:r>
            <a:r>
              <a:rPr lang="en-US" dirty="0">
                <a:uFillTx/>
                <a:latin typeface="Century Gothic" panose="020B0502020202020204" pitchFamily="34" charset="0"/>
              </a:rPr>
              <a:t>, NASA DEVELOP</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749808" y="344983"/>
            <a:ext cx="7653528" cy="790604"/>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4000" b="1" i="0" u="none" strike="noStrike" cap="none" baseline="0" dirty="0">
                <a:solidFill>
                  <a:schemeClr val="accent1"/>
                </a:solidFill>
                <a:uFillTx/>
                <a:latin typeface="Century Gothic" panose="020B0502020202020204" pitchFamily="34" charset="0"/>
                <a:sym typeface="Questrial"/>
              </a:rPr>
              <a:t>Study Area</a:t>
            </a:r>
          </a:p>
          <a:p>
            <a:pPr marL="0" marR="0" lvl="0" indent="0" algn="ctr" rtl="0">
              <a:lnSpc>
                <a:spcPct val="90000"/>
              </a:lnSpc>
              <a:spcBef>
                <a:spcPts val="1000"/>
              </a:spcBef>
              <a:buClr>
                <a:schemeClr val="accent1"/>
              </a:buClr>
              <a:buFont typeface="Arial"/>
              <a:buNone/>
            </a:pPr>
            <a:endParaRPr sz="9600" b="1" i="0" u="none" strike="noStrike" cap="none" baseline="0" dirty="0">
              <a:solidFill>
                <a:schemeClr val="accent1"/>
              </a:solidFill>
              <a:uFillTx/>
              <a:latin typeface="Questrial"/>
              <a:ea typeface="Questrial"/>
              <a:cs typeface="Questrial"/>
              <a:sym typeface="Questrial"/>
            </a:endParaRPr>
          </a:p>
        </p:txBody>
      </p:sp>
      <p:pic>
        <p:nvPicPr>
          <p:cNvPr id="170" name="Shape 170"/>
          <p:cNvPicPr preferRelativeResize="0"/>
          <p:nvPr/>
        </p:nvPicPr>
        <p:blipFill rotWithShape="1">
          <a:blip r:embed="rId3"/>
          <a:srcRect/>
          <a:stretch/>
        </p:blipFill>
        <p:spPr>
          <a:xfrm>
            <a:off x="609639" y="1819746"/>
            <a:ext cx="4185018" cy="3033947"/>
          </a:xfrm>
          <a:prstGeom prst="rect">
            <a:avLst/>
          </a:prstGeom>
          <a:noFill/>
          <a:ln w="9525" cap="flat" cmpd="sng">
            <a:solidFill>
              <a:srgbClr val="000000"/>
            </a:solidFill>
            <a:prstDash val="solid"/>
            <a:round/>
            <a:headEnd type="none" w="med" len="med"/>
            <a:tailEnd type="none" w="med" len="med"/>
          </a:ln>
        </p:spPr>
      </p:pic>
      <p:pic>
        <p:nvPicPr>
          <p:cNvPr id="172" name="Shape 172"/>
          <p:cNvPicPr preferRelativeResize="0"/>
          <p:nvPr/>
        </p:nvPicPr>
        <p:blipFill rotWithShape="1">
          <a:blip r:embed="rId4"/>
          <a:srcRect/>
          <a:stretch/>
        </p:blipFill>
        <p:spPr>
          <a:xfrm>
            <a:off x="5254584" y="1819745"/>
            <a:ext cx="3496011" cy="3033947"/>
          </a:xfrm>
          <a:prstGeom prst="rect">
            <a:avLst/>
          </a:prstGeom>
          <a:noFill/>
          <a:ln w="9525" cap="flat" cmpd="sng">
            <a:solidFill>
              <a:srgbClr val="000000"/>
            </a:solidFill>
            <a:prstDash val="solid"/>
            <a:round/>
            <a:headEnd type="none" w="med" len="med"/>
            <a:tailEnd type="none" w="med" len="med"/>
          </a:ln>
        </p:spPr>
      </p:pic>
      <p:pic>
        <p:nvPicPr>
          <p:cNvPr id="173" name="Shape 173"/>
          <p:cNvPicPr preferRelativeResize="0"/>
          <p:nvPr/>
        </p:nvPicPr>
        <p:blipFill rotWithShape="1">
          <a:blip r:embed="rId5"/>
          <a:srcRect/>
          <a:stretch/>
        </p:blipFill>
        <p:spPr>
          <a:xfrm>
            <a:off x="7568689" y="5260292"/>
            <a:ext cx="1409700" cy="1381125"/>
          </a:xfrm>
          <a:prstGeom prst="rect">
            <a:avLst/>
          </a:prstGeom>
          <a:noFill/>
          <a:ln>
            <a:noFill/>
          </a:ln>
        </p:spPr>
      </p:pic>
      <p:sp>
        <p:nvSpPr>
          <p:cNvPr id="174" name="Shape 174"/>
          <p:cNvSpPr txBox="1">
            <a:spLocks noGrp="1"/>
          </p:cNvSpPr>
          <p:nvPr>
            <p:ph type="body" idx="2"/>
          </p:nvPr>
        </p:nvSpPr>
        <p:spPr>
          <a:xfrm>
            <a:off x="2555144" y="6301617"/>
            <a:ext cx="3610350" cy="3398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1200" b="0" i="0" u="none" strike="noStrike" cap="none" baseline="0" dirty="0">
                <a:solidFill>
                  <a:schemeClr val="dk1"/>
                </a:solidFill>
                <a:uFillTx/>
                <a:latin typeface="Century Gothic" panose="020B0502020202020204" pitchFamily="34" charset="0"/>
                <a:sym typeface="Questrial"/>
              </a:rPr>
              <a:t>Image Credit: Georgia Water Resources Team</a:t>
            </a:r>
          </a:p>
        </p:txBody>
      </p:sp>
      <p:cxnSp>
        <p:nvCxnSpPr>
          <p:cNvPr id="175" name="Shape 175"/>
          <p:cNvCxnSpPr/>
          <p:nvPr/>
        </p:nvCxnSpPr>
        <p:spPr>
          <a:xfrm flipV="1">
            <a:off x="1818167" y="2682540"/>
            <a:ext cx="3519377" cy="1"/>
          </a:xfrm>
          <a:prstGeom prst="straightConnector1">
            <a:avLst/>
          </a:prstGeom>
          <a:noFill/>
          <a:ln w="38100" cap="flat" cmpd="sng">
            <a:solidFill>
              <a:srgbClr val="3480C7"/>
            </a:solidFill>
            <a:prstDash val="solid"/>
            <a:round/>
            <a:headEnd type="none" w="lg" len="lg"/>
            <a:tailEnd type="stealth" w="lg" len="lg"/>
          </a:ln>
        </p:spPr>
      </p:cxnSp>
      <p:cxnSp>
        <p:nvCxnSpPr>
          <p:cNvPr id="176" name="Shape 176"/>
          <p:cNvCxnSpPr/>
          <p:nvPr/>
        </p:nvCxnSpPr>
        <p:spPr>
          <a:xfrm>
            <a:off x="1818167" y="2749339"/>
            <a:ext cx="3615070" cy="1424829"/>
          </a:xfrm>
          <a:prstGeom prst="straightConnector1">
            <a:avLst/>
          </a:prstGeom>
          <a:noFill/>
          <a:ln w="38100" cap="flat" cmpd="sng">
            <a:solidFill>
              <a:srgbClr val="3480C7"/>
            </a:solidFill>
            <a:prstDash val="solid"/>
            <a:round/>
            <a:headEnd type="none" w="lg" len="lg"/>
            <a:tailEnd type="stealth" w="lg" len="lg"/>
          </a:ln>
        </p:spPr>
      </p:cxn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812046" y="283715"/>
            <a:ext cx="7653528" cy="605777"/>
          </a:xfrm>
          <a:prstGeom prst="rect">
            <a:avLst/>
          </a:prstGeom>
        </p:spPr>
        <p:txBody>
          <a:bodyPr vert="horz" lIns="91440" tIns="45720" rIns="91440" bIns="45720" rtlCol="0">
            <a:noAutofit/>
          </a:bodyPr>
          <a:lstStyle>
            <a:lvl1pPr indent="0" algn="ctr">
              <a:lnSpc>
                <a:spcPct val="90000"/>
              </a:lnSpc>
              <a:spcBef>
                <a:spcPts val="1000"/>
              </a:spcBef>
              <a:buFont typeface="Arial" panose="020B0604020202020204" pitchFamily="34" charset="0"/>
              <a:buNone/>
              <a:defRPr sz="4000" b="1" baseline="0">
                <a:solidFill>
                  <a:schemeClr val="accent1"/>
                </a:solidFill>
                <a:uFillTx/>
              </a:defRPr>
            </a:lvl1pPr>
            <a:lvl2pPr marL="685800" indent="-228600">
              <a:lnSpc>
                <a:spcPct val="90000"/>
              </a:lnSpc>
              <a:spcBef>
                <a:spcPts val="500"/>
              </a:spcBef>
              <a:buFont typeface="Arial" panose="020B0604020202020204" pitchFamily="34" charset="0"/>
              <a:buChar char="•"/>
              <a:defRPr sz="6000">
                <a:uFillTx/>
              </a:defRPr>
            </a:lvl2pPr>
            <a:lvl3pPr marL="1143000" indent="-228600">
              <a:lnSpc>
                <a:spcPct val="90000"/>
              </a:lnSpc>
              <a:spcBef>
                <a:spcPts val="500"/>
              </a:spcBef>
              <a:buFont typeface="Arial" panose="020B0604020202020204" pitchFamily="34" charset="0"/>
              <a:buChar char="•"/>
              <a:defRPr sz="6000">
                <a:uFillTx/>
              </a:defRPr>
            </a:lvl3pPr>
            <a:lvl4pPr marL="1600200" indent="-228600">
              <a:lnSpc>
                <a:spcPct val="90000"/>
              </a:lnSpc>
              <a:spcBef>
                <a:spcPts val="500"/>
              </a:spcBef>
              <a:buFont typeface="Arial" panose="020B0604020202020204" pitchFamily="34" charset="0"/>
              <a:buChar char="•"/>
              <a:defRPr sz="6000">
                <a:uFillTx/>
              </a:defRPr>
            </a:lvl4pPr>
            <a:lvl5pPr marL="2057400" indent="-228600">
              <a:lnSpc>
                <a:spcPct val="90000"/>
              </a:lnSpc>
              <a:spcBef>
                <a:spcPts val="500"/>
              </a:spcBef>
              <a:buFont typeface="Arial" panose="020B0604020202020204" pitchFamily="34" charset="0"/>
              <a:buChar char="•"/>
              <a:defRPr sz="6000">
                <a:uFillTx/>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smtClean="0">
                <a:uFillTx/>
                <a:latin typeface="Century Gothic" panose="020B0502020202020204" pitchFamily="34" charset="0"/>
              </a:rPr>
              <a:t>Sinkhole formation 1999 - 2011</a:t>
            </a:r>
            <a:endParaRPr lang="en-US" dirty="0">
              <a:uFillTx/>
              <a:latin typeface="Century Gothic" panose="020B0502020202020204" pitchFamily="34" charset="0"/>
            </a:endParaRPr>
          </a:p>
        </p:txBody>
      </p:sp>
      <p:pic>
        <p:nvPicPr>
          <p:cNvPr id="7" name="Picture 6" descr="C:\Users\Matt\Desktop\Final Sinkhole Density Images\Cover-Collapse Sinkhole Density.JPG"/>
          <p:cNvPicPr/>
          <p:nvPr/>
        </p:nvPicPr>
        <p:blipFill rotWithShape="1">
          <a:blip r:embed="rId3"/>
          <a:srcRect l="4446" t="14091" b="25530"/>
          <a:stretch/>
        </p:blipFill>
        <p:spPr bwMode="auto">
          <a:xfrm>
            <a:off x="141105" y="1088411"/>
            <a:ext cx="6200988" cy="2841964"/>
          </a:xfrm>
          <a:prstGeom prst="rect">
            <a:avLst/>
          </a:prstGeom>
          <a:noFill/>
          <a:ln>
            <a:noFill/>
          </a:ln>
        </p:spPr>
      </p:pic>
      <p:pic>
        <p:nvPicPr>
          <p:cNvPr id="11" name="Picture 10" descr="C:\Users\Matt\Desktop\Final Sinkhole Density Images\Cover-Subsidence Sinkhole Density.JPG"/>
          <p:cNvPicPr/>
          <p:nvPr/>
        </p:nvPicPr>
        <p:blipFill rotWithShape="1">
          <a:blip r:embed="rId4"/>
          <a:srcRect l="4649" t="13221" b="29401"/>
          <a:stretch/>
        </p:blipFill>
        <p:spPr bwMode="auto">
          <a:xfrm>
            <a:off x="161260" y="3854791"/>
            <a:ext cx="6201967" cy="2715990"/>
          </a:xfrm>
          <a:prstGeom prst="rect">
            <a:avLst/>
          </a:prstGeom>
          <a:noFill/>
          <a:ln>
            <a:noFill/>
          </a:ln>
        </p:spPr>
      </p:pic>
      <p:grpSp>
        <p:nvGrpSpPr>
          <p:cNvPr id="8" name="Group 7"/>
          <p:cNvGrpSpPr/>
          <p:nvPr/>
        </p:nvGrpSpPr>
        <p:grpSpPr>
          <a:xfrm>
            <a:off x="619629" y="2245367"/>
            <a:ext cx="5599610" cy="3261346"/>
            <a:chOff x="2704725" y="2375148"/>
            <a:chExt cx="5599610" cy="3261346"/>
          </a:xfrm>
        </p:grpSpPr>
        <p:sp>
          <p:nvSpPr>
            <p:cNvPr id="9" name="TextBox 8"/>
            <p:cNvSpPr txBox="1">
              <a:spLocks/>
            </p:cNvSpPr>
            <p:nvPr/>
          </p:nvSpPr>
          <p:spPr>
            <a:xfrm>
              <a:off x="3110839" y="2375148"/>
              <a:ext cx="5022529" cy="584775"/>
            </a:xfrm>
            <a:prstGeom prst="rect">
              <a:avLst/>
            </a:prstGeom>
            <a:solidFill>
              <a:schemeClr val="bg1">
                <a:alpha val="65000"/>
              </a:schemeClr>
            </a:solidFill>
          </p:spPr>
          <p:txBody>
            <a:bodyPr wrap="none" rtlCol="0">
              <a:spAutoFit/>
            </a:bodyPr>
            <a:lstStyle/>
            <a:p>
              <a:r>
                <a:rPr lang="en-US" sz="3200" b="1" dirty="0" smtClean="0">
                  <a:solidFill>
                    <a:schemeClr val="tx1"/>
                  </a:solidFill>
                  <a:uFillTx/>
                  <a:latin typeface="Century Gothic" panose="020B0502020202020204" pitchFamily="34" charset="0"/>
                </a:rPr>
                <a:t>Cover-collapse sinkhole</a:t>
              </a:r>
              <a:endParaRPr lang="en-US" sz="3200" b="1" dirty="0">
                <a:solidFill>
                  <a:schemeClr val="tx1"/>
                </a:solidFill>
                <a:uFillTx/>
                <a:latin typeface="Century Gothic" panose="020B0502020202020204" pitchFamily="34" charset="0"/>
              </a:endParaRPr>
            </a:p>
          </p:txBody>
        </p:sp>
        <p:sp>
          <p:nvSpPr>
            <p:cNvPr id="10" name="TextBox 9"/>
            <p:cNvSpPr txBox="1">
              <a:spLocks/>
            </p:cNvSpPr>
            <p:nvPr/>
          </p:nvSpPr>
          <p:spPr>
            <a:xfrm>
              <a:off x="2704725" y="5051719"/>
              <a:ext cx="5599610" cy="584775"/>
            </a:xfrm>
            <a:prstGeom prst="rect">
              <a:avLst/>
            </a:prstGeom>
            <a:solidFill>
              <a:schemeClr val="bg1">
                <a:alpha val="65000"/>
              </a:schemeClr>
            </a:solidFill>
          </p:spPr>
          <p:txBody>
            <a:bodyPr wrap="none" rtlCol="0">
              <a:spAutoFit/>
            </a:bodyPr>
            <a:lstStyle>
              <a:defPPr marR="0" algn="l" rtl="0">
                <a:lnSpc>
                  <a:spcPct val="100000"/>
                </a:lnSpc>
                <a:spcBef>
                  <a:spcPts val="0"/>
                </a:spcBef>
                <a:spcAft>
                  <a:spcPts val="0"/>
                </a:spcAft>
              </a:defPPr>
              <a:lvl1pPr>
                <a:defRPr sz="3200" b="1">
                  <a:solidFill>
                    <a:schemeClr val="tx1"/>
                  </a:solidFill>
                  <a:uFillTx/>
                </a:defRPr>
              </a:lvl1pPr>
            </a:lstStyle>
            <a:p>
              <a:r>
                <a:rPr lang="en-US" dirty="0" smtClean="0">
                  <a:uFillTx/>
                  <a:latin typeface="Century Gothic" panose="020B0502020202020204" pitchFamily="34" charset="0"/>
                </a:rPr>
                <a:t>Cover-subsidence sinkhole</a:t>
              </a:r>
              <a:endParaRPr lang="en-US" dirty="0">
                <a:uFillTx/>
                <a:latin typeface="Century Gothic" panose="020B0502020202020204" pitchFamily="34" charset="0"/>
              </a:endParaRPr>
            </a:p>
          </p:txBody>
        </p:sp>
      </p:grpSp>
      <p:pic>
        <p:nvPicPr>
          <p:cNvPr id="12" name="Picture 11" descr="C:\Users\Matt\Desktop\Final Sinkhole Density Images\Cover-Subsidence Sinkhole Density.JPG"/>
          <p:cNvPicPr/>
          <p:nvPr/>
        </p:nvPicPr>
        <p:blipFill rotWithShape="1">
          <a:blip r:embed="rId4"/>
          <a:srcRect l="39169" t="79320" r="41408"/>
          <a:stretch/>
        </p:blipFill>
        <p:spPr bwMode="auto">
          <a:xfrm>
            <a:off x="6610717" y="4857539"/>
            <a:ext cx="1956269" cy="1793863"/>
          </a:xfrm>
          <a:prstGeom prst="rect">
            <a:avLst/>
          </a:prstGeom>
          <a:noFill/>
          <a:ln>
            <a:noFill/>
          </a:ln>
        </p:spPr>
      </p:pic>
      <p:pic>
        <p:nvPicPr>
          <p:cNvPr id="13" name="Picture 12" descr="C:\Users\Matt\Desktop\Final Sinkhole Density Images\Cover-Collapse Sinkhole Density.JPG"/>
          <p:cNvPicPr/>
          <p:nvPr/>
        </p:nvPicPr>
        <p:blipFill rotWithShape="1">
          <a:blip r:embed="rId3"/>
          <a:srcRect l="37716" t="81074" r="42390"/>
          <a:stretch/>
        </p:blipFill>
        <p:spPr bwMode="auto">
          <a:xfrm>
            <a:off x="6531068" y="1874485"/>
            <a:ext cx="2007240" cy="16527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nodeType="clickEffect">
                                  <p:stCondLst>
                                    <p:cond delay="0"/>
                                  </p:stCondLst>
                                  <p:childTnLst>
                                    <p:anim calcmode="lin" valueType="num">
                                      <p:cBhvr additive="base">
                                        <p:cTn id="6" dur="500"/>
                                        <p:tgtEl>
                                          <p:spTgt spid="8"/>
                                        </p:tgtEl>
                                        <p:attrNameLst>
                                          <p:attrName>ppt_y</p:attrName>
                                        </p:attrNameLst>
                                      </p:cBhvr>
                                      <p:tavLst>
                                        <p:tav tm="0">
                                          <p:val>
                                            <p:strVal val="#ppt_y"/>
                                          </p:val>
                                        </p:tav>
                                        <p:tav tm="100000">
                                          <p:val>
                                            <p:strVal val="#ppt_y+#ppt_h*1.125000"/>
                                          </p:val>
                                        </p:tav>
                                      </p:tavLst>
                                    </p:anim>
                                    <p:animEffect transition="out" filter="wipe(down)">
                                      <p:cBhvr>
                                        <p:cTn id="7" dur="500"/>
                                        <p:tgtEl>
                                          <p:spTgt spid="8"/>
                                        </p:tgtEl>
                                      </p:cBhvr>
                                    </p:animEffect>
                                    <p:set>
                                      <p:cBhvr>
                                        <p:cTn id="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4"/>
          </p:nvPr>
        </p:nvSpPr>
        <p:spPr>
          <a:xfrm>
            <a:off x="7015855" y="6294923"/>
            <a:ext cx="1993391" cy="356134"/>
          </a:xfrm>
        </p:spPr>
        <p:txBody>
          <a:bodyPr/>
          <a:lstStyle/>
          <a:p>
            <a:r>
              <a:rPr lang="en-US" sz="1400" dirty="0" smtClean="0">
                <a:uFillTx/>
                <a:latin typeface="Century Gothic" panose="020B0502020202020204" pitchFamily="34" charset="0"/>
              </a:rPr>
              <a:t>Image Credit: USGS</a:t>
            </a:r>
            <a:endParaRPr lang="en-US" sz="1400" dirty="0">
              <a:uFillTx/>
              <a:latin typeface="Century Gothic" panose="020B0502020202020204" pitchFamily="34" charset="0"/>
            </a:endParaRPr>
          </a:p>
        </p:txBody>
      </p:sp>
      <p:sp>
        <p:nvSpPr>
          <p:cNvPr id="4" name="Text Placeholder 2"/>
          <p:cNvSpPr txBox="1">
            <a:spLocks/>
          </p:cNvSpPr>
          <p:nvPr/>
        </p:nvSpPr>
        <p:spPr>
          <a:xfrm>
            <a:off x="812046" y="283715"/>
            <a:ext cx="7653528" cy="605777"/>
          </a:xfrm>
          <a:prstGeom prst="rect">
            <a:avLst/>
          </a:prstGeom>
        </p:spPr>
        <p:txBody>
          <a:bodyPr vert="horz" lIns="91440" tIns="45720" rIns="91440" bIns="45720" rtlCol="0">
            <a:noAutofit/>
          </a:bodyPr>
          <a:lstStyle>
            <a:lvl1pPr indent="0" algn="ctr">
              <a:lnSpc>
                <a:spcPct val="90000"/>
              </a:lnSpc>
              <a:spcBef>
                <a:spcPts val="1000"/>
              </a:spcBef>
              <a:buFont typeface="Arial" panose="020B0604020202020204" pitchFamily="34" charset="0"/>
              <a:buNone/>
              <a:defRPr sz="4000" b="1" baseline="0">
                <a:solidFill>
                  <a:schemeClr val="accent1"/>
                </a:solidFill>
                <a:uFillTx/>
              </a:defRPr>
            </a:lvl1pPr>
            <a:lvl2pPr marL="685800" indent="-228600">
              <a:lnSpc>
                <a:spcPct val="90000"/>
              </a:lnSpc>
              <a:spcBef>
                <a:spcPts val="500"/>
              </a:spcBef>
              <a:buFont typeface="Arial" panose="020B0604020202020204" pitchFamily="34" charset="0"/>
              <a:buChar char="•"/>
              <a:defRPr sz="6000">
                <a:uFillTx/>
              </a:defRPr>
            </a:lvl2pPr>
            <a:lvl3pPr marL="1143000" indent="-228600">
              <a:lnSpc>
                <a:spcPct val="90000"/>
              </a:lnSpc>
              <a:spcBef>
                <a:spcPts val="500"/>
              </a:spcBef>
              <a:buFont typeface="Arial" panose="020B0604020202020204" pitchFamily="34" charset="0"/>
              <a:buChar char="•"/>
              <a:defRPr sz="6000">
                <a:uFillTx/>
              </a:defRPr>
            </a:lvl3pPr>
            <a:lvl4pPr marL="1600200" indent="-228600">
              <a:lnSpc>
                <a:spcPct val="90000"/>
              </a:lnSpc>
              <a:spcBef>
                <a:spcPts val="500"/>
              </a:spcBef>
              <a:buFont typeface="Arial" panose="020B0604020202020204" pitchFamily="34" charset="0"/>
              <a:buChar char="•"/>
              <a:defRPr sz="6000">
                <a:uFillTx/>
              </a:defRPr>
            </a:lvl4pPr>
            <a:lvl5pPr marL="2057400" indent="-228600">
              <a:lnSpc>
                <a:spcPct val="90000"/>
              </a:lnSpc>
              <a:spcBef>
                <a:spcPts val="500"/>
              </a:spcBef>
              <a:buFont typeface="Arial" panose="020B0604020202020204" pitchFamily="34" charset="0"/>
              <a:buChar char="•"/>
              <a:defRPr sz="6000">
                <a:uFillTx/>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a:uFillTx/>
            </a:endParaRPr>
          </a:p>
        </p:txBody>
      </p:sp>
      <p:pic>
        <p:nvPicPr>
          <p:cNvPr id="3" name="Picture 2"/>
          <p:cNvPicPr>
            <a:picLocks noChangeAspect="1"/>
          </p:cNvPicPr>
          <p:nvPr/>
        </p:nvPicPr>
        <p:blipFill>
          <a:blip r:embed="rId3"/>
          <a:stretch>
            <a:fillRect/>
          </a:stretch>
        </p:blipFill>
        <p:spPr>
          <a:xfrm>
            <a:off x="1920089" y="1246120"/>
            <a:ext cx="5457825" cy="313372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19125" y="341243"/>
            <a:ext cx="3878331" cy="6028034"/>
          </a:xfrm>
          <a:prstGeom prst="rect">
            <a:avLst/>
          </a:prstGeom>
        </p:spPr>
      </p:pic>
      <p:pic>
        <p:nvPicPr>
          <p:cNvPr id="7" name="Picture 6"/>
          <p:cNvPicPr>
            <a:picLocks noChangeAspect="1"/>
          </p:cNvPicPr>
          <p:nvPr/>
        </p:nvPicPr>
        <p:blipFill>
          <a:blip r:embed="rId4"/>
          <a:stretch>
            <a:fillRect/>
          </a:stretch>
        </p:blipFill>
        <p:spPr>
          <a:xfrm>
            <a:off x="4691271" y="341243"/>
            <a:ext cx="3771900" cy="2680494"/>
          </a:xfrm>
          <a:prstGeom prst="rect">
            <a:avLst/>
          </a:prstGeom>
        </p:spPr>
      </p:pic>
      <p:pic>
        <p:nvPicPr>
          <p:cNvPr id="8" name="Picture 7"/>
          <p:cNvPicPr>
            <a:picLocks noChangeAspect="1"/>
          </p:cNvPicPr>
          <p:nvPr/>
        </p:nvPicPr>
        <p:blipFill>
          <a:blip r:embed="rId5"/>
          <a:stretch>
            <a:fillRect/>
          </a:stretch>
        </p:blipFill>
        <p:spPr>
          <a:xfrm>
            <a:off x="4691271" y="3208945"/>
            <a:ext cx="3727173" cy="3160332"/>
          </a:xfrm>
          <a:prstGeom prst="rect">
            <a:avLst/>
          </a:prstGeom>
        </p:spPr>
      </p:pic>
      <p:sp>
        <p:nvSpPr>
          <p:cNvPr id="9" name="TextBox 8"/>
          <p:cNvSpPr txBox="1">
            <a:spLocks/>
          </p:cNvSpPr>
          <p:nvPr/>
        </p:nvSpPr>
        <p:spPr>
          <a:xfrm>
            <a:off x="4880113" y="6061500"/>
            <a:ext cx="3349488" cy="307777"/>
          </a:xfrm>
          <a:prstGeom prst="rect">
            <a:avLst/>
          </a:prstGeom>
          <a:noFill/>
        </p:spPr>
        <p:txBody>
          <a:bodyPr wrap="square" rtlCol="0">
            <a:spAutoFit/>
          </a:bodyPr>
          <a:lstStyle/>
          <a:p>
            <a:r>
              <a:rPr lang="en-US" sz="1400" b="1" dirty="0" smtClean="0">
                <a:solidFill>
                  <a:schemeClr val="bg1"/>
                </a:solidFill>
                <a:uFillTx/>
              </a:rPr>
              <a:t>Horsepower Drives Drilling Machine</a:t>
            </a:r>
            <a:endParaRPr lang="en-US" sz="1400" b="1" dirty="0">
              <a:solidFill>
                <a:schemeClr val="bg1"/>
              </a:solidFill>
              <a:uFillTx/>
            </a:endParaRPr>
          </a:p>
        </p:txBody>
      </p:sp>
      <p:sp>
        <p:nvSpPr>
          <p:cNvPr id="10" name="TextBox 9"/>
          <p:cNvSpPr txBox="1">
            <a:spLocks/>
          </p:cNvSpPr>
          <p:nvPr/>
        </p:nvSpPr>
        <p:spPr>
          <a:xfrm>
            <a:off x="751335" y="6061499"/>
            <a:ext cx="3613910" cy="307777"/>
          </a:xfrm>
          <a:prstGeom prst="rect">
            <a:avLst/>
          </a:prstGeom>
          <a:noFill/>
        </p:spPr>
        <p:txBody>
          <a:bodyPr wrap="square" rtlCol="0">
            <a:spAutoFit/>
          </a:bodyPr>
          <a:lstStyle/>
          <a:p>
            <a:r>
              <a:rPr lang="en-US" sz="1400" b="1" dirty="0">
                <a:solidFill>
                  <a:schemeClr val="bg1"/>
                </a:solidFill>
                <a:uFillTx/>
              </a:rPr>
              <a:t>130 Years of Drilling with </a:t>
            </a:r>
            <a:r>
              <a:rPr lang="en-US" sz="1400" b="1" dirty="0" err="1">
                <a:solidFill>
                  <a:schemeClr val="bg1"/>
                </a:solidFill>
                <a:uFillTx/>
              </a:rPr>
              <a:t>D.Boone's</a:t>
            </a:r>
            <a:r>
              <a:rPr lang="en-US" sz="1400" b="1" dirty="0">
                <a:solidFill>
                  <a:schemeClr val="bg1"/>
                </a:solidFill>
                <a:uFillTx/>
              </a:rPr>
              <a:t> Sons</a:t>
            </a:r>
          </a:p>
        </p:txBody>
      </p:sp>
      <p:sp>
        <p:nvSpPr>
          <p:cNvPr id="11" name="TextBox 10"/>
          <p:cNvSpPr txBox="1">
            <a:spLocks/>
          </p:cNvSpPr>
          <p:nvPr/>
        </p:nvSpPr>
        <p:spPr>
          <a:xfrm>
            <a:off x="4810538" y="2693025"/>
            <a:ext cx="1519968" cy="307777"/>
          </a:xfrm>
          <a:prstGeom prst="rect">
            <a:avLst/>
          </a:prstGeom>
          <a:noFill/>
        </p:spPr>
        <p:txBody>
          <a:bodyPr wrap="none" rtlCol="0">
            <a:spAutoFit/>
          </a:bodyPr>
          <a:lstStyle/>
          <a:p>
            <a:r>
              <a:rPr lang="en-US" sz="1400" b="1" dirty="0">
                <a:solidFill>
                  <a:schemeClr val="bg1"/>
                </a:solidFill>
                <a:uFillTx/>
              </a:rPr>
              <a:t>Churn Drill 1920</a:t>
            </a:r>
          </a:p>
        </p:txBody>
      </p:sp>
      <p:sp>
        <p:nvSpPr>
          <p:cNvPr id="12" name="Text Placeholder 4"/>
          <p:cNvSpPr>
            <a:spLocks noGrp="1"/>
          </p:cNvSpPr>
          <p:nvPr>
            <p:ph type="body" sz="quarter" idx="4294967295"/>
          </p:nvPr>
        </p:nvSpPr>
        <p:spPr>
          <a:xfrm>
            <a:off x="4987615" y="6419325"/>
            <a:ext cx="5862119" cy="274320"/>
          </a:xfrm>
          <a:prstGeom prst="rect">
            <a:avLst/>
          </a:prstGeom>
        </p:spPr>
        <p:txBody>
          <a:bodyPr>
            <a:noAutofit/>
          </a:bodyPr>
          <a:lstStyle/>
          <a:p>
            <a:pPr marL="177800" indent="0">
              <a:buNone/>
            </a:pPr>
            <a:r>
              <a:rPr lang="en-US" sz="1400" dirty="0" smtClean="0">
                <a:uFillTx/>
                <a:latin typeface="Century Gothic" panose="020B0502020202020204" pitchFamily="34" charset="0"/>
              </a:rPr>
              <a:t>Image Credit: US Groundwater Association</a:t>
            </a:r>
            <a:endParaRPr lang="en-US" sz="1400" dirty="0">
              <a:uFillTx/>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97390" y="4672093"/>
            <a:ext cx="4962765" cy="578904"/>
          </a:xfrm>
          <a:prstGeom prst="rect">
            <a:avLst/>
          </a:prstGeom>
        </p:spPr>
        <p:txBody>
          <a:bodyPr/>
          <a:lstStyle/>
          <a:p>
            <a:pPr marL="177800" indent="0">
              <a:buNone/>
            </a:pPr>
            <a:r>
              <a:rPr lang="en-US" sz="1200" dirty="0" smtClean="0">
                <a:uFillTx/>
                <a:latin typeface="Century Gothic" panose="020B0502020202020204" pitchFamily="34" charset="0"/>
              </a:rPr>
              <a:t>Map </a:t>
            </a:r>
            <a:r>
              <a:rPr lang="en-US" sz="1200" dirty="0">
                <a:uFillTx/>
                <a:latin typeface="Century Gothic" panose="020B0502020202020204" pitchFamily="34" charset="0"/>
              </a:rPr>
              <a:t>o</a:t>
            </a:r>
            <a:r>
              <a:rPr lang="en-US" sz="1200" dirty="0" smtClean="0">
                <a:uFillTx/>
                <a:latin typeface="Century Gothic" panose="020B0502020202020204" pitchFamily="34" charset="0"/>
              </a:rPr>
              <a:t>f the U.S. showing cumulative groundwater depletion from 1900 to 2008</a:t>
            </a:r>
          </a:p>
        </p:txBody>
      </p:sp>
      <p:sp>
        <p:nvSpPr>
          <p:cNvPr id="7" name="Text Placeholder 2"/>
          <p:cNvSpPr txBox="1">
            <a:spLocks/>
          </p:cNvSpPr>
          <p:nvPr/>
        </p:nvSpPr>
        <p:spPr>
          <a:xfrm>
            <a:off x="740080" y="341658"/>
            <a:ext cx="7653528" cy="605777"/>
          </a:xfrm>
          <a:prstGeom prst="rect">
            <a:avLst/>
          </a:prstGeom>
        </p:spPr>
        <p:txBody>
          <a:bodyPr vert="horz" lIns="91440" tIns="45720" rIns="91440" bIns="45720" rtlCol="0">
            <a:noAutofit/>
          </a:bodyPr>
          <a:lstStyle>
            <a:lvl1pPr indent="0" algn="ctr">
              <a:lnSpc>
                <a:spcPct val="90000"/>
              </a:lnSpc>
              <a:spcBef>
                <a:spcPts val="1000"/>
              </a:spcBef>
              <a:buFont typeface="Arial" panose="020B0604020202020204" pitchFamily="34" charset="0"/>
              <a:buNone/>
              <a:defRPr sz="4000" b="1" baseline="0">
                <a:solidFill>
                  <a:schemeClr val="accent1"/>
                </a:solidFill>
                <a:uFillTx/>
              </a:defRPr>
            </a:lvl1pPr>
            <a:lvl2pPr marL="685800" indent="-228600">
              <a:lnSpc>
                <a:spcPct val="90000"/>
              </a:lnSpc>
              <a:spcBef>
                <a:spcPts val="500"/>
              </a:spcBef>
              <a:buFont typeface="Arial" panose="020B0604020202020204" pitchFamily="34" charset="0"/>
              <a:buChar char="•"/>
              <a:defRPr sz="6000">
                <a:uFillTx/>
              </a:defRPr>
            </a:lvl2pPr>
            <a:lvl3pPr marL="1143000" indent="-228600">
              <a:lnSpc>
                <a:spcPct val="90000"/>
              </a:lnSpc>
              <a:spcBef>
                <a:spcPts val="500"/>
              </a:spcBef>
              <a:buFont typeface="Arial" panose="020B0604020202020204" pitchFamily="34" charset="0"/>
              <a:buChar char="•"/>
              <a:defRPr sz="6000">
                <a:uFillTx/>
              </a:defRPr>
            </a:lvl3pPr>
            <a:lvl4pPr marL="1600200" indent="-228600">
              <a:lnSpc>
                <a:spcPct val="90000"/>
              </a:lnSpc>
              <a:spcBef>
                <a:spcPts val="500"/>
              </a:spcBef>
              <a:buFont typeface="Arial" panose="020B0604020202020204" pitchFamily="34" charset="0"/>
              <a:buChar char="•"/>
              <a:defRPr sz="6000">
                <a:uFillTx/>
              </a:defRPr>
            </a:lvl4pPr>
            <a:lvl5pPr marL="2057400" indent="-228600">
              <a:lnSpc>
                <a:spcPct val="90000"/>
              </a:lnSpc>
              <a:spcBef>
                <a:spcPts val="500"/>
              </a:spcBef>
              <a:buFont typeface="Arial" panose="020B0604020202020204" pitchFamily="34" charset="0"/>
              <a:buChar char="•"/>
              <a:defRPr sz="6000">
                <a:uFillTx/>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uFillTx/>
                <a:latin typeface="Century Gothic" panose="020B0502020202020204" pitchFamily="34" charset="0"/>
              </a:rPr>
              <a:t>Community Concerns</a:t>
            </a:r>
          </a:p>
        </p:txBody>
      </p:sp>
      <p:sp>
        <p:nvSpPr>
          <p:cNvPr id="6" name="Text Placeholder 1"/>
          <p:cNvSpPr>
            <a:spLocks noGrp="1"/>
          </p:cNvSpPr>
          <p:nvPr/>
        </p:nvSpPr>
        <p:spPr>
          <a:xfrm>
            <a:off x="4763729" y="1218800"/>
            <a:ext cx="4380271" cy="4770506"/>
          </a:xfrm>
          <a:prstGeom prst="rect">
            <a:avLst/>
          </a:prstGeom>
          <a:noFill/>
          <a:ln>
            <a:noFill/>
          </a:ln>
        </p:spPr>
        <p:txBody>
          <a:bodyPr wrap="square" lIns="91425" tIns="91425" rIns="91425" bIns="91425" anchor="t" anchorCtr="0">
            <a:spAutoFit/>
          </a:bodyPr>
          <a:lstStyle/>
          <a:p>
            <a:pPr marL="342900" indent="-342900">
              <a:spcAft>
                <a:spcPts val="600"/>
              </a:spcAft>
              <a:buClr>
                <a:schemeClr val="accent1"/>
              </a:buClr>
              <a:buFont typeface="Webdings" panose="05030102010509060703" pitchFamily="18" charset="2"/>
              <a:buChar char="4"/>
            </a:pPr>
            <a:r>
              <a:rPr lang="en-US" sz="2400" kern="1200" dirty="0" smtClean="0">
                <a:solidFill>
                  <a:schemeClr val="tx1"/>
                </a:solidFill>
                <a:uFillTx/>
                <a:latin typeface="Century Gothic" panose="020B0502020202020204" pitchFamily="34" charset="0"/>
                <a:ea typeface="+mn-ea"/>
                <a:cs typeface="+mn-cs"/>
              </a:rPr>
              <a:t>Groundwater decrease may cause water supply shortage</a:t>
            </a:r>
            <a:endParaRPr lang="en-US" sz="2400" kern="1200" dirty="0">
              <a:solidFill>
                <a:schemeClr val="tx1"/>
              </a:solidFill>
              <a:uFillTx/>
              <a:latin typeface="Century Gothic" panose="020B0502020202020204" pitchFamily="34" charset="0"/>
              <a:ea typeface="+mn-ea"/>
              <a:cs typeface="+mn-cs"/>
            </a:endParaRPr>
          </a:p>
          <a:p>
            <a:pPr marL="342900" indent="-342900">
              <a:spcAft>
                <a:spcPts val="600"/>
              </a:spcAft>
              <a:buClr>
                <a:schemeClr val="accent1"/>
              </a:buClr>
              <a:buFont typeface="Webdings" panose="05030102010509060703" pitchFamily="18" charset="2"/>
              <a:buChar char="4"/>
            </a:pPr>
            <a:r>
              <a:rPr lang="en-US" sz="2400" kern="1200" dirty="0" smtClean="0">
                <a:solidFill>
                  <a:schemeClr val="tx1"/>
                </a:solidFill>
                <a:uFillTx/>
                <a:latin typeface="Century Gothic" panose="020B0502020202020204" pitchFamily="34" charset="0"/>
                <a:ea typeface="+mn-ea"/>
                <a:cs typeface="+mn-cs"/>
              </a:rPr>
              <a:t>Extensive development of sinkholes may increase groundwater contamination risk</a:t>
            </a:r>
            <a:endParaRPr lang="en-US" sz="2400" kern="1200" dirty="0">
              <a:solidFill>
                <a:schemeClr val="tx1"/>
              </a:solidFill>
              <a:uFillTx/>
              <a:latin typeface="Century Gothic" panose="020B0502020202020204" pitchFamily="34" charset="0"/>
              <a:ea typeface="+mn-ea"/>
              <a:cs typeface="+mn-cs"/>
            </a:endParaRPr>
          </a:p>
          <a:p>
            <a:pPr marL="342900" indent="-342900">
              <a:spcAft>
                <a:spcPts val="600"/>
              </a:spcAft>
              <a:buClr>
                <a:schemeClr val="accent1"/>
              </a:buClr>
              <a:buFont typeface="Webdings" panose="05030102010509060703" pitchFamily="18" charset="2"/>
              <a:buChar char="4"/>
            </a:pPr>
            <a:r>
              <a:rPr lang="en-US" sz="2400" kern="1200" dirty="0">
                <a:solidFill>
                  <a:schemeClr val="tx1"/>
                </a:solidFill>
                <a:uFillTx/>
                <a:latin typeface="Century Gothic" panose="020B0502020202020204" pitchFamily="34" charset="0"/>
                <a:ea typeface="+mn-ea"/>
                <a:cs typeface="+mn-cs"/>
              </a:rPr>
              <a:t>A </a:t>
            </a:r>
            <a:r>
              <a:rPr lang="en-US" sz="2400" kern="1200" dirty="0" smtClean="0">
                <a:solidFill>
                  <a:schemeClr val="tx1"/>
                </a:solidFill>
                <a:uFillTx/>
                <a:latin typeface="Century Gothic" panose="020B0502020202020204" pitchFamily="34" charset="0"/>
                <a:ea typeface="+mn-ea"/>
                <a:cs typeface="+mn-cs"/>
              </a:rPr>
              <a:t>monitoring </a:t>
            </a:r>
            <a:r>
              <a:rPr lang="en-US" sz="2400" kern="1200" dirty="0">
                <a:solidFill>
                  <a:schemeClr val="tx1"/>
                </a:solidFill>
                <a:uFillTx/>
                <a:latin typeface="Century Gothic" panose="020B0502020202020204" pitchFamily="34" charset="0"/>
                <a:ea typeface="+mn-ea"/>
                <a:cs typeface="+mn-cs"/>
              </a:rPr>
              <a:t>approach is needed to capture real-time changes and improve management </a:t>
            </a:r>
            <a:r>
              <a:rPr lang="en-US" sz="2400" kern="1200" dirty="0" smtClean="0">
                <a:solidFill>
                  <a:schemeClr val="tx1"/>
                </a:solidFill>
                <a:uFillTx/>
                <a:latin typeface="Century Gothic" panose="020B0502020202020204" pitchFamily="34" charset="0"/>
                <a:ea typeface="+mn-ea"/>
                <a:cs typeface="+mn-cs"/>
              </a:rPr>
              <a:t>strategies</a:t>
            </a:r>
            <a:endParaRPr lang="en-US" sz="2400" kern="1200" dirty="0">
              <a:solidFill>
                <a:schemeClr val="tx1"/>
              </a:solidFill>
              <a:uFillTx/>
              <a:latin typeface="Century Gothic" panose="020B0502020202020204" pitchFamily="34" charset="0"/>
              <a:ea typeface="+mn-ea"/>
              <a:cs typeface="+mn-cs"/>
            </a:endParaRPr>
          </a:p>
        </p:txBody>
      </p:sp>
      <p:pic>
        <p:nvPicPr>
          <p:cNvPr id="2" name="Picture 1"/>
          <p:cNvPicPr>
            <a:picLocks noChangeAspect="1"/>
          </p:cNvPicPr>
          <p:nvPr/>
        </p:nvPicPr>
        <p:blipFill rotWithShape="1">
          <a:blip r:embed="rId3"/>
          <a:srcRect t="1" b="16213"/>
          <a:stretch/>
        </p:blipFill>
        <p:spPr>
          <a:xfrm>
            <a:off x="97390" y="1195127"/>
            <a:ext cx="4799486" cy="3518726"/>
          </a:xfrm>
          <a:prstGeom prst="rect">
            <a:avLst/>
          </a:prstGeom>
        </p:spPr>
      </p:pic>
      <p:sp>
        <p:nvSpPr>
          <p:cNvPr id="3" name="TextBox 2"/>
          <p:cNvSpPr txBox="1">
            <a:spLocks/>
          </p:cNvSpPr>
          <p:nvPr/>
        </p:nvSpPr>
        <p:spPr>
          <a:xfrm>
            <a:off x="2978676" y="6334780"/>
            <a:ext cx="2271562" cy="523220"/>
          </a:xfrm>
          <a:prstGeom prst="rect">
            <a:avLst/>
          </a:prstGeom>
          <a:noFill/>
        </p:spPr>
        <p:txBody>
          <a:bodyPr wrap="square" rtlCol="0">
            <a:spAutoFit/>
          </a:bodyPr>
          <a:lstStyle/>
          <a:p>
            <a:r>
              <a:rPr lang="en-US" dirty="0" smtClean="0">
                <a:solidFill>
                  <a:schemeClr val="tx1"/>
                </a:solidFill>
                <a:uFillTx/>
                <a:latin typeface="Century Gothic" panose="020B0502020202020204" pitchFamily="34" charset="0"/>
              </a:rPr>
              <a:t>Image </a:t>
            </a:r>
            <a:r>
              <a:rPr lang="en-US" dirty="0">
                <a:solidFill>
                  <a:schemeClr val="tx1"/>
                </a:solidFill>
                <a:uFillTx/>
                <a:latin typeface="Century Gothic" panose="020B0502020202020204" pitchFamily="34" charset="0"/>
              </a:rPr>
              <a:t>Credit: USGS</a:t>
            </a:r>
          </a:p>
          <a:p>
            <a:endParaRPr lang="en-US" dirty="0">
              <a:uFillTx/>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829507" y="340698"/>
            <a:ext cx="7653528" cy="605776"/>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4000" b="1" i="0" u="none" strike="noStrike" cap="none" baseline="0" dirty="0">
                <a:solidFill>
                  <a:schemeClr val="accent1"/>
                </a:solidFill>
                <a:uFillTx/>
                <a:latin typeface="Century Gothic" panose="020B0502020202020204" pitchFamily="34" charset="0"/>
                <a:sym typeface="Questrial"/>
              </a:rPr>
              <a:t>Objectives</a:t>
            </a:r>
          </a:p>
        </p:txBody>
      </p:sp>
      <p:cxnSp>
        <p:nvCxnSpPr>
          <p:cNvPr id="145" name="Shape 145"/>
          <p:cNvCxnSpPr/>
          <p:nvPr/>
        </p:nvCxnSpPr>
        <p:spPr>
          <a:xfrm>
            <a:off x="2731023" y="4231785"/>
            <a:ext cx="0" cy="1110316"/>
          </a:xfrm>
          <a:prstGeom prst="straightConnector1">
            <a:avLst/>
          </a:prstGeom>
          <a:noFill/>
          <a:ln w="63500" cap="flat" cmpd="sng">
            <a:solidFill>
              <a:schemeClr val="accent1"/>
            </a:solidFill>
            <a:prstDash val="solid"/>
            <a:miter/>
            <a:headEnd type="none" w="med" len="med"/>
            <a:tailEnd type="triangle" w="lg" len="lg"/>
          </a:ln>
        </p:spPr>
      </p:cxnSp>
      <p:sp>
        <p:nvSpPr>
          <p:cNvPr id="146" name="Shape 146"/>
          <p:cNvSpPr txBox="1">
            <a:spLocks/>
          </p:cNvSpPr>
          <p:nvPr/>
        </p:nvSpPr>
        <p:spPr>
          <a:xfrm>
            <a:off x="796568" y="5370212"/>
            <a:ext cx="3829100" cy="95410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1" i="0" u="none" strike="noStrike" cap="none" baseline="0" dirty="0">
                <a:solidFill>
                  <a:schemeClr val="dk1"/>
                </a:solidFill>
                <a:uFillTx/>
                <a:latin typeface="Century Gothic" panose="020B0502020202020204" pitchFamily="34" charset="0"/>
                <a:ea typeface="Questrial"/>
                <a:cs typeface="Questrial"/>
                <a:sym typeface="Questrial"/>
              </a:rPr>
              <a:t>Groundwater </a:t>
            </a:r>
          </a:p>
          <a:p>
            <a:pPr marL="0" marR="0" lvl="0" indent="0" algn="ctr" rtl="0">
              <a:spcBef>
                <a:spcPts val="0"/>
              </a:spcBef>
              <a:buSzPct val="25000"/>
              <a:buNone/>
            </a:pPr>
            <a:r>
              <a:rPr lang="en-US" sz="2400" b="1" i="0" u="none" strike="noStrike" cap="none" baseline="0" dirty="0">
                <a:solidFill>
                  <a:schemeClr val="dk1"/>
                </a:solidFill>
                <a:uFillTx/>
                <a:latin typeface="Century Gothic" panose="020B0502020202020204" pitchFamily="34" charset="0"/>
                <a:ea typeface="Questrial"/>
                <a:cs typeface="Questrial"/>
                <a:sym typeface="Questrial"/>
              </a:rPr>
              <a:t>Contamination Risk 1</a:t>
            </a:r>
          </a:p>
        </p:txBody>
      </p:sp>
      <p:sp>
        <p:nvSpPr>
          <p:cNvPr id="147" name="Shape 147"/>
          <p:cNvSpPr txBox="1">
            <a:spLocks/>
          </p:cNvSpPr>
          <p:nvPr/>
        </p:nvSpPr>
        <p:spPr>
          <a:xfrm>
            <a:off x="5614954" y="5370212"/>
            <a:ext cx="3833101" cy="95410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1" i="0" u="none" strike="noStrike" cap="none" baseline="0" dirty="0">
                <a:solidFill>
                  <a:schemeClr val="dk1"/>
                </a:solidFill>
                <a:uFillTx/>
                <a:latin typeface="Century Gothic" panose="020B0502020202020204" pitchFamily="34" charset="0"/>
                <a:ea typeface="Questrial"/>
                <a:cs typeface="Questrial"/>
                <a:sym typeface="Questrial"/>
              </a:rPr>
              <a:t>Groundwater </a:t>
            </a:r>
          </a:p>
          <a:p>
            <a:pPr marL="0" marR="0" lvl="0" indent="0" algn="ctr" rtl="0">
              <a:spcBef>
                <a:spcPts val="0"/>
              </a:spcBef>
              <a:buSzPct val="25000"/>
              <a:buNone/>
            </a:pPr>
            <a:r>
              <a:rPr lang="en-US" sz="2400" b="1" i="0" u="none" strike="noStrike" cap="none" baseline="0" dirty="0">
                <a:solidFill>
                  <a:schemeClr val="dk1"/>
                </a:solidFill>
                <a:uFillTx/>
                <a:latin typeface="Century Gothic" panose="020B0502020202020204" pitchFamily="34" charset="0"/>
                <a:ea typeface="Questrial"/>
                <a:cs typeface="Questrial"/>
                <a:sym typeface="Questrial"/>
              </a:rPr>
              <a:t>Contamination Risk 2</a:t>
            </a:r>
          </a:p>
        </p:txBody>
      </p:sp>
      <p:sp>
        <p:nvSpPr>
          <p:cNvPr id="148" name="Shape 148"/>
          <p:cNvSpPr txBox="1">
            <a:spLocks/>
          </p:cNvSpPr>
          <p:nvPr/>
        </p:nvSpPr>
        <p:spPr>
          <a:xfrm>
            <a:off x="2523889" y="1645525"/>
            <a:ext cx="5431295" cy="523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1" i="0" u="none" strike="noStrike" cap="none" baseline="0" dirty="0">
                <a:solidFill>
                  <a:schemeClr val="dk1"/>
                </a:solidFill>
                <a:uFillTx/>
                <a:latin typeface="Century Gothic" panose="020B0502020202020204" pitchFamily="34" charset="0"/>
                <a:ea typeface="Questrial"/>
                <a:cs typeface="Questrial"/>
                <a:sym typeface="Questrial"/>
              </a:rPr>
              <a:t>Groundwater Storage Change</a:t>
            </a:r>
          </a:p>
        </p:txBody>
      </p:sp>
      <p:grpSp>
        <p:nvGrpSpPr>
          <p:cNvPr id="149" name="Shape 149"/>
          <p:cNvGrpSpPr/>
          <p:nvPr/>
        </p:nvGrpSpPr>
        <p:grpSpPr>
          <a:xfrm>
            <a:off x="2677175" y="2285411"/>
            <a:ext cx="4886268" cy="1053011"/>
            <a:chOff x="2021205" y="1999661"/>
            <a:chExt cx="4886268" cy="1053011"/>
          </a:xfrm>
        </p:grpSpPr>
        <p:cxnSp>
          <p:nvCxnSpPr>
            <p:cNvPr id="150" name="Shape 150"/>
            <p:cNvCxnSpPr/>
            <p:nvPr/>
          </p:nvCxnSpPr>
          <p:spPr>
            <a:xfrm>
              <a:off x="2021205" y="2032571"/>
              <a:ext cx="4886268" cy="0"/>
            </a:xfrm>
            <a:prstGeom prst="straightConnector1">
              <a:avLst/>
            </a:prstGeom>
            <a:noFill/>
            <a:ln w="63500" cap="flat" cmpd="sng">
              <a:solidFill>
                <a:schemeClr val="accent1"/>
              </a:solidFill>
              <a:prstDash val="solid"/>
              <a:miter/>
              <a:headEnd type="none" w="med" len="med"/>
              <a:tailEnd type="none" w="med" len="med"/>
            </a:ln>
          </p:spPr>
        </p:cxnSp>
        <p:cxnSp>
          <p:nvCxnSpPr>
            <p:cNvPr id="151" name="Shape 151"/>
            <p:cNvCxnSpPr/>
            <p:nvPr/>
          </p:nvCxnSpPr>
          <p:spPr>
            <a:xfrm>
              <a:off x="6859935" y="2054341"/>
              <a:ext cx="0" cy="998330"/>
            </a:xfrm>
            <a:prstGeom prst="straightConnector1">
              <a:avLst/>
            </a:prstGeom>
            <a:noFill/>
            <a:ln w="63500" cap="flat" cmpd="sng">
              <a:solidFill>
                <a:schemeClr val="accent1"/>
              </a:solidFill>
              <a:prstDash val="solid"/>
              <a:miter/>
              <a:headEnd type="none" w="med" len="med"/>
              <a:tailEnd type="triangle" w="lg" len="lg"/>
            </a:ln>
          </p:spPr>
        </p:cxnSp>
        <p:cxnSp>
          <p:nvCxnSpPr>
            <p:cNvPr id="152" name="Shape 152"/>
            <p:cNvCxnSpPr/>
            <p:nvPr/>
          </p:nvCxnSpPr>
          <p:spPr>
            <a:xfrm>
              <a:off x="2066427" y="1999661"/>
              <a:ext cx="0" cy="1053011"/>
            </a:xfrm>
            <a:prstGeom prst="straightConnector1">
              <a:avLst/>
            </a:prstGeom>
            <a:noFill/>
            <a:ln w="63500" cap="flat" cmpd="sng">
              <a:solidFill>
                <a:schemeClr val="accent1"/>
              </a:solidFill>
              <a:prstDash val="solid"/>
              <a:miter/>
              <a:headEnd type="none" w="med" len="med"/>
              <a:tailEnd type="triangle" w="lg" len="lg"/>
            </a:ln>
          </p:spPr>
        </p:cxnSp>
      </p:grpSp>
      <p:cxnSp>
        <p:nvCxnSpPr>
          <p:cNvPr id="153" name="Shape 153"/>
          <p:cNvCxnSpPr/>
          <p:nvPr/>
        </p:nvCxnSpPr>
        <p:spPr>
          <a:xfrm flipH="1">
            <a:off x="4180247" y="5688540"/>
            <a:ext cx="2115475" cy="13702"/>
          </a:xfrm>
          <a:prstGeom prst="straightConnector1">
            <a:avLst/>
          </a:prstGeom>
          <a:noFill/>
          <a:ln w="63500" cap="flat" cmpd="sng">
            <a:solidFill>
              <a:schemeClr val="accent1"/>
            </a:solidFill>
            <a:prstDash val="solid"/>
            <a:miter/>
            <a:headEnd type="triangle" w="lg" len="lg"/>
            <a:tailEnd type="triangle" w="lg" len="lg"/>
          </a:ln>
        </p:spPr>
      </p:cxnSp>
      <p:sp>
        <p:nvSpPr>
          <p:cNvPr id="154" name="Shape 154"/>
          <p:cNvSpPr txBox="1">
            <a:spLocks/>
          </p:cNvSpPr>
          <p:nvPr/>
        </p:nvSpPr>
        <p:spPr>
          <a:xfrm>
            <a:off x="4225015" y="5081583"/>
            <a:ext cx="19002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0" i="0" u="none" strike="noStrike" cap="none" baseline="0" dirty="0">
                <a:solidFill>
                  <a:schemeClr val="dk1"/>
                </a:solidFill>
                <a:uFillTx/>
                <a:latin typeface="Century Gothic" panose="020B0502020202020204" pitchFamily="34" charset="0"/>
                <a:ea typeface="Questrial"/>
                <a:cs typeface="Questrial"/>
                <a:sym typeface="Questrial"/>
              </a:rPr>
              <a:t>Compare</a:t>
            </a:r>
          </a:p>
        </p:txBody>
      </p:sp>
      <p:sp>
        <p:nvSpPr>
          <p:cNvPr id="155" name="Shape 155"/>
          <p:cNvSpPr>
            <a:spLocks/>
          </p:cNvSpPr>
          <p:nvPr/>
        </p:nvSpPr>
        <p:spPr>
          <a:xfrm>
            <a:off x="3812414" y="2472859"/>
            <a:ext cx="2912573" cy="523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0" i="0" u="none" strike="noStrike" cap="none" baseline="0" dirty="0">
                <a:solidFill>
                  <a:schemeClr val="dk1"/>
                </a:solidFill>
                <a:uFillTx/>
                <a:latin typeface="Century Gothic" panose="020B0502020202020204" pitchFamily="34" charset="0"/>
                <a:ea typeface="Questrial"/>
                <a:cs typeface="Questrial"/>
                <a:sym typeface="Questrial"/>
              </a:rPr>
              <a:t>Time Series</a:t>
            </a:r>
          </a:p>
        </p:txBody>
      </p:sp>
      <p:sp>
        <p:nvSpPr>
          <p:cNvPr id="156" name="Shape 156"/>
          <p:cNvSpPr txBox="1">
            <a:spLocks/>
          </p:cNvSpPr>
          <p:nvPr/>
        </p:nvSpPr>
        <p:spPr>
          <a:xfrm>
            <a:off x="178856" y="4231775"/>
            <a:ext cx="2045700" cy="584700"/>
          </a:xfrm>
          <a:prstGeom prst="rect">
            <a:avLst/>
          </a:prstGeom>
          <a:solidFill>
            <a:srgbClr val="E2EDF7"/>
          </a:solidFill>
          <a:ln>
            <a:noFill/>
          </a:ln>
        </p:spPr>
        <p:txBody>
          <a:bodyPr lIns="91425" tIns="45700" rIns="91425" bIns="45700" anchor="t" anchorCtr="0">
            <a:noAutofit/>
          </a:bodyPr>
          <a:lstStyle/>
          <a:p>
            <a:pPr marL="0" marR="0" lvl="0" indent="0" algn="l" rtl="0">
              <a:spcBef>
                <a:spcPts val="0"/>
              </a:spcBef>
              <a:buSzPct val="25000"/>
              <a:buNone/>
            </a:pPr>
            <a:r>
              <a:rPr lang="en-US" sz="3200" b="1" i="0" u="none" strike="noStrike" cap="none" baseline="0" dirty="0">
                <a:solidFill>
                  <a:schemeClr val="accent1"/>
                </a:solidFill>
                <a:uFillTx/>
                <a:latin typeface="Century Gothic" panose="020B0502020202020204" pitchFamily="34" charset="0"/>
                <a:ea typeface="Questrial"/>
                <a:cs typeface="Questrial"/>
                <a:sym typeface="Questrial"/>
              </a:rPr>
              <a:t>QUALITY</a:t>
            </a:r>
          </a:p>
        </p:txBody>
      </p:sp>
      <p:sp>
        <p:nvSpPr>
          <p:cNvPr id="157" name="Shape 157"/>
          <p:cNvSpPr txBox="1">
            <a:spLocks/>
          </p:cNvSpPr>
          <p:nvPr/>
        </p:nvSpPr>
        <p:spPr>
          <a:xfrm>
            <a:off x="71544" y="1699351"/>
            <a:ext cx="2403899" cy="584700"/>
          </a:xfrm>
          <a:prstGeom prst="rect">
            <a:avLst/>
          </a:prstGeom>
          <a:solidFill>
            <a:srgbClr val="E2EDF7"/>
          </a:solidFill>
          <a:ln>
            <a:noFill/>
          </a:ln>
        </p:spPr>
        <p:txBody>
          <a:bodyPr lIns="91425" tIns="45700" rIns="91425" bIns="45700" anchor="t" anchorCtr="0">
            <a:noAutofit/>
          </a:bodyPr>
          <a:lstStyle/>
          <a:p>
            <a:pPr marL="0" marR="0" lvl="0" indent="0" algn="l" rtl="0">
              <a:spcBef>
                <a:spcPts val="0"/>
              </a:spcBef>
              <a:buSzPct val="25000"/>
              <a:buNone/>
            </a:pPr>
            <a:r>
              <a:rPr lang="en-US" sz="3200" b="1" i="0" u="none" strike="noStrike" cap="none" baseline="0" dirty="0">
                <a:solidFill>
                  <a:schemeClr val="accent1"/>
                </a:solidFill>
                <a:uFillTx/>
                <a:latin typeface="Century Gothic" panose="020B0502020202020204" pitchFamily="34" charset="0"/>
                <a:ea typeface="Questrial"/>
                <a:cs typeface="Questrial"/>
                <a:sym typeface="Questrial"/>
              </a:rPr>
              <a:t>QUANTITY</a:t>
            </a:r>
          </a:p>
        </p:txBody>
      </p:sp>
      <p:sp>
        <p:nvSpPr>
          <p:cNvPr id="158" name="Shape 158"/>
          <p:cNvSpPr>
            <a:spLocks/>
          </p:cNvSpPr>
          <p:nvPr/>
        </p:nvSpPr>
        <p:spPr>
          <a:xfrm>
            <a:off x="6879405" y="3410051"/>
            <a:ext cx="1272998" cy="681321"/>
          </a:xfrm>
          <a:prstGeom prst="ellipse">
            <a:avLst/>
          </a:prstGeom>
          <a:solidFill>
            <a:srgbClr val="73AADA"/>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a:spcBef>
                <a:spcPts val="0"/>
              </a:spcBef>
              <a:buNone/>
            </a:pPr>
            <a:endParaRPr>
              <a:uFillTx/>
            </a:endParaRPr>
          </a:p>
        </p:txBody>
      </p:sp>
      <p:sp>
        <p:nvSpPr>
          <p:cNvPr id="159" name="Shape 159"/>
          <p:cNvSpPr txBox="1">
            <a:spLocks/>
          </p:cNvSpPr>
          <p:nvPr/>
        </p:nvSpPr>
        <p:spPr>
          <a:xfrm>
            <a:off x="7016414" y="3501405"/>
            <a:ext cx="998980"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dirty="0">
                <a:solidFill>
                  <a:srgbClr val="333333"/>
                </a:solidFill>
                <a:uFillTx/>
                <a:latin typeface="Century Gothic" panose="020B0502020202020204" pitchFamily="34" charset="0"/>
                <a:ea typeface="Questrial"/>
                <a:cs typeface="Questrial"/>
                <a:sym typeface="Questrial"/>
              </a:rPr>
              <a:t>2009</a:t>
            </a:r>
          </a:p>
        </p:txBody>
      </p:sp>
      <p:cxnSp>
        <p:nvCxnSpPr>
          <p:cNvPr id="160" name="Shape 160"/>
          <p:cNvCxnSpPr/>
          <p:nvPr/>
        </p:nvCxnSpPr>
        <p:spPr>
          <a:xfrm>
            <a:off x="7515906" y="4231785"/>
            <a:ext cx="0" cy="1095330"/>
          </a:xfrm>
          <a:prstGeom prst="straightConnector1">
            <a:avLst/>
          </a:prstGeom>
          <a:noFill/>
          <a:ln w="63500" cap="flat" cmpd="sng">
            <a:solidFill>
              <a:schemeClr val="accent1"/>
            </a:solidFill>
            <a:prstDash val="solid"/>
            <a:miter/>
            <a:headEnd type="none" w="med" len="med"/>
            <a:tailEnd type="triangle" w="lg" len="lg"/>
          </a:ln>
        </p:spPr>
      </p:cxnSp>
      <p:sp>
        <p:nvSpPr>
          <p:cNvPr id="161" name="Shape 161"/>
          <p:cNvSpPr>
            <a:spLocks/>
          </p:cNvSpPr>
          <p:nvPr/>
        </p:nvSpPr>
        <p:spPr>
          <a:xfrm>
            <a:off x="2094525" y="3410051"/>
            <a:ext cx="1272998" cy="681321"/>
          </a:xfrm>
          <a:prstGeom prst="ellipse">
            <a:avLst/>
          </a:prstGeom>
          <a:solidFill>
            <a:srgbClr val="73AADA"/>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a:spcBef>
                <a:spcPts val="0"/>
              </a:spcBef>
              <a:buNone/>
            </a:pPr>
            <a:endParaRPr>
              <a:uFillTx/>
            </a:endParaRPr>
          </a:p>
        </p:txBody>
      </p:sp>
      <p:sp>
        <p:nvSpPr>
          <p:cNvPr id="162" name="Shape 162"/>
          <p:cNvSpPr txBox="1">
            <a:spLocks/>
          </p:cNvSpPr>
          <p:nvPr/>
        </p:nvSpPr>
        <p:spPr>
          <a:xfrm>
            <a:off x="2237379" y="3501405"/>
            <a:ext cx="1089951"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dirty="0">
                <a:solidFill>
                  <a:srgbClr val="333333"/>
                </a:solidFill>
                <a:uFillTx/>
                <a:latin typeface="Century Gothic" panose="020B0502020202020204" pitchFamily="34" charset="0"/>
                <a:ea typeface="Questrial"/>
                <a:cs typeface="Questrial"/>
                <a:sym typeface="Questrial"/>
              </a:rPr>
              <a:t>2002</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740079" y="340698"/>
            <a:ext cx="7653528" cy="605776"/>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4000" b="1" i="0" u="none" strike="noStrike" cap="none" baseline="0" dirty="0">
                <a:solidFill>
                  <a:schemeClr val="accent1"/>
                </a:solidFill>
                <a:uFillTx/>
                <a:latin typeface="Century Gothic" panose="020B0502020202020204" pitchFamily="34" charset="0"/>
                <a:sym typeface="Questrial"/>
              </a:rPr>
              <a:t>NASA Earth Observations</a:t>
            </a:r>
          </a:p>
        </p:txBody>
      </p:sp>
      <p:grpSp>
        <p:nvGrpSpPr>
          <p:cNvPr id="185" name="Shape 185"/>
          <p:cNvGrpSpPr/>
          <p:nvPr/>
        </p:nvGrpSpPr>
        <p:grpSpPr>
          <a:xfrm>
            <a:off x="1296350" y="2220107"/>
            <a:ext cx="7097257" cy="2537283"/>
            <a:chOff x="18746762" y="19365170"/>
            <a:chExt cx="6392371" cy="2537283"/>
          </a:xfrm>
        </p:grpSpPr>
        <p:pic>
          <p:nvPicPr>
            <p:cNvPr id="186" name="Shape 186"/>
            <p:cNvPicPr preferRelativeResize="0"/>
            <p:nvPr/>
          </p:nvPicPr>
          <p:blipFill rotWithShape="1">
            <a:blip r:embed="rId3"/>
            <a:srcRect/>
            <a:stretch/>
          </p:blipFill>
          <p:spPr>
            <a:xfrm>
              <a:off x="18828620" y="19365170"/>
              <a:ext cx="2419351" cy="1520541"/>
            </a:xfrm>
            <a:prstGeom prst="rect">
              <a:avLst/>
            </a:prstGeom>
            <a:noFill/>
            <a:ln>
              <a:noFill/>
            </a:ln>
          </p:spPr>
        </p:pic>
        <p:sp>
          <p:nvSpPr>
            <p:cNvPr id="187" name="Shape 187"/>
            <p:cNvSpPr txBox="1">
              <a:spLocks/>
            </p:cNvSpPr>
            <p:nvPr/>
          </p:nvSpPr>
          <p:spPr>
            <a:xfrm>
              <a:off x="18746762" y="20979123"/>
              <a:ext cx="2501211"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dirty="0">
                  <a:solidFill>
                    <a:schemeClr val="dk1"/>
                  </a:solidFill>
                  <a:uFillTx/>
                  <a:latin typeface="Century Gothic" panose="020B0502020202020204" pitchFamily="34" charset="0"/>
                  <a:ea typeface="Questrial"/>
                  <a:cs typeface="Questrial"/>
                  <a:sym typeface="Questrial"/>
                </a:rPr>
                <a:t>Gravity Recovery and Climate Experiment (</a:t>
              </a:r>
              <a:r>
                <a:rPr lang="en-US" sz="1800" b="1" i="0" u="none" strike="noStrike" cap="none" baseline="0" dirty="0">
                  <a:solidFill>
                    <a:schemeClr val="dk1"/>
                  </a:solidFill>
                  <a:uFillTx/>
                  <a:latin typeface="Century Gothic" panose="020B0502020202020204" pitchFamily="34" charset="0"/>
                  <a:ea typeface="Questrial"/>
                  <a:cs typeface="Questrial"/>
                  <a:sym typeface="Questrial"/>
                </a:rPr>
                <a:t>GRACE</a:t>
              </a:r>
              <a:r>
                <a:rPr lang="en-US" sz="1800" b="0" i="0" u="none" strike="noStrike" cap="none" baseline="0" dirty="0">
                  <a:solidFill>
                    <a:schemeClr val="dk1"/>
                  </a:solidFill>
                  <a:uFillTx/>
                  <a:latin typeface="Century Gothic" panose="020B0502020202020204" pitchFamily="34" charset="0"/>
                  <a:ea typeface="Questrial"/>
                  <a:cs typeface="Questrial"/>
                  <a:sym typeface="Questrial"/>
                </a:rPr>
                <a:t>)</a:t>
              </a:r>
            </a:p>
          </p:txBody>
        </p:sp>
        <p:pic>
          <p:nvPicPr>
            <p:cNvPr id="188" name="Shape 188"/>
            <p:cNvPicPr preferRelativeResize="0"/>
            <p:nvPr/>
          </p:nvPicPr>
          <p:blipFill rotWithShape="1">
            <a:blip r:embed="rId4"/>
            <a:srcRect/>
            <a:stretch/>
          </p:blipFill>
          <p:spPr>
            <a:xfrm>
              <a:off x="22270448" y="19365170"/>
              <a:ext cx="2143994" cy="1613952"/>
            </a:xfrm>
            <a:prstGeom prst="rect">
              <a:avLst/>
            </a:prstGeom>
            <a:noFill/>
            <a:ln>
              <a:noFill/>
            </a:ln>
          </p:spPr>
        </p:pic>
        <p:sp>
          <p:nvSpPr>
            <p:cNvPr id="189" name="Shape 189"/>
            <p:cNvSpPr txBox="1">
              <a:spLocks/>
            </p:cNvSpPr>
            <p:nvPr/>
          </p:nvSpPr>
          <p:spPr>
            <a:xfrm>
              <a:off x="22030460" y="20979123"/>
              <a:ext cx="3108673"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dirty="0">
                  <a:solidFill>
                    <a:schemeClr val="dk1"/>
                  </a:solidFill>
                  <a:uFillTx/>
                  <a:latin typeface="Century Gothic" panose="020B0502020202020204" pitchFamily="34" charset="0"/>
                  <a:ea typeface="Questrial"/>
                  <a:cs typeface="Questrial"/>
                  <a:sym typeface="Questrial"/>
                </a:rPr>
                <a:t>Terra</a:t>
              </a:r>
              <a:r>
                <a:rPr lang="en-US" sz="1800" b="0" i="0" u="none" strike="noStrike" cap="none" baseline="0" dirty="0">
                  <a:solidFill>
                    <a:schemeClr val="dk1"/>
                  </a:solidFill>
                  <a:uFillTx/>
                  <a:latin typeface="Century Gothic" panose="020B0502020202020204" pitchFamily="34" charset="0"/>
                  <a:ea typeface="Questrial"/>
                  <a:cs typeface="Questrial"/>
                  <a:sym typeface="Questrial"/>
                </a:rPr>
                <a:t> Moderate Resolution Imaging </a:t>
              </a:r>
              <a:r>
                <a:rPr lang="en-US" sz="1800" b="0" i="0" u="none" strike="noStrike" cap="none" baseline="0" dirty="0" err="1">
                  <a:solidFill>
                    <a:schemeClr val="dk1"/>
                  </a:solidFill>
                  <a:uFillTx/>
                  <a:latin typeface="Century Gothic" panose="020B0502020202020204" pitchFamily="34" charset="0"/>
                  <a:ea typeface="Questrial"/>
                  <a:cs typeface="Questrial"/>
                  <a:sym typeface="Questrial"/>
                </a:rPr>
                <a:t>Spectroradiometer</a:t>
              </a:r>
              <a:endParaRPr lang="en-US" sz="1800" b="0" i="0" u="none" strike="noStrike" cap="none" baseline="0" dirty="0">
                <a:solidFill>
                  <a:schemeClr val="dk1"/>
                </a:solidFill>
                <a:uFillTx/>
                <a:latin typeface="Century Gothic" panose="020B0502020202020204" pitchFamily="34" charset="0"/>
                <a:ea typeface="Questrial"/>
                <a:cs typeface="Questrial"/>
                <a:sym typeface="Questrial"/>
              </a:endParaRPr>
            </a:p>
            <a:p>
              <a:pPr marL="0" marR="0" lvl="0" indent="0" algn="l" rtl="0">
                <a:spcBef>
                  <a:spcPts val="0"/>
                </a:spcBef>
                <a:buSzPct val="25000"/>
                <a:buNone/>
              </a:pPr>
              <a:r>
                <a:rPr lang="en-US" sz="1800" b="0" i="0" u="none" strike="noStrike" cap="none" baseline="0" dirty="0">
                  <a:solidFill>
                    <a:schemeClr val="dk1"/>
                  </a:solidFill>
                  <a:uFillTx/>
                  <a:latin typeface="Century Gothic" panose="020B0502020202020204" pitchFamily="34" charset="0"/>
                  <a:ea typeface="Questrial"/>
                  <a:cs typeface="Questrial"/>
                  <a:sym typeface="Questrial"/>
                </a:rPr>
                <a:t>(MODIS)</a:t>
              </a:r>
            </a:p>
          </p:txBody>
        </p:sp>
      </p:gr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Shape 204"/>
          <p:cNvPicPr preferRelativeResize="0"/>
          <p:nvPr/>
        </p:nvPicPr>
        <p:blipFill rotWithShape="1">
          <a:blip r:embed="rId3"/>
          <a:srcRect/>
          <a:stretch/>
        </p:blipFill>
        <p:spPr>
          <a:xfrm>
            <a:off x="127227" y="3177951"/>
            <a:ext cx="4444771" cy="2310598"/>
          </a:xfrm>
          <a:prstGeom prst="rect">
            <a:avLst/>
          </a:prstGeom>
          <a:noFill/>
          <a:ln>
            <a:noFill/>
          </a:ln>
        </p:spPr>
      </p:pic>
      <p:sp>
        <p:nvSpPr>
          <p:cNvPr id="206" name="Shape 206"/>
          <p:cNvSpPr txBox="1">
            <a:spLocks noGrp="1"/>
          </p:cNvSpPr>
          <p:nvPr>
            <p:ph type="body" idx="2"/>
          </p:nvPr>
        </p:nvSpPr>
        <p:spPr>
          <a:xfrm>
            <a:off x="2578607" y="6512481"/>
            <a:ext cx="1993391" cy="274319"/>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chemeClr val="dk1"/>
              </a:buClr>
              <a:buSzPct val="25000"/>
              <a:buFont typeface="Arial"/>
              <a:buNone/>
            </a:pPr>
            <a:r>
              <a:rPr lang="en-US" sz="1200" b="0" i="0" u="none" strike="noStrike" cap="none" baseline="0" dirty="0">
                <a:solidFill>
                  <a:schemeClr val="dk1"/>
                </a:solidFill>
                <a:uFillTx/>
                <a:latin typeface="Century Gothic" panose="020B0502020202020204" pitchFamily="34" charset="0"/>
                <a:sym typeface="Questrial"/>
              </a:rPr>
              <a:t>Image Credit: NASA</a:t>
            </a:r>
          </a:p>
        </p:txBody>
      </p:sp>
      <p:sp>
        <p:nvSpPr>
          <p:cNvPr id="207" name="Shape 207"/>
          <p:cNvSpPr txBox="1">
            <a:spLocks/>
          </p:cNvSpPr>
          <p:nvPr/>
        </p:nvSpPr>
        <p:spPr>
          <a:xfrm>
            <a:off x="4465674" y="2082821"/>
            <a:ext cx="4678326" cy="3616344"/>
          </a:xfrm>
          <a:prstGeom prst="rect">
            <a:avLst/>
          </a:prstGeom>
          <a:noFill/>
          <a:ln>
            <a:noFill/>
          </a:ln>
        </p:spPr>
        <p:txBody>
          <a:bodyPr wrap="square" lIns="91425" tIns="91425" rIns="91425" bIns="91425" anchor="t" anchorCtr="0">
            <a:spAutoFit/>
          </a:bodyPr>
          <a:lstStyle>
            <a:defPPr marR="0" algn="l" rtl="0">
              <a:lnSpc>
                <a:spcPct val="100000"/>
              </a:lnSpc>
              <a:spcBef>
                <a:spcPts val="0"/>
              </a:spcBef>
              <a:spcAft>
                <a:spcPts val="0"/>
              </a:spcAft>
            </a:defPPr>
            <a:lvl1pPr marL="342900" indent="-342900">
              <a:spcAft>
                <a:spcPts val="600"/>
              </a:spcAft>
              <a:buClr>
                <a:schemeClr val="accent1"/>
              </a:buClr>
              <a:buFont typeface="Webdings" panose="05030102010509060703" pitchFamily="18" charset="2"/>
              <a:buChar char="4"/>
              <a:defRPr sz="2400" kern="1200">
                <a:solidFill>
                  <a:schemeClr val="tx1"/>
                </a:solidFill>
                <a:uFillTx/>
                <a:latin typeface="Century Gothic" panose="020B0502020202020204" pitchFamily="34" charset="0"/>
                <a:ea typeface="+mn-ea"/>
                <a:cs typeface="+mn-cs"/>
              </a:defRPr>
            </a:lvl1pPr>
          </a:lstStyle>
          <a:p>
            <a:r>
              <a:rPr lang="en-US" sz="2200" dirty="0" smtClean="0">
                <a:uFillTx/>
                <a:sym typeface="Questrial"/>
              </a:rPr>
              <a:t>Measures </a:t>
            </a:r>
            <a:r>
              <a:rPr lang="en-US" sz="2200" dirty="0">
                <a:uFillTx/>
                <a:sym typeface="Questrial"/>
              </a:rPr>
              <a:t>gravitational anomalies and its changes over time</a:t>
            </a:r>
            <a:endParaRPr sz="2200" dirty="0">
              <a:uFillTx/>
              <a:sym typeface="Questrial"/>
            </a:endParaRPr>
          </a:p>
          <a:p>
            <a:r>
              <a:rPr lang="en-US" sz="2200" dirty="0" smtClean="0">
                <a:uFillTx/>
                <a:sym typeface="Questrial"/>
              </a:rPr>
              <a:t>Positive </a:t>
            </a:r>
            <a:r>
              <a:rPr lang="en-US" sz="2200" dirty="0">
                <a:uFillTx/>
                <a:sym typeface="Questrial"/>
              </a:rPr>
              <a:t>anomaly </a:t>
            </a:r>
            <a:r>
              <a:rPr lang="en-US" sz="2200" dirty="0" smtClean="0">
                <a:uFillTx/>
                <a:sym typeface="Questrial"/>
              </a:rPr>
              <a:t>– </a:t>
            </a:r>
          </a:p>
          <a:p>
            <a:pPr marL="0" indent="0">
              <a:buNone/>
            </a:pPr>
            <a:r>
              <a:rPr lang="en-US" sz="2200" dirty="0">
                <a:uFillTx/>
                <a:sym typeface="Questrial"/>
              </a:rPr>
              <a:t>	</a:t>
            </a:r>
            <a:r>
              <a:rPr lang="en-US" sz="2200" dirty="0" smtClean="0">
                <a:uFillTx/>
                <a:sym typeface="Questrial"/>
              </a:rPr>
              <a:t>	“</a:t>
            </a:r>
            <a:r>
              <a:rPr lang="en-US" sz="2200" dirty="0">
                <a:uFillTx/>
                <a:sym typeface="Questrial"/>
              </a:rPr>
              <a:t>mass surplus”</a:t>
            </a:r>
            <a:endParaRPr sz="2200" dirty="0">
              <a:uFillTx/>
              <a:sym typeface="Questrial"/>
            </a:endParaRPr>
          </a:p>
          <a:p>
            <a:r>
              <a:rPr lang="en-US" sz="2200" dirty="0">
                <a:uFillTx/>
                <a:sym typeface="Questrial"/>
              </a:rPr>
              <a:t>Negative anomaly </a:t>
            </a:r>
            <a:r>
              <a:rPr lang="en-US" sz="2200" dirty="0" smtClean="0">
                <a:uFillTx/>
                <a:sym typeface="Questrial"/>
              </a:rPr>
              <a:t>– </a:t>
            </a:r>
          </a:p>
          <a:p>
            <a:pPr marL="0" indent="0">
              <a:buNone/>
            </a:pPr>
            <a:r>
              <a:rPr lang="en-US" sz="2200" dirty="0">
                <a:uFillTx/>
                <a:sym typeface="Questrial"/>
              </a:rPr>
              <a:t>	</a:t>
            </a:r>
            <a:r>
              <a:rPr lang="en-US" sz="2200" dirty="0" smtClean="0">
                <a:uFillTx/>
                <a:sym typeface="Questrial"/>
              </a:rPr>
              <a:t>	“</a:t>
            </a:r>
            <a:r>
              <a:rPr lang="en-US" sz="2200" dirty="0">
                <a:uFillTx/>
                <a:sym typeface="Questrial"/>
              </a:rPr>
              <a:t>mass deficit”</a:t>
            </a:r>
            <a:endParaRPr sz="2200" dirty="0">
              <a:uFillTx/>
              <a:sym typeface="Questrial"/>
            </a:endParaRPr>
          </a:p>
          <a:p>
            <a:r>
              <a:rPr lang="en-US" sz="2200" dirty="0">
                <a:uFillTx/>
                <a:sym typeface="Questrial"/>
              </a:rPr>
              <a:t>Measurements recorded in cm of equal water thickness</a:t>
            </a:r>
          </a:p>
        </p:txBody>
      </p:sp>
      <p:sp>
        <p:nvSpPr>
          <p:cNvPr id="6" name="Shape 198"/>
          <p:cNvSpPr txBox="1">
            <a:spLocks/>
          </p:cNvSpPr>
          <p:nvPr/>
        </p:nvSpPr>
        <p:spPr>
          <a:xfrm>
            <a:off x="337799" y="274365"/>
            <a:ext cx="8468399" cy="119699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3200" b="1" i="0" u="none" strike="noStrike" cap="none" baseline="0" dirty="0">
                <a:solidFill>
                  <a:schemeClr val="accent1"/>
                </a:solidFill>
                <a:uFillTx/>
                <a:latin typeface="Century Gothic" panose="020B0502020202020204" pitchFamily="34" charset="0"/>
                <a:ea typeface="Questrial"/>
                <a:cs typeface="Questrial"/>
                <a:sym typeface="Questrial"/>
              </a:rPr>
              <a:t>Quantity Analysis:</a:t>
            </a:r>
          </a:p>
          <a:p>
            <a:pPr marL="0" marR="0" lvl="0" indent="0" algn="ctr" rtl="0">
              <a:lnSpc>
                <a:spcPct val="90000"/>
              </a:lnSpc>
              <a:spcBef>
                <a:spcPts val="1000"/>
              </a:spcBef>
              <a:buClr>
                <a:schemeClr val="accent1"/>
              </a:buClr>
              <a:buSzPct val="25000"/>
              <a:buFont typeface="Arial"/>
              <a:buNone/>
            </a:pPr>
            <a:r>
              <a:rPr lang="en-US" sz="3200" b="1" i="0" u="none" strike="noStrike" cap="none" baseline="0" dirty="0">
                <a:solidFill>
                  <a:schemeClr val="accent1"/>
                </a:solidFill>
                <a:uFillTx/>
                <a:latin typeface="Century Gothic" panose="020B0502020202020204" pitchFamily="34" charset="0"/>
                <a:ea typeface="Questrial"/>
                <a:cs typeface="Questrial"/>
                <a:sym typeface="Questrial"/>
              </a:rPr>
              <a:t>Gravity Recovery and Climate Experiment (GRACE)</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otalTime>650</TotalTime>
  <Words>2773</Words>
  <Application>Microsoft Office PowerPoint</Application>
  <PresentationFormat>On-screen Show (4:3)</PresentationFormat>
  <Paragraphs>222</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Helvetica Neue</vt:lpstr>
      <vt:lpstr>Arial</vt:lpstr>
      <vt:lpstr>Calibri</vt:lpstr>
      <vt:lpstr>Century Gothic</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crms</dc:creator>
  <cp:lastModifiedBy>crms</cp:lastModifiedBy>
  <cp:revision>34</cp:revision>
  <dcterms:modified xsi:type="dcterms:W3CDTF">2015-11-19T20:48:05Z</dcterms:modified>
</cp:coreProperties>
</file>