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A9A"/>
    <a:srgbClr val="9DB23F"/>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577D63-C63A-F36D-12E3-0D94065B0B3D}" v="7" dt="2022-02-13T18:16:40.525"/>
    <p1510:client id="{AAE08455-01D6-8E1A-9E90-45049C604208}" v="1" dt="2022-02-10T23:05:10.731"/>
    <p1510:client id="{BA51009E-D70B-67B0-5642-6170D72CD435}" v="18" dt="2022-03-01T18:20:12.593"/>
    <p1510:client id="{C1E2663F-FA15-6F99-8C3C-ED4F9509AD2B}" v="1" dt="2022-02-10T23:39:39.383"/>
    <p1510:client id="{DE5357A4-FCF8-FD73-4887-5756ED26E9BD}" v="8" dt="2022-02-10T22:36:01.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71" autoAdjust="0"/>
  </p:normalViewPr>
  <p:slideViewPr>
    <p:cSldViewPr snapToGrid="0" showGuides="1">
      <p:cViewPr varScale="1">
        <p:scale>
          <a:sx n="105" d="100"/>
          <a:sy n="105" d="100"/>
        </p:scale>
        <p:origin x="13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S::tamara.barbakova@ssaihq.com::c5b038eb-f46c-42fd-a929-91fca4bff84e" providerId="AD" clId="Web-{C1E2663F-FA15-6F99-8C3C-ED4F9509AD2B}"/>
    <pc:docChg chg="addSld">
      <pc:chgData name="Tamara Barbakova" userId="S::tamara.barbakova@ssaihq.com::c5b038eb-f46c-42fd-a929-91fca4bff84e" providerId="AD" clId="Web-{C1E2663F-FA15-6F99-8C3C-ED4F9509AD2B}" dt="2022-02-10T23:39:39.383" v="0"/>
      <pc:docMkLst>
        <pc:docMk/>
      </pc:docMkLst>
      <pc:sldChg chg="add">
        <pc:chgData name="Tamara Barbakova" userId="S::tamara.barbakova@ssaihq.com::c5b038eb-f46c-42fd-a929-91fca4bff84e" providerId="AD" clId="Web-{C1E2663F-FA15-6F99-8C3C-ED4F9509AD2B}" dt="2022-02-10T23:39:39.383" v="0"/>
        <pc:sldMkLst>
          <pc:docMk/>
          <pc:sldMk cId="2673872043" sldId="322"/>
        </pc:sldMkLst>
      </pc:sldChg>
      <pc:sldMasterChg chg="addSldLayout">
        <pc:chgData name="Tamara Barbakova" userId="S::tamara.barbakova@ssaihq.com::c5b038eb-f46c-42fd-a929-91fca4bff84e" providerId="AD" clId="Web-{C1E2663F-FA15-6F99-8C3C-ED4F9509AD2B}" dt="2022-02-10T23:39:39.383" v="0"/>
        <pc:sldMasterMkLst>
          <pc:docMk/>
          <pc:sldMasterMk cId="1253241661" sldId="2147483666"/>
        </pc:sldMasterMkLst>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1199173812" sldId="2147483723"/>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1931867362" sldId="2147483724"/>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2886206785" sldId="2147483725"/>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1049339572" sldId="2147483726"/>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1674423720" sldId="2147483727"/>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3636022445" sldId="2147483728"/>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3273894521" sldId="2147483729"/>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2454459087" sldId="2147483730"/>
          </pc:sldLayoutMkLst>
        </pc:sldLayoutChg>
        <pc:sldLayoutChg chg="add">
          <pc:chgData name="Tamara Barbakova" userId="S::tamara.barbakova@ssaihq.com::c5b038eb-f46c-42fd-a929-91fca4bff84e" providerId="AD" clId="Web-{C1E2663F-FA15-6F99-8C3C-ED4F9509AD2B}" dt="2022-02-10T23:39:39.383" v="0"/>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DE5357A4-FCF8-FD73-4887-5756ED26E9BD}"/>
    <pc:docChg chg="modSld">
      <pc:chgData name="Tamara Barbakova" userId="S::tamara.barbakova@ssaihq.com::c5b038eb-f46c-42fd-a929-91fca4bff84e" providerId="AD" clId="Web-{DE5357A4-FCF8-FD73-4887-5756ED26E9BD}" dt="2022-02-10T22:36:01.324" v="4" actId="20577"/>
      <pc:docMkLst>
        <pc:docMk/>
      </pc:docMkLst>
      <pc:sldChg chg="modSp">
        <pc:chgData name="Tamara Barbakova" userId="S::tamara.barbakova@ssaihq.com::c5b038eb-f46c-42fd-a929-91fca4bff84e" providerId="AD" clId="Web-{DE5357A4-FCF8-FD73-4887-5756ED26E9BD}" dt="2022-02-10T22:36:01.324" v="4" actId="20577"/>
        <pc:sldMkLst>
          <pc:docMk/>
          <pc:sldMk cId="3457887769" sldId="321"/>
        </pc:sldMkLst>
        <pc:spChg chg="mod">
          <ac:chgData name="Tamara Barbakova" userId="S::tamara.barbakova@ssaihq.com::c5b038eb-f46c-42fd-a929-91fca4bff84e" providerId="AD" clId="Web-{DE5357A4-FCF8-FD73-4887-5756ED26E9BD}" dt="2022-02-10T22:36:01.324" v="4" actId="20577"/>
          <ac:spMkLst>
            <pc:docMk/>
            <pc:sldMk cId="3457887769" sldId="321"/>
            <ac:spMk id="6" creationId="{D9D34997-050B-417C-A703-B12B2478D61D}"/>
          </ac:spMkLst>
        </pc:spChg>
      </pc:sldChg>
    </pc:docChg>
  </pc:docChgLst>
  <pc:docChgLst>
    <pc:chgData name="Sophia Skoglund" userId="S::sophia.skoglund@ssaihq.com::e785ee75-321d-4883-8c8f-abbe80df506e" providerId="AD" clId="Web-{BA51009E-D70B-67B0-5642-6170D72CD435}"/>
    <pc:docChg chg="modSld">
      <pc:chgData name="Sophia Skoglund" userId="S::sophia.skoglund@ssaihq.com::e785ee75-321d-4883-8c8f-abbe80df506e" providerId="AD" clId="Web-{BA51009E-D70B-67B0-5642-6170D72CD435}" dt="2022-03-01T18:34:04.593" v="28"/>
      <pc:docMkLst>
        <pc:docMk/>
      </pc:docMkLst>
      <pc:sldChg chg="modNotes">
        <pc:chgData name="Sophia Skoglund" userId="S::sophia.skoglund@ssaihq.com::e785ee75-321d-4883-8c8f-abbe80df506e" providerId="AD" clId="Web-{BA51009E-D70B-67B0-5642-6170D72CD435}" dt="2022-03-01T18:24:43.390" v="20"/>
        <pc:sldMkLst>
          <pc:docMk/>
          <pc:sldMk cId="3646699976" sldId="282"/>
        </pc:sldMkLst>
      </pc:sldChg>
      <pc:sldChg chg="addSp delSp modSp modNotes">
        <pc:chgData name="Sophia Skoglund" userId="S::sophia.skoglund@ssaihq.com::e785ee75-321d-4883-8c8f-abbe80df506e" providerId="AD" clId="Web-{BA51009E-D70B-67B0-5642-6170D72CD435}" dt="2022-03-01T18:26:42.124" v="23"/>
        <pc:sldMkLst>
          <pc:docMk/>
          <pc:sldMk cId="4290289962" sldId="313"/>
        </pc:sldMkLst>
        <pc:cxnChg chg="add del mod">
          <ac:chgData name="Sophia Skoglund" userId="S::sophia.skoglund@ssaihq.com::e785ee75-321d-4883-8c8f-abbe80df506e" providerId="AD" clId="Web-{BA51009E-D70B-67B0-5642-6170D72CD435}" dt="2022-03-01T18:20:12.593" v="17"/>
          <ac:cxnSpMkLst>
            <pc:docMk/>
            <pc:sldMk cId="4290289962" sldId="313"/>
            <ac:cxnSpMk id="2" creationId="{F0D41AD1-D1C1-443A-B5B3-1EE1A687FB9B}"/>
          </ac:cxnSpMkLst>
        </pc:cxnChg>
      </pc:sldChg>
      <pc:sldChg chg="modNotes">
        <pc:chgData name="Sophia Skoglund" userId="S::sophia.skoglund@ssaihq.com::e785ee75-321d-4883-8c8f-abbe80df506e" providerId="AD" clId="Web-{BA51009E-D70B-67B0-5642-6170D72CD435}" dt="2022-03-01T18:28:51.859" v="25"/>
        <pc:sldMkLst>
          <pc:docMk/>
          <pc:sldMk cId="583009979" sldId="314"/>
        </pc:sldMkLst>
      </pc:sldChg>
      <pc:sldChg chg="modNotes">
        <pc:chgData name="Sophia Skoglund" userId="S::sophia.skoglund@ssaihq.com::e785ee75-321d-4883-8c8f-abbe80df506e" providerId="AD" clId="Web-{BA51009E-D70B-67B0-5642-6170D72CD435}" dt="2022-03-01T18:34:02.250" v="27"/>
        <pc:sldMkLst>
          <pc:docMk/>
          <pc:sldMk cId="430371861" sldId="315"/>
        </pc:sldMkLst>
      </pc:sldChg>
      <pc:sldChg chg="modNotes">
        <pc:chgData name="Sophia Skoglund" userId="S::sophia.skoglund@ssaihq.com::e785ee75-321d-4883-8c8f-abbe80df506e" providerId="AD" clId="Web-{BA51009E-D70B-67B0-5642-6170D72CD435}" dt="2022-03-01T18:34:04.593" v="28"/>
        <pc:sldMkLst>
          <pc:docMk/>
          <pc:sldMk cId="1923026911" sldId="316"/>
        </pc:sldMkLst>
      </pc:sldChg>
    </pc:docChg>
  </pc:docChgLst>
  <pc:docChgLst>
    <pc:chgData name="Tamara Barbakova" userId="S::tamara.barbakova@ssaihq.com::c5b038eb-f46c-42fd-a929-91fca4bff84e" providerId="AD" clId="Web-{AAE08455-01D6-8E1A-9E90-45049C604208}"/>
    <pc:docChg chg="modSld">
      <pc:chgData name="Tamara Barbakova" userId="S::tamara.barbakova@ssaihq.com::c5b038eb-f46c-42fd-a929-91fca4bff84e" providerId="AD" clId="Web-{AAE08455-01D6-8E1A-9E90-45049C604208}" dt="2022-02-10T23:05:10.731" v="0"/>
      <pc:docMkLst>
        <pc:docMk/>
      </pc:docMkLst>
      <pc:sldChg chg="addSp">
        <pc:chgData name="Tamara Barbakova" userId="S::tamara.barbakova@ssaihq.com::c5b038eb-f46c-42fd-a929-91fca4bff84e" providerId="AD" clId="Web-{AAE08455-01D6-8E1A-9E90-45049C604208}" dt="2022-02-10T23:05:10.731" v="0"/>
        <pc:sldMkLst>
          <pc:docMk/>
          <pc:sldMk cId="1509242897" sldId="320"/>
        </pc:sldMkLst>
        <pc:spChg chg="add">
          <ac:chgData name="Tamara Barbakova" userId="S::tamara.barbakova@ssaihq.com::c5b038eb-f46c-42fd-a929-91fca4bff84e" providerId="AD" clId="Web-{AAE08455-01D6-8E1A-9E90-45049C604208}" dt="2022-02-10T23:05:10.731" v="0"/>
          <ac:spMkLst>
            <pc:docMk/>
            <pc:sldMk cId="1509242897" sldId="320"/>
            <ac:spMk id="14" creationId="{82FC9912-500E-4585-A910-C114993EE2A6}"/>
          </ac:spMkLst>
        </pc:spChg>
      </pc:sldChg>
    </pc:docChg>
  </pc:docChgLst>
  <pc:docChgLst>
    <pc:chgData name="Tamara Barbakova" userId="S::tamara.barbakova@ssaihq.com::c5b038eb-f46c-42fd-a929-91fca4bff84e" providerId="AD" clId="Web-{30577D63-C63A-F36D-12E3-0D94065B0B3D}"/>
    <pc:docChg chg="modSld">
      <pc:chgData name="Tamara Barbakova" userId="S::tamara.barbakova@ssaihq.com::c5b038eb-f46c-42fd-a929-91fca4bff84e" providerId="AD" clId="Web-{30577D63-C63A-F36D-12E3-0D94065B0B3D}" dt="2022-02-13T18:16:40.525" v="4" actId="20577"/>
      <pc:docMkLst>
        <pc:docMk/>
      </pc:docMkLst>
      <pc:sldChg chg="modSp">
        <pc:chgData name="Tamara Barbakova" userId="S::tamara.barbakova@ssaihq.com::c5b038eb-f46c-42fd-a929-91fca4bff84e" providerId="AD" clId="Web-{30577D63-C63A-F36D-12E3-0D94065B0B3D}" dt="2022-02-13T18:16:40.525" v="4" actId="20577"/>
        <pc:sldMkLst>
          <pc:docMk/>
          <pc:sldMk cId="3457887769" sldId="321"/>
        </pc:sldMkLst>
        <pc:spChg chg="mod">
          <ac:chgData name="Tamara Barbakova" userId="S::tamara.barbakova@ssaihq.com::c5b038eb-f46c-42fd-a929-91fca4bff84e" providerId="AD" clId="Web-{30577D63-C63A-F36D-12E3-0D94065B0B3D}" dt="2022-02-13T18:16:40.525" v="4" actId="20577"/>
          <ac:spMkLst>
            <pc:docMk/>
            <pc:sldMk cId="3457887769" sldId="321"/>
            <ac:spMk id="5" creationId="{14A2CAFE-C138-4653-8B25-02CD974F84D4}"/>
          </ac:spMkLst>
        </pc:spChg>
        <pc:spChg chg="mod">
          <ac:chgData name="Tamara Barbakova" userId="S::tamara.barbakova@ssaihq.com::c5b038eb-f46c-42fd-a929-91fca4bff84e" providerId="AD" clId="Web-{30577D63-C63A-F36D-12E3-0D94065B0B3D}" dt="2022-02-13T18:16:13.587" v="0" actId="20577"/>
          <ac:spMkLst>
            <pc:docMk/>
            <pc:sldMk cId="3457887769" sldId="321"/>
            <ac:spMk id="6" creationId="{D9D34997-050B-417C-A703-B12B2478D61D}"/>
          </ac:spMkLst>
        </pc:spChg>
      </pc:sldChg>
    </pc:docChg>
  </pc:docChgLst>
  <pc:docChgLst>
    <pc:chgData name="Tamara Barbakova" userId="c5b038eb-f46c-42fd-a929-91fca4bff84e" providerId="ADAL" clId="{6B427DB8-1A99-5444-B86B-80814AF235C1}"/>
    <pc:docChg chg="delSld modMainMaster">
      <pc:chgData name="Tamara Barbakova" userId="c5b038eb-f46c-42fd-a929-91fca4bff84e" providerId="ADAL" clId="{6B427DB8-1A99-5444-B86B-80814AF235C1}" dt="2022-02-10T23:41:27.224" v="6" actId="2696"/>
      <pc:docMkLst>
        <pc:docMk/>
      </pc:docMkLst>
      <pc:sldChg chg="del">
        <pc:chgData name="Tamara Barbakova" userId="c5b038eb-f46c-42fd-a929-91fca4bff84e" providerId="ADAL" clId="{6B427DB8-1A99-5444-B86B-80814AF235C1}" dt="2022-02-10T23:41:27.224" v="6" actId="2696"/>
        <pc:sldMkLst>
          <pc:docMk/>
          <pc:sldMk cId="2673872043" sldId="322"/>
        </pc:sldMkLst>
      </pc:sldChg>
      <pc:sldMasterChg chg="modSldLayout">
        <pc:chgData name="Tamara Barbakova" userId="c5b038eb-f46c-42fd-a929-91fca4bff84e" providerId="ADAL" clId="{6B427DB8-1A99-5444-B86B-80814AF235C1}" dt="2022-02-10T23:41:07.123" v="5" actId="1076"/>
        <pc:sldMasterMkLst>
          <pc:docMk/>
          <pc:sldMasterMk cId="1253241661" sldId="2147483666"/>
        </pc:sldMasterMkLst>
        <pc:sldLayoutChg chg="modSp">
          <pc:chgData name="Tamara Barbakova" userId="c5b038eb-f46c-42fd-a929-91fca4bff84e" providerId="ADAL" clId="{6B427DB8-1A99-5444-B86B-80814AF235C1}" dt="2022-02-10T23:41:07.123" v="5" actId="1076"/>
          <pc:sldLayoutMkLst>
            <pc:docMk/>
            <pc:sldMasterMk cId="1253241661" sldId="2147483666"/>
            <pc:sldLayoutMk cId="1199173812" sldId="2147483716"/>
          </pc:sldLayoutMkLst>
          <pc:spChg chg="mod">
            <ac:chgData name="Tamara Barbakova" userId="c5b038eb-f46c-42fd-a929-91fca4bff84e" providerId="ADAL" clId="{6B427DB8-1A99-5444-B86B-80814AF235C1}" dt="2022-02-10T23:40:57.527" v="3"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6B427DB8-1A99-5444-B86B-80814AF235C1}" dt="2022-02-10T23:41:02.843" v="4"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6B427DB8-1A99-5444-B86B-80814AF235C1}" dt="2022-02-10T23:41:07.123" v="5"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6B427DB8-1A99-5444-B86B-80814AF235C1}" dt="2022-02-10T23:40:36.615" v="1" actId="1076"/>
            <ac:picMkLst>
              <pc:docMk/>
              <pc:sldMasterMk cId="1253241661" sldId="2147483666"/>
              <pc:sldLayoutMk cId="1199173812" sldId="2147483716"/>
              <ac:picMk id="20" creationId="{CBCCA953-F0ED-4FDC-9235-C49980DB43B4}"/>
            </ac:picMkLst>
          </pc:picChg>
        </pc:sldLayoutChg>
        <pc:sldLayoutChg chg="modSp">
          <pc:chgData name="Tamara Barbakova" userId="c5b038eb-f46c-42fd-a929-91fca4bff84e" providerId="ADAL" clId="{6B427DB8-1A99-5444-B86B-80814AF235C1}" dt="2022-02-10T23:40:27.879" v="0" actId="1076"/>
          <pc:sldLayoutMkLst>
            <pc:docMk/>
            <pc:sldMasterMk cId="1253241661" sldId="2147483666"/>
            <pc:sldLayoutMk cId="1931867362" sldId="2147483719"/>
          </pc:sldLayoutMkLst>
          <pc:picChg chg="mod">
            <ac:chgData name="Tamara Barbakova" userId="c5b038eb-f46c-42fd-a929-91fca4bff84e" providerId="ADAL" clId="{6B427DB8-1A99-5444-B86B-80814AF235C1}" dt="2022-02-10T23:40:27.879" v="0" actId="1076"/>
            <ac:picMkLst>
              <pc:docMk/>
              <pc:sldMasterMk cId="1253241661" sldId="2147483666"/>
              <pc:sldLayoutMk cId="1931867362" sldId="2147483719"/>
              <ac:picMk id="15" creationId="{ACD3394B-4302-4436-8E2A-A30CE7A1584B}"/>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76329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407176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522902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B36B2056-B123-4EDB-BD44-19455DAF9B83}"/>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6109" y="1575338"/>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8A5A9A"/>
                </a:solidFill>
              </a:rPr>
              <a:t>STUDY AREA</a:t>
            </a:r>
          </a:p>
          <a:p>
            <a:pPr algn="ctr"/>
            <a:r>
              <a:rPr lang="en-US" sz="2600" b="0" spc="0" baseline="0" dirty="0">
                <a:solidFill>
                  <a:srgbClr val="8A5A9A"/>
                </a:solidFill>
              </a:rPr>
              <a:t>Health &amp; Air Quality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1336"/>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0" name="Picture 19" descr="Icon&#10;&#10;Description automatically generated">
            <a:extLst>
              <a:ext uri="{FF2B5EF4-FFF2-40B4-BE49-F238E27FC236}">
                <a16:creationId xmlns:a16="http://schemas.microsoft.com/office/drawing/2014/main" id="{CBCCA953-F0ED-4FDC-9235-C49980DB43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ACD3394B-4302-4436-8E2A-A30CE7A158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98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8A5A9A"/>
                </a:solidFill>
              </a:rPr>
              <a:t>STUDY AREA</a:t>
            </a:r>
          </a:p>
          <a:p>
            <a:pPr algn="ctr"/>
            <a:r>
              <a:rPr lang="en-US" sz="2600" b="0" spc="0" baseline="0" dirty="0">
                <a:solidFill>
                  <a:srgbClr val="8A5A9A"/>
                </a:solidFill>
              </a:rPr>
              <a:t>Health &amp; Air Quality</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endParaRPr lang="en-US" sz="1400" dirty="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8A5A9A"/>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8A5A9A"/>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8A5A9A"/>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8A5A9A"/>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8A5A9A"/>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8A5A9A"/>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8A5A9A"/>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8A5A9A"/>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8A5A9A"/>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A5A9A"/>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A5A9A"/>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B2E15B-4116-49BD-901E-0A2AA67BF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D84F8E-DF30-4F06-ADC5-D5EA32005E19}">
  <ds:schemaRefs>
    <ds:schemaRef ds:uri="http://schemas.microsoft.com/office/2006/documentManagement/types"/>
    <ds:schemaRef ds:uri="http://purl.org/dc/terms/"/>
    <ds:schemaRef ds:uri="21e6a8e8-1dff-48a6-ab9b-8d556c6946c0"/>
    <ds:schemaRef ds:uri="http://schemas.openxmlformats.org/package/2006/metadata/core-properties"/>
    <ds:schemaRef ds:uri="http://purl.org/dc/elements/1.1/"/>
    <ds:schemaRef ds:uri="7df78d0b-135a-4de7-9166-7c181cd87fb4"/>
    <ds:schemaRef ds:uri="http://www.w3.org/XML/1998/namespace"/>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4228</TotalTime>
  <Words>1633</Words>
  <Application>Microsoft Office PowerPoint</Application>
  <PresentationFormat>Widescreen</PresentationFormat>
  <Paragraphs>177</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201</cp:revision>
  <dcterms:created xsi:type="dcterms:W3CDTF">2019-11-12T17:46:59Z</dcterms:created>
  <dcterms:modified xsi:type="dcterms:W3CDTF">2022-03-01T23:34:22Z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