
<file path=[Content_Types].xml><?xml version="1.0" encoding="utf-8"?>
<Types xmlns="http://schemas.openxmlformats.org/package/2006/content-types">
  <Default Extension="rels" ContentType="application/vnd.openxmlformats-package.relationships+xml"/>
  <Default Extension="xml" ContentType="application/xml"/>
  <Override PartName="/word/document.xml" ContentType="application/vnd.openxmlformats-officedocument.wordprocessingml.document.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word/numbering.xml" ContentType="application/vnd.openxmlformats-officedocument.wordprocessingml.numbering+xml"/>
  <Override PartName="/word/styles.xml" ContentType="application/vnd.openxmlformats-officedocument.wordprocessingml.styles+xml"/>
  <Override PartName="/word/settings.xml" ContentType="application/vnd.openxmlformats-officedocument.wordprocessingml.settings+xml"/>
  <Override PartName="/word/webSettings.xml" ContentType="application/vnd.openxmlformats-officedocument.wordprocessingml.webSettings+xml"/>
  <Override PartName="/word/footnotes.xml" ContentType="application/vnd.openxmlformats-officedocument.wordprocessingml.footnotes+xml"/>
  <Override PartName="/word/endnotes.xml" ContentType="application/vnd.openxmlformats-officedocument.wordprocessingml.endnotes+xml"/>
  <Override PartName="/word/header1.xml" ContentType="application/vnd.openxmlformats-officedocument.wordprocessingml.header+xml"/>
  <Override PartName="/word/footer1.xml" ContentType="application/vnd.openxmlformats-officedocument.wordprocessingml.footer+xml"/>
  <Override PartName="/word/footer2.xml" ContentType="application/vnd.openxmlformats-officedocument.wordprocessingml.footer+xml"/>
  <Override PartName="/word/header2.xml" ContentType="application/vnd.openxmlformats-officedocument.wordprocessingml.header+xml"/>
  <Override PartName="/word/footer3.xml" ContentType="application/vnd.openxmlformats-officedocument.wordprocessingml.footer+xml"/>
  <Override PartName="/word/fontTable.xml" ContentType="application/vnd.openxmlformats-officedocument.wordprocessingml.fontTable+xml"/>
  <Override PartName="/word/theme/theme1.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word/intelligence.xml" ContentType="application/vnd.ms-office.intelligence+xml"/>
  <Override PartName="/word/glossary/document.xml" ContentType="application/vnd.openxmlformats-officedocument.wordprocessingml.document.glossary+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word/document.xml"/><Relationship Id="rId4" Type="http://schemas.openxmlformats.org/officeDocument/2006/relationships/custom-properties" Target="docProps/custom.xml"/></Relationships>
</file>

<file path=word/document.xml><?xml version="1.0" encoding="utf-8"?>
<w:document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p14">
  <w:body>
    <w:p w:rsidRPr="00D6039E" w:rsidR="43361187" w:rsidP="40EDA6CF" w:rsidRDefault="447D25E4" w14:paraId="7FA008B1" w14:textId="57D7BB42">
      <w:pPr>
        <w:rPr>
          <w:rFonts w:ascii="Garamond" w:hAnsi="Garamond" w:eastAsia="Garamond" w:cs="Garamond"/>
        </w:rPr>
      </w:pPr>
      <w:r w:rsidRPr="00D6039E">
        <w:rPr>
          <w:rFonts w:ascii="Garamond" w:hAnsi="Garamond" w:cs="Century Gothic"/>
          <w:b/>
          <w:bCs/>
        </w:rPr>
        <w:t>Fire Island Water Resources</w:t>
      </w:r>
    </w:p>
    <w:p w:rsidRPr="00D6039E" w:rsidR="43361187" w:rsidP="40EDA6CF" w:rsidRDefault="7AD21519" w14:paraId="4CA2F5B8" w14:textId="294205DC">
      <w:pPr>
        <w:rPr>
          <w:rFonts w:ascii="Garamond" w:hAnsi="Garamond" w:eastAsia="Garamond" w:cs="Garamond"/>
        </w:rPr>
      </w:pPr>
      <w:r w:rsidRPr="00D6039E">
        <w:rPr>
          <w:rFonts w:ascii="Garamond" w:hAnsi="Garamond" w:cs="Century Gothic"/>
          <w:i/>
          <w:iCs/>
          <w:color w:val="000000" w:themeColor="text1"/>
        </w:rPr>
        <w:t>Assessing Sediment Dynamics and Turbidity Changes Along Fire Island National Seashore Using Satellite Data</w:t>
      </w:r>
    </w:p>
    <w:p w:rsidRPr="00CE4561" w:rsidR="00476B26" w:rsidP="00476B26" w:rsidRDefault="00476B26" w14:paraId="3014536A" w14:textId="195BDD99">
      <w:pPr>
        <w:rPr>
          <w:rFonts w:ascii="Garamond" w:hAnsi="Garamond"/>
        </w:rPr>
      </w:pPr>
    </w:p>
    <w:p w:rsidRPr="00CE4561" w:rsidR="00476B26" w:rsidP="40EDA6CF" w:rsidRDefault="3A715288" w14:paraId="5B988DE0" w14:textId="026EDA6D">
      <w:pPr>
        <w:rPr>
          <w:rFonts w:ascii="Garamond" w:hAnsi="Garamond" w:cs="Arial"/>
          <w:b/>
          <w:bCs/>
          <w:i/>
          <w:iCs/>
        </w:rPr>
      </w:pPr>
      <w:r w:rsidRPr="40EDA6CF">
        <w:rPr>
          <w:rFonts w:ascii="Garamond" w:hAnsi="Garamond" w:cs="Arial"/>
          <w:b/>
          <w:bCs/>
          <w:i/>
          <w:iCs/>
        </w:rPr>
        <w:t>Project Team:</w:t>
      </w:r>
    </w:p>
    <w:p w:rsidRPr="00CE4561" w:rsidR="00476B26" w:rsidP="00476B26" w:rsidRDefault="4625E7E3" w14:paraId="0687BCF2" w14:textId="37E284B8">
      <w:pPr>
        <w:rPr>
          <w:rFonts w:ascii="Garamond" w:hAnsi="Garamond" w:cs="Arial"/>
        </w:rPr>
      </w:pPr>
      <w:r w:rsidRPr="753689CB">
        <w:rPr>
          <w:rFonts w:ascii="Garamond" w:hAnsi="Garamond" w:cs="Arial"/>
        </w:rPr>
        <w:t>Kelly Young (Project Lead)</w:t>
      </w:r>
    </w:p>
    <w:p w:rsidRPr="00CE4561" w:rsidR="00476B26" w:rsidP="753689CB" w:rsidRDefault="4625E7E3" w14:paraId="206838FA" w14:textId="2568416D">
      <w:pPr>
        <w:rPr>
          <w:rFonts w:ascii="Garamond" w:hAnsi="Garamond" w:cs="Arial"/>
        </w:rPr>
      </w:pPr>
      <w:r w:rsidRPr="753689CB">
        <w:rPr>
          <w:rFonts w:ascii="Garamond" w:hAnsi="Garamond" w:cs="Arial"/>
        </w:rPr>
        <w:t xml:space="preserve">Tyler </w:t>
      </w:r>
      <w:proofErr w:type="spellStart"/>
      <w:r w:rsidRPr="753689CB">
        <w:rPr>
          <w:rFonts w:ascii="Garamond" w:hAnsi="Garamond" w:cs="Arial"/>
        </w:rPr>
        <w:t>Albrethsen</w:t>
      </w:r>
      <w:proofErr w:type="spellEnd"/>
    </w:p>
    <w:p w:rsidRPr="00CE4561" w:rsidR="00476B26" w:rsidP="00476B26" w:rsidRDefault="1F4A25AA" w14:paraId="595E96FA" w14:textId="677E5B85">
      <w:pPr>
        <w:rPr>
          <w:rFonts w:ascii="Garamond" w:hAnsi="Garamond" w:cs="Arial"/>
        </w:rPr>
      </w:pPr>
      <w:proofErr w:type="spellStart"/>
      <w:r w:rsidRPr="753689CB">
        <w:rPr>
          <w:rFonts w:ascii="Garamond" w:hAnsi="Garamond" w:cs="Arial"/>
        </w:rPr>
        <w:t>Yuhe</w:t>
      </w:r>
      <w:proofErr w:type="spellEnd"/>
      <w:r w:rsidRPr="753689CB">
        <w:rPr>
          <w:rFonts w:ascii="Garamond" w:hAnsi="Garamond" w:cs="Arial"/>
        </w:rPr>
        <w:t xml:space="preserve"> Chang</w:t>
      </w:r>
    </w:p>
    <w:p w:rsidRPr="00CE4561" w:rsidR="00476B26" w:rsidP="00476B26" w:rsidRDefault="1F4A25AA" w14:paraId="1CD2CB97" w14:textId="0BAB5B6B">
      <w:pPr>
        <w:rPr>
          <w:rFonts w:ascii="Garamond" w:hAnsi="Garamond" w:cs="Arial"/>
        </w:rPr>
      </w:pPr>
      <w:r w:rsidRPr="753689CB">
        <w:rPr>
          <w:rFonts w:ascii="Garamond" w:hAnsi="Garamond" w:cs="Arial"/>
        </w:rPr>
        <w:t>Brenna Hatch</w:t>
      </w:r>
    </w:p>
    <w:p w:rsidR="1F4A25AA" w:rsidP="753689CB" w:rsidRDefault="1F4A25AA" w14:paraId="75340A91" w14:textId="0F0690B7">
      <w:pPr>
        <w:rPr>
          <w:rFonts w:ascii="Garamond" w:hAnsi="Garamond" w:cs="Arial"/>
        </w:rPr>
      </w:pPr>
      <w:r w:rsidRPr="753689CB">
        <w:rPr>
          <w:rFonts w:ascii="Garamond" w:hAnsi="Garamond" w:cs="Arial"/>
        </w:rPr>
        <w:t>Lisa Tanh</w:t>
      </w:r>
    </w:p>
    <w:p w:rsidRPr="00CE4561" w:rsidR="00476B26" w:rsidP="00476B26" w:rsidRDefault="00476B26" w14:paraId="5DD9205E" w14:textId="77777777">
      <w:pPr>
        <w:rPr>
          <w:rFonts w:ascii="Garamond" w:hAnsi="Garamond" w:cs="Arial"/>
        </w:rPr>
      </w:pPr>
    </w:p>
    <w:p w:rsidRPr="00CE4561" w:rsidR="00476B26" w:rsidP="753689CB" w:rsidRDefault="61E19D06" w14:paraId="51D17496" w14:textId="6EE47482">
      <w:pPr>
        <w:rPr>
          <w:rFonts w:ascii="Garamond" w:hAnsi="Garamond" w:cs="Arial"/>
          <w:b/>
          <w:bCs/>
          <w:i/>
          <w:iCs/>
          <w:highlight w:val="yellow"/>
        </w:rPr>
      </w:pPr>
      <w:r w:rsidRPr="753689CB">
        <w:rPr>
          <w:rFonts w:ascii="Garamond" w:hAnsi="Garamond" w:cs="Arial"/>
          <w:b/>
          <w:bCs/>
          <w:i/>
          <w:iCs/>
        </w:rPr>
        <w:t>Advisors &amp; Mentors:</w:t>
      </w:r>
      <w:r w:rsidRPr="753689CB" w:rsidR="0F6DB254">
        <w:rPr>
          <w:rFonts w:ascii="Garamond" w:hAnsi="Garamond" w:cs="Arial"/>
          <w:b/>
          <w:bCs/>
          <w:i/>
          <w:iCs/>
        </w:rPr>
        <w:t xml:space="preserve"> </w:t>
      </w:r>
    </w:p>
    <w:p w:rsidRPr="00CE4561" w:rsidR="00476B26" w:rsidP="753689CB" w:rsidRDefault="032717F7" w14:paraId="06132A76" w14:textId="26589604">
      <w:r w:rsidRPr="753689CB">
        <w:rPr>
          <w:rFonts w:ascii="Garamond" w:hAnsi="Garamond" w:eastAsia="Garamond" w:cs="Garamond"/>
        </w:rPr>
        <w:t xml:space="preserve">Dr. Cedric </w:t>
      </w:r>
      <w:proofErr w:type="spellStart"/>
      <w:r w:rsidRPr="753689CB">
        <w:rPr>
          <w:rFonts w:ascii="Garamond" w:hAnsi="Garamond" w:eastAsia="Garamond" w:cs="Garamond"/>
        </w:rPr>
        <w:t>Fichot</w:t>
      </w:r>
      <w:proofErr w:type="spellEnd"/>
      <w:r w:rsidRPr="753689CB">
        <w:rPr>
          <w:rFonts w:ascii="Garamond" w:hAnsi="Garamond" w:eastAsia="Garamond" w:cs="Garamond"/>
        </w:rPr>
        <w:t xml:space="preserve"> (Boston University)</w:t>
      </w:r>
    </w:p>
    <w:p w:rsidR="00C8675B" w:rsidP="753689CB" w:rsidRDefault="00C8675B" w14:paraId="605C3625" w14:textId="20B2EEF7">
      <w:pPr>
        <w:rPr>
          <w:rFonts w:ascii="Garamond" w:hAnsi="Garamond" w:eastAsia="Garamond" w:cs="Garamond"/>
        </w:rPr>
      </w:pPr>
    </w:p>
    <w:p w:rsidRPr="00CE4561" w:rsidR="00C8675B" w:rsidP="129035FE" w:rsidRDefault="3EF048A0" w14:paraId="47AFD085" w14:textId="42A9D739">
      <w:pPr>
        <w:ind w:left="360" w:hanging="360"/>
        <w:rPr>
          <w:rFonts w:ascii="Garamond" w:hAnsi="Garamond" w:cs="Arial"/>
          <w:highlight w:val="yellow"/>
        </w:rPr>
      </w:pPr>
      <w:r w:rsidRPr="129035FE">
        <w:rPr>
          <w:rFonts w:ascii="Garamond" w:hAnsi="Garamond" w:cs="Arial"/>
          <w:b/>
          <w:bCs/>
          <w:i/>
          <w:iCs/>
        </w:rPr>
        <w:t>Team POC:</w:t>
      </w:r>
      <w:r w:rsidRPr="129035FE">
        <w:rPr>
          <w:rFonts w:ascii="Garamond" w:hAnsi="Garamond" w:cs="Arial"/>
          <w:b/>
          <w:bCs/>
        </w:rPr>
        <w:t xml:space="preserve"> </w:t>
      </w:r>
      <w:r w:rsidRPr="129035FE" w:rsidR="7F6CD48C">
        <w:rPr>
          <w:rFonts w:ascii="Garamond" w:hAnsi="Garamond" w:cs="Arial"/>
        </w:rPr>
        <w:t xml:space="preserve">Tyler </w:t>
      </w:r>
      <w:proofErr w:type="spellStart"/>
      <w:r w:rsidRPr="129035FE" w:rsidR="7F6CD48C">
        <w:rPr>
          <w:rFonts w:ascii="Garamond" w:hAnsi="Garamond" w:cs="Arial"/>
        </w:rPr>
        <w:t>Albrethsen</w:t>
      </w:r>
      <w:proofErr w:type="spellEnd"/>
      <w:r w:rsidRPr="129035FE" w:rsidR="7F6CD48C">
        <w:rPr>
          <w:rFonts w:ascii="Garamond" w:hAnsi="Garamond" w:cs="Arial"/>
        </w:rPr>
        <w:t xml:space="preserve">, </w:t>
      </w:r>
      <w:r w:rsidRPr="129035FE" w:rsidR="442B85D0">
        <w:rPr>
          <w:rFonts w:ascii="Garamond" w:hAnsi="Garamond" w:cs="Arial"/>
        </w:rPr>
        <w:t>tyler.albrethsen@mso.umt.edu</w:t>
      </w:r>
    </w:p>
    <w:p w:rsidRPr="00C8675B" w:rsidR="00C8675B" w:rsidP="4FF00C09" w:rsidRDefault="0549E74A" w14:paraId="3375C268" w14:textId="2140DBA3">
      <w:pPr>
        <w:rPr>
          <w:rFonts w:ascii="Garamond" w:hAnsi="Garamond" w:cs="Arial"/>
        </w:rPr>
      </w:pPr>
      <w:r w:rsidRPr="4FF00C09">
        <w:rPr>
          <w:rFonts w:ascii="Garamond" w:hAnsi="Garamond" w:cs="Arial"/>
          <w:b/>
          <w:bCs/>
          <w:i/>
          <w:iCs/>
        </w:rPr>
        <w:t>Partner POC:</w:t>
      </w:r>
      <w:r w:rsidRPr="4FF00C09">
        <w:rPr>
          <w:rFonts w:ascii="Garamond" w:hAnsi="Garamond" w:cs="Arial"/>
        </w:rPr>
        <w:t xml:space="preserve"> </w:t>
      </w:r>
      <w:r w:rsidRPr="4FF00C09" w:rsidR="760DE2C3">
        <w:rPr>
          <w:rFonts w:ascii="Garamond" w:hAnsi="Garamond" w:cs="Arial"/>
        </w:rPr>
        <w:t xml:space="preserve">Michael </w:t>
      </w:r>
      <w:proofErr w:type="spellStart"/>
      <w:r w:rsidRPr="4FF00C09" w:rsidR="4F7DF11A">
        <w:rPr>
          <w:rFonts w:ascii="Garamond" w:hAnsi="Garamond" w:cs="Arial"/>
        </w:rPr>
        <w:t>Bilecki</w:t>
      </w:r>
      <w:proofErr w:type="spellEnd"/>
      <w:r w:rsidRPr="4FF00C09" w:rsidR="4F7DF11A">
        <w:rPr>
          <w:rFonts w:ascii="Garamond" w:hAnsi="Garamond" w:cs="Arial"/>
        </w:rPr>
        <w:t>, michael_bilecki@nps.gov</w:t>
      </w:r>
    </w:p>
    <w:p w:rsidRPr="00CE4561" w:rsidR="00476B26" w:rsidP="00334B0C" w:rsidRDefault="00476B26" w14:paraId="5D8B0429" w14:textId="77777777">
      <w:pPr>
        <w:rPr>
          <w:rFonts w:ascii="Garamond" w:hAnsi="Garamond"/>
        </w:rPr>
      </w:pPr>
    </w:p>
    <w:p w:rsidRPr="00CE4561" w:rsidR="00CD0433" w:rsidP="40EDA6CF" w:rsidRDefault="6D0B53C8" w14:paraId="2A539E14" w14:textId="427D8370">
      <w:pPr>
        <w:pBdr>
          <w:bottom w:val="single" w:color="auto" w:sz="4" w:space="1"/>
        </w:pBdr>
        <w:rPr>
          <w:rFonts w:ascii="Garamond" w:hAnsi="Garamond"/>
          <w:b/>
          <w:bCs/>
        </w:rPr>
      </w:pPr>
      <w:r w:rsidRPr="753689CB">
        <w:rPr>
          <w:rFonts w:ascii="Garamond" w:hAnsi="Garamond"/>
          <w:b/>
          <w:bCs/>
        </w:rPr>
        <w:t>Project Overview</w:t>
      </w:r>
    </w:p>
    <w:p w:rsidR="00E1144B" w:rsidP="40EDA6CF" w:rsidRDefault="664A2FD1" w14:paraId="013DC3C5" w14:textId="77777777">
      <w:pPr>
        <w:rPr>
          <w:rFonts w:ascii="Garamond" w:hAnsi="Garamond"/>
          <w:b/>
          <w:bCs/>
        </w:rPr>
      </w:pPr>
      <w:r w:rsidRPr="4FF00C09">
        <w:rPr>
          <w:rFonts w:ascii="Garamond" w:hAnsi="Garamond"/>
          <w:b/>
          <w:bCs/>
          <w:i/>
          <w:iCs/>
        </w:rPr>
        <w:t>Project Synopsis:</w:t>
      </w:r>
      <w:r w:rsidRPr="4FF00C09" w:rsidR="0780A178">
        <w:rPr>
          <w:rFonts w:ascii="Garamond" w:hAnsi="Garamond"/>
          <w:b/>
          <w:bCs/>
        </w:rPr>
        <w:t xml:space="preserve"> </w:t>
      </w:r>
    </w:p>
    <w:p w:rsidR="4FF00C09" w:rsidP="4FF00C09" w:rsidRDefault="7A855142" w14:paraId="45E8E6B0" w14:textId="7682775D">
      <w:pPr>
        <w:rPr>
          <w:rFonts w:ascii="Garamond" w:hAnsi="Garamond"/>
        </w:rPr>
      </w:pPr>
      <w:r w:rsidRPr="129035FE">
        <w:rPr>
          <w:rFonts w:ascii="Garamond" w:hAnsi="Garamond" w:eastAsia="Garamond" w:cs="Garamond"/>
        </w:rPr>
        <w:t xml:space="preserve">Fire Island National Seashore is part of an ecologically </w:t>
      </w:r>
      <w:r w:rsidRPr="129035FE" w:rsidR="1025DB2D">
        <w:rPr>
          <w:rFonts w:ascii="Garamond" w:hAnsi="Garamond" w:eastAsia="Garamond" w:cs="Garamond"/>
        </w:rPr>
        <w:t xml:space="preserve">important </w:t>
      </w:r>
      <w:r w:rsidRPr="129035FE">
        <w:rPr>
          <w:rFonts w:ascii="Garamond" w:hAnsi="Garamond" w:eastAsia="Garamond" w:cs="Garamond"/>
        </w:rPr>
        <w:t xml:space="preserve">barrier island </w:t>
      </w:r>
      <w:r w:rsidRPr="129035FE" w:rsidR="2C090241">
        <w:rPr>
          <w:rFonts w:ascii="Garamond" w:hAnsi="Garamond" w:eastAsia="Garamond" w:cs="Garamond"/>
        </w:rPr>
        <w:t xml:space="preserve">that has experienced </w:t>
      </w:r>
      <w:r w:rsidRPr="129035FE" w:rsidR="5E8DC27A">
        <w:rPr>
          <w:rFonts w:ascii="Garamond" w:hAnsi="Garamond" w:eastAsia="Garamond" w:cs="Garamond"/>
        </w:rPr>
        <w:t xml:space="preserve">damaging effects </w:t>
      </w:r>
      <w:r w:rsidRPr="129035FE" w:rsidR="0D75013A">
        <w:rPr>
          <w:rFonts w:ascii="Garamond" w:hAnsi="Garamond" w:eastAsia="Garamond" w:cs="Garamond"/>
        </w:rPr>
        <w:t>o</w:t>
      </w:r>
      <w:r w:rsidRPr="129035FE" w:rsidR="5E8DC27A">
        <w:rPr>
          <w:rFonts w:ascii="Garamond" w:hAnsi="Garamond" w:eastAsia="Garamond" w:cs="Garamond"/>
        </w:rPr>
        <w:t>f coastal erosion in the face of sea level rise.</w:t>
      </w:r>
      <w:r w:rsidRPr="129035FE" w:rsidR="36529A06">
        <w:rPr>
          <w:rFonts w:ascii="Garamond" w:hAnsi="Garamond" w:eastAsia="Garamond" w:cs="Garamond"/>
        </w:rPr>
        <w:t xml:space="preserve"> In collaboration with the National Park Service and Boston University, the NASA DEVELOP National Program’s Boston Node used data from NASA Earth </w:t>
      </w:r>
      <w:r w:rsidRPr="129035FE" w:rsidR="56EAAB45">
        <w:rPr>
          <w:rFonts w:ascii="Garamond" w:hAnsi="Garamond" w:eastAsia="Garamond" w:cs="Garamond"/>
        </w:rPr>
        <w:t>o</w:t>
      </w:r>
      <w:r w:rsidRPr="129035FE" w:rsidR="36529A06">
        <w:rPr>
          <w:rFonts w:ascii="Garamond" w:hAnsi="Garamond" w:eastAsia="Garamond" w:cs="Garamond"/>
        </w:rPr>
        <w:t xml:space="preserve">bservations </w:t>
      </w:r>
      <w:r w:rsidRPr="129035FE" w:rsidR="5AC24DF4">
        <w:rPr>
          <w:rFonts w:ascii="Garamond" w:hAnsi="Garamond" w:eastAsia="Garamond" w:cs="Garamond"/>
        </w:rPr>
        <w:t xml:space="preserve">and </w:t>
      </w:r>
      <w:r w:rsidRPr="129035FE" w:rsidR="3A616AAD">
        <w:rPr>
          <w:rFonts w:ascii="Garamond" w:hAnsi="Garamond" w:eastAsia="Garamond" w:cs="Garamond"/>
        </w:rPr>
        <w:t>MAXAR</w:t>
      </w:r>
      <w:r w:rsidRPr="129035FE" w:rsidR="5AC24DF4">
        <w:rPr>
          <w:rFonts w:ascii="Garamond" w:hAnsi="Garamond" w:eastAsia="Garamond" w:cs="Garamond"/>
        </w:rPr>
        <w:t xml:space="preserve"> commercial data assets </w:t>
      </w:r>
      <w:r w:rsidRPr="129035FE" w:rsidR="36529A06">
        <w:rPr>
          <w:rFonts w:ascii="Garamond" w:hAnsi="Garamond" w:eastAsia="Garamond" w:cs="Garamond"/>
        </w:rPr>
        <w:t>to assess trends in sediment dynamics and shoreline changes</w:t>
      </w:r>
      <w:r w:rsidRPr="129035FE" w:rsidR="36B3002B">
        <w:rPr>
          <w:rFonts w:ascii="Garamond" w:hAnsi="Garamond" w:eastAsia="Garamond" w:cs="Garamond"/>
        </w:rPr>
        <w:t>. The team produced tur</w:t>
      </w:r>
      <w:r w:rsidRPr="129035FE" w:rsidR="36B73D3F">
        <w:rPr>
          <w:rFonts w:ascii="Garamond" w:hAnsi="Garamond" w:eastAsia="Garamond" w:cs="Garamond"/>
        </w:rPr>
        <w:t xml:space="preserve">bidity maps spanning the </w:t>
      </w:r>
      <w:r w:rsidRPr="129035FE" w:rsidR="38D18F8A">
        <w:rPr>
          <w:rFonts w:ascii="Garamond" w:hAnsi="Garamond" w:eastAsia="Garamond" w:cs="Garamond"/>
        </w:rPr>
        <w:t xml:space="preserve">2000-2021 </w:t>
      </w:r>
      <w:r w:rsidRPr="129035FE" w:rsidR="36B73D3F">
        <w:rPr>
          <w:rFonts w:ascii="Garamond" w:hAnsi="Garamond" w:eastAsia="Garamond" w:cs="Garamond"/>
        </w:rPr>
        <w:t xml:space="preserve">and calculated shoreline area changes </w:t>
      </w:r>
      <w:r w:rsidRPr="129035FE" w:rsidR="316B885D">
        <w:rPr>
          <w:rFonts w:ascii="Garamond" w:hAnsi="Garamond" w:eastAsia="Garamond" w:cs="Garamond"/>
        </w:rPr>
        <w:t>be</w:t>
      </w:r>
      <w:r w:rsidRPr="129035FE" w:rsidR="146DC1C4">
        <w:rPr>
          <w:rFonts w:ascii="Garamond" w:hAnsi="Garamond" w:eastAsia="Garamond" w:cs="Garamond"/>
        </w:rPr>
        <w:t xml:space="preserve">tween 2010 to 2019 </w:t>
      </w:r>
      <w:r w:rsidRPr="129035FE" w:rsidR="36529A06">
        <w:rPr>
          <w:rFonts w:ascii="Garamond" w:hAnsi="Garamond" w:eastAsia="Garamond" w:cs="Garamond"/>
        </w:rPr>
        <w:t>to better inform future</w:t>
      </w:r>
      <w:r w:rsidRPr="129035FE" w:rsidR="78A2DC30">
        <w:rPr>
          <w:rFonts w:ascii="Garamond" w:hAnsi="Garamond" w:eastAsia="Garamond" w:cs="Garamond"/>
        </w:rPr>
        <w:t xml:space="preserve"> </w:t>
      </w:r>
      <w:r w:rsidRPr="129035FE" w:rsidR="754BE9F6">
        <w:rPr>
          <w:rFonts w:ascii="Garamond" w:hAnsi="Garamond" w:eastAsia="Garamond" w:cs="Garamond"/>
        </w:rPr>
        <w:t xml:space="preserve">shoreline management through beach </w:t>
      </w:r>
      <w:r w:rsidRPr="129035FE" w:rsidR="1A4394A5">
        <w:rPr>
          <w:rFonts w:ascii="Garamond" w:hAnsi="Garamond" w:eastAsia="Garamond" w:cs="Garamond"/>
        </w:rPr>
        <w:t xml:space="preserve">nourishment projects </w:t>
      </w:r>
      <w:r w:rsidRPr="129035FE" w:rsidR="41DB2B27">
        <w:rPr>
          <w:rFonts w:ascii="Garamond" w:hAnsi="Garamond" w:eastAsia="Garamond" w:cs="Garamond"/>
        </w:rPr>
        <w:t xml:space="preserve">and </w:t>
      </w:r>
      <w:r w:rsidRPr="129035FE" w:rsidR="78A2DC30">
        <w:rPr>
          <w:rFonts w:ascii="Garamond" w:hAnsi="Garamond" w:eastAsia="Garamond" w:cs="Garamond"/>
        </w:rPr>
        <w:t xml:space="preserve">dredging </w:t>
      </w:r>
      <w:r w:rsidRPr="129035FE" w:rsidR="36529A06">
        <w:rPr>
          <w:rFonts w:ascii="Garamond" w:hAnsi="Garamond" w:eastAsia="Garamond" w:cs="Garamond"/>
        </w:rPr>
        <w:t>mitigation efforts.</w:t>
      </w:r>
    </w:p>
    <w:p w:rsidRPr="00CE4561" w:rsidR="008B3821" w:rsidP="008B3821" w:rsidRDefault="008B3821" w14:paraId="1E7BF85A" w14:textId="77777777">
      <w:pPr>
        <w:rPr>
          <w:rFonts w:ascii="Garamond" w:hAnsi="Garamond"/>
        </w:rPr>
      </w:pPr>
    </w:p>
    <w:p w:rsidRPr="00CE4561" w:rsidR="00476B26" w:rsidP="4FF00C09" w:rsidRDefault="17BB369C" w14:paraId="250F10DE" w14:textId="77777777">
      <w:pPr>
        <w:rPr>
          <w:rFonts w:ascii="Garamond" w:hAnsi="Garamond" w:eastAsia="Garamond" w:cs="Garamond"/>
        </w:rPr>
      </w:pPr>
      <w:r w:rsidRPr="129035FE">
        <w:rPr>
          <w:rFonts w:ascii="Garamond" w:hAnsi="Garamond" w:eastAsia="Garamond" w:cs="Garamond"/>
          <w:b/>
          <w:bCs/>
          <w:i/>
          <w:iCs/>
        </w:rPr>
        <w:t>Abstract:</w:t>
      </w:r>
    </w:p>
    <w:p w:rsidRPr="00CE4561" w:rsidR="00E1144B" w:rsidP="3408BCFB" w:rsidRDefault="00E1144B" w14:paraId="4BD1F8DE" w14:textId="59262BDC">
      <w:pPr>
        <w:rPr>
          <w:ins w:author="Tamara Barbakova" w:date="2022-01-27T00:42:40.954Z" w:id="1972075912"/>
          <w:rFonts w:ascii="Garamond" w:hAnsi="Garamond" w:eastAsia="Garamond" w:cs="Garamond"/>
        </w:rPr>
      </w:pPr>
      <w:r w:rsidRPr="3408BCFB" w:rsidR="53A49584">
        <w:rPr>
          <w:rFonts w:ascii="Garamond" w:hAnsi="Garamond" w:eastAsia="Garamond" w:cs="Garamond"/>
        </w:rPr>
        <w:t xml:space="preserve">Fire Island National Seashore has experienced damaging effects as a result of coastal erosion. Erosion has become an increasingly damaging problem that has led to the destruction of park and community infrastructure, contributed to rising groundwater tables, and posed a serious threat to a globally rare holly maritime forest. Beach nourishment project efforts have been made to mitigate damage, but dredging is expensive and can be thwarted by high rates of erosion. The NASA DEVELOP team partnered with the National Park Service and Fire Island National Seashore and used imagery from Landsat 5 Thematic Mapper (TM), Landsat 8 Operational Land Imager (OLI), and Sentinel-2 </w:t>
      </w:r>
      <w:proofErr w:type="spellStart"/>
      <w:r w:rsidRPr="3408BCFB" w:rsidR="53A49584">
        <w:rPr>
          <w:rFonts w:ascii="Garamond" w:hAnsi="Garamond" w:eastAsia="Garamond" w:cs="Garamond"/>
        </w:rPr>
        <w:t>MultiSpectral</w:t>
      </w:r>
      <w:proofErr w:type="spellEnd"/>
      <w:r w:rsidRPr="3408BCFB" w:rsidR="53A49584">
        <w:rPr>
          <w:rFonts w:ascii="Garamond" w:hAnsi="Garamond" w:eastAsia="Garamond" w:cs="Garamond"/>
        </w:rPr>
        <w:t xml:space="preserve"> Instrument (MSI) to analyze turbidity and sediment dynamics through surface reflectance data from 2000-2021. Imagery was atmospherically corrected using Atmospheric Correction for OLI Lite (ACOLITE) and visualized in </w:t>
      </w:r>
      <w:proofErr w:type="spellStart"/>
      <w:r w:rsidRPr="3408BCFB" w:rsidR="53A49584">
        <w:rPr>
          <w:rFonts w:ascii="Garamond" w:hAnsi="Garamond" w:eastAsia="Garamond" w:cs="Garamond"/>
        </w:rPr>
        <w:t>SeaWiFS</w:t>
      </w:r>
      <w:proofErr w:type="spellEnd"/>
      <w:r w:rsidRPr="3408BCFB" w:rsidR="53A49584">
        <w:rPr>
          <w:rFonts w:ascii="Garamond" w:hAnsi="Garamond" w:eastAsia="Garamond" w:cs="Garamond"/>
        </w:rPr>
        <w:t xml:space="preserve"> Data Analysis Systems (</w:t>
      </w:r>
      <w:proofErr w:type="spellStart"/>
      <w:r w:rsidRPr="3408BCFB" w:rsidR="53A49584">
        <w:rPr>
          <w:rFonts w:ascii="Garamond" w:hAnsi="Garamond" w:eastAsia="Garamond" w:cs="Garamond"/>
        </w:rPr>
        <w:t>SeaDAS</w:t>
      </w:r>
      <w:proofErr w:type="spellEnd"/>
      <w:r w:rsidRPr="3408BCFB" w:rsidR="53A49584">
        <w:rPr>
          <w:rFonts w:ascii="Garamond" w:hAnsi="Garamond" w:eastAsia="Garamond" w:cs="Garamond"/>
        </w:rPr>
        <w:t>). Additionally, shoreline change was analyzed using high-resolution imagery from WorldView-2 acquired from Maxar for pre-Hurricane Sandy on July 25th, 2010 and post-Hurricane Sandy on December 18th, 2019. The results of this analysis showed that turbidity is highest in the winter seasons. The shoreline analysis estimated total shoreline loss of about 62 acres on the ocean side, and</w:t>
      </w:r>
      <w:r w:rsidRPr="3408BCFB" w:rsidR="53A49584">
        <w:rPr>
          <w:rFonts w:ascii="Garamond" w:hAnsi="Garamond" w:eastAsia="Garamond" w:cs="Garamond"/>
        </w:rPr>
        <w:t xml:space="preserve"> 11 acres on the bay side of the island. These results will be used to better inform future partner-designed</w:t>
      </w:r>
      <w:r w:rsidRPr="3408BCFB" w:rsidR="53A49584">
        <w:rPr>
          <w:rFonts w:ascii="Garamond" w:hAnsi="Garamond" w:eastAsia="Garamond" w:cs="Garamond"/>
        </w:rPr>
        <w:t xml:space="preserve"> shoreline management projects in the face of further erosion and sea level rise. </w:t>
      </w:r>
    </w:p>
    <w:p w:rsidR="3408BCFB" w:rsidP="3408BCFB" w:rsidRDefault="3408BCFB" w14:paraId="2BB3F9C8" w14:textId="492C88C0">
      <w:pPr>
        <w:pStyle w:val="Normal"/>
        <w:rPr>
          <w:rFonts w:ascii="Garamond" w:hAnsi="Garamond" w:eastAsia="Garamond" w:cs="Garamond"/>
          <w:sz w:val="22"/>
          <w:szCs w:val="22"/>
        </w:rPr>
      </w:pPr>
    </w:p>
    <w:p w:rsidRPr="00CE4561" w:rsidR="00476B26" w:rsidP="123F0242" w:rsidRDefault="092E08C8" w14:paraId="3A687869" w14:textId="5AA46196">
      <w:pPr>
        <w:rPr>
          <w:rFonts w:ascii="Garamond" w:hAnsi="Garamond" w:cs="Arial"/>
          <w:b/>
          <w:bCs/>
          <w:i/>
          <w:iCs/>
        </w:rPr>
      </w:pPr>
      <w:r w:rsidRPr="123F0242">
        <w:rPr>
          <w:rFonts w:ascii="Garamond" w:hAnsi="Garamond" w:cs="Arial"/>
          <w:b/>
          <w:bCs/>
          <w:i/>
          <w:iCs/>
        </w:rPr>
        <w:t>Key</w:t>
      </w:r>
      <w:r w:rsidRPr="123F0242" w:rsidR="2CA460B6">
        <w:rPr>
          <w:rFonts w:ascii="Garamond" w:hAnsi="Garamond" w:cs="Arial"/>
          <w:b/>
          <w:bCs/>
          <w:i/>
          <w:iCs/>
        </w:rPr>
        <w:t xml:space="preserve"> Terms</w:t>
      </w:r>
      <w:r w:rsidRPr="123F0242">
        <w:rPr>
          <w:rFonts w:ascii="Garamond" w:hAnsi="Garamond" w:cs="Arial"/>
          <w:b/>
          <w:bCs/>
          <w:i/>
          <w:iCs/>
        </w:rPr>
        <w:t>:</w:t>
      </w:r>
    </w:p>
    <w:p w:rsidR="40CC614A" w:rsidP="791D4EC8" w:rsidRDefault="5FB98E50" w14:paraId="0DB3AE16" w14:textId="74D9FE8C">
      <w:pPr>
        <w:rPr>
          <w:rFonts w:ascii="Garamond" w:hAnsi="Garamond" w:cs="Arial"/>
        </w:rPr>
      </w:pPr>
      <w:r w:rsidRPr="123F0242">
        <w:rPr>
          <w:rFonts w:ascii="Garamond" w:hAnsi="Garamond" w:cs="Arial"/>
        </w:rPr>
        <w:t>sediment transport,</w:t>
      </w:r>
      <w:r w:rsidRPr="123F0242" w:rsidR="2F3C4CCC">
        <w:rPr>
          <w:rFonts w:ascii="Garamond" w:hAnsi="Garamond" w:cs="Arial"/>
        </w:rPr>
        <w:t xml:space="preserve"> coastal erosion, barrier island,</w:t>
      </w:r>
      <w:r w:rsidRPr="123F0242">
        <w:rPr>
          <w:rFonts w:ascii="Garamond" w:hAnsi="Garamond" w:cs="Arial"/>
        </w:rPr>
        <w:t xml:space="preserve"> remote sensing, </w:t>
      </w:r>
      <w:r w:rsidRPr="123F0242" w:rsidR="4988F67D">
        <w:rPr>
          <w:rFonts w:ascii="Garamond" w:hAnsi="Garamond" w:cs="Arial"/>
        </w:rPr>
        <w:t xml:space="preserve">satellite imagery, </w:t>
      </w:r>
      <w:r w:rsidRPr="123F0242" w:rsidR="40A4DAC1">
        <w:rPr>
          <w:rFonts w:ascii="Garamond" w:hAnsi="Garamond" w:cs="Arial"/>
        </w:rPr>
        <w:t>Landsat, Sentinel</w:t>
      </w:r>
      <w:r w:rsidRPr="123F0242" w:rsidR="51929C1F">
        <w:rPr>
          <w:rFonts w:ascii="Garamond" w:hAnsi="Garamond" w:cs="Arial"/>
        </w:rPr>
        <w:t>, Maxar</w:t>
      </w:r>
    </w:p>
    <w:p w:rsidR="791D4EC8" w:rsidP="791D4EC8" w:rsidRDefault="791D4EC8" w14:paraId="12AE1AD1" w14:textId="419A0C3C">
      <w:pPr>
        <w:rPr>
          <w:rFonts w:ascii="Garamond" w:hAnsi="Garamond" w:cs="Arial"/>
        </w:rPr>
      </w:pPr>
    </w:p>
    <w:p w:rsidRPr="00CE4561" w:rsidR="00CB6407" w:rsidP="753689CB" w:rsidRDefault="6D69516D" w14:paraId="76471204" w14:textId="775BEBF1">
      <w:pPr>
        <w:ind w:left="720" w:hanging="720"/>
        <w:rPr>
          <w:rFonts w:ascii="Garamond" w:hAnsi="Garamond"/>
        </w:rPr>
      </w:pPr>
      <w:r w:rsidRPr="123F0242">
        <w:rPr>
          <w:rFonts w:ascii="Garamond" w:hAnsi="Garamond"/>
          <w:b/>
          <w:bCs/>
          <w:i/>
          <w:iCs/>
        </w:rPr>
        <w:t>National Application Area Addressed:</w:t>
      </w:r>
      <w:r w:rsidRPr="123F0242">
        <w:rPr>
          <w:rFonts w:ascii="Garamond" w:hAnsi="Garamond"/>
        </w:rPr>
        <w:t xml:space="preserve"> </w:t>
      </w:r>
      <w:r w:rsidRPr="123F0242" w:rsidR="22C3D26D">
        <w:rPr>
          <w:rFonts w:ascii="Garamond" w:hAnsi="Garamond"/>
        </w:rPr>
        <w:t>Water Resource</w:t>
      </w:r>
      <w:r w:rsidRPr="123F0242" w:rsidR="04E4BBF0">
        <w:rPr>
          <w:rFonts w:ascii="Garamond" w:hAnsi="Garamond"/>
        </w:rPr>
        <w:t>s</w:t>
      </w:r>
    </w:p>
    <w:p w:rsidRPr="00CE4561" w:rsidR="00CB6407" w:rsidP="00CB6407" w:rsidRDefault="4108B99C" w14:paraId="52128FB8" w14:textId="6A636D30">
      <w:pPr>
        <w:ind w:left="720" w:hanging="720"/>
        <w:rPr>
          <w:rFonts w:ascii="Garamond" w:hAnsi="Garamond"/>
        </w:rPr>
      </w:pPr>
      <w:r w:rsidRPr="753689CB">
        <w:rPr>
          <w:rFonts w:ascii="Garamond" w:hAnsi="Garamond"/>
          <w:b/>
          <w:bCs/>
          <w:i/>
          <w:iCs/>
        </w:rPr>
        <w:t>Study Location:</w:t>
      </w:r>
      <w:r w:rsidRPr="753689CB">
        <w:rPr>
          <w:rFonts w:ascii="Garamond" w:hAnsi="Garamond"/>
        </w:rPr>
        <w:t xml:space="preserve"> </w:t>
      </w:r>
      <w:r w:rsidRPr="753689CB" w:rsidR="36CDC9D4">
        <w:rPr>
          <w:rFonts w:ascii="Garamond" w:hAnsi="Garamond"/>
        </w:rPr>
        <w:t>Fire Island National Seashore, NY</w:t>
      </w:r>
    </w:p>
    <w:p w:rsidRPr="00CE4561" w:rsidR="00CB6407" w:rsidP="753689CB" w:rsidRDefault="5B36B812" w14:paraId="2D20757D" w14:textId="618EC8EC">
      <w:pPr>
        <w:ind w:left="720" w:hanging="720"/>
        <w:rPr>
          <w:rFonts w:ascii="Garamond" w:hAnsi="Garamond"/>
        </w:rPr>
      </w:pPr>
      <w:r w:rsidRPr="536E4DA6" w:rsidR="5B36B812">
        <w:rPr>
          <w:rFonts w:ascii="Garamond" w:hAnsi="Garamond"/>
          <w:b w:val="1"/>
          <w:bCs w:val="1"/>
          <w:i w:val="1"/>
          <w:iCs w:val="1"/>
        </w:rPr>
        <w:t>Study Period:</w:t>
      </w:r>
      <w:r w:rsidRPr="536E4DA6" w:rsidR="5B36B812">
        <w:rPr>
          <w:rFonts w:ascii="Garamond" w:hAnsi="Garamond"/>
          <w:b w:val="1"/>
          <w:bCs w:val="1"/>
        </w:rPr>
        <w:t xml:space="preserve"> </w:t>
      </w:r>
      <w:r w:rsidRPr="536E4DA6" w:rsidR="0497ABCF">
        <w:rPr>
          <w:rFonts w:ascii="Garamond" w:hAnsi="Garamond"/>
        </w:rPr>
        <w:t>January 2000</w:t>
      </w:r>
      <w:r w:rsidRPr="536E4DA6" w:rsidR="4B556DEB">
        <w:rPr>
          <w:rFonts w:ascii="Garamond" w:hAnsi="Garamond"/>
        </w:rPr>
        <w:t xml:space="preserve"> to September 2021</w:t>
      </w:r>
    </w:p>
    <w:p w:rsidR="753689CB" w:rsidP="3408BCFB" w:rsidRDefault="753689CB" w14:paraId="3687784B" w14:noSpellErr="1" w14:textId="20DCB9E7">
      <w:pPr>
        <w:pStyle w:val="Normal"/>
        <w:rPr>
          <w:rFonts w:ascii="Garamond" w:hAnsi="Garamond"/>
          <w:sz w:val="22"/>
          <w:szCs w:val="22"/>
        </w:rPr>
      </w:pPr>
    </w:p>
    <w:p w:rsidR="36F3048A" w:rsidP="4FF00C09" w:rsidRDefault="5DB75D3E" w14:paraId="4A5BA38D" w14:textId="4BE758F1">
      <w:pPr>
        <w:spacing w:line="259" w:lineRule="auto"/>
        <w:rPr>
          <w:rFonts w:ascii="Garamond" w:hAnsi="Garamond"/>
        </w:rPr>
      </w:pPr>
      <w:r w:rsidRPr="654BA706">
        <w:rPr>
          <w:rFonts w:ascii="Garamond" w:hAnsi="Garamond"/>
          <w:b/>
          <w:bCs/>
          <w:i/>
          <w:iCs/>
        </w:rPr>
        <w:t>Community Concern</w:t>
      </w:r>
      <w:r w:rsidRPr="654BA706" w:rsidR="17E77348">
        <w:rPr>
          <w:rFonts w:ascii="Garamond" w:hAnsi="Garamond"/>
          <w:b/>
          <w:bCs/>
          <w:i/>
          <w:iCs/>
        </w:rPr>
        <w:t>s</w:t>
      </w:r>
      <w:r w:rsidRPr="654BA706">
        <w:rPr>
          <w:rFonts w:ascii="Garamond" w:hAnsi="Garamond"/>
          <w:b/>
          <w:bCs/>
          <w:i/>
          <w:iCs/>
        </w:rPr>
        <w:t>:</w:t>
      </w:r>
      <w:r w:rsidRPr="654BA706" w:rsidR="02976E69">
        <w:rPr>
          <w:rFonts w:ascii="Garamond" w:hAnsi="Garamond"/>
          <w:b/>
          <w:bCs/>
          <w:i/>
          <w:iCs/>
        </w:rPr>
        <w:t xml:space="preserve"> </w:t>
      </w:r>
    </w:p>
    <w:p w:rsidR="4E9E8D51" w:rsidP="654BA706" w:rsidRDefault="4476D8BF" w14:paraId="1C11EA59" w14:textId="078C479B">
      <w:pPr>
        <w:pStyle w:val="ListParagraph"/>
        <w:numPr>
          <w:ilvl w:val="0"/>
          <w:numId w:val="7"/>
        </w:numPr>
        <w:spacing w:line="259" w:lineRule="auto"/>
        <w:rPr>
          <w:rFonts w:ascii="Garamond" w:hAnsi="Garamond"/>
        </w:rPr>
      </w:pPr>
      <w:r w:rsidRPr="129035FE">
        <w:rPr>
          <w:rFonts w:ascii="Garamond" w:hAnsi="Garamond"/>
        </w:rPr>
        <w:t>E</w:t>
      </w:r>
      <w:r w:rsidRPr="129035FE" w:rsidR="10DD7002">
        <w:rPr>
          <w:rFonts w:ascii="Garamond" w:hAnsi="Garamond"/>
        </w:rPr>
        <w:t xml:space="preserve">rosion </w:t>
      </w:r>
      <w:r w:rsidRPr="129035FE" w:rsidR="54438D34">
        <w:rPr>
          <w:rFonts w:ascii="Garamond" w:hAnsi="Garamond"/>
        </w:rPr>
        <w:t xml:space="preserve">of Fire Island </w:t>
      </w:r>
      <w:r w:rsidRPr="129035FE" w:rsidR="10DD7002">
        <w:rPr>
          <w:rFonts w:ascii="Garamond" w:hAnsi="Garamond"/>
        </w:rPr>
        <w:t>has cause</w:t>
      </w:r>
      <w:r w:rsidRPr="129035FE" w:rsidR="54E7FF16">
        <w:rPr>
          <w:rFonts w:ascii="Garamond" w:hAnsi="Garamond"/>
        </w:rPr>
        <w:t>d</w:t>
      </w:r>
      <w:r w:rsidRPr="129035FE" w:rsidR="10DD7002">
        <w:rPr>
          <w:rFonts w:ascii="Garamond" w:hAnsi="Garamond"/>
        </w:rPr>
        <w:t xml:space="preserve"> </w:t>
      </w:r>
      <w:r w:rsidRPr="129035FE" w:rsidR="084484E8">
        <w:rPr>
          <w:rFonts w:ascii="Garamond" w:hAnsi="Garamond"/>
        </w:rPr>
        <w:t xml:space="preserve">the </w:t>
      </w:r>
      <w:r w:rsidRPr="129035FE" w:rsidR="10DD7002">
        <w:rPr>
          <w:rFonts w:ascii="Garamond" w:hAnsi="Garamond"/>
        </w:rPr>
        <w:t>loss of homes</w:t>
      </w:r>
      <w:r w:rsidRPr="129035FE" w:rsidR="3B3B1DCC">
        <w:rPr>
          <w:rFonts w:ascii="Garamond" w:hAnsi="Garamond"/>
        </w:rPr>
        <w:t xml:space="preserve"> on the ocean side of the island</w:t>
      </w:r>
      <w:r w:rsidRPr="129035FE" w:rsidR="11A8EE28">
        <w:rPr>
          <w:rFonts w:ascii="Garamond" w:hAnsi="Garamond"/>
        </w:rPr>
        <w:t>,</w:t>
      </w:r>
      <w:r w:rsidRPr="129035FE" w:rsidR="0A786F53">
        <w:rPr>
          <w:rFonts w:ascii="Garamond" w:hAnsi="Garamond"/>
        </w:rPr>
        <w:t xml:space="preserve"> damage to infrastructure</w:t>
      </w:r>
      <w:r w:rsidRPr="129035FE" w:rsidR="217B34E1">
        <w:rPr>
          <w:rFonts w:ascii="Garamond" w:hAnsi="Garamond"/>
        </w:rPr>
        <w:t xml:space="preserve">, and loss of </w:t>
      </w:r>
      <w:r w:rsidRPr="129035FE" w:rsidR="360297DC">
        <w:rPr>
          <w:rFonts w:ascii="Garamond" w:hAnsi="Garamond"/>
        </w:rPr>
        <w:t>wildlife</w:t>
      </w:r>
      <w:r w:rsidRPr="129035FE" w:rsidR="217B34E1">
        <w:rPr>
          <w:rFonts w:ascii="Garamond" w:hAnsi="Garamond"/>
        </w:rPr>
        <w:t xml:space="preserve"> habitats</w:t>
      </w:r>
      <w:r w:rsidRPr="129035FE" w:rsidR="43F9C595">
        <w:rPr>
          <w:rFonts w:ascii="Garamond" w:hAnsi="Garamond"/>
        </w:rPr>
        <w:t>.</w:t>
      </w:r>
    </w:p>
    <w:p w:rsidR="2F8EB1EC" w:rsidP="654BA706" w:rsidRDefault="10DD7002" w14:paraId="2AB58AEB" w14:textId="613DEE67">
      <w:pPr>
        <w:pStyle w:val="ListParagraph"/>
        <w:numPr>
          <w:ilvl w:val="0"/>
          <w:numId w:val="7"/>
        </w:numPr>
        <w:spacing w:line="259" w:lineRule="auto"/>
        <w:rPr/>
      </w:pPr>
      <w:r w:rsidRPr="536E4DA6" w:rsidR="10DD7002">
        <w:rPr>
          <w:rFonts w:ascii="Garamond" w:hAnsi="Garamond"/>
        </w:rPr>
        <w:t>Plant</w:t>
      </w:r>
      <w:r w:rsidRPr="536E4DA6" w:rsidR="6942802A">
        <w:rPr>
          <w:rFonts w:ascii="Garamond" w:hAnsi="Garamond"/>
        </w:rPr>
        <w:t xml:space="preserve"> and</w:t>
      </w:r>
      <w:r w:rsidRPr="536E4DA6" w:rsidR="289C8791">
        <w:rPr>
          <w:rFonts w:ascii="Garamond" w:hAnsi="Garamond"/>
        </w:rPr>
        <w:t xml:space="preserve"> </w:t>
      </w:r>
      <w:r w:rsidRPr="536E4DA6" w:rsidR="10DD7002">
        <w:rPr>
          <w:rFonts w:ascii="Garamond" w:hAnsi="Garamond"/>
        </w:rPr>
        <w:t xml:space="preserve">bird species are </w:t>
      </w:r>
      <w:r w:rsidRPr="536E4DA6" w:rsidR="39D16E48">
        <w:rPr>
          <w:rFonts w:ascii="Garamond" w:hAnsi="Garamond"/>
        </w:rPr>
        <w:t xml:space="preserve">threatened by the loss of wildlife habitats, </w:t>
      </w:r>
      <w:r w:rsidRPr="536E4DA6" w:rsidR="31B367EC">
        <w:rPr>
          <w:rFonts w:ascii="Garamond" w:hAnsi="Garamond"/>
        </w:rPr>
        <w:t xml:space="preserve">especially </w:t>
      </w:r>
      <w:r w:rsidRPr="536E4DA6" w:rsidR="09231282">
        <w:rPr>
          <w:rFonts w:ascii="Garamond" w:hAnsi="Garamond"/>
        </w:rPr>
        <w:t>in the Sunken Forest</w:t>
      </w:r>
      <w:r w:rsidRPr="536E4DA6" w:rsidR="31B367EC">
        <w:rPr>
          <w:rFonts w:ascii="Garamond" w:hAnsi="Garamond"/>
        </w:rPr>
        <w:t xml:space="preserve">. </w:t>
      </w:r>
    </w:p>
    <w:p w:rsidR="2BE6EDC1" w:rsidP="536E4DA6" w:rsidRDefault="2BE6EDC1" w14:paraId="3A8BEB90" w14:textId="00058A87">
      <w:pPr>
        <w:pStyle w:val="ListParagraph"/>
        <w:numPr>
          <w:ilvl w:val="0"/>
          <w:numId w:val="7"/>
        </w:numPr>
        <w:spacing w:line="259" w:lineRule="auto"/>
        <w:rPr>
          <w:rFonts w:ascii="Garamond" w:hAnsi="Garamond" w:eastAsia="Garamond" w:cs="Garamond"/>
        </w:rPr>
      </w:pPr>
      <w:r w:rsidRPr="536E4DA6" w:rsidR="2BE6EDC1">
        <w:rPr>
          <w:rFonts w:ascii="Garamond" w:hAnsi="Garamond"/>
        </w:rPr>
        <w:t>Hurricane Sandy caused a breach which has increased erosion on Fire Island.</w:t>
      </w:r>
    </w:p>
    <w:p w:rsidR="40951CB1" w:rsidP="536E4DA6" w:rsidRDefault="40951CB1" w14:paraId="08F4CD44" w14:textId="71F219E1">
      <w:pPr>
        <w:pStyle w:val="ListParagraph"/>
        <w:numPr>
          <w:ilvl w:val="0"/>
          <w:numId w:val="7"/>
        </w:numPr>
        <w:spacing w:line="259" w:lineRule="auto"/>
        <w:rPr>
          <w:rFonts w:ascii="Garamond" w:hAnsi="Garamond" w:eastAsia="Garamond" w:cs="Garamond"/>
          <w:sz w:val="22"/>
          <w:szCs w:val="22"/>
        </w:rPr>
      </w:pPr>
      <w:r w:rsidRPr="536E4DA6" w:rsidR="40951CB1">
        <w:rPr>
          <w:rFonts w:ascii="Garamond" w:hAnsi="Garamond"/>
        </w:rPr>
        <w:t>To combat erosion, the direction</w:t>
      </w:r>
      <w:r w:rsidRPr="536E4DA6" w:rsidR="6C04FEFA">
        <w:rPr>
          <w:rFonts w:ascii="Garamond" w:hAnsi="Garamond"/>
        </w:rPr>
        <w:t xml:space="preserve"> and distribution</w:t>
      </w:r>
      <w:r w:rsidRPr="536E4DA6" w:rsidR="40951CB1">
        <w:rPr>
          <w:rFonts w:ascii="Garamond" w:hAnsi="Garamond"/>
        </w:rPr>
        <w:t xml:space="preserve"> of sediment transport </w:t>
      </w:r>
      <w:r w:rsidRPr="536E4DA6" w:rsidR="2C373FB4">
        <w:rPr>
          <w:rFonts w:ascii="Garamond" w:hAnsi="Garamond"/>
        </w:rPr>
        <w:t xml:space="preserve">must </w:t>
      </w:r>
      <w:r w:rsidRPr="536E4DA6" w:rsidR="032D31D1">
        <w:rPr>
          <w:rFonts w:ascii="Garamond" w:hAnsi="Garamond"/>
        </w:rPr>
        <w:t xml:space="preserve">be understood to </w:t>
      </w:r>
      <w:r w:rsidRPr="536E4DA6" w:rsidR="56739697">
        <w:rPr>
          <w:rFonts w:ascii="Garamond" w:hAnsi="Garamond"/>
        </w:rPr>
        <w:t>plan</w:t>
      </w:r>
      <w:r w:rsidRPr="536E4DA6" w:rsidR="032D31D1">
        <w:rPr>
          <w:rFonts w:ascii="Garamond" w:hAnsi="Garamond"/>
        </w:rPr>
        <w:t xml:space="preserve"> remediat</w:t>
      </w:r>
      <w:r w:rsidRPr="536E4DA6" w:rsidR="383BB3DC">
        <w:rPr>
          <w:rFonts w:ascii="Garamond" w:hAnsi="Garamond"/>
        </w:rPr>
        <w:t>ion for</w:t>
      </w:r>
      <w:r w:rsidRPr="536E4DA6" w:rsidR="032D31D1">
        <w:rPr>
          <w:rFonts w:ascii="Garamond" w:hAnsi="Garamond"/>
        </w:rPr>
        <w:t xml:space="preserve"> the island through dredging projects.</w:t>
      </w:r>
    </w:p>
    <w:p w:rsidRPr="00CE4561" w:rsidR="00CB6407" w:rsidP="008B3821" w:rsidRDefault="00CB6407" w14:paraId="3C709863" w14:textId="77777777">
      <w:pPr>
        <w:rPr>
          <w:rFonts w:ascii="Garamond" w:hAnsi="Garamond"/>
        </w:rPr>
      </w:pPr>
    </w:p>
    <w:p w:rsidRPr="00CE4561" w:rsidR="008F2A72" w:rsidP="008F2A72" w:rsidRDefault="0E71BDCB" w14:paraId="4C60F77B" w14:textId="23D336E0">
      <w:pPr>
        <w:rPr>
          <w:rFonts w:ascii="Garamond" w:hAnsi="Garamond"/>
        </w:rPr>
      </w:pPr>
      <w:r w:rsidRPr="129035FE">
        <w:rPr>
          <w:rFonts w:ascii="Garamond" w:hAnsi="Garamond"/>
          <w:b/>
          <w:bCs/>
          <w:i/>
          <w:iCs/>
        </w:rPr>
        <w:t>Project Objectives:</w:t>
      </w:r>
    </w:p>
    <w:p w:rsidR="75A1EE1C" w:rsidP="129035FE" w:rsidRDefault="1E8BBFF0" w14:paraId="3E73F1D8" w14:textId="16DEC81D">
      <w:pPr>
        <w:pStyle w:val="ListParagraph"/>
        <w:numPr>
          <w:ilvl w:val="0"/>
          <w:numId w:val="7"/>
        </w:numPr>
        <w:spacing w:line="259" w:lineRule="auto"/>
        <w:rPr>
          <w:rFonts w:ascii="Garamond" w:hAnsi="Garamond" w:eastAsia="Garamond" w:cs="Garamond"/>
        </w:rPr>
      </w:pPr>
      <w:r w:rsidRPr="129035FE">
        <w:rPr>
          <w:rFonts w:ascii="Garamond" w:hAnsi="Garamond"/>
        </w:rPr>
        <w:t>Generate turbidity maps to visualize seasonal variability in suspended sediment</w:t>
      </w:r>
    </w:p>
    <w:p w:rsidR="75A1EE1C" w:rsidP="129035FE" w:rsidRDefault="1E8BBFF0" w14:paraId="6EB3686A" w14:textId="35A3ADF9">
      <w:pPr>
        <w:pStyle w:val="ListParagraph"/>
        <w:numPr>
          <w:ilvl w:val="0"/>
          <w:numId w:val="7"/>
        </w:numPr>
        <w:spacing w:line="259" w:lineRule="auto"/>
      </w:pPr>
      <w:r w:rsidRPr="129035FE">
        <w:rPr>
          <w:rFonts w:ascii="Garamond" w:hAnsi="Garamond"/>
        </w:rPr>
        <w:t>Assess patterns in sediment transport and turbidity over time</w:t>
      </w:r>
    </w:p>
    <w:p w:rsidR="75A1EE1C" w:rsidP="129035FE" w:rsidRDefault="1E8BBFF0" w14:paraId="71D16E59" w14:textId="568EE9E2">
      <w:pPr>
        <w:pStyle w:val="ListParagraph"/>
        <w:numPr>
          <w:ilvl w:val="0"/>
          <w:numId w:val="7"/>
        </w:numPr>
        <w:spacing w:line="259" w:lineRule="auto"/>
      </w:pPr>
      <w:r w:rsidRPr="129035FE">
        <w:rPr>
          <w:rFonts w:ascii="Garamond" w:hAnsi="Garamond"/>
        </w:rPr>
        <w:t>Analyze shoreline change after Hurricane Sandy to better understand storm-induced erosion</w:t>
      </w:r>
    </w:p>
    <w:p w:rsidRPr="00CE4561" w:rsidR="008F2A72" w:rsidP="471F495B" w:rsidRDefault="008F2A72" w14:paraId="346D8347" w14:textId="69CD184D">
      <w:pPr>
        <w:rPr>
          <w:rFonts w:ascii="Garamond" w:hAnsi="Garamond"/>
        </w:rPr>
      </w:pPr>
    </w:p>
    <w:p w:rsidRPr="00CE4561" w:rsidR="00CD0433" w:rsidP="753689CB" w:rsidRDefault="372E4315" w14:paraId="07D5EB77" w14:textId="4A1F0AF4">
      <w:pPr>
        <w:pBdr>
          <w:bottom w:val="single" w:color="auto" w:sz="4" w:space="1"/>
        </w:pBdr>
        <w:rPr>
          <w:rFonts w:ascii="Garamond" w:hAnsi="Garamond"/>
          <w:b/>
          <w:bCs/>
        </w:rPr>
      </w:pPr>
      <w:r w:rsidRPr="4FF00C09">
        <w:rPr>
          <w:rFonts w:ascii="Garamond" w:hAnsi="Garamond"/>
          <w:b/>
          <w:bCs/>
        </w:rPr>
        <w:t>Partner Overview</w:t>
      </w:r>
    </w:p>
    <w:p w:rsidRPr="00CE4561" w:rsidR="00D12F5B" w:rsidP="654BA706" w:rsidRDefault="02D4674E" w14:paraId="34B6E1B7" w14:textId="2BE221ED">
      <w:pPr>
        <w:rPr>
          <w:rFonts w:ascii="Garamond" w:hAnsi="Garamond"/>
          <w:b/>
          <w:bCs/>
          <w:i/>
          <w:iCs/>
        </w:rPr>
      </w:pPr>
      <w:r w:rsidRPr="654BA706">
        <w:rPr>
          <w:rFonts w:ascii="Garamond" w:hAnsi="Garamond"/>
          <w:b/>
          <w:bCs/>
          <w:i/>
          <w:iCs/>
        </w:rPr>
        <w:t>Partner</w:t>
      </w:r>
      <w:r w:rsidRPr="654BA706" w:rsidR="4470CD81">
        <w:rPr>
          <w:rFonts w:ascii="Garamond" w:hAnsi="Garamond"/>
          <w:b/>
          <w:bCs/>
          <w:i/>
          <w:iCs/>
        </w:rPr>
        <w:t xml:space="preserve"> Organization</w:t>
      </w:r>
      <w:r w:rsidRPr="654BA706" w:rsidR="642874BE">
        <w:rPr>
          <w:rFonts w:ascii="Garamond" w:hAnsi="Garamond"/>
          <w:b/>
          <w:bCs/>
          <w:i/>
          <w:iCs/>
        </w:rPr>
        <w:t>s:</w:t>
      </w:r>
    </w:p>
    <w:tbl>
      <w:tblPr>
        <w:tblStyle w:val="TableGrid"/>
        <w:tblW w:w="9360" w:type="dxa"/>
        <w:tblInd w:w="-5" w:type="dxa"/>
        <w:tblLayout w:type="fixed"/>
        <w:tblCellMar>
          <w:top w:w="43" w:type="dxa"/>
          <w:left w:w="43" w:type="dxa"/>
          <w:bottom w:w="43" w:type="dxa"/>
          <w:right w:w="43" w:type="dxa"/>
        </w:tblCellMar>
        <w:tblLook w:val="04A0" w:firstRow="1" w:lastRow="0" w:firstColumn="1" w:lastColumn="0" w:noHBand="0" w:noVBand="1"/>
      </w:tblPr>
      <w:tblGrid>
        <w:gridCol w:w="3263"/>
        <w:gridCol w:w="3487"/>
        <w:gridCol w:w="1440"/>
        <w:gridCol w:w="1170"/>
      </w:tblGrid>
      <w:tr w:rsidRPr="00CE4561" w:rsidR="00636FAE" w:rsidTr="123F0242" w14:paraId="4EEA7B0E" w14:textId="77777777">
        <w:tc>
          <w:tcPr>
            <w:tcW w:w="3263" w:type="dxa"/>
            <w:shd w:val="clear" w:color="auto" w:fill="31849B" w:themeFill="accent5" w:themeFillShade="BF"/>
            <w:vAlign w:val="center"/>
          </w:tcPr>
          <w:p w:rsidRPr="00CE4561" w:rsidR="006804AC" w:rsidP="00E3738F" w:rsidRDefault="006804AC" w14:paraId="66FDE6C5" w14:textId="77777777">
            <w:pPr>
              <w:jc w:val="center"/>
              <w:rPr>
                <w:rFonts w:ascii="Garamond" w:hAnsi="Garamond"/>
                <w:b/>
                <w:color w:val="FFFFFF" w:themeColor="background1"/>
              </w:rPr>
            </w:pPr>
            <w:r w:rsidRPr="00CE4561">
              <w:rPr>
                <w:rFonts w:ascii="Garamond" w:hAnsi="Garamond"/>
                <w:b/>
                <w:color w:val="FFFFFF" w:themeColor="background1"/>
              </w:rPr>
              <w:t>Organization</w:t>
            </w:r>
          </w:p>
        </w:tc>
        <w:tc>
          <w:tcPr>
            <w:tcW w:w="3487" w:type="dxa"/>
            <w:shd w:val="clear" w:color="auto" w:fill="31849B" w:themeFill="accent5" w:themeFillShade="BF"/>
            <w:vAlign w:val="center"/>
          </w:tcPr>
          <w:p w:rsidRPr="00CE4561" w:rsidR="006804AC" w:rsidP="00E3738F" w:rsidRDefault="006804AC" w14:paraId="358B03BC" w14:textId="77777777">
            <w:pPr>
              <w:jc w:val="center"/>
              <w:rPr>
                <w:rFonts w:ascii="Garamond" w:hAnsi="Garamond"/>
                <w:b/>
                <w:color w:val="FFFFFF" w:themeColor="background1"/>
              </w:rPr>
            </w:pPr>
            <w:r w:rsidRPr="00CE4561">
              <w:rPr>
                <w:rFonts w:ascii="Garamond" w:hAnsi="Garamond"/>
                <w:b/>
                <w:color w:val="FFFFFF" w:themeColor="background1"/>
              </w:rPr>
              <w:t>POC (Name, Position/Title)</w:t>
            </w:r>
          </w:p>
        </w:tc>
        <w:tc>
          <w:tcPr>
            <w:tcW w:w="1440" w:type="dxa"/>
            <w:shd w:val="clear" w:color="auto" w:fill="31849B" w:themeFill="accent5" w:themeFillShade="BF"/>
            <w:vAlign w:val="center"/>
          </w:tcPr>
          <w:p w:rsidRPr="00CE4561" w:rsidR="006804AC" w:rsidP="123F0242" w:rsidRDefault="45670A5C" w14:paraId="311B19EA" w14:textId="77777777">
            <w:pPr>
              <w:jc w:val="center"/>
              <w:rPr>
                <w:rFonts w:ascii="Garamond" w:hAnsi="Garamond"/>
                <w:b/>
                <w:bCs/>
                <w:color w:val="FFFFFF" w:themeColor="background1"/>
              </w:rPr>
            </w:pPr>
            <w:r w:rsidRPr="123F0242">
              <w:rPr>
                <w:rFonts w:ascii="Garamond" w:hAnsi="Garamond"/>
                <w:b/>
                <w:bCs/>
                <w:color w:val="FFFFFF" w:themeColor="background1"/>
              </w:rPr>
              <w:t>Partner Type</w:t>
            </w:r>
          </w:p>
        </w:tc>
        <w:tc>
          <w:tcPr>
            <w:tcW w:w="1170" w:type="dxa"/>
            <w:shd w:val="clear" w:color="auto" w:fill="31849B" w:themeFill="accent5" w:themeFillShade="BF"/>
            <w:vAlign w:val="center"/>
          </w:tcPr>
          <w:p w:rsidRPr="00CE4561" w:rsidR="006804AC" w:rsidP="00E3738F" w:rsidRDefault="006804AC" w14:paraId="77BDFEF2" w14:textId="77777777">
            <w:pPr>
              <w:jc w:val="center"/>
              <w:rPr>
                <w:rFonts w:ascii="Garamond" w:hAnsi="Garamond"/>
                <w:b/>
                <w:color w:val="FFFFFF" w:themeColor="background1"/>
              </w:rPr>
            </w:pPr>
            <w:r w:rsidRPr="00CE4561">
              <w:rPr>
                <w:rFonts w:ascii="Garamond" w:hAnsi="Garamond"/>
                <w:b/>
                <w:color w:val="FFFFFF" w:themeColor="background1"/>
              </w:rPr>
              <w:t>Boundary Org?</w:t>
            </w:r>
          </w:p>
        </w:tc>
      </w:tr>
      <w:tr w:rsidRPr="00CE4561" w:rsidR="006804AC" w:rsidTr="123F0242" w14:paraId="5D470CD2" w14:textId="77777777">
        <w:tc>
          <w:tcPr>
            <w:tcW w:w="3263" w:type="dxa"/>
          </w:tcPr>
          <w:p w:rsidRPr="00CE4561" w:rsidR="006804AC" w:rsidP="753689CB" w:rsidRDefault="731F53C9" w14:paraId="147FACB8" w14:textId="5B461FD2">
            <w:r w:rsidRPr="753689CB">
              <w:rPr>
                <w:rFonts w:ascii="Garamond" w:hAnsi="Garamond" w:eastAsia="Garamond" w:cs="Garamond"/>
                <w:b/>
                <w:bCs/>
              </w:rPr>
              <w:t>National Park Service, Fire Island National Seashore</w:t>
            </w:r>
          </w:p>
        </w:tc>
        <w:tc>
          <w:tcPr>
            <w:tcW w:w="3487" w:type="dxa"/>
          </w:tcPr>
          <w:p w:rsidRPr="00CE4561" w:rsidR="006804AC" w:rsidP="753689CB" w:rsidRDefault="44DB76F9" w14:paraId="0111C027" w14:textId="478378D6">
            <w:r w:rsidRPr="123F0242">
              <w:rPr>
                <w:rFonts w:ascii="Garamond" w:hAnsi="Garamond" w:eastAsia="Garamond" w:cs="Garamond"/>
              </w:rPr>
              <w:t xml:space="preserve">Michael </w:t>
            </w:r>
            <w:proofErr w:type="spellStart"/>
            <w:r w:rsidRPr="123F0242">
              <w:rPr>
                <w:rFonts w:ascii="Garamond" w:hAnsi="Garamond" w:eastAsia="Garamond" w:cs="Garamond"/>
              </w:rPr>
              <w:t>Bilecki</w:t>
            </w:r>
            <w:proofErr w:type="spellEnd"/>
            <w:r w:rsidRPr="123F0242">
              <w:rPr>
                <w:rFonts w:ascii="Garamond" w:hAnsi="Garamond" w:eastAsia="Garamond" w:cs="Garamond"/>
              </w:rPr>
              <w:t xml:space="preserve">, </w:t>
            </w:r>
            <w:r w:rsidRPr="123F0242" w:rsidR="0E28D05E">
              <w:rPr>
                <w:rFonts w:ascii="Garamond" w:hAnsi="Garamond" w:eastAsia="Garamond" w:cs="Garamond"/>
              </w:rPr>
              <w:t>Chief of Resources Management at</w:t>
            </w:r>
            <w:r w:rsidRPr="123F0242">
              <w:rPr>
                <w:rFonts w:ascii="Garamond" w:hAnsi="Garamond" w:eastAsia="Garamond" w:cs="Garamond"/>
              </w:rPr>
              <w:t xml:space="preserve"> Fire Island National Seashore</w:t>
            </w:r>
          </w:p>
        </w:tc>
        <w:tc>
          <w:tcPr>
            <w:tcW w:w="1440" w:type="dxa"/>
          </w:tcPr>
          <w:p w:rsidRPr="00CE4561" w:rsidR="006804AC" w:rsidP="00E3738F" w:rsidRDefault="00CB6407" w14:paraId="21053937" w14:textId="49F56FE4">
            <w:pPr>
              <w:rPr>
                <w:rFonts w:ascii="Garamond" w:hAnsi="Garamond"/>
              </w:rPr>
            </w:pPr>
            <w:r w:rsidRPr="00CE4561">
              <w:rPr>
                <w:rFonts w:ascii="Garamond" w:hAnsi="Garamond"/>
              </w:rPr>
              <w:t xml:space="preserve">End </w:t>
            </w:r>
            <w:r w:rsidRPr="00CE4561" w:rsidR="009E4CFF">
              <w:rPr>
                <w:rFonts w:ascii="Garamond" w:hAnsi="Garamond"/>
              </w:rPr>
              <w:t>User</w:t>
            </w:r>
          </w:p>
        </w:tc>
        <w:tc>
          <w:tcPr>
            <w:tcW w:w="1170" w:type="dxa"/>
          </w:tcPr>
          <w:p w:rsidRPr="00CE4561" w:rsidR="006804AC" w:rsidP="00E3738F" w:rsidRDefault="006804AC" w14:paraId="6070AA6D" w14:textId="1BF4D1FB">
            <w:pPr>
              <w:rPr>
                <w:rFonts w:ascii="Garamond" w:hAnsi="Garamond"/>
              </w:rPr>
            </w:pPr>
            <w:r w:rsidRPr="00CE4561">
              <w:rPr>
                <w:rFonts w:ascii="Garamond" w:hAnsi="Garamond"/>
              </w:rPr>
              <w:t>Yes</w:t>
            </w:r>
          </w:p>
        </w:tc>
      </w:tr>
      <w:tr w:rsidRPr="00CE4561" w:rsidR="006804AC" w:rsidTr="123F0242" w14:paraId="3CC8ABAF" w14:textId="77777777">
        <w:tc>
          <w:tcPr>
            <w:tcW w:w="3263" w:type="dxa"/>
          </w:tcPr>
          <w:p w:rsidRPr="00CE4561" w:rsidR="006804AC" w:rsidP="753689CB" w:rsidRDefault="0B5D4E92" w14:paraId="09C3C822" w14:textId="7347580E">
            <w:r w:rsidRPr="753689CB">
              <w:rPr>
                <w:rFonts w:ascii="Garamond" w:hAnsi="Garamond" w:eastAsia="Garamond" w:cs="Garamond"/>
                <w:b/>
                <w:bCs/>
              </w:rPr>
              <w:t>National Park Service, Ocean and Coastal Resources Branch, Water Resources Division, Northeast Region</w:t>
            </w:r>
          </w:p>
        </w:tc>
        <w:tc>
          <w:tcPr>
            <w:tcW w:w="3487" w:type="dxa"/>
          </w:tcPr>
          <w:p w:rsidRPr="00CE4561" w:rsidR="006804AC" w:rsidP="00E3738F" w:rsidRDefault="350A9291" w14:paraId="36E16CC9" w14:textId="23354184">
            <w:pPr>
              <w:rPr>
                <w:rFonts w:ascii="Garamond" w:hAnsi="Garamond"/>
              </w:rPr>
            </w:pPr>
            <w:r w:rsidRPr="753689CB">
              <w:rPr>
                <w:rFonts w:ascii="Garamond" w:hAnsi="Garamond"/>
              </w:rPr>
              <w:t>D</w:t>
            </w:r>
            <w:r w:rsidRPr="753689CB" w:rsidR="4CE4E2D5">
              <w:rPr>
                <w:rFonts w:ascii="Garamond" w:hAnsi="Garamond"/>
              </w:rPr>
              <w:t xml:space="preserve">r. Catherine Johnson, Northeast </w:t>
            </w:r>
            <w:proofErr w:type="gramStart"/>
            <w:r w:rsidRPr="753689CB" w:rsidR="4CE4E2D5">
              <w:rPr>
                <w:rFonts w:ascii="Garamond" w:hAnsi="Garamond"/>
              </w:rPr>
              <w:t>Ocean</w:t>
            </w:r>
            <w:proofErr w:type="gramEnd"/>
            <w:r w:rsidRPr="753689CB" w:rsidR="4CE4E2D5">
              <w:rPr>
                <w:rFonts w:ascii="Garamond" w:hAnsi="Garamond"/>
              </w:rPr>
              <w:t xml:space="preserve"> and Coastal Resource Program Coordinator</w:t>
            </w:r>
          </w:p>
        </w:tc>
        <w:tc>
          <w:tcPr>
            <w:tcW w:w="1440" w:type="dxa"/>
          </w:tcPr>
          <w:p w:rsidRPr="00CE4561" w:rsidR="006804AC" w:rsidP="00E3738F" w:rsidRDefault="009E4CFF" w14:paraId="011729D9" w14:textId="77777777">
            <w:pPr>
              <w:rPr>
                <w:rFonts w:ascii="Garamond" w:hAnsi="Garamond"/>
              </w:rPr>
            </w:pPr>
            <w:r w:rsidRPr="00CE4561">
              <w:rPr>
                <w:rFonts w:ascii="Garamond" w:hAnsi="Garamond"/>
              </w:rPr>
              <w:t>Collaborator</w:t>
            </w:r>
          </w:p>
        </w:tc>
        <w:tc>
          <w:tcPr>
            <w:tcW w:w="1170" w:type="dxa"/>
          </w:tcPr>
          <w:p w:rsidRPr="00CE4561" w:rsidR="006804AC" w:rsidP="00E3738F" w:rsidRDefault="006804AC" w14:paraId="70AD209A" w14:textId="77777777">
            <w:pPr>
              <w:rPr>
                <w:rFonts w:ascii="Garamond" w:hAnsi="Garamond"/>
              </w:rPr>
            </w:pPr>
            <w:r w:rsidRPr="00CE4561">
              <w:rPr>
                <w:rFonts w:ascii="Garamond" w:hAnsi="Garamond"/>
              </w:rPr>
              <w:t>No</w:t>
            </w:r>
          </w:p>
        </w:tc>
      </w:tr>
      <w:tr w:rsidR="753689CB" w:rsidTr="123F0242" w14:paraId="05C0B962" w14:textId="77777777">
        <w:tc>
          <w:tcPr>
            <w:tcW w:w="3263" w:type="dxa"/>
          </w:tcPr>
          <w:p w:rsidR="0B440A32" w:rsidP="753689CB" w:rsidRDefault="0B440A32" w14:paraId="1BA260D8" w14:textId="69080EB0">
            <w:r w:rsidRPr="753689CB">
              <w:rPr>
                <w:rFonts w:ascii="Garamond" w:hAnsi="Garamond" w:eastAsia="Garamond" w:cs="Garamond"/>
                <w:b/>
                <w:bCs/>
              </w:rPr>
              <w:t>National Park Service, Natural Resource Stewardship and Science Directorate</w:t>
            </w:r>
          </w:p>
        </w:tc>
        <w:tc>
          <w:tcPr>
            <w:tcW w:w="3487" w:type="dxa"/>
          </w:tcPr>
          <w:p w:rsidR="0B440A32" w:rsidP="753689CB" w:rsidRDefault="0B440A32" w14:paraId="653DD652" w14:textId="651D4F58">
            <w:pPr>
              <w:rPr>
                <w:rFonts w:ascii="Garamond" w:hAnsi="Garamond"/>
              </w:rPr>
            </w:pPr>
            <w:r w:rsidRPr="753689CB">
              <w:rPr>
                <w:rFonts w:ascii="Garamond" w:hAnsi="Garamond"/>
              </w:rPr>
              <w:t xml:space="preserve">Dr. Monique Lafrance Bartley, </w:t>
            </w:r>
          </w:p>
          <w:p w:rsidR="0B440A32" w:rsidP="753689CB" w:rsidRDefault="0B440A32" w14:paraId="5DF6AB83" w14:textId="2C789EF9">
            <w:pPr>
              <w:rPr>
                <w:rFonts w:ascii="Garamond" w:hAnsi="Garamond"/>
              </w:rPr>
            </w:pPr>
            <w:r w:rsidRPr="753689CB">
              <w:rPr>
                <w:rFonts w:ascii="Garamond" w:hAnsi="Garamond"/>
              </w:rPr>
              <w:t>Marine Ecologist</w:t>
            </w:r>
          </w:p>
        </w:tc>
        <w:tc>
          <w:tcPr>
            <w:tcW w:w="1440" w:type="dxa"/>
          </w:tcPr>
          <w:p w:rsidR="0B440A32" w:rsidP="753689CB" w:rsidRDefault="0B440A32" w14:paraId="58B7FA54" w14:textId="30435567">
            <w:pPr>
              <w:rPr>
                <w:rFonts w:ascii="Garamond" w:hAnsi="Garamond"/>
              </w:rPr>
            </w:pPr>
            <w:r w:rsidRPr="753689CB">
              <w:rPr>
                <w:rFonts w:ascii="Garamond" w:hAnsi="Garamond"/>
              </w:rPr>
              <w:t>Collaborator</w:t>
            </w:r>
          </w:p>
        </w:tc>
        <w:tc>
          <w:tcPr>
            <w:tcW w:w="1170" w:type="dxa"/>
          </w:tcPr>
          <w:p w:rsidR="0B440A32" w:rsidP="753689CB" w:rsidRDefault="0B440A32" w14:paraId="1D94FE9E" w14:textId="36FA8DC6">
            <w:pPr>
              <w:rPr>
                <w:rFonts w:ascii="Garamond" w:hAnsi="Garamond"/>
              </w:rPr>
            </w:pPr>
            <w:r w:rsidRPr="753689CB">
              <w:rPr>
                <w:rFonts w:ascii="Garamond" w:hAnsi="Garamond"/>
              </w:rPr>
              <w:t>No</w:t>
            </w:r>
          </w:p>
        </w:tc>
      </w:tr>
    </w:tbl>
    <w:p w:rsidRPr="00CE4561" w:rsidR="00CD0433" w:rsidP="00CD0433" w:rsidRDefault="00CD0433" w14:paraId="77D4BCBD" w14:textId="77777777">
      <w:pPr>
        <w:rPr>
          <w:rFonts w:ascii="Garamond" w:hAnsi="Garamond"/>
        </w:rPr>
      </w:pPr>
    </w:p>
    <w:p w:rsidR="00E1144B" w:rsidP="791D4EC8" w:rsidRDefault="7BCC6D56" w14:paraId="0DC40FA9" w14:textId="1A474CDB">
      <w:pPr>
        <w:rPr>
          <w:rFonts w:ascii="Garamond" w:hAnsi="Garamond" w:cs="Arial"/>
          <w:b/>
          <w:bCs/>
          <w:i/>
          <w:iCs/>
        </w:rPr>
      </w:pPr>
      <w:r w:rsidRPr="791D4EC8">
        <w:rPr>
          <w:rFonts w:ascii="Garamond" w:hAnsi="Garamond" w:cs="Arial"/>
          <w:b/>
          <w:bCs/>
          <w:i/>
          <w:iCs/>
        </w:rPr>
        <w:t>Decision-</w:t>
      </w:r>
      <w:r w:rsidRPr="791D4EC8" w:rsidR="1ED6FE0C">
        <w:rPr>
          <w:rFonts w:ascii="Garamond" w:hAnsi="Garamond" w:cs="Arial"/>
          <w:b/>
          <w:bCs/>
          <w:i/>
          <w:iCs/>
        </w:rPr>
        <w:t>Making Practices &amp; Policies:</w:t>
      </w:r>
    </w:p>
    <w:p w:rsidR="791D4EC8" w:rsidP="76320F80" w:rsidRDefault="205566FE" w14:paraId="4F7A0FD1" w14:textId="63F37EA2">
      <w:pPr>
        <w:rPr>
          <w:rFonts w:ascii="Garamond" w:hAnsi="Garamond" w:eastAsia="Garamond" w:cs="Garamond"/>
        </w:rPr>
      </w:pPr>
      <w:r w:rsidRPr="129035FE">
        <w:rPr>
          <w:rFonts w:ascii="Garamond" w:hAnsi="Garamond" w:eastAsia="Garamond" w:cs="Garamond"/>
        </w:rPr>
        <w:t>P</w:t>
      </w:r>
      <w:r w:rsidRPr="129035FE" w:rsidR="710C8A9E">
        <w:rPr>
          <w:rFonts w:ascii="Garamond" w:hAnsi="Garamond" w:eastAsia="Garamond" w:cs="Garamond"/>
        </w:rPr>
        <w:t>roject partners</w:t>
      </w:r>
      <w:r w:rsidRPr="129035FE" w:rsidR="5FD1397B">
        <w:rPr>
          <w:rFonts w:ascii="Garamond" w:hAnsi="Garamond" w:eastAsia="Garamond" w:cs="Garamond"/>
        </w:rPr>
        <w:t xml:space="preserve"> at Fire Island National Seashore</w:t>
      </w:r>
      <w:r w:rsidRPr="129035FE" w:rsidR="710C8A9E">
        <w:rPr>
          <w:rFonts w:ascii="Garamond" w:hAnsi="Garamond" w:eastAsia="Garamond" w:cs="Garamond"/>
        </w:rPr>
        <w:t xml:space="preserve"> are currently responsible for monitoring </w:t>
      </w:r>
      <w:r w:rsidRPr="129035FE" w:rsidR="622EEFE0">
        <w:rPr>
          <w:rFonts w:ascii="Garamond" w:hAnsi="Garamond" w:eastAsia="Garamond" w:cs="Garamond"/>
        </w:rPr>
        <w:t xml:space="preserve">sediment dynamics as well as </w:t>
      </w:r>
      <w:r w:rsidRPr="129035FE" w:rsidR="710C8A9E">
        <w:rPr>
          <w:rFonts w:ascii="Garamond" w:hAnsi="Garamond" w:eastAsia="Garamond" w:cs="Garamond"/>
        </w:rPr>
        <w:t xml:space="preserve">endangered species, deer overpopulation, </w:t>
      </w:r>
      <w:r w:rsidRPr="129035FE" w:rsidR="5BB1E9E3">
        <w:rPr>
          <w:rFonts w:ascii="Garamond" w:hAnsi="Garamond" w:eastAsia="Garamond" w:cs="Garamond"/>
        </w:rPr>
        <w:t xml:space="preserve">and </w:t>
      </w:r>
      <w:r w:rsidRPr="129035FE" w:rsidR="710C8A9E">
        <w:rPr>
          <w:rFonts w:ascii="Garamond" w:hAnsi="Garamond" w:eastAsia="Garamond" w:cs="Garamond"/>
        </w:rPr>
        <w:t xml:space="preserve">plant growth on the island. Federal law requires the National Park Service to protect the Sunken Forest but increasing erosion has </w:t>
      </w:r>
      <w:r w:rsidRPr="129035FE" w:rsidR="535F71FB">
        <w:rPr>
          <w:rFonts w:ascii="Garamond" w:hAnsi="Garamond" w:eastAsia="Garamond" w:cs="Garamond"/>
        </w:rPr>
        <w:t>caused severe damage</w:t>
      </w:r>
      <w:r w:rsidRPr="129035FE" w:rsidR="710C8A9E">
        <w:rPr>
          <w:rFonts w:ascii="Garamond" w:hAnsi="Garamond" w:eastAsia="Garamond" w:cs="Garamond"/>
        </w:rPr>
        <w:t xml:space="preserve">. To quantify Fire Island’s sediment budget, past studies have had human divers watch the sand movement which </w:t>
      </w:r>
      <w:r w:rsidRPr="129035FE" w:rsidR="1F875F82">
        <w:rPr>
          <w:rFonts w:ascii="Garamond" w:hAnsi="Garamond" w:eastAsia="Garamond" w:cs="Garamond"/>
        </w:rPr>
        <w:t>is time</w:t>
      </w:r>
      <w:r w:rsidRPr="129035FE" w:rsidR="5C0BF1E6">
        <w:rPr>
          <w:rFonts w:ascii="Garamond" w:hAnsi="Garamond" w:eastAsia="Garamond" w:cs="Garamond"/>
        </w:rPr>
        <w:t>-</w:t>
      </w:r>
      <w:r w:rsidRPr="129035FE" w:rsidR="1F875F82">
        <w:rPr>
          <w:rFonts w:ascii="Garamond" w:hAnsi="Garamond" w:eastAsia="Garamond" w:cs="Garamond"/>
        </w:rPr>
        <w:t xml:space="preserve">consuming and expensive. </w:t>
      </w:r>
      <w:r w:rsidRPr="129035FE" w:rsidR="596BDBCF">
        <w:rPr>
          <w:rFonts w:ascii="Garamond" w:hAnsi="Garamond" w:eastAsia="Garamond" w:cs="Garamond"/>
        </w:rPr>
        <w:t xml:space="preserve">Currently, no monitoring is being done on the Great South Bay shoreline </w:t>
      </w:r>
      <w:r w:rsidRPr="129035FE" w:rsidR="0AAE11B9">
        <w:rPr>
          <w:rFonts w:ascii="Garamond" w:hAnsi="Garamond" w:eastAsia="Garamond" w:cs="Garamond"/>
        </w:rPr>
        <w:t xml:space="preserve">and dredging projects take place every 3-5 years to replenish the beaches. </w:t>
      </w:r>
      <w:r w:rsidR="003810C3">
        <w:rPr>
          <w:rFonts w:ascii="Garamond" w:hAnsi="Garamond" w:eastAsia="Garamond" w:cs="Garamond"/>
        </w:rPr>
        <w:t>Results from this project will aid</w:t>
      </w:r>
      <w:r w:rsidRPr="129035FE" w:rsidR="1C77EABA">
        <w:rPr>
          <w:rFonts w:ascii="Garamond" w:hAnsi="Garamond" w:eastAsia="Garamond" w:cs="Garamond"/>
        </w:rPr>
        <w:t xml:space="preserve"> the National Park Service with making decisions for dredging efforts by</w:t>
      </w:r>
      <w:r w:rsidRPr="129035FE" w:rsidR="6A65E615">
        <w:rPr>
          <w:rFonts w:ascii="Garamond" w:hAnsi="Garamond" w:eastAsia="Garamond" w:cs="Garamond"/>
        </w:rPr>
        <w:t xml:space="preserve"> </w:t>
      </w:r>
      <w:r w:rsidRPr="129035FE" w:rsidR="66038127">
        <w:rPr>
          <w:rFonts w:ascii="Garamond" w:hAnsi="Garamond" w:eastAsia="Garamond" w:cs="Garamond"/>
        </w:rPr>
        <w:t xml:space="preserve">analyzing </w:t>
      </w:r>
      <w:r w:rsidRPr="129035FE" w:rsidR="0AA2BBDD">
        <w:rPr>
          <w:rFonts w:ascii="Garamond" w:hAnsi="Garamond" w:eastAsia="Garamond" w:cs="Garamond"/>
        </w:rPr>
        <w:t>turbidity</w:t>
      </w:r>
      <w:r w:rsidRPr="129035FE" w:rsidR="66038127">
        <w:rPr>
          <w:rFonts w:ascii="Garamond" w:hAnsi="Garamond" w:eastAsia="Garamond" w:cs="Garamond"/>
        </w:rPr>
        <w:t xml:space="preserve"> a</w:t>
      </w:r>
      <w:r w:rsidRPr="129035FE" w:rsidR="057670FD">
        <w:rPr>
          <w:rFonts w:ascii="Garamond" w:hAnsi="Garamond" w:eastAsia="Garamond" w:cs="Garamond"/>
        </w:rPr>
        <w:t>nd shoreline change</w:t>
      </w:r>
      <w:r w:rsidRPr="129035FE" w:rsidR="66038127">
        <w:rPr>
          <w:rFonts w:ascii="Garamond" w:hAnsi="Garamond" w:eastAsia="Garamond" w:cs="Garamond"/>
        </w:rPr>
        <w:t xml:space="preserve"> </w:t>
      </w:r>
      <w:r w:rsidRPr="129035FE" w:rsidR="0C820E07">
        <w:rPr>
          <w:rFonts w:ascii="Garamond" w:hAnsi="Garamond" w:eastAsia="Garamond" w:cs="Garamond"/>
        </w:rPr>
        <w:t>using</w:t>
      </w:r>
      <w:r w:rsidRPr="129035FE" w:rsidR="66038127">
        <w:rPr>
          <w:rFonts w:ascii="Garamond" w:hAnsi="Garamond" w:eastAsia="Garamond" w:cs="Garamond"/>
        </w:rPr>
        <w:t xml:space="preserve"> </w:t>
      </w:r>
      <w:r w:rsidRPr="129035FE" w:rsidR="710C8A9E">
        <w:rPr>
          <w:rFonts w:ascii="Garamond" w:hAnsi="Garamond" w:eastAsia="Garamond" w:cs="Garamond"/>
        </w:rPr>
        <w:t xml:space="preserve">high </w:t>
      </w:r>
      <w:r w:rsidRPr="129035FE" w:rsidR="4D6E8434">
        <w:rPr>
          <w:rFonts w:ascii="Garamond" w:hAnsi="Garamond" w:eastAsia="Garamond" w:cs="Garamond"/>
        </w:rPr>
        <w:t xml:space="preserve">resolution </w:t>
      </w:r>
      <w:r w:rsidRPr="129035FE" w:rsidR="710C8A9E">
        <w:rPr>
          <w:rFonts w:ascii="Garamond" w:hAnsi="Garamond" w:eastAsia="Garamond" w:cs="Garamond"/>
        </w:rPr>
        <w:t xml:space="preserve">spatial and temporal </w:t>
      </w:r>
      <w:r w:rsidRPr="129035FE" w:rsidR="20CEDC8D">
        <w:rPr>
          <w:rFonts w:ascii="Garamond" w:hAnsi="Garamond" w:eastAsia="Garamond" w:cs="Garamond"/>
        </w:rPr>
        <w:t>data</w:t>
      </w:r>
      <w:r w:rsidRPr="129035FE" w:rsidR="5DE51232">
        <w:rPr>
          <w:rFonts w:ascii="Garamond" w:hAnsi="Garamond" w:eastAsia="Garamond" w:cs="Garamond"/>
        </w:rPr>
        <w:t>.</w:t>
      </w:r>
    </w:p>
    <w:p w:rsidRPr="00CE4561" w:rsidR="00C057E9" w:rsidP="00C8675B" w:rsidRDefault="00C057E9" w14:paraId="1242BC45" w14:textId="77777777">
      <w:pPr>
        <w:rPr>
          <w:rFonts w:ascii="Garamond" w:hAnsi="Garamond"/>
        </w:rPr>
      </w:pPr>
    </w:p>
    <w:p w:rsidRPr="00CE4561" w:rsidR="00CD0433" w:rsidP="753689CB" w:rsidRDefault="5C502609" w14:paraId="4C354B64" w14:textId="527CAE7B">
      <w:pPr>
        <w:pBdr>
          <w:bottom w:val="single" w:color="auto" w:sz="4" w:space="1"/>
        </w:pBdr>
        <w:rPr>
          <w:rFonts w:ascii="Garamond" w:hAnsi="Garamond"/>
          <w:b/>
          <w:bCs/>
        </w:rPr>
      </w:pPr>
      <w:r w:rsidRPr="654BA706">
        <w:rPr>
          <w:rFonts w:ascii="Garamond" w:hAnsi="Garamond"/>
          <w:b/>
          <w:bCs/>
        </w:rPr>
        <w:t>Earth Observations &amp; End Products</w:t>
      </w:r>
      <w:r w:rsidRPr="654BA706" w:rsidR="098626E7">
        <w:rPr>
          <w:rFonts w:ascii="Garamond" w:hAnsi="Garamond"/>
          <w:b/>
          <w:bCs/>
        </w:rPr>
        <w:t xml:space="preserve"> </w:t>
      </w:r>
      <w:r w:rsidRPr="654BA706" w:rsidR="4D97D5BA">
        <w:rPr>
          <w:rFonts w:ascii="Garamond" w:hAnsi="Garamond"/>
          <w:b/>
          <w:bCs/>
        </w:rPr>
        <w:t>Overview</w:t>
      </w:r>
      <w:r w:rsidRPr="654BA706" w:rsidR="36AED4C6">
        <w:rPr>
          <w:rFonts w:ascii="Garamond" w:hAnsi="Garamond"/>
          <w:b/>
          <w:bCs/>
        </w:rPr>
        <w:t>:</w:t>
      </w:r>
    </w:p>
    <w:p w:rsidRPr="00CE4561" w:rsidR="003D2EDF" w:rsidP="00782999" w:rsidRDefault="00735F70" w14:paraId="339A2281" w14:textId="53CEA51D">
      <w:pPr>
        <w:rPr>
          <w:rFonts w:ascii="Garamond" w:hAnsi="Garamond"/>
          <w:b/>
          <w:i/>
        </w:rPr>
      </w:pPr>
      <w:r w:rsidRPr="00CE4561">
        <w:rPr>
          <w:rFonts w:ascii="Garamond" w:hAnsi="Garamond"/>
          <w:b/>
          <w:i/>
        </w:rPr>
        <w:t>Earth Observations:</w:t>
      </w:r>
    </w:p>
    <w:tbl>
      <w:tblPr>
        <w:tblW w:w="0" w:type="auto"/>
        <w:tblInd w:w="-5" w:type="dxa"/>
        <w:tblBorders>
          <w:top w:val="single" w:color="auto" w:sz="4" w:space="0"/>
          <w:left w:val="single" w:color="auto" w:sz="4" w:space="0"/>
          <w:bottom w:val="single" w:color="auto" w:sz="4" w:space="0"/>
          <w:right w:val="single" w:color="auto" w:sz="4" w:space="0"/>
          <w:insideH w:val="single" w:color="auto" w:sz="4" w:space="0"/>
          <w:insideV w:val="single" w:color="auto" w:sz="4" w:space="0"/>
        </w:tblBorders>
        <w:tblCellMar>
          <w:top w:w="43" w:type="dxa"/>
          <w:left w:w="43" w:type="dxa"/>
          <w:bottom w:w="43" w:type="dxa"/>
          <w:right w:w="43" w:type="dxa"/>
        </w:tblCellMar>
        <w:tblLook w:val="04A0" w:firstRow="1" w:lastRow="0" w:firstColumn="1" w:lastColumn="0" w:noHBand="0" w:noVBand="1"/>
      </w:tblPr>
      <w:tblGrid>
        <w:gridCol w:w="2347"/>
        <w:gridCol w:w="2411"/>
        <w:gridCol w:w="4597"/>
      </w:tblGrid>
      <w:tr w:rsidRPr="00CE4561" w:rsidR="00B76BDC" w:rsidTr="3408BCFB" w14:paraId="1E59A37D" w14:textId="77777777">
        <w:tc>
          <w:tcPr>
            <w:tcW w:w="2347" w:type="dxa"/>
            <w:shd w:val="clear" w:color="auto" w:fill="31849B" w:themeFill="accent5" w:themeFillShade="BF"/>
            <w:tcMar/>
            <w:vAlign w:val="center"/>
          </w:tcPr>
          <w:p w:rsidRPr="00CE4561" w:rsidR="00B76BDC" w:rsidP="00E3738F" w:rsidRDefault="322BE5EF" w14:paraId="3B2A8D46" w14:textId="77777777">
            <w:pPr>
              <w:jc w:val="center"/>
              <w:rPr>
                <w:rFonts w:ascii="Garamond" w:hAnsi="Garamond"/>
                <w:b/>
                <w:bCs/>
                <w:color w:val="FFFFFF"/>
              </w:rPr>
            </w:pPr>
            <w:r w:rsidRPr="123F0242">
              <w:rPr>
                <w:rFonts w:ascii="Garamond" w:hAnsi="Garamond"/>
                <w:b/>
                <w:bCs/>
                <w:color w:val="FFFFFF" w:themeColor="background1"/>
              </w:rPr>
              <w:t>Platform</w:t>
            </w:r>
            <w:r w:rsidRPr="123F0242" w:rsidR="4E16A0BE">
              <w:rPr>
                <w:rFonts w:ascii="Garamond" w:hAnsi="Garamond"/>
                <w:b/>
                <w:bCs/>
                <w:color w:val="FFFFFF" w:themeColor="background1"/>
              </w:rPr>
              <w:t xml:space="preserve"> &amp; Sensor</w:t>
            </w:r>
          </w:p>
        </w:tc>
        <w:tc>
          <w:tcPr>
            <w:tcW w:w="2411" w:type="dxa"/>
            <w:shd w:val="clear" w:color="auto" w:fill="31849B" w:themeFill="accent5" w:themeFillShade="BF"/>
            <w:tcMar/>
            <w:vAlign w:val="center"/>
          </w:tcPr>
          <w:p w:rsidRPr="00CE4561" w:rsidR="00B76BDC" w:rsidP="00E3738F" w:rsidRDefault="4E16A0BE" w14:paraId="6A7A8B2C" w14:textId="77777777">
            <w:pPr>
              <w:jc w:val="center"/>
              <w:rPr>
                <w:rFonts w:ascii="Garamond" w:hAnsi="Garamond"/>
                <w:b/>
                <w:bCs/>
                <w:color w:val="FFFFFF"/>
              </w:rPr>
            </w:pPr>
            <w:r w:rsidRPr="123F0242">
              <w:rPr>
                <w:rFonts w:ascii="Garamond" w:hAnsi="Garamond"/>
                <w:b/>
                <w:bCs/>
                <w:color w:val="FFFFFF" w:themeColor="background1"/>
              </w:rPr>
              <w:t>Parameter(s)</w:t>
            </w:r>
          </w:p>
        </w:tc>
        <w:tc>
          <w:tcPr>
            <w:tcW w:w="4597" w:type="dxa"/>
            <w:shd w:val="clear" w:color="auto" w:fill="31849B" w:themeFill="accent5" w:themeFillShade="BF"/>
            <w:tcMar/>
            <w:vAlign w:val="center"/>
          </w:tcPr>
          <w:p w:rsidRPr="00CE4561" w:rsidR="00B76BDC" w:rsidP="00E3738F" w:rsidRDefault="00D3192F" w14:paraId="7A3A0187" w14:textId="77777777">
            <w:pPr>
              <w:jc w:val="center"/>
              <w:rPr>
                <w:rFonts w:ascii="Garamond" w:hAnsi="Garamond"/>
                <w:b/>
                <w:bCs/>
                <w:color w:val="FFFFFF"/>
              </w:rPr>
            </w:pPr>
            <w:r w:rsidRPr="00CE4561">
              <w:rPr>
                <w:rFonts w:ascii="Garamond" w:hAnsi="Garamond"/>
                <w:b/>
                <w:bCs/>
                <w:color w:val="FFFFFF"/>
              </w:rPr>
              <w:t>Use</w:t>
            </w:r>
          </w:p>
        </w:tc>
      </w:tr>
      <w:tr w:rsidR="123F0242" w:rsidTr="3408BCFB" w14:paraId="28DA21BC" w14:textId="77777777">
        <w:tc>
          <w:tcPr>
            <w:tcW w:w="2347" w:type="dxa"/>
            <w:tcMar/>
          </w:tcPr>
          <w:p w:rsidR="69495446" w:rsidP="123F0242" w:rsidRDefault="11095241" w14:paraId="16F1BD1B" w14:textId="2F760DFF">
            <w:pPr>
              <w:spacing w:line="259" w:lineRule="auto"/>
              <w:rPr>
                <w:rFonts w:ascii="Garamond" w:hAnsi="Garamond" w:eastAsia="Garamond" w:cs="Garamond"/>
                <w:b/>
                <w:bCs/>
              </w:rPr>
            </w:pPr>
            <w:r w:rsidRPr="129035FE">
              <w:rPr>
                <w:rFonts w:ascii="Garamond" w:hAnsi="Garamond" w:eastAsia="Garamond" w:cs="Garamond"/>
                <w:b/>
                <w:bCs/>
              </w:rPr>
              <w:t>Landsat 5</w:t>
            </w:r>
            <w:r w:rsidRPr="129035FE" w:rsidR="30724DF9">
              <w:rPr>
                <w:rFonts w:ascii="Garamond" w:hAnsi="Garamond" w:eastAsia="Garamond" w:cs="Garamond"/>
                <w:b/>
                <w:bCs/>
              </w:rPr>
              <w:t xml:space="preserve"> TM</w:t>
            </w:r>
          </w:p>
          <w:p w:rsidR="123F0242" w:rsidP="123F0242" w:rsidRDefault="123F0242" w14:paraId="0D17D5C4" w14:textId="36451CB2">
            <w:pPr>
              <w:rPr>
                <w:rFonts w:ascii="Garamond" w:hAnsi="Garamond" w:eastAsia="Garamond" w:cs="Garamond"/>
                <w:b/>
                <w:bCs/>
              </w:rPr>
            </w:pPr>
          </w:p>
        </w:tc>
        <w:tc>
          <w:tcPr>
            <w:tcW w:w="2411" w:type="dxa"/>
            <w:tcMar/>
          </w:tcPr>
          <w:p w:rsidR="69495446" w:rsidP="123F0242" w:rsidRDefault="69495446" w14:paraId="55545E87" w14:textId="669188F6">
            <w:pPr>
              <w:rPr>
                <w:rFonts w:ascii="Garamond" w:hAnsi="Garamond"/>
              </w:rPr>
            </w:pPr>
            <w:r w:rsidRPr="123F0242">
              <w:rPr>
                <w:rFonts w:ascii="Garamond" w:hAnsi="Garamond"/>
              </w:rPr>
              <w:t>Surface Reflectance, Turbidity</w:t>
            </w:r>
          </w:p>
        </w:tc>
        <w:tc>
          <w:tcPr>
            <w:tcW w:w="4597" w:type="dxa"/>
            <w:tcMar/>
          </w:tcPr>
          <w:p w:rsidR="6B48663C" w:rsidP="3408BCFB" w:rsidRDefault="6B48663C" w14:paraId="1739A656" w14:textId="281928D6">
            <w:pPr>
              <w:rPr>
                <w:rFonts w:ascii="Garamond" w:hAnsi="Garamond" w:eastAsia="Garamond" w:cs="Garamond"/>
              </w:rPr>
            </w:pPr>
            <w:r w:rsidRPr="3408BCFB" w:rsidR="4951259D">
              <w:rPr>
                <w:rFonts w:ascii="Garamond" w:hAnsi="Garamond" w:eastAsia="Garamond" w:cs="Garamond"/>
              </w:rPr>
              <w:t xml:space="preserve">Landsat 5 TM </w:t>
            </w:r>
            <w:r w:rsidRPr="3408BCFB" w:rsidR="0D446824">
              <w:rPr>
                <w:rFonts w:ascii="Garamond" w:hAnsi="Garamond" w:eastAsia="Garamond" w:cs="Garamond"/>
              </w:rPr>
              <w:t xml:space="preserve">data </w:t>
            </w:r>
            <w:r w:rsidRPr="3408BCFB" w:rsidR="4951259D">
              <w:rPr>
                <w:rFonts w:ascii="Garamond" w:hAnsi="Garamond" w:eastAsia="Garamond" w:cs="Garamond"/>
              </w:rPr>
              <w:t>was used to create m</w:t>
            </w:r>
            <w:r w:rsidRPr="3408BCFB" w:rsidR="5A595646">
              <w:rPr>
                <w:rFonts w:ascii="Garamond" w:hAnsi="Garamond" w:eastAsia="Garamond" w:cs="Garamond"/>
              </w:rPr>
              <w:t>oderate-resolution maps (30m)</w:t>
            </w:r>
            <w:r w:rsidRPr="3408BCFB" w:rsidR="5A595646">
              <w:rPr>
                <w:rFonts w:ascii="Garamond" w:hAnsi="Garamond"/>
              </w:rPr>
              <w:t xml:space="preserve"> of suspended sediment and turbidity to explain sediment direction and dynamic along the Fire Island seashore.</w:t>
            </w:r>
          </w:p>
        </w:tc>
      </w:tr>
      <w:tr w:rsidRPr="00CE4561" w:rsidR="00B76BDC" w:rsidTr="3408BCFB" w14:paraId="68A574AE" w14:textId="77777777">
        <w:tc>
          <w:tcPr>
            <w:tcW w:w="2347" w:type="dxa"/>
            <w:tcMar/>
          </w:tcPr>
          <w:p w:rsidRPr="00CE4561" w:rsidR="00B76BDC" w:rsidP="753689CB" w:rsidRDefault="7C4013A1" w14:paraId="6FE1A73B" w14:textId="444983C2">
            <w:r w:rsidRPr="753689CB">
              <w:rPr>
                <w:rFonts w:ascii="Garamond" w:hAnsi="Garamond" w:eastAsia="Garamond" w:cs="Garamond"/>
                <w:b/>
                <w:bCs/>
              </w:rPr>
              <w:lastRenderedPageBreak/>
              <w:t>Landsat 8 OLI</w:t>
            </w:r>
          </w:p>
        </w:tc>
        <w:tc>
          <w:tcPr>
            <w:tcW w:w="2411" w:type="dxa"/>
            <w:tcMar/>
          </w:tcPr>
          <w:p w:rsidRPr="00CE4561" w:rsidR="00B76BDC" w:rsidP="4A776A74" w:rsidRDefault="30BA9D0F" w14:paraId="000229BB" w14:textId="332D7CA4">
            <w:pPr>
              <w:rPr>
                <w:rFonts w:ascii="Garamond" w:hAnsi="Garamond"/>
              </w:rPr>
            </w:pPr>
            <w:r w:rsidRPr="123F0242">
              <w:rPr>
                <w:rFonts w:ascii="Garamond" w:hAnsi="Garamond"/>
              </w:rPr>
              <w:t>Surface Reflectance, T</w:t>
            </w:r>
            <w:r w:rsidRPr="123F0242" w:rsidR="69D0E587">
              <w:rPr>
                <w:rFonts w:ascii="Garamond" w:hAnsi="Garamond"/>
              </w:rPr>
              <w:t>urbidity</w:t>
            </w:r>
          </w:p>
          <w:p w:rsidRPr="00CE4561" w:rsidR="00B76BDC" w:rsidP="64C36574" w:rsidRDefault="00B76BDC" w14:paraId="3ED984CF" w14:textId="129B682B">
            <w:pPr>
              <w:rPr>
                <w:rFonts w:ascii="Garamond" w:hAnsi="Garamond" w:eastAsia="Garamond" w:cs="Garamond"/>
                <w:color w:val="D13438"/>
                <w:u w:val="single"/>
              </w:rPr>
            </w:pPr>
          </w:p>
        </w:tc>
        <w:tc>
          <w:tcPr>
            <w:tcW w:w="4597" w:type="dxa"/>
            <w:tcMar/>
          </w:tcPr>
          <w:p w:rsidRPr="00CE4561" w:rsidR="00B76BDC" w:rsidP="123F0242" w:rsidRDefault="4C078B6D" w14:paraId="39C8D523" w14:textId="30C3A8A2">
            <w:r w:rsidRPr="3408BCFB" w:rsidR="21A8FAE5">
              <w:rPr>
                <w:rFonts w:ascii="Garamond" w:hAnsi="Garamond" w:eastAsia="Garamond" w:cs="Garamond"/>
              </w:rPr>
              <w:t>Landsat 8 OLI data</w:t>
            </w:r>
            <w:r w:rsidRPr="3408BCFB" w:rsidR="02C95654">
              <w:rPr>
                <w:rFonts w:ascii="Garamond" w:hAnsi="Garamond" w:eastAsia="Garamond" w:cs="Garamond"/>
              </w:rPr>
              <w:t xml:space="preserve"> was used to </w:t>
            </w:r>
            <w:r w:rsidRPr="3408BCFB" w:rsidR="1EF2C548">
              <w:rPr>
                <w:rFonts w:ascii="Garamond" w:hAnsi="Garamond" w:eastAsia="Garamond" w:cs="Garamond"/>
              </w:rPr>
              <w:t>generate</w:t>
            </w:r>
            <w:r w:rsidRPr="3408BCFB" w:rsidR="02C95654">
              <w:rPr>
                <w:rFonts w:ascii="Garamond" w:hAnsi="Garamond" w:eastAsia="Garamond" w:cs="Garamond"/>
              </w:rPr>
              <w:t xml:space="preserve"> m</w:t>
            </w:r>
            <w:r w:rsidRPr="3408BCFB" w:rsidR="1D3C6395">
              <w:rPr>
                <w:rFonts w:ascii="Garamond" w:hAnsi="Garamond" w:eastAsia="Garamond" w:cs="Garamond"/>
              </w:rPr>
              <w:t>oderate-resolution maps (30m)</w:t>
            </w:r>
            <w:r w:rsidRPr="3408BCFB" w:rsidR="63077CCD">
              <w:rPr>
                <w:rFonts w:ascii="Garamond" w:hAnsi="Garamond"/>
              </w:rPr>
              <w:t xml:space="preserve"> of suspended sediment and turbidity </w:t>
            </w:r>
            <w:r w:rsidRPr="3408BCFB" w:rsidR="0ED74E87">
              <w:rPr>
                <w:rFonts w:ascii="Garamond" w:hAnsi="Garamond"/>
              </w:rPr>
              <w:t xml:space="preserve">to explain sediment direction and </w:t>
            </w:r>
            <w:r w:rsidRPr="3408BCFB" w:rsidR="59A6CC50">
              <w:rPr>
                <w:rFonts w:ascii="Garamond" w:hAnsi="Garamond"/>
              </w:rPr>
              <w:t xml:space="preserve">dynamic </w:t>
            </w:r>
            <w:r w:rsidRPr="3408BCFB" w:rsidR="0ED74E87">
              <w:rPr>
                <w:rFonts w:ascii="Garamond" w:hAnsi="Garamond"/>
              </w:rPr>
              <w:t>along the Fire Island seashore</w:t>
            </w:r>
            <w:r w:rsidRPr="3408BCFB" w:rsidR="3FA052AF">
              <w:rPr>
                <w:rFonts w:ascii="Garamond" w:hAnsi="Garamond"/>
              </w:rPr>
              <w:t>, and</w:t>
            </w:r>
            <w:r w:rsidRPr="3408BCFB" w:rsidR="79454138">
              <w:rPr>
                <w:rFonts w:ascii="Garamond" w:hAnsi="Garamond" w:eastAsia="Garamond" w:cs="Garamond"/>
              </w:rPr>
              <w:t xml:space="preserve"> increase the temporal coverage for the study area.</w:t>
            </w:r>
          </w:p>
        </w:tc>
      </w:tr>
      <w:tr w:rsidRPr="00CE4561" w:rsidR="00B76BDC" w:rsidTr="3408BCFB" w14:paraId="3D3DFEA5" w14:textId="77777777">
        <w:trPr>
          <w:trHeight w:val="1558"/>
        </w:trPr>
        <w:tc>
          <w:tcPr>
            <w:tcW w:w="2347" w:type="dxa"/>
            <w:tcBorders>
              <w:bottom w:val="single" w:color="auto" w:sz="4" w:space="0"/>
            </w:tcBorders>
            <w:tcMar/>
          </w:tcPr>
          <w:p w:rsidRPr="00CE4561" w:rsidR="00B76BDC" w:rsidP="753689CB" w:rsidRDefault="63647412" w14:paraId="2E7A36AA" w14:textId="133B3D6D">
            <w:r w:rsidRPr="753689CB">
              <w:rPr>
                <w:rFonts w:ascii="Garamond" w:hAnsi="Garamond" w:eastAsia="Garamond" w:cs="Garamond"/>
                <w:b/>
                <w:bCs/>
              </w:rPr>
              <w:t>Sentinel-2 MSI</w:t>
            </w:r>
          </w:p>
        </w:tc>
        <w:tc>
          <w:tcPr>
            <w:tcW w:w="2411" w:type="dxa"/>
            <w:tcBorders>
              <w:bottom w:val="single" w:color="auto" w:sz="4" w:space="0"/>
            </w:tcBorders>
            <w:tcMar/>
          </w:tcPr>
          <w:p w:rsidRPr="00CE4561" w:rsidR="00B76BDC" w:rsidP="123F0242" w:rsidRDefault="5BE0DC2B" w14:paraId="218FF07A" w14:textId="5E7C893A">
            <w:pPr>
              <w:rPr>
                <w:rFonts w:ascii="Garamond" w:hAnsi="Garamond"/>
              </w:rPr>
            </w:pPr>
            <w:r w:rsidRPr="123F0242">
              <w:rPr>
                <w:rFonts w:ascii="Garamond" w:hAnsi="Garamond"/>
              </w:rPr>
              <w:t>Surface Reflectance, T</w:t>
            </w:r>
            <w:r w:rsidRPr="123F0242" w:rsidR="19731444">
              <w:rPr>
                <w:rFonts w:ascii="Garamond" w:hAnsi="Garamond"/>
              </w:rPr>
              <w:t>urbidity</w:t>
            </w:r>
          </w:p>
        </w:tc>
        <w:tc>
          <w:tcPr>
            <w:tcW w:w="4597" w:type="dxa"/>
            <w:tcBorders>
              <w:bottom w:val="single" w:color="auto" w:sz="4" w:space="0"/>
            </w:tcBorders>
            <w:tcMar/>
          </w:tcPr>
          <w:p w:rsidRPr="00CE4561" w:rsidR="00B76BDC" w:rsidP="123F0242" w:rsidRDefault="5806D5A1" w14:paraId="2A092E32" w14:textId="15B789D0">
            <w:pPr>
              <w:rPr>
                <w:rFonts w:ascii="Garamond" w:hAnsi="Garamond" w:eastAsia="Garamond" w:cs="Garamond"/>
              </w:rPr>
            </w:pPr>
            <w:r w:rsidRPr="3408BCFB" w:rsidR="3239808C">
              <w:rPr>
                <w:rFonts w:ascii="Garamond" w:hAnsi="Garamond" w:eastAsia="Garamond" w:cs="Garamond"/>
                <w:b w:val="0"/>
                <w:bCs w:val="0"/>
              </w:rPr>
              <w:t>Sentinel-2 MSI</w:t>
            </w:r>
            <w:r w:rsidRPr="3408BCFB" w:rsidR="3239808C">
              <w:rPr>
                <w:rFonts w:ascii="Garamond" w:hAnsi="Garamond" w:eastAsia="Garamond" w:cs="Garamond"/>
                <w:b w:val="0"/>
                <w:bCs w:val="0"/>
              </w:rPr>
              <w:t xml:space="preserve"> </w:t>
            </w:r>
            <w:r w:rsidRPr="3408BCFB" w:rsidR="0AEA9F76">
              <w:rPr>
                <w:rFonts w:ascii="Garamond" w:hAnsi="Garamond" w:eastAsia="Garamond" w:cs="Garamond"/>
                <w:b w:val="0"/>
                <w:bCs w:val="0"/>
              </w:rPr>
              <w:t xml:space="preserve">was used to produce </w:t>
            </w:r>
            <w:r w:rsidRPr="3408BCFB" w:rsidR="74BC6183">
              <w:rPr>
                <w:rFonts w:ascii="Garamond" w:hAnsi="Garamond" w:eastAsia="Garamond" w:cs="Garamond"/>
                <w:b w:val="0"/>
                <w:bCs w:val="0"/>
              </w:rPr>
              <w:t>h</w:t>
            </w:r>
            <w:r w:rsidRPr="3408BCFB" w:rsidR="79454138">
              <w:rPr>
                <w:rFonts w:ascii="Garamond" w:hAnsi="Garamond" w:eastAsia="Garamond" w:cs="Garamond"/>
              </w:rPr>
              <w:t>igh-resolution maps (10-20m) of suspended sediment and turbidity</w:t>
            </w:r>
            <w:r w:rsidRPr="3408BCFB" w:rsidR="5893C3DF">
              <w:rPr>
                <w:rFonts w:ascii="Garamond" w:hAnsi="Garamond" w:eastAsia="Garamond" w:cs="Garamond"/>
              </w:rPr>
              <w:t xml:space="preserve"> to</w:t>
            </w:r>
            <w:r w:rsidRPr="3408BCFB" w:rsidR="79454138">
              <w:rPr>
                <w:rFonts w:ascii="Garamond" w:hAnsi="Garamond" w:eastAsia="Garamond" w:cs="Garamond"/>
              </w:rPr>
              <w:t xml:space="preserve"> explain sediment direction and dynamics along the Fire Island seashore. Th</w:t>
            </w:r>
            <w:r w:rsidRPr="3408BCFB" w:rsidR="66B8998F">
              <w:rPr>
                <w:rFonts w:ascii="Garamond" w:hAnsi="Garamond" w:eastAsia="Garamond" w:cs="Garamond"/>
              </w:rPr>
              <w:t>ese</w:t>
            </w:r>
            <w:r w:rsidRPr="3408BCFB" w:rsidR="79454138">
              <w:rPr>
                <w:rFonts w:ascii="Garamond" w:hAnsi="Garamond" w:eastAsia="Garamond" w:cs="Garamond"/>
              </w:rPr>
              <w:t xml:space="preserve"> data </w:t>
            </w:r>
            <w:r w:rsidRPr="3408BCFB" w:rsidR="4A913690">
              <w:rPr>
                <w:rFonts w:ascii="Garamond" w:hAnsi="Garamond" w:eastAsia="Garamond" w:cs="Garamond"/>
              </w:rPr>
              <w:t>were</w:t>
            </w:r>
            <w:r w:rsidRPr="3408BCFB" w:rsidR="79454138">
              <w:rPr>
                <w:rFonts w:ascii="Garamond" w:hAnsi="Garamond" w:eastAsia="Garamond" w:cs="Garamond"/>
              </w:rPr>
              <w:t xml:space="preserve"> combined with</w:t>
            </w:r>
            <w:r w:rsidRPr="3408BCFB" w:rsidR="6124B16C">
              <w:rPr>
                <w:rFonts w:ascii="Garamond" w:hAnsi="Garamond" w:eastAsia="Garamond" w:cs="Garamond"/>
              </w:rPr>
              <w:t xml:space="preserve"> Landsat </w:t>
            </w:r>
            <w:r w:rsidRPr="3408BCFB" w:rsidR="5E5F0CC3">
              <w:rPr>
                <w:rFonts w:ascii="Garamond" w:hAnsi="Garamond" w:eastAsia="Garamond" w:cs="Garamond"/>
              </w:rPr>
              <w:t>5</w:t>
            </w:r>
            <w:r w:rsidRPr="3408BCFB" w:rsidR="6124B16C">
              <w:rPr>
                <w:rFonts w:ascii="Garamond" w:hAnsi="Garamond" w:eastAsia="Garamond" w:cs="Garamond"/>
              </w:rPr>
              <w:t xml:space="preserve"> TM</w:t>
            </w:r>
            <w:r w:rsidRPr="3408BCFB" w:rsidR="51A34FF7">
              <w:rPr>
                <w:rFonts w:ascii="Garamond" w:hAnsi="Garamond" w:eastAsia="Garamond" w:cs="Garamond"/>
              </w:rPr>
              <w:t xml:space="preserve"> and</w:t>
            </w:r>
            <w:r w:rsidRPr="3408BCFB" w:rsidR="4F07E490">
              <w:rPr>
                <w:rFonts w:ascii="Garamond" w:hAnsi="Garamond" w:eastAsia="Garamond" w:cs="Garamond"/>
              </w:rPr>
              <w:t xml:space="preserve"> Landsat 8</w:t>
            </w:r>
            <w:r w:rsidRPr="3408BCFB" w:rsidR="69E202EC">
              <w:rPr>
                <w:rFonts w:ascii="Garamond" w:hAnsi="Garamond" w:eastAsia="Garamond" w:cs="Garamond"/>
              </w:rPr>
              <w:t xml:space="preserve"> OLI</w:t>
            </w:r>
            <w:r w:rsidRPr="3408BCFB" w:rsidR="79454138">
              <w:rPr>
                <w:rFonts w:ascii="Garamond" w:hAnsi="Garamond" w:eastAsia="Garamond" w:cs="Garamond"/>
              </w:rPr>
              <w:t xml:space="preserve"> </w:t>
            </w:r>
            <w:r w:rsidRPr="3408BCFB" w:rsidR="31A25652">
              <w:rPr>
                <w:rFonts w:ascii="Garamond" w:hAnsi="Garamond" w:eastAsia="Garamond" w:cs="Garamond"/>
              </w:rPr>
              <w:t xml:space="preserve">to </w:t>
            </w:r>
            <w:r w:rsidRPr="3408BCFB" w:rsidR="79454138">
              <w:rPr>
                <w:rFonts w:ascii="Garamond" w:hAnsi="Garamond" w:eastAsia="Garamond" w:cs="Garamond"/>
              </w:rPr>
              <w:t>increase the temporal coverage for the study area</w:t>
            </w:r>
            <w:r w:rsidRPr="3408BCFB" w:rsidR="4F99AE1C">
              <w:rPr>
                <w:rFonts w:ascii="Garamond" w:hAnsi="Garamond" w:eastAsia="Garamond" w:cs="Garamond"/>
              </w:rPr>
              <w:t>.</w:t>
            </w:r>
          </w:p>
        </w:tc>
      </w:tr>
      <w:tr w:rsidR="4A776A74" w:rsidTr="3408BCFB" w14:paraId="62B5C37A" w14:textId="77777777">
        <w:tc>
          <w:tcPr>
            <w:tcW w:w="2347" w:type="dxa"/>
            <w:tcBorders>
              <w:top w:val="single" w:color="auto" w:sz="4" w:space="0"/>
              <w:left w:val="single" w:color="auto" w:sz="4" w:space="0"/>
              <w:bottom w:val="single" w:color="auto" w:sz="4" w:space="0"/>
            </w:tcBorders>
            <w:tcMar/>
          </w:tcPr>
          <w:p w:rsidR="14DCCCF7" w:rsidP="4A776A74" w:rsidRDefault="14DCCCF7" w14:paraId="0BAEDB0F" w14:textId="06BFC66A">
            <w:pPr>
              <w:rPr>
                <w:rFonts w:ascii="Garamond" w:hAnsi="Garamond"/>
                <w:b/>
                <w:bCs/>
              </w:rPr>
            </w:pPr>
            <w:r w:rsidRPr="4A776A74">
              <w:rPr>
                <w:rFonts w:ascii="Garamond" w:hAnsi="Garamond"/>
                <w:b/>
                <w:bCs/>
              </w:rPr>
              <w:t>World</w:t>
            </w:r>
            <w:r w:rsidRPr="4A776A74" w:rsidR="1EF76F6C">
              <w:rPr>
                <w:rFonts w:ascii="Garamond" w:hAnsi="Garamond"/>
                <w:b/>
                <w:bCs/>
              </w:rPr>
              <w:t>View-2</w:t>
            </w:r>
          </w:p>
        </w:tc>
        <w:tc>
          <w:tcPr>
            <w:tcW w:w="2411" w:type="dxa"/>
            <w:tcBorders>
              <w:top w:val="single" w:color="auto" w:sz="4" w:space="0"/>
              <w:bottom w:val="single" w:color="auto" w:sz="4" w:space="0"/>
            </w:tcBorders>
            <w:tcMar/>
          </w:tcPr>
          <w:p w:rsidR="3BD3BBA1" w:rsidP="4A776A74" w:rsidRDefault="15F0F61F" w14:paraId="1438B8B0" w14:textId="256C8572">
            <w:pPr>
              <w:rPr>
                <w:rFonts w:ascii="Garamond" w:hAnsi="Garamond"/>
              </w:rPr>
            </w:pPr>
            <w:r w:rsidRPr="123F0242">
              <w:rPr>
                <w:rFonts w:ascii="Garamond" w:hAnsi="Garamond"/>
              </w:rPr>
              <w:t>Shoreline change</w:t>
            </w:r>
          </w:p>
        </w:tc>
        <w:tc>
          <w:tcPr>
            <w:tcW w:w="4597" w:type="dxa"/>
            <w:tcBorders>
              <w:top w:val="single" w:color="auto" w:sz="4" w:space="0"/>
              <w:bottom w:val="single" w:color="auto" w:sz="4" w:space="0"/>
              <w:right w:val="single" w:color="auto" w:sz="4" w:space="0"/>
            </w:tcBorders>
            <w:tcMar/>
          </w:tcPr>
          <w:p w:rsidR="4A776A74" w:rsidP="4A776A74" w:rsidRDefault="09725EFD" w14:paraId="5A951A68" w14:textId="312D2F8F">
            <w:pPr>
              <w:rPr>
                <w:rFonts w:ascii="Garamond" w:hAnsi="Garamond" w:eastAsia="Garamond" w:cs="Garamond"/>
              </w:rPr>
            </w:pPr>
            <w:r w:rsidRPr="3408BCFB" w:rsidR="754DD636">
              <w:rPr>
                <w:rFonts w:ascii="Garamond" w:hAnsi="Garamond" w:eastAsia="Garamond" w:cs="Garamond"/>
              </w:rPr>
              <w:t>WorldView-2 was used to create h</w:t>
            </w:r>
            <w:r w:rsidRPr="3408BCFB" w:rsidR="5C560BC9">
              <w:rPr>
                <w:rFonts w:ascii="Garamond" w:hAnsi="Garamond" w:eastAsia="Garamond" w:cs="Garamond"/>
              </w:rPr>
              <w:t xml:space="preserve">igh-resolution maps (0.7m) of </w:t>
            </w:r>
            <w:r w:rsidRPr="3408BCFB" w:rsidR="75ED61BF">
              <w:rPr>
                <w:rFonts w:ascii="Garamond" w:hAnsi="Garamond" w:eastAsia="Garamond" w:cs="Garamond"/>
              </w:rPr>
              <w:t>the bay coastline and seaward coastline for 2010 and 2019</w:t>
            </w:r>
            <w:r w:rsidRPr="3408BCFB" w:rsidR="70473B83">
              <w:rPr>
                <w:rFonts w:ascii="Garamond" w:hAnsi="Garamond" w:eastAsia="Garamond" w:cs="Garamond"/>
              </w:rPr>
              <w:t xml:space="preserve"> in order to quantify</w:t>
            </w:r>
            <w:r w:rsidRPr="3408BCFB" w:rsidR="75ED61BF">
              <w:rPr>
                <w:rFonts w:ascii="Garamond" w:hAnsi="Garamond" w:eastAsia="Garamond" w:cs="Garamond"/>
              </w:rPr>
              <w:t xml:space="preserve"> </w:t>
            </w:r>
            <w:r w:rsidRPr="3408BCFB" w:rsidR="01975F1F">
              <w:rPr>
                <w:rFonts w:ascii="Garamond" w:hAnsi="Garamond" w:eastAsia="Garamond" w:cs="Garamond"/>
              </w:rPr>
              <w:t>shoreline change</w:t>
            </w:r>
            <w:r w:rsidRPr="3408BCFB" w:rsidR="3CD6791D">
              <w:rPr>
                <w:rFonts w:ascii="Garamond" w:hAnsi="Garamond" w:eastAsia="Garamond" w:cs="Garamond"/>
              </w:rPr>
              <w:t>.</w:t>
            </w:r>
            <w:r w:rsidRPr="3408BCFB" w:rsidR="01975F1F">
              <w:rPr>
                <w:rFonts w:ascii="Garamond" w:hAnsi="Garamond" w:eastAsia="Garamond" w:cs="Garamond"/>
              </w:rPr>
              <w:t xml:space="preserve"> </w:t>
            </w:r>
          </w:p>
        </w:tc>
      </w:tr>
    </w:tbl>
    <w:p w:rsidR="00E1144B" w:rsidP="3408BCFB" w:rsidRDefault="00E1144B" w14:paraId="59DFC8F6" w14:noSpellErr="1" w14:textId="0BE29D9C">
      <w:pPr>
        <w:pStyle w:val="Normal"/>
        <w:rPr>
          <w:rFonts w:ascii="Garamond" w:hAnsi="Garamond"/>
          <w:b w:val="1"/>
          <w:bCs w:val="1"/>
          <w:i w:val="1"/>
          <w:iCs w:val="1"/>
          <w:sz w:val="22"/>
          <w:szCs w:val="22"/>
        </w:rPr>
      </w:pPr>
    </w:p>
    <w:p w:rsidRPr="00CE4561" w:rsidR="00B9614C" w:rsidP="76320F80" w:rsidRDefault="007A4F2A" w14:paraId="1530166C" w14:textId="66A5C279">
      <w:pPr>
        <w:rPr>
          <w:rFonts w:ascii="Garamond" w:hAnsi="Garamond"/>
          <w:i/>
          <w:iCs/>
        </w:rPr>
      </w:pPr>
      <w:r w:rsidRPr="129035FE">
        <w:rPr>
          <w:rFonts w:ascii="Garamond" w:hAnsi="Garamond"/>
          <w:b/>
          <w:bCs/>
          <w:i/>
          <w:iCs/>
        </w:rPr>
        <w:t>Ancillary Datasets:</w:t>
      </w:r>
    </w:p>
    <w:p w:rsidRPr="00CE4561" w:rsidR="00184652" w:rsidP="471F495B" w:rsidRDefault="78991492" w14:paraId="5E075CBC" w14:textId="6185160F">
      <w:pPr>
        <w:pStyle w:val="ListParagraph"/>
        <w:numPr>
          <w:ilvl w:val="0"/>
          <w:numId w:val="15"/>
        </w:numPr>
        <w:rPr>
          <w:rFonts w:ascii="Garamond" w:hAnsi="Garamond" w:eastAsia="Garamond" w:cs="Garamond"/>
        </w:rPr>
      </w:pPr>
      <w:r w:rsidRPr="4A776A74">
        <w:rPr>
          <w:rFonts w:ascii="Garamond" w:hAnsi="Garamond" w:eastAsia="Garamond" w:cs="Garamond"/>
        </w:rPr>
        <w:t>The Great South Bay Project</w:t>
      </w:r>
      <w:r w:rsidRPr="4A776A74" w:rsidR="59FA2CF0">
        <w:rPr>
          <w:rFonts w:ascii="Garamond" w:hAnsi="Garamond" w:eastAsia="Garamond" w:cs="Garamond"/>
        </w:rPr>
        <w:t>:</w:t>
      </w:r>
    </w:p>
    <w:p w:rsidRPr="003810C3" w:rsidR="00184652" w:rsidP="4A776A74" w:rsidRDefault="59FA2CF0" w14:paraId="584AAA06" w14:textId="31DD6781">
      <w:pPr>
        <w:pStyle w:val="ListParagraph"/>
        <w:numPr>
          <w:ilvl w:val="1"/>
          <w:numId w:val="15"/>
        </w:numPr>
        <w:rPr/>
      </w:pPr>
      <w:r w:rsidRPr="536E4DA6" w:rsidR="59FA2CF0">
        <w:rPr>
          <w:rFonts w:ascii="Garamond" w:hAnsi="Garamond" w:eastAsia="Garamond" w:cs="Garamond"/>
        </w:rPr>
        <w:t xml:space="preserve">Great South Bay </w:t>
      </w:r>
      <w:r w:rsidRPr="536E4DA6" w:rsidR="003810C3">
        <w:rPr>
          <w:rFonts w:ascii="Garamond" w:hAnsi="Garamond" w:eastAsia="Garamond" w:cs="Garamond"/>
        </w:rPr>
        <w:t xml:space="preserve">Buoy </w:t>
      </w:r>
      <w:r w:rsidRPr="536E4DA6" w:rsidR="003810C3">
        <w:rPr>
          <w:rFonts w:ascii="Garamond" w:hAnsi="Garamond" w:eastAsia="Garamond" w:cs="Garamond"/>
        </w:rPr>
        <w:t>–</w:t>
      </w:r>
      <w:r w:rsidRPr="536E4DA6" w:rsidR="003810C3">
        <w:rPr>
          <w:rFonts w:ascii="Garamond" w:hAnsi="Garamond" w:eastAsia="Garamond" w:cs="Garamond"/>
        </w:rPr>
        <w:t xml:space="preserve"> w</w:t>
      </w:r>
      <w:r w:rsidRPr="536E4DA6" w:rsidR="118A273E">
        <w:rPr>
          <w:rFonts w:ascii="Garamond" w:hAnsi="Garamond" w:eastAsia="Garamond" w:cs="Garamond"/>
        </w:rPr>
        <w:t xml:space="preserve">ind Speed, </w:t>
      </w:r>
      <w:r w:rsidRPr="536E4DA6" w:rsidR="37A2F8AC">
        <w:rPr>
          <w:rFonts w:ascii="Garamond" w:hAnsi="Garamond" w:eastAsia="Garamond" w:cs="Garamond"/>
        </w:rPr>
        <w:t>w</w:t>
      </w:r>
      <w:r w:rsidRPr="536E4DA6" w:rsidR="118A273E">
        <w:rPr>
          <w:rFonts w:ascii="Garamond" w:hAnsi="Garamond" w:eastAsia="Garamond" w:cs="Garamond"/>
        </w:rPr>
        <w:t xml:space="preserve">ind </w:t>
      </w:r>
      <w:r w:rsidRPr="536E4DA6" w:rsidR="062FC58F">
        <w:rPr>
          <w:rFonts w:ascii="Garamond" w:hAnsi="Garamond" w:eastAsia="Garamond" w:cs="Garamond"/>
        </w:rPr>
        <w:t>d</w:t>
      </w:r>
      <w:r w:rsidRPr="536E4DA6" w:rsidR="118A273E">
        <w:rPr>
          <w:rFonts w:ascii="Garamond" w:hAnsi="Garamond" w:eastAsia="Garamond" w:cs="Garamond"/>
        </w:rPr>
        <w:t xml:space="preserve">irection, </w:t>
      </w:r>
      <w:r w:rsidRPr="536E4DA6" w:rsidR="18EA764B">
        <w:rPr>
          <w:rFonts w:ascii="Garamond" w:hAnsi="Garamond" w:eastAsia="Garamond" w:cs="Garamond"/>
        </w:rPr>
        <w:t>w</w:t>
      </w:r>
      <w:r w:rsidRPr="536E4DA6" w:rsidR="118A273E">
        <w:rPr>
          <w:rFonts w:ascii="Garamond" w:hAnsi="Garamond" w:eastAsia="Garamond" w:cs="Garamond"/>
        </w:rPr>
        <w:t xml:space="preserve">ind </w:t>
      </w:r>
      <w:r w:rsidRPr="536E4DA6" w:rsidR="15B83CEA">
        <w:rPr>
          <w:rFonts w:ascii="Garamond" w:hAnsi="Garamond" w:eastAsia="Garamond" w:cs="Garamond"/>
        </w:rPr>
        <w:t>g</w:t>
      </w:r>
      <w:r w:rsidRPr="536E4DA6" w:rsidR="118A273E">
        <w:rPr>
          <w:rFonts w:ascii="Garamond" w:hAnsi="Garamond" w:eastAsia="Garamond" w:cs="Garamond"/>
        </w:rPr>
        <w:t>ust,</w:t>
      </w:r>
      <w:r w:rsidRPr="536E4DA6" w:rsidR="5C67006E">
        <w:rPr>
          <w:rFonts w:ascii="Garamond" w:hAnsi="Garamond" w:eastAsia="Garamond" w:cs="Garamond"/>
        </w:rPr>
        <w:t xml:space="preserve"> </w:t>
      </w:r>
      <w:r w:rsidRPr="536E4DA6" w:rsidR="14395E0E">
        <w:rPr>
          <w:rFonts w:ascii="Garamond" w:hAnsi="Garamond" w:eastAsia="Garamond" w:cs="Garamond"/>
        </w:rPr>
        <w:t>t</w:t>
      </w:r>
      <w:r w:rsidRPr="536E4DA6" w:rsidR="140CA646">
        <w:rPr>
          <w:rFonts w:ascii="Garamond" w:hAnsi="Garamond" w:eastAsia="Garamond" w:cs="Garamond"/>
        </w:rPr>
        <w:t>urbidity datasets – data collected by Dr.</w:t>
      </w:r>
      <w:r w:rsidRPr="536E4DA6" w:rsidR="38775FAA">
        <w:rPr>
          <w:rFonts w:ascii="Garamond" w:hAnsi="Garamond" w:eastAsia="Garamond" w:cs="Garamond"/>
        </w:rPr>
        <w:t xml:space="preserve"> Brad Peterson </w:t>
      </w:r>
      <w:r w:rsidRPr="536E4DA6" w:rsidR="3B7AFCA4">
        <w:rPr>
          <w:rFonts w:ascii="Garamond" w:hAnsi="Garamond" w:eastAsia="Garamond" w:cs="Garamond"/>
        </w:rPr>
        <w:t>off the coast of Fire Island National Seashore south of Sayville</w:t>
      </w:r>
      <w:r w:rsidRPr="536E4DA6" w:rsidR="21437726">
        <w:rPr>
          <w:rFonts w:ascii="Garamond" w:hAnsi="Garamond" w:eastAsia="Garamond" w:cs="Garamond"/>
        </w:rPr>
        <w:t>, NY</w:t>
      </w:r>
    </w:p>
    <w:p w:rsidRPr="003810C3" w:rsidR="5CA22973" w:rsidP="4A776A74" w:rsidRDefault="5CA22973" w14:paraId="4776458C" w14:textId="77AE9E6C">
      <w:pPr>
        <w:pStyle w:val="ListParagraph"/>
        <w:numPr>
          <w:ilvl w:val="1"/>
          <w:numId w:val="15"/>
        </w:numPr>
      </w:pPr>
      <w:r w:rsidRPr="003810C3">
        <w:rPr>
          <w:rFonts w:ascii="Garamond" w:hAnsi="Garamond" w:eastAsia="Garamond" w:cs="Garamond"/>
        </w:rPr>
        <w:t>Bellport Marina</w:t>
      </w:r>
      <w:r w:rsidRPr="003810C3" w:rsidR="003810C3">
        <w:rPr>
          <w:rFonts w:ascii="Garamond" w:hAnsi="Garamond" w:eastAsia="Garamond" w:cs="Garamond"/>
        </w:rPr>
        <w:t xml:space="preserve"> </w:t>
      </w:r>
      <w:r w:rsidRPr="003810C3" w:rsidR="003810C3">
        <w:rPr>
          <w:rFonts w:ascii="Garamond" w:hAnsi="Garamond" w:eastAsia="Garamond" w:cs="Garamond"/>
        </w:rPr>
        <w:t>–</w:t>
      </w:r>
      <w:r w:rsidRPr="003810C3">
        <w:rPr>
          <w:rFonts w:ascii="Garamond" w:hAnsi="Garamond" w:eastAsia="Garamond" w:cs="Garamond"/>
        </w:rPr>
        <w:t xml:space="preserve"> </w:t>
      </w:r>
      <w:r w:rsidRPr="003810C3" w:rsidR="7190AC93">
        <w:rPr>
          <w:rFonts w:ascii="Garamond" w:hAnsi="Garamond" w:eastAsia="Garamond" w:cs="Garamond"/>
        </w:rPr>
        <w:t>t</w:t>
      </w:r>
      <w:r w:rsidRPr="003810C3">
        <w:rPr>
          <w:rFonts w:ascii="Garamond" w:hAnsi="Garamond" w:eastAsia="Garamond" w:cs="Garamond"/>
        </w:rPr>
        <w:t>urbidity data</w:t>
      </w:r>
    </w:p>
    <w:p w:rsidRPr="003810C3" w:rsidR="5CA22973" w:rsidP="4A776A74" w:rsidRDefault="77829298" w14:paraId="7AB159B8" w14:textId="20D54A26">
      <w:pPr>
        <w:pStyle w:val="ListParagraph"/>
        <w:numPr>
          <w:ilvl w:val="1"/>
          <w:numId w:val="15"/>
        </w:numPr>
      </w:pPr>
      <w:r w:rsidRPr="003810C3">
        <w:rPr>
          <w:rFonts w:ascii="Garamond" w:hAnsi="Garamond" w:eastAsia="Garamond" w:cs="Garamond"/>
        </w:rPr>
        <w:t>U</w:t>
      </w:r>
      <w:r w:rsidRPr="003810C3" w:rsidR="281F9647">
        <w:rPr>
          <w:rFonts w:ascii="Garamond" w:hAnsi="Garamond" w:eastAsia="Garamond" w:cs="Garamond"/>
        </w:rPr>
        <w:t xml:space="preserve">nited </w:t>
      </w:r>
      <w:r w:rsidRPr="003810C3">
        <w:rPr>
          <w:rFonts w:ascii="Garamond" w:hAnsi="Garamond" w:eastAsia="Garamond" w:cs="Garamond"/>
        </w:rPr>
        <w:t>S</w:t>
      </w:r>
      <w:r w:rsidRPr="003810C3" w:rsidR="495155D0">
        <w:rPr>
          <w:rFonts w:ascii="Garamond" w:hAnsi="Garamond" w:eastAsia="Garamond" w:cs="Garamond"/>
        </w:rPr>
        <w:t xml:space="preserve">tates </w:t>
      </w:r>
      <w:r w:rsidRPr="003810C3">
        <w:rPr>
          <w:rFonts w:ascii="Garamond" w:hAnsi="Garamond" w:eastAsia="Garamond" w:cs="Garamond"/>
        </w:rPr>
        <w:t>C</w:t>
      </w:r>
      <w:r w:rsidRPr="003810C3" w:rsidR="7822D0C4">
        <w:rPr>
          <w:rFonts w:ascii="Garamond" w:hAnsi="Garamond" w:eastAsia="Garamond" w:cs="Garamond"/>
        </w:rPr>
        <w:t xml:space="preserve">oast </w:t>
      </w:r>
      <w:r w:rsidRPr="003810C3">
        <w:rPr>
          <w:rFonts w:ascii="Garamond" w:hAnsi="Garamond" w:eastAsia="Garamond" w:cs="Garamond"/>
        </w:rPr>
        <w:t>G</w:t>
      </w:r>
      <w:r w:rsidRPr="003810C3" w:rsidR="5D635B44">
        <w:rPr>
          <w:rFonts w:ascii="Garamond" w:hAnsi="Garamond" w:eastAsia="Garamond" w:cs="Garamond"/>
        </w:rPr>
        <w:t>uard</w:t>
      </w:r>
      <w:r w:rsidRPr="003810C3">
        <w:rPr>
          <w:rFonts w:ascii="Garamond" w:hAnsi="Garamond" w:eastAsia="Garamond" w:cs="Garamond"/>
        </w:rPr>
        <w:t xml:space="preserve"> Fire Island Base</w:t>
      </w:r>
      <w:r w:rsidRPr="003810C3" w:rsidR="003810C3">
        <w:rPr>
          <w:rFonts w:ascii="Garamond" w:hAnsi="Garamond" w:eastAsia="Garamond" w:cs="Garamond"/>
        </w:rPr>
        <w:t xml:space="preserve"> </w:t>
      </w:r>
      <w:r w:rsidRPr="003810C3" w:rsidR="003810C3">
        <w:rPr>
          <w:rFonts w:ascii="Garamond" w:hAnsi="Garamond" w:eastAsia="Garamond" w:cs="Garamond"/>
        </w:rPr>
        <w:t>–</w:t>
      </w:r>
      <w:r w:rsidRPr="003810C3">
        <w:rPr>
          <w:rFonts w:ascii="Garamond" w:hAnsi="Garamond" w:eastAsia="Garamond" w:cs="Garamond"/>
        </w:rPr>
        <w:t xml:space="preserve"> </w:t>
      </w:r>
      <w:r w:rsidRPr="003810C3" w:rsidR="15804D3E">
        <w:rPr>
          <w:rFonts w:ascii="Garamond" w:hAnsi="Garamond" w:eastAsia="Garamond" w:cs="Garamond"/>
        </w:rPr>
        <w:t>t</w:t>
      </w:r>
      <w:r w:rsidRPr="003810C3">
        <w:rPr>
          <w:rFonts w:ascii="Garamond" w:hAnsi="Garamond" w:eastAsia="Garamond" w:cs="Garamond"/>
        </w:rPr>
        <w:t>urbidity data</w:t>
      </w:r>
    </w:p>
    <w:p w:rsidRPr="003810C3" w:rsidR="47A8626F" w:rsidP="654BA706" w:rsidRDefault="47A8626F" w14:paraId="18A26D8C" w14:textId="74AF9541">
      <w:pPr>
        <w:pStyle w:val="ListParagraph"/>
        <w:numPr>
          <w:ilvl w:val="0"/>
          <w:numId w:val="15"/>
        </w:numPr>
      </w:pPr>
      <w:r w:rsidRPr="003810C3">
        <w:rPr>
          <w:rFonts w:ascii="Garamond" w:hAnsi="Garamond" w:eastAsia="Garamond" w:cs="Garamond"/>
        </w:rPr>
        <w:t xml:space="preserve">National Park Service Fire Island </w:t>
      </w:r>
      <w:r w:rsidRPr="003810C3" w:rsidR="62379D4A">
        <w:rPr>
          <w:rFonts w:ascii="Garamond" w:hAnsi="Garamond" w:eastAsia="Garamond" w:cs="Garamond"/>
        </w:rPr>
        <w:t>GPS Data</w:t>
      </w:r>
      <w:r w:rsidRPr="003810C3" w:rsidR="3F2BAFB4">
        <w:rPr>
          <w:rFonts w:ascii="Garamond" w:hAnsi="Garamond" w:eastAsia="Garamond" w:cs="Garamond"/>
        </w:rPr>
        <w:t xml:space="preserve"> Points</w:t>
      </w:r>
      <w:r w:rsidRPr="003810C3" w:rsidR="62379D4A">
        <w:rPr>
          <w:rFonts w:ascii="Garamond" w:hAnsi="Garamond" w:eastAsia="Garamond" w:cs="Garamond"/>
        </w:rPr>
        <w:t xml:space="preserve"> </w:t>
      </w:r>
      <w:r w:rsidRPr="003810C3" w:rsidR="003810C3">
        <w:rPr>
          <w:rFonts w:ascii="Garamond" w:hAnsi="Garamond" w:eastAsia="Garamond" w:cs="Garamond"/>
        </w:rPr>
        <w:t>–</w:t>
      </w:r>
      <w:r w:rsidRPr="003810C3" w:rsidR="40B5275D">
        <w:rPr>
          <w:rFonts w:ascii="Garamond" w:hAnsi="Garamond" w:eastAsia="Garamond" w:cs="Garamond"/>
        </w:rPr>
        <w:t xml:space="preserve"> </w:t>
      </w:r>
      <w:r w:rsidRPr="003810C3" w:rsidR="56FCC53F">
        <w:rPr>
          <w:rFonts w:ascii="Garamond" w:hAnsi="Garamond" w:eastAsia="Garamond" w:cs="Garamond"/>
        </w:rPr>
        <w:t xml:space="preserve">latitude and longitude data </w:t>
      </w:r>
      <w:r w:rsidRPr="003810C3" w:rsidR="40B5275D">
        <w:rPr>
          <w:rFonts w:ascii="Garamond" w:hAnsi="Garamond" w:eastAsia="Garamond" w:cs="Garamond"/>
        </w:rPr>
        <w:t>collected by</w:t>
      </w:r>
      <w:r w:rsidRPr="003810C3" w:rsidR="62379D4A">
        <w:rPr>
          <w:rFonts w:ascii="Garamond" w:hAnsi="Garamond" w:eastAsia="Garamond" w:cs="Garamond"/>
        </w:rPr>
        <w:t xml:space="preserve"> Jordan</w:t>
      </w:r>
      <w:r w:rsidRPr="003810C3" w:rsidR="658E6928">
        <w:rPr>
          <w:rFonts w:ascii="Garamond" w:hAnsi="Garamond" w:eastAsia="Garamond" w:cs="Garamond"/>
        </w:rPr>
        <w:t xml:space="preserve"> Raphael</w:t>
      </w:r>
    </w:p>
    <w:p w:rsidRPr="00CE4561" w:rsidR="006A2A26" w:rsidP="3408BCFB" w:rsidRDefault="006A2A26" w14:paraId="4ABE973B" w14:noSpellErr="1" w14:textId="219093CE">
      <w:pPr>
        <w:pStyle w:val="Normal"/>
        <w:ind/>
        <w:rPr>
          <w:rFonts w:ascii="Garamond" w:hAnsi="Garamond" w:eastAsia="Garamond" w:cs="Garamond"/>
          <w:sz w:val="22"/>
          <w:szCs w:val="22"/>
        </w:rPr>
      </w:pPr>
    </w:p>
    <w:p w:rsidRPr="00CE4561" w:rsidR="006A2A26" w:rsidP="4A776A74" w:rsidRDefault="006A2A26" w14:paraId="0CBC9B56" w14:textId="77777777">
      <w:pPr>
        <w:rPr>
          <w:rFonts w:ascii="Garamond" w:hAnsi="Garamond"/>
          <w:i/>
          <w:iCs/>
        </w:rPr>
      </w:pPr>
      <w:r w:rsidRPr="4A776A74">
        <w:rPr>
          <w:rFonts w:ascii="Garamond" w:hAnsi="Garamond"/>
          <w:b/>
          <w:bCs/>
          <w:i/>
          <w:iCs/>
        </w:rPr>
        <w:t>Software &amp; Scripting:</w:t>
      </w:r>
    </w:p>
    <w:p w:rsidRPr="00CE4561" w:rsidR="00184652" w:rsidP="030882C7" w:rsidRDefault="38816DC5" w14:paraId="031779A0" w14:textId="329443D7">
      <w:pPr>
        <w:pStyle w:val="ListParagraph"/>
        <w:numPr>
          <w:ilvl w:val="0"/>
          <w:numId w:val="17"/>
        </w:numPr>
        <w:rPr>
          <w:rFonts w:ascii="Garamond" w:hAnsi="Garamond"/>
        </w:rPr>
      </w:pPr>
      <w:r w:rsidRPr="030882C7" w:rsidR="3E53C929">
        <w:rPr>
          <w:rFonts w:ascii="Garamond" w:hAnsi="Garamond" w:eastAsia="Garamond" w:cs="Garamond"/>
        </w:rPr>
        <w:t>Esri ArcGIS Pro</w:t>
      </w:r>
      <w:r w:rsidRPr="030882C7" w:rsidR="641CDC73">
        <w:rPr>
          <w:rFonts w:ascii="Garamond" w:hAnsi="Garamond" w:eastAsia="Garamond" w:cs="Garamond"/>
        </w:rPr>
        <w:t xml:space="preserve"> 2.8.3</w:t>
      </w:r>
      <w:r w:rsidRPr="030882C7" w:rsidR="3E53C929">
        <w:rPr>
          <w:rFonts w:ascii="Garamond" w:hAnsi="Garamond" w:eastAsia="Garamond" w:cs="Garamond"/>
        </w:rPr>
        <w:t xml:space="preserve"> – data visualization </w:t>
      </w:r>
      <w:r w:rsidRPr="030882C7" w:rsidR="3646135E">
        <w:rPr>
          <w:rFonts w:ascii="Garamond" w:hAnsi="Garamond" w:eastAsia="Garamond" w:cs="Garamond"/>
        </w:rPr>
        <w:t>and geospatial analysis.</w:t>
      </w:r>
    </w:p>
    <w:p w:rsidR="030882C7" w:rsidP="030882C7" w:rsidRDefault="030882C7" w14:paraId="346EC6CB" w14:textId="5697DAFE">
      <w:pPr>
        <w:pStyle w:val="ListParagraph"/>
        <w:numPr>
          <w:ilvl w:val="0"/>
          <w:numId w:val="17"/>
        </w:numPr>
        <w:rPr>
          <w:rFonts w:ascii="Garamond" w:hAnsi="Garamond" w:eastAsia="Garamond" w:cs="Garamond"/>
          <w:sz w:val="22"/>
          <w:szCs w:val="22"/>
        </w:rPr>
      </w:pPr>
      <w:r w:rsidRPr="536E4DA6" w:rsidR="030882C7">
        <w:rPr>
          <w:rFonts w:ascii="Garamond" w:hAnsi="Garamond" w:eastAsia="Garamond" w:cs="Garamond"/>
          <w:sz w:val="22"/>
          <w:szCs w:val="22"/>
        </w:rPr>
        <w:t xml:space="preserve">Esri ArcGIS Online </w:t>
      </w:r>
      <w:r w:rsidRPr="536E4DA6" w:rsidR="3E53C929">
        <w:rPr>
          <w:rFonts w:ascii="Garamond" w:hAnsi="Garamond" w:eastAsia="Garamond" w:cs="Garamond"/>
        </w:rPr>
        <w:t xml:space="preserve">– science communication </w:t>
      </w:r>
    </w:p>
    <w:p w:rsidRPr="00CE4561" w:rsidR="00184652" w:rsidP="753689CB" w:rsidRDefault="315F60A1" w14:paraId="710E2FFA" w14:textId="15ED13FE">
      <w:pPr>
        <w:pStyle w:val="ListParagraph"/>
        <w:numPr>
          <w:ilvl w:val="0"/>
          <w:numId w:val="17"/>
        </w:numPr>
      </w:pPr>
      <w:r w:rsidRPr="129035FE">
        <w:rPr>
          <w:rFonts w:ascii="Garamond" w:hAnsi="Garamond" w:eastAsia="Garamond" w:cs="Garamond"/>
        </w:rPr>
        <w:t>Python</w:t>
      </w:r>
      <w:r w:rsidRPr="129035FE" w:rsidR="753B66C7">
        <w:rPr>
          <w:rFonts w:ascii="Garamond" w:hAnsi="Garamond" w:eastAsia="Garamond" w:cs="Garamond"/>
        </w:rPr>
        <w:t xml:space="preserve"> </w:t>
      </w:r>
      <w:r w:rsidRPr="129035FE" w:rsidR="57906265">
        <w:rPr>
          <w:rFonts w:ascii="Garamond" w:hAnsi="Garamond" w:eastAsia="Garamond" w:cs="Garamond"/>
        </w:rPr>
        <w:t>3</w:t>
      </w:r>
      <w:r w:rsidRPr="129035FE" w:rsidR="59D1D609">
        <w:rPr>
          <w:rFonts w:ascii="Garamond" w:hAnsi="Garamond" w:eastAsia="Garamond" w:cs="Garamond"/>
        </w:rPr>
        <w:t>.9.7</w:t>
      </w:r>
      <w:r w:rsidRPr="129035FE">
        <w:rPr>
          <w:rFonts w:ascii="Garamond" w:hAnsi="Garamond" w:eastAsia="Garamond" w:cs="Garamond"/>
        </w:rPr>
        <w:t xml:space="preserve"> – data analysis and image processing for Earth observations</w:t>
      </w:r>
    </w:p>
    <w:p w:rsidR="2D1B93FF" w:rsidP="123F0242" w:rsidRDefault="2D1B93FF" w14:paraId="69E7D4AB" w14:textId="231417F2">
      <w:pPr>
        <w:pStyle w:val="ListParagraph"/>
        <w:numPr>
          <w:ilvl w:val="0"/>
          <w:numId w:val="17"/>
        </w:numPr>
        <w:rPr>
          <w:rFonts w:ascii="Garamond" w:hAnsi="Garamond" w:eastAsia="Garamond" w:cs="Garamond"/>
        </w:rPr>
      </w:pPr>
      <w:r w:rsidRPr="129035FE">
        <w:rPr>
          <w:rFonts w:ascii="Garamond" w:hAnsi="Garamond" w:eastAsia="Garamond" w:cs="Garamond"/>
        </w:rPr>
        <w:t>Atmospheric Correction for OLI Lite (ACOLITE)</w:t>
      </w:r>
      <w:r w:rsidRPr="129035FE" w:rsidR="34ECC30F">
        <w:rPr>
          <w:rFonts w:ascii="Garamond" w:hAnsi="Garamond" w:eastAsia="Garamond" w:cs="Garamond"/>
        </w:rPr>
        <w:t xml:space="preserve"> 20210114.0</w:t>
      </w:r>
      <w:r w:rsidR="003810C3">
        <w:rPr>
          <w:rFonts w:ascii="Garamond" w:hAnsi="Garamond" w:eastAsia="Garamond" w:cs="Garamond"/>
        </w:rPr>
        <w:t xml:space="preserve"> </w:t>
      </w:r>
      <w:r w:rsidRPr="129035FE" w:rsidR="003810C3">
        <w:rPr>
          <w:rFonts w:ascii="Garamond" w:hAnsi="Garamond" w:eastAsia="Garamond" w:cs="Garamond"/>
        </w:rPr>
        <w:t>–</w:t>
      </w:r>
      <w:r w:rsidRPr="129035FE">
        <w:rPr>
          <w:rFonts w:ascii="Garamond" w:hAnsi="Garamond" w:eastAsia="Garamond" w:cs="Garamond"/>
        </w:rPr>
        <w:t xml:space="preserve"> </w:t>
      </w:r>
      <w:r w:rsidRPr="129035FE" w:rsidR="6C195B34">
        <w:rPr>
          <w:rFonts w:ascii="Garamond" w:hAnsi="Garamond" w:eastAsia="Garamond" w:cs="Garamond"/>
        </w:rPr>
        <w:t>atmospherically correct and process the Landsat 5, Landsat 8, and Sentinel-2 imagery</w:t>
      </w:r>
    </w:p>
    <w:p w:rsidRPr="00CE4561" w:rsidR="00184652" w:rsidP="123F0242" w:rsidRDefault="1F7540EF" w14:paraId="5BAFB1F7" w14:textId="3B37B6DF">
      <w:pPr>
        <w:pStyle w:val="ListParagraph"/>
        <w:numPr>
          <w:ilvl w:val="0"/>
          <w:numId w:val="17"/>
        </w:numPr>
        <w:rPr>
          <w:rFonts w:ascii="Garamond" w:hAnsi="Garamond" w:eastAsia="Garamond" w:cs="Garamond"/>
        </w:rPr>
      </w:pPr>
      <w:proofErr w:type="spellStart"/>
      <w:r w:rsidRPr="129035FE">
        <w:rPr>
          <w:rFonts w:ascii="Garamond" w:hAnsi="Garamond" w:eastAsia="Garamond" w:cs="Garamond"/>
        </w:rPr>
        <w:t>S</w:t>
      </w:r>
      <w:r w:rsidRPr="129035FE" w:rsidR="6FE14779">
        <w:rPr>
          <w:rFonts w:ascii="Garamond" w:hAnsi="Garamond" w:eastAsia="Garamond" w:cs="Garamond"/>
        </w:rPr>
        <w:t>ea</w:t>
      </w:r>
      <w:r w:rsidRPr="129035FE">
        <w:rPr>
          <w:rFonts w:ascii="Garamond" w:hAnsi="Garamond" w:eastAsia="Garamond" w:cs="Garamond"/>
        </w:rPr>
        <w:t>W</w:t>
      </w:r>
      <w:r w:rsidRPr="129035FE" w:rsidR="6039AA87">
        <w:rPr>
          <w:rFonts w:ascii="Garamond" w:hAnsi="Garamond" w:eastAsia="Garamond" w:cs="Garamond"/>
        </w:rPr>
        <w:t>i</w:t>
      </w:r>
      <w:r w:rsidRPr="129035FE">
        <w:rPr>
          <w:rFonts w:ascii="Garamond" w:hAnsi="Garamond" w:eastAsia="Garamond" w:cs="Garamond"/>
        </w:rPr>
        <w:t>F</w:t>
      </w:r>
      <w:r w:rsidRPr="129035FE" w:rsidR="29DA0198">
        <w:rPr>
          <w:rFonts w:ascii="Garamond" w:hAnsi="Garamond" w:eastAsia="Garamond" w:cs="Garamond"/>
        </w:rPr>
        <w:t>s</w:t>
      </w:r>
      <w:proofErr w:type="spellEnd"/>
      <w:r w:rsidRPr="129035FE">
        <w:rPr>
          <w:rFonts w:ascii="Garamond" w:hAnsi="Garamond" w:eastAsia="Garamond" w:cs="Garamond"/>
        </w:rPr>
        <w:t xml:space="preserve"> Data Analysis System (</w:t>
      </w:r>
      <w:proofErr w:type="spellStart"/>
      <w:r w:rsidRPr="129035FE">
        <w:rPr>
          <w:rFonts w:ascii="Garamond" w:hAnsi="Garamond" w:eastAsia="Garamond" w:cs="Garamond"/>
        </w:rPr>
        <w:t>SeaDAS</w:t>
      </w:r>
      <w:proofErr w:type="spellEnd"/>
      <w:r w:rsidRPr="129035FE">
        <w:rPr>
          <w:rFonts w:ascii="Garamond" w:hAnsi="Garamond" w:eastAsia="Garamond" w:cs="Garamond"/>
        </w:rPr>
        <w:t>)</w:t>
      </w:r>
      <w:r w:rsidRPr="129035FE" w:rsidR="43FE7AFF">
        <w:rPr>
          <w:rFonts w:ascii="Garamond" w:hAnsi="Garamond" w:eastAsia="Garamond" w:cs="Garamond"/>
        </w:rPr>
        <w:t xml:space="preserve"> 7.5.3</w:t>
      </w:r>
      <w:r w:rsidRPr="129035FE">
        <w:rPr>
          <w:rFonts w:ascii="Garamond" w:hAnsi="Garamond" w:eastAsia="Garamond" w:cs="Garamond"/>
        </w:rPr>
        <w:t xml:space="preserve"> </w:t>
      </w:r>
      <w:r w:rsidRPr="129035FE" w:rsidR="70435540">
        <w:rPr>
          <w:rFonts w:ascii="Garamond" w:hAnsi="Garamond" w:eastAsia="Garamond" w:cs="Garamond"/>
        </w:rPr>
        <w:t xml:space="preserve">– </w:t>
      </w:r>
      <w:r w:rsidRPr="129035FE" w:rsidR="4C91BE51">
        <w:rPr>
          <w:rFonts w:ascii="Garamond" w:hAnsi="Garamond" w:eastAsia="Garamond" w:cs="Garamond"/>
        </w:rPr>
        <w:t xml:space="preserve">create </w:t>
      </w:r>
      <w:r w:rsidRPr="129035FE" w:rsidR="303B72D5">
        <w:rPr>
          <w:rFonts w:ascii="Garamond" w:hAnsi="Garamond" w:eastAsia="Garamond" w:cs="Garamond"/>
        </w:rPr>
        <w:t>turbidity</w:t>
      </w:r>
      <w:r w:rsidRPr="129035FE" w:rsidR="56BB7C89">
        <w:rPr>
          <w:rFonts w:ascii="Garamond" w:hAnsi="Garamond" w:eastAsia="Garamond" w:cs="Garamond"/>
        </w:rPr>
        <w:t xml:space="preserve"> </w:t>
      </w:r>
      <w:r w:rsidRPr="129035FE" w:rsidR="69599E6C">
        <w:rPr>
          <w:rFonts w:ascii="Garamond" w:hAnsi="Garamond" w:eastAsia="Garamond" w:cs="Garamond"/>
        </w:rPr>
        <w:t xml:space="preserve">static </w:t>
      </w:r>
      <w:r w:rsidRPr="129035FE" w:rsidR="56BB7C89">
        <w:rPr>
          <w:rFonts w:ascii="Garamond" w:hAnsi="Garamond" w:eastAsia="Garamond" w:cs="Garamond"/>
        </w:rPr>
        <w:t>maps</w:t>
      </w:r>
      <w:r w:rsidRPr="129035FE" w:rsidR="303B72D5">
        <w:rPr>
          <w:rFonts w:ascii="Garamond" w:hAnsi="Garamond" w:eastAsia="Garamond" w:cs="Garamond"/>
        </w:rPr>
        <w:t xml:space="preserve"> </w:t>
      </w:r>
    </w:p>
    <w:p w:rsidR="4E21185D" w:rsidP="123F0242" w:rsidRDefault="0762506E" w14:paraId="4CAD8988" w14:textId="0E984996">
      <w:pPr>
        <w:pStyle w:val="ListParagraph"/>
        <w:numPr>
          <w:ilvl w:val="0"/>
          <w:numId w:val="17"/>
        </w:numPr>
        <w:rPr/>
      </w:pPr>
      <w:r w:rsidRPr="536E4DA6" w:rsidR="0762506E">
        <w:rPr>
          <w:rFonts w:ascii="Garamond" w:hAnsi="Garamond" w:eastAsia="Garamond" w:cs="Garamond"/>
        </w:rPr>
        <w:t xml:space="preserve">R </w:t>
      </w:r>
      <w:r w:rsidRPr="536E4DA6" w:rsidR="219DFCD6">
        <w:rPr>
          <w:rFonts w:ascii="Garamond" w:hAnsi="Garamond" w:eastAsia="Garamond" w:cs="Garamond"/>
        </w:rPr>
        <w:t>4.1.1</w:t>
      </w:r>
      <w:r w:rsidRPr="536E4DA6" w:rsidR="0762506E">
        <w:rPr>
          <w:rFonts w:ascii="Garamond" w:hAnsi="Garamond" w:eastAsia="Garamond" w:cs="Garamond"/>
        </w:rPr>
        <w:t xml:space="preserve"> - </w:t>
      </w:r>
      <w:r w:rsidRPr="536E4DA6" w:rsidR="6826ACFD">
        <w:rPr>
          <w:rFonts w:ascii="Garamond" w:hAnsi="Garamond" w:eastAsia="Garamond" w:cs="Garamond"/>
        </w:rPr>
        <w:t>Validation of satellite data processed for turbidity analysis and ground turbidity buoy measurements</w:t>
      </w:r>
    </w:p>
    <w:p w:rsidR="123F0242" w:rsidP="123F0242" w:rsidRDefault="123F0242" w14:paraId="10B7365F" w14:textId="622FD7DF">
      <w:pPr>
        <w:rPr>
          <w:rFonts w:ascii="Garamond" w:hAnsi="Garamond" w:eastAsia="Garamond" w:cs="Garamond"/>
        </w:rPr>
      </w:pPr>
    </w:p>
    <w:p w:rsidRPr="00CE4561" w:rsidR="00073224" w:rsidP="4A776A74" w:rsidRDefault="001538F2" w14:paraId="14CBC202" w14:textId="705EBF23">
      <w:pPr>
        <w:rPr>
          <w:rFonts w:ascii="Garamond" w:hAnsi="Garamond"/>
          <w:b/>
          <w:bCs/>
          <w:i/>
          <w:iCs/>
        </w:rPr>
      </w:pPr>
      <w:r w:rsidRPr="4A776A74">
        <w:rPr>
          <w:rFonts w:ascii="Garamond" w:hAnsi="Garamond"/>
          <w:b/>
          <w:bCs/>
          <w:i/>
          <w:iCs/>
        </w:rPr>
        <w:t>End</w:t>
      </w:r>
      <w:r w:rsidRPr="4A776A74" w:rsidR="00B9571C">
        <w:rPr>
          <w:rFonts w:ascii="Garamond" w:hAnsi="Garamond"/>
          <w:b/>
          <w:bCs/>
          <w:i/>
          <w:iCs/>
        </w:rPr>
        <w:t xml:space="preserve"> </w:t>
      </w:r>
      <w:r w:rsidRPr="4A776A74">
        <w:rPr>
          <w:rFonts w:ascii="Garamond" w:hAnsi="Garamond"/>
          <w:b/>
          <w:bCs/>
          <w:i/>
          <w:iCs/>
        </w:rPr>
        <w:t>Product</w:t>
      </w:r>
      <w:r w:rsidRPr="4A776A74" w:rsidR="38A2630C">
        <w:rPr>
          <w:rFonts w:ascii="Garamond" w:hAnsi="Garamond"/>
          <w:b/>
          <w:bCs/>
          <w:i/>
          <w:iCs/>
        </w:rPr>
        <w:t>s:</w:t>
      </w:r>
    </w:p>
    <w:tbl>
      <w:tblPr>
        <w:tblW w:w="9360" w:type="dxa"/>
        <w:tblInd w:w="-5" w:type="dxa"/>
        <w:tblBorders>
          <w:top w:val="single" w:color="auto" w:sz="4" w:space="0"/>
          <w:left w:val="single" w:color="auto" w:sz="4" w:space="0"/>
          <w:bottom w:val="single" w:color="auto" w:sz="4" w:space="0"/>
          <w:right w:val="single" w:color="auto" w:sz="4" w:space="0"/>
          <w:insideH w:val="single" w:color="auto" w:sz="4" w:space="0"/>
          <w:insideV w:val="single" w:color="auto" w:sz="4" w:space="0"/>
        </w:tblBorders>
        <w:tblLayout w:type="fixed"/>
        <w:tblCellMar>
          <w:top w:w="43" w:type="dxa"/>
          <w:left w:w="43" w:type="dxa"/>
          <w:bottom w:w="43" w:type="dxa"/>
          <w:right w:w="43" w:type="dxa"/>
        </w:tblCellMar>
        <w:tblLook w:val="04A0" w:firstRow="1" w:lastRow="0" w:firstColumn="1" w:lastColumn="0" w:noHBand="0" w:noVBand="1"/>
      </w:tblPr>
      <w:tblGrid>
        <w:gridCol w:w="2160"/>
        <w:gridCol w:w="3240"/>
        <w:gridCol w:w="2880"/>
        <w:gridCol w:w="1080"/>
      </w:tblGrid>
      <w:tr w:rsidRPr="00CE4561" w:rsidR="001538F2" w:rsidTr="536E4DA6" w14:paraId="2A0027C9" w14:textId="77777777">
        <w:tc>
          <w:tcPr>
            <w:tcW w:w="2160" w:type="dxa"/>
            <w:shd w:val="clear" w:color="auto" w:fill="31849B" w:themeFill="accent5" w:themeFillShade="BF"/>
            <w:tcMar/>
            <w:vAlign w:val="center"/>
          </w:tcPr>
          <w:p w:rsidRPr="00CE4561" w:rsidR="001538F2" w:rsidP="00272CD9" w:rsidRDefault="001538F2" w14:paraId="67DE7A20" w14:textId="3517CE54">
            <w:pPr>
              <w:jc w:val="center"/>
              <w:rPr>
                <w:rFonts w:ascii="Garamond" w:hAnsi="Garamond"/>
                <w:b/>
                <w:bCs/>
                <w:color w:val="FFFFFF"/>
              </w:rPr>
            </w:pPr>
            <w:proofErr w:type="gramStart"/>
            <w:r w:rsidRPr="4B3ADA5C">
              <w:rPr>
                <w:rFonts w:ascii="Garamond" w:hAnsi="Garamond"/>
                <w:b/>
                <w:bCs/>
                <w:color w:val="FFFFFF" w:themeColor="background1"/>
              </w:rPr>
              <w:t>E</w:t>
            </w:r>
            <w:r w:rsidRPr="4B3ADA5C" w:rsidR="6E8DF708">
              <w:rPr>
                <w:rFonts w:ascii="Garamond" w:hAnsi="Garamond"/>
                <w:b/>
                <w:bCs/>
                <w:color w:val="FFFFFF" w:themeColor="background1"/>
              </w:rPr>
              <w:t>nd</w:t>
            </w:r>
            <w:r w:rsidRPr="4B3ADA5C" w:rsidR="00B9571C">
              <w:rPr>
                <w:rFonts w:ascii="Garamond" w:hAnsi="Garamond"/>
                <w:b/>
                <w:bCs/>
                <w:color w:val="FFFFFF" w:themeColor="background1"/>
              </w:rPr>
              <w:t xml:space="preserve"> </w:t>
            </w:r>
            <w:r w:rsidRPr="4B3ADA5C">
              <w:rPr>
                <w:rFonts w:ascii="Garamond" w:hAnsi="Garamond"/>
                <w:b/>
                <w:bCs/>
                <w:color w:val="FFFFFF" w:themeColor="background1"/>
              </w:rPr>
              <w:t>Product</w:t>
            </w:r>
            <w:proofErr w:type="gramEnd"/>
          </w:p>
        </w:tc>
        <w:tc>
          <w:tcPr>
            <w:tcW w:w="3240" w:type="dxa"/>
            <w:shd w:val="clear" w:color="auto" w:fill="31849B" w:themeFill="accent5" w:themeFillShade="BF"/>
            <w:tcMar/>
            <w:vAlign w:val="center"/>
          </w:tcPr>
          <w:p w:rsidRPr="00CE4561" w:rsidR="001538F2" w:rsidP="00272CD9" w:rsidRDefault="004D358F" w14:paraId="5D000EB1" w14:textId="73C9558D">
            <w:pPr>
              <w:jc w:val="center"/>
              <w:rPr>
                <w:rFonts w:ascii="Garamond" w:hAnsi="Garamond"/>
                <w:b/>
                <w:bCs/>
                <w:color w:val="FFFFFF"/>
              </w:rPr>
            </w:pPr>
            <w:r w:rsidRPr="00CE4561">
              <w:rPr>
                <w:rFonts w:ascii="Garamond" w:hAnsi="Garamond"/>
                <w:b/>
                <w:bCs/>
                <w:color w:val="FFFFFF"/>
              </w:rPr>
              <w:t xml:space="preserve">Earth Observations Used </w:t>
            </w:r>
          </w:p>
        </w:tc>
        <w:tc>
          <w:tcPr>
            <w:tcW w:w="2880" w:type="dxa"/>
            <w:shd w:val="clear" w:color="auto" w:fill="31849B" w:themeFill="accent5" w:themeFillShade="BF"/>
            <w:tcMar/>
            <w:vAlign w:val="center"/>
          </w:tcPr>
          <w:p w:rsidRPr="006D6871" w:rsidR="001538F2" w:rsidP="00272CD9" w:rsidRDefault="004D358F" w14:paraId="664079CF" w14:textId="7FD35A9E">
            <w:pPr>
              <w:jc w:val="center"/>
              <w:rPr>
                <w:rFonts w:ascii="Garamond" w:hAnsi="Garamond"/>
                <w:b/>
                <w:bCs/>
                <w:color w:val="FFFFFF"/>
              </w:rPr>
            </w:pPr>
            <w:r w:rsidRPr="006D6871">
              <w:rPr>
                <w:rFonts w:ascii="Garamond" w:hAnsi="Garamond"/>
                <w:b/>
                <w:bCs/>
                <w:color w:val="FFFFFF"/>
              </w:rPr>
              <w:t>Partner Benefit &amp; Use</w:t>
            </w:r>
          </w:p>
        </w:tc>
        <w:tc>
          <w:tcPr>
            <w:tcW w:w="1080" w:type="dxa"/>
            <w:shd w:val="clear" w:color="auto" w:fill="31849B" w:themeFill="accent5" w:themeFillShade="BF"/>
            <w:tcMar/>
          </w:tcPr>
          <w:p w:rsidRPr="00CE4561" w:rsidR="001538F2" w:rsidP="00272CD9" w:rsidRDefault="001538F2" w14:paraId="528DEE6A" w14:textId="77777777">
            <w:pPr>
              <w:jc w:val="center"/>
              <w:rPr>
                <w:rFonts w:ascii="Garamond" w:hAnsi="Garamond"/>
                <w:b/>
                <w:bCs/>
                <w:color w:val="FFFFFF"/>
              </w:rPr>
            </w:pPr>
            <w:r w:rsidRPr="00CE4561">
              <w:rPr>
                <w:rFonts w:ascii="Garamond" w:hAnsi="Garamond"/>
                <w:b/>
                <w:bCs/>
                <w:color w:val="FFFFFF"/>
              </w:rPr>
              <w:t>Software Release Category</w:t>
            </w:r>
          </w:p>
        </w:tc>
      </w:tr>
      <w:tr w:rsidRPr="00CE4561" w:rsidR="004D358F" w:rsidTr="536E4DA6" w14:paraId="407EEF43" w14:textId="77777777">
        <w:tc>
          <w:tcPr>
            <w:tcW w:w="2160" w:type="dxa"/>
            <w:tcMar/>
          </w:tcPr>
          <w:p w:rsidRPr="00CE4561" w:rsidR="004D358F" w:rsidP="016167BC" w:rsidRDefault="3CA6077B" w14:paraId="6303043D" w14:textId="495ACDB4">
            <w:pPr>
              <w:rPr>
                <w:rFonts w:ascii="Garamond" w:hAnsi="Garamond"/>
                <w:b/>
                <w:bCs/>
              </w:rPr>
            </w:pPr>
            <w:r w:rsidRPr="016167BC">
              <w:rPr>
                <w:rFonts w:ascii="Garamond" w:hAnsi="Garamond" w:cs="Arial"/>
                <w:b/>
                <w:bCs/>
              </w:rPr>
              <w:t>Sediment Turbidity Maps</w:t>
            </w:r>
          </w:p>
        </w:tc>
        <w:tc>
          <w:tcPr>
            <w:tcW w:w="3240" w:type="dxa"/>
            <w:tcMar/>
          </w:tcPr>
          <w:p w:rsidRPr="00CE4561" w:rsidR="004D358F" w:rsidP="791D4EC8" w:rsidRDefault="0CF6D434" w14:paraId="0C7163D1" w14:textId="1DE24E2C">
            <w:pPr>
              <w:rPr>
                <w:rFonts w:ascii="Garamond" w:hAnsi="Garamond" w:cs="Arial"/>
              </w:rPr>
            </w:pPr>
            <w:r w:rsidRPr="4A776A74">
              <w:rPr>
                <w:rFonts w:ascii="Garamond" w:hAnsi="Garamond" w:cs="Arial"/>
              </w:rPr>
              <w:t>Sentinel-2</w:t>
            </w:r>
          </w:p>
          <w:p w:rsidR="4FBD2B6A" w:rsidP="4A776A74" w:rsidRDefault="5D30B4A8" w14:paraId="04D72494" w14:textId="3976ADFD">
            <w:pPr>
              <w:rPr>
                <w:rFonts w:ascii="Garamond" w:hAnsi="Garamond" w:cs="Arial"/>
              </w:rPr>
            </w:pPr>
            <w:r w:rsidRPr="129035FE">
              <w:rPr>
                <w:rFonts w:ascii="Garamond" w:hAnsi="Garamond" w:cs="Arial"/>
              </w:rPr>
              <w:t>Landsat</w:t>
            </w:r>
            <w:r w:rsidRPr="129035FE" w:rsidR="11983345">
              <w:rPr>
                <w:rFonts w:ascii="Garamond" w:hAnsi="Garamond" w:cs="Arial"/>
              </w:rPr>
              <w:t xml:space="preserve"> </w:t>
            </w:r>
            <w:r w:rsidRPr="129035FE">
              <w:rPr>
                <w:rFonts w:ascii="Garamond" w:hAnsi="Garamond" w:cs="Arial"/>
              </w:rPr>
              <w:t>5 TM</w:t>
            </w:r>
          </w:p>
          <w:p w:rsidRPr="00CE4561" w:rsidR="004D358F" w:rsidP="4A776A74" w:rsidRDefault="67DB1E50" w14:paraId="762A452E" w14:textId="45518415">
            <w:pPr>
              <w:rPr>
                <w:rFonts w:ascii="Garamond" w:hAnsi="Garamond" w:cs="Arial"/>
              </w:rPr>
            </w:pPr>
            <w:r w:rsidRPr="016167BC">
              <w:rPr>
                <w:rFonts w:ascii="Garamond" w:hAnsi="Garamond" w:cs="Arial"/>
              </w:rPr>
              <w:t>Landsat 8 OLI</w:t>
            </w:r>
          </w:p>
          <w:p w:rsidRPr="00CE4561" w:rsidR="004D358F" w:rsidP="4A776A74" w:rsidRDefault="004D358F" w14:paraId="05C6772C" w14:textId="7697DFAB">
            <w:pPr>
              <w:rPr>
                <w:rFonts w:ascii="Garamond" w:hAnsi="Garamond" w:cs="Arial"/>
              </w:rPr>
            </w:pPr>
          </w:p>
        </w:tc>
        <w:tc>
          <w:tcPr>
            <w:tcW w:w="2880" w:type="dxa"/>
            <w:tcMar/>
          </w:tcPr>
          <w:p w:rsidRPr="006D6871" w:rsidR="004D358F" w:rsidP="016167BC" w:rsidRDefault="11184639" w14:paraId="3D4D2704" w14:textId="1FC71194">
            <w:pPr>
              <w:rPr>
                <w:rFonts w:ascii="Garamond" w:hAnsi="Garamond"/>
              </w:rPr>
            </w:pPr>
            <w:r w:rsidRPr="016167BC">
              <w:rPr>
                <w:rFonts w:ascii="Garamond" w:hAnsi="Garamond" w:cs="Arial"/>
              </w:rPr>
              <w:t>M</w:t>
            </w:r>
            <w:r w:rsidRPr="016167BC" w:rsidR="0CF6D434">
              <w:rPr>
                <w:rFonts w:ascii="Garamond" w:hAnsi="Garamond" w:cs="Arial"/>
              </w:rPr>
              <w:t>aps of</w:t>
            </w:r>
            <w:r w:rsidRPr="016167BC" w:rsidR="3CA6077B">
              <w:rPr>
                <w:rFonts w:ascii="Garamond" w:hAnsi="Garamond" w:cs="Arial"/>
              </w:rPr>
              <w:t xml:space="preserve"> turbidity will help partners</w:t>
            </w:r>
            <w:r w:rsidRPr="016167BC" w:rsidR="2BC64D39">
              <w:rPr>
                <w:rFonts w:ascii="Garamond" w:hAnsi="Garamond" w:cs="Arial"/>
              </w:rPr>
              <w:t xml:space="preserve"> </w:t>
            </w:r>
            <w:r w:rsidRPr="016167BC" w:rsidR="3CA6077B">
              <w:rPr>
                <w:rFonts w:ascii="Garamond" w:hAnsi="Garamond" w:cs="Arial"/>
              </w:rPr>
              <w:t xml:space="preserve">understand nearshore movement, particularly in highly erosive areas. This will inform </w:t>
            </w:r>
            <w:r w:rsidRPr="016167BC" w:rsidR="3CA6077B">
              <w:rPr>
                <w:rFonts w:ascii="Garamond" w:hAnsi="Garamond" w:cs="Arial"/>
              </w:rPr>
              <w:lastRenderedPageBreak/>
              <w:t>their future renourishment placement to protect the shoreline, as well as buffer communities from coastal</w:t>
            </w:r>
          </w:p>
          <w:p w:rsidRPr="006D6871" w:rsidR="004D358F" w:rsidP="791D4EC8" w:rsidRDefault="3CA6077B" w14:paraId="29D692C0" w14:textId="342A2384">
            <w:r w:rsidRPr="791D4EC8">
              <w:rPr>
                <w:rFonts w:ascii="Garamond" w:hAnsi="Garamond" w:cs="Arial"/>
              </w:rPr>
              <w:t>erosion and sea level rise.</w:t>
            </w:r>
          </w:p>
        </w:tc>
        <w:tc>
          <w:tcPr>
            <w:tcW w:w="1080" w:type="dxa"/>
            <w:tcMar/>
          </w:tcPr>
          <w:p w:rsidRPr="00CE4561" w:rsidR="004D358F" w:rsidP="791D4EC8" w:rsidRDefault="607FC387" w14:paraId="33182638" w14:textId="38ED5785">
            <w:pPr>
              <w:spacing w:line="259" w:lineRule="auto"/>
            </w:pPr>
            <w:r w:rsidRPr="791D4EC8">
              <w:rPr>
                <w:rFonts w:ascii="Garamond" w:hAnsi="Garamond"/>
              </w:rPr>
              <w:lastRenderedPageBreak/>
              <w:t>N/A</w:t>
            </w:r>
          </w:p>
        </w:tc>
      </w:tr>
      <w:tr w:rsidRPr="00CE4561" w:rsidR="004D358F" w:rsidTr="536E4DA6" w14:paraId="6CADEA21" w14:textId="77777777">
        <w:tc>
          <w:tcPr>
            <w:tcW w:w="2160" w:type="dxa"/>
            <w:tcMar/>
          </w:tcPr>
          <w:p w:rsidRPr="00CE4561" w:rsidR="004D358F" w:rsidP="654BA706" w:rsidRDefault="6557EA5E" w14:paraId="60ADAAAA" w14:textId="68F6D93C">
            <w:pPr>
              <w:rPr>
                <w:rFonts w:ascii="Garamond" w:hAnsi="Garamond"/>
                <w:b/>
                <w:bCs/>
              </w:rPr>
            </w:pPr>
            <w:r w:rsidRPr="654BA706">
              <w:rPr>
                <w:rFonts w:ascii="Garamond" w:hAnsi="Garamond" w:cs="Arial"/>
                <w:b/>
                <w:bCs/>
              </w:rPr>
              <w:t>Sediment</w:t>
            </w:r>
            <w:r w:rsidRPr="654BA706" w:rsidR="078B69F9">
              <w:rPr>
                <w:rFonts w:ascii="Garamond" w:hAnsi="Garamond" w:cs="Arial"/>
                <w:b/>
                <w:bCs/>
              </w:rPr>
              <w:t xml:space="preserve"> </w:t>
            </w:r>
            <w:r w:rsidRPr="654BA706">
              <w:rPr>
                <w:rFonts w:ascii="Garamond" w:hAnsi="Garamond" w:cs="Arial"/>
                <w:b/>
                <w:bCs/>
              </w:rPr>
              <w:t>Dynamics</w:t>
            </w:r>
            <w:r w:rsidRPr="654BA706" w:rsidR="4B6076A0">
              <w:rPr>
                <w:rFonts w:ascii="Garamond" w:hAnsi="Garamond" w:cs="Arial"/>
                <w:b/>
                <w:bCs/>
              </w:rPr>
              <w:t xml:space="preserve"> </w:t>
            </w:r>
            <w:r w:rsidRPr="654BA706">
              <w:rPr>
                <w:rFonts w:ascii="Garamond" w:hAnsi="Garamond" w:cs="Arial"/>
                <w:b/>
                <w:bCs/>
              </w:rPr>
              <w:t>Timeseries</w:t>
            </w:r>
            <w:r w:rsidRPr="654BA706" w:rsidR="19192329">
              <w:rPr>
                <w:rFonts w:ascii="Garamond" w:hAnsi="Garamond" w:cs="Arial"/>
                <w:b/>
                <w:bCs/>
              </w:rPr>
              <w:t xml:space="preserve"> Point Analysis and Validation</w:t>
            </w:r>
          </w:p>
        </w:tc>
        <w:tc>
          <w:tcPr>
            <w:tcW w:w="3240" w:type="dxa"/>
            <w:tcMar/>
          </w:tcPr>
          <w:p w:rsidRPr="00CE4561" w:rsidR="004D358F" w:rsidP="4A776A74" w:rsidRDefault="520BC8BB" w14:paraId="1D891BD8" w14:textId="1DE24E2C">
            <w:pPr>
              <w:rPr>
                <w:rFonts w:ascii="Garamond" w:hAnsi="Garamond" w:cs="Arial"/>
              </w:rPr>
            </w:pPr>
            <w:r w:rsidRPr="4A776A74">
              <w:rPr>
                <w:rFonts w:ascii="Garamond" w:hAnsi="Garamond" w:cs="Arial"/>
              </w:rPr>
              <w:t>Sentinel-2</w:t>
            </w:r>
          </w:p>
          <w:p w:rsidRPr="00CE4561" w:rsidR="004D358F" w:rsidP="4A776A74" w:rsidRDefault="279C3B16" w14:paraId="3EB578CB" w14:textId="5F2A88D5">
            <w:pPr>
              <w:rPr>
                <w:rFonts w:ascii="Garamond" w:hAnsi="Garamond" w:cs="Arial"/>
              </w:rPr>
            </w:pPr>
            <w:r w:rsidRPr="129035FE">
              <w:rPr>
                <w:rFonts w:ascii="Garamond" w:hAnsi="Garamond" w:cs="Arial"/>
              </w:rPr>
              <w:t>Landsat 5 TM</w:t>
            </w:r>
          </w:p>
          <w:p w:rsidRPr="00CE4561" w:rsidR="004D358F" w:rsidP="4A776A74" w:rsidRDefault="16B2D4DD" w14:paraId="3370B834" w14:textId="45518415">
            <w:pPr>
              <w:rPr>
                <w:rFonts w:ascii="Garamond" w:hAnsi="Garamond" w:cs="Arial"/>
              </w:rPr>
            </w:pPr>
            <w:r w:rsidRPr="123F0242">
              <w:rPr>
                <w:rFonts w:ascii="Garamond" w:hAnsi="Garamond" w:cs="Arial"/>
              </w:rPr>
              <w:t>Landsat 8 OLI</w:t>
            </w:r>
          </w:p>
          <w:p w:rsidRPr="00CE4561" w:rsidR="004D358F" w:rsidP="4A776A74" w:rsidRDefault="004D358F" w14:paraId="017926FC" w14:textId="064B7DBD">
            <w:pPr>
              <w:rPr>
                <w:rFonts w:ascii="Garamond" w:hAnsi="Garamond"/>
              </w:rPr>
            </w:pPr>
          </w:p>
        </w:tc>
        <w:tc>
          <w:tcPr>
            <w:tcW w:w="2880" w:type="dxa"/>
            <w:tcMar/>
          </w:tcPr>
          <w:p w:rsidRPr="00C8675B" w:rsidR="004D358F" w:rsidP="791D4EC8" w:rsidRDefault="32CBADC4" w14:paraId="1FD94241" w14:textId="0805D16B">
            <w:pPr>
              <w:rPr>
                <w:rFonts w:ascii="Garamond" w:hAnsi="Garamond"/>
              </w:rPr>
            </w:pPr>
            <w:r w:rsidRPr="536E4DA6" w:rsidR="1A215EC5">
              <w:rPr>
                <w:rFonts w:ascii="Garamond" w:hAnsi="Garamond"/>
              </w:rPr>
              <w:t>Ti</w:t>
            </w:r>
            <w:r w:rsidRPr="536E4DA6" w:rsidR="4AFDEA24">
              <w:rPr>
                <w:rFonts w:ascii="Garamond" w:hAnsi="Garamond"/>
              </w:rPr>
              <w:t>meseries of</w:t>
            </w:r>
            <w:r w:rsidRPr="536E4DA6" w:rsidR="76511AA0">
              <w:rPr>
                <w:rFonts w:ascii="Garamond" w:hAnsi="Garamond"/>
              </w:rPr>
              <w:t xml:space="preserve"> </w:t>
            </w:r>
            <w:r w:rsidRPr="536E4DA6" w:rsidR="1064C681">
              <w:rPr>
                <w:rFonts w:ascii="Garamond" w:hAnsi="Garamond"/>
              </w:rPr>
              <w:t>turbidity will accompany the map package. The analysis of sediment and turbidity</w:t>
            </w:r>
            <w:r w:rsidRPr="536E4DA6" w:rsidR="76511AA0">
              <w:rPr>
                <w:rFonts w:ascii="Garamond" w:hAnsi="Garamond"/>
              </w:rPr>
              <w:t xml:space="preserve"> </w:t>
            </w:r>
            <w:r w:rsidRPr="536E4DA6" w:rsidR="52BC0BA9">
              <w:rPr>
                <w:rFonts w:ascii="Garamond" w:hAnsi="Garamond"/>
              </w:rPr>
              <w:t xml:space="preserve">patterns through time </w:t>
            </w:r>
            <w:r w:rsidRPr="536E4DA6" w:rsidR="52BC0BA9">
              <w:rPr>
                <w:rFonts w:ascii="Garamond" w:hAnsi="Garamond"/>
              </w:rPr>
              <w:t xml:space="preserve">will </w:t>
            </w:r>
            <w:r w:rsidRPr="536E4DA6" w:rsidR="52BC0BA9">
              <w:rPr>
                <w:rFonts w:ascii="Garamond" w:hAnsi="Garamond"/>
              </w:rPr>
              <w:t>facilitate</w:t>
            </w:r>
            <w:r w:rsidRPr="536E4DA6" w:rsidR="52BC0BA9">
              <w:rPr>
                <w:rFonts w:ascii="Garamond" w:hAnsi="Garamond"/>
              </w:rPr>
              <w:t xml:space="preserve"> partner </w:t>
            </w:r>
            <w:r w:rsidRPr="536E4DA6" w:rsidR="11C42302">
              <w:rPr>
                <w:rFonts w:ascii="Garamond" w:hAnsi="Garamond"/>
              </w:rPr>
              <w:t>understanding of how the tidal inlet breach has affected sediment transport and turbidity in the region since Hurricane Sandy.</w:t>
            </w:r>
            <w:r w:rsidRPr="536E4DA6" w:rsidR="2DDFD6C5">
              <w:rPr>
                <w:rFonts w:ascii="Garamond" w:hAnsi="Garamond"/>
              </w:rPr>
              <w:t xml:space="preserve"> </w:t>
            </w:r>
          </w:p>
        </w:tc>
        <w:tc>
          <w:tcPr>
            <w:tcW w:w="1080" w:type="dxa"/>
            <w:tcMar/>
          </w:tcPr>
          <w:p w:rsidRPr="00CE4561" w:rsidR="004D358F" w:rsidP="00E3738F" w:rsidRDefault="607FC387" w14:paraId="6CCF6DA3" w14:textId="74144B80">
            <w:pPr>
              <w:rPr>
                <w:rFonts w:ascii="Garamond" w:hAnsi="Garamond"/>
              </w:rPr>
            </w:pPr>
            <w:r w:rsidRPr="791D4EC8">
              <w:rPr>
                <w:rFonts w:ascii="Garamond" w:hAnsi="Garamond"/>
              </w:rPr>
              <w:t>N/A</w:t>
            </w:r>
          </w:p>
        </w:tc>
      </w:tr>
      <w:tr w:rsidR="654BA706" w:rsidTr="536E4DA6" w14:paraId="60850936" w14:textId="77777777">
        <w:tc>
          <w:tcPr>
            <w:tcW w:w="2160" w:type="dxa"/>
            <w:tcMar/>
          </w:tcPr>
          <w:p w:rsidR="6933DDAD" w:rsidP="654BA706" w:rsidRDefault="6933DDAD" w14:paraId="4F055679" w14:textId="185C177A">
            <w:pPr>
              <w:rPr>
                <w:rFonts w:ascii="Garamond" w:hAnsi="Garamond" w:cs="Arial"/>
                <w:b/>
                <w:bCs/>
              </w:rPr>
            </w:pPr>
            <w:r w:rsidRPr="654BA706">
              <w:rPr>
                <w:rFonts w:ascii="Garamond" w:hAnsi="Garamond" w:cs="Arial"/>
                <w:b/>
                <w:bCs/>
              </w:rPr>
              <w:t>Shoreline Change Analysis</w:t>
            </w:r>
          </w:p>
        </w:tc>
        <w:tc>
          <w:tcPr>
            <w:tcW w:w="3240" w:type="dxa"/>
            <w:tcMar/>
          </w:tcPr>
          <w:p w:rsidR="6933DDAD" w:rsidP="654BA706" w:rsidRDefault="6933DDAD" w14:paraId="50EB0CDF" w14:textId="2D711F34">
            <w:pPr>
              <w:rPr>
                <w:rFonts w:ascii="Garamond" w:hAnsi="Garamond" w:cs="Arial"/>
              </w:rPr>
            </w:pPr>
            <w:r w:rsidRPr="654BA706">
              <w:rPr>
                <w:rFonts w:ascii="Garamond" w:hAnsi="Garamond" w:cs="Arial"/>
              </w:rPr>
              <w:t>WorldView-2</w:t>
            </w:r>
          </w:p>
        </w:tc>
        <w:tc>
          <w:tcPr>
            <w:tcW w:w="2880" w:type="dxa"/>
            <w:tcMar/>
          </w:tcPr>
          <w:p w:rsidR="6933DDAD" w:rsidP="654BA706" w:rsidRDefault="47838BC4" w14:paraId="290EBB2C" w14:textId="750B599C">
            <w:pPr>
              <w:rPr>
                <w:rFonts w:ascii="Garamond" w:hAnsi="Garamond"/>
              </w:rPr>
            </w:pPr>
            <w:r w:rsidRPr="030882C7" w:rsidR="642E55C4">
              <w:rPr>
                <w:rFonts w:ascii="Garamond" w:hAnsi="Garamond"/>
              </w:rPr>
              <w:t>Shoreline change was quantified on both sides of Fire Island using hi</w:t>
            </w:r>
            <w:r w:rsidRPr="030882C7" w:rsidR="0930385F">
              <w:rPr>
                <w:rFonts w:ascii="Garamond" w:hAnsi="Garamond"/>
              </w:rPr>
              <w:t>gh</w:t>
            </w:r>
            <w:r w:rsidRPr="030882C7" w:rsidR="642E55C4">
              <w:rPr>
                <w:rFonts w:ascii="Garamond" w:hAnsi="Garamond"/>
              </w:rPr>
              <w:t>-resolution data from WorldView-2 satellite</w:t>
            </w:r>
            <w:r w:rsidRPr="030882C7" w:rsidR="570FC750">
              <w:rPr>
                <w:rFonts w:ascii="Garamond" w:hAnsi="Garamond"/>
              </w:rPr>
              <w:t>. This analysis will help partners understand where erosion is most impacting the island by quantifying the change.</w:t>
            </w:r>
          </w:p>
        </w:tc>
        <w:tc>
          <w:tcPr>
            <w:tcW w:w="1080" w:type="dxa"/>
            <w:tcMar/>
          </w:tcPr>
          <w:p w:rsidR="654BA706" w:rsidP="654BA706" w:rsidRDefault="654BA706" w14:paraId="7C0D1CBB" w14:textId="55609BFE">
            <w:pPr>
              <w:rPr>
                <w:rFonts w:ascii="Garamond" w:hAnsi="Garamond"/>
              </w:rPr>
            </w:pPr>
          </w:p>
        </w:tc>
      </w:tr>
      <w:tr w:rsidR="791D4EC8" w:rsidTr="536E4DA6" w14:paraId="4DC187D4" w14:textId="77777777">
        <w:tc>
          <w:tcPr>
            <w:tcW w:w="2160" w:type="dxa"/>
            <w:tcMar/>
          </w:tcPr>
          <w:p w:rsidR="607FC387" w:rsidP="030882C7" w:rsidRDefault="607FC387" w14:paraId="44E72A81" w14:textId="7AC384DD">
            <w:pPr>
              <w:rPr>
                <w:rFonts w:ascii="Garamond" w:hAnsi="Garamond" w:cs="Arial"/>
                <w:b w:val="1"/>
                <w:bCs w:val="1"/>
              </w:rPr>
            </w:pPr>
            <w:r w:rsidRPr="030882C7" w:rsidR="4274FB29">
              <w:rPr>
                <w:rFonts w:ascii="Garamond" w:hAnsi="Garamond" w:cs="Arial"/>
                <w:b w:val="1"/>
                <w:bCs w:val="1"/>
              </w:rPr>
              <w:t>Scientific Communication</w:t>
            </w:r>
          </w:p>
          <w:p w:rsidR="607FC387" w:rsidP="791D4EC8" w:rsidRDefault="607FC387" w14:paraId="1CC3EEF3" w14:textId="50C1E1F2">
            <w:pPr>
              <w:rPr>
                <w:rFonts w:ascii="Garamond" w:hAnsi="Garamond" w:cs="Arial"/>
                <w:b w:val="1"/>
                <w:bCs w:val="1"/>
              </w:rPr>
            </w:pPr>
            <w:r w:rsidRPr="030882C7" w:rsidR="4274FB29">
              <w:rPr>
                <w:rFonts w:ascii="Garamond" w:hAnsi="Garamond" w:cs="Arial"/>
                <w:b w:val="1"/>
                <w:bCs w:val="1"/>
              </w:rPr>
              <w:t>Poster</w:t>
            </w:r>
          </w:p>
        </w:tc>
        <w:tc>
          <w:tcPr>
            <w:tcW w:w="3240" w:type="dxa"/>
            <w:tcMar/>
          </w:tcPr>
          <w:p w:rsidR="791D4EC8" w:rsidP="4A776A74" w:rsidRDefault="2D8C05D0" w14:paraId="1A76DC75" w14:textId="1DE24E2C">
            <w:pPr>
              <w:rPr>
                <w:rFonts w:ascii="Garamond" w:hAnsi="Garamond" w:cs="Arial"/>
              </w:rPr>
            </w:pPr>
            <w:r w:rsidRPr="4A776A74">
              <w:rPr>
                <w:rFonts w:ascii="Garamond" w:hAnsi="Garamond" w:cs="Arial"/>
              </w:rPr>
              <w:t>Sentinel-2</w:t>
            </w:r>
          </w:p>
          <w:p w:rsidR="791D4EC8" w:rsidP="4A776A74" w:rsidRDefault="5F3DDC3A" w14:paraId="35FEBCE5" w14:textId="1283B171">
            <w:pPr>
              <w:rPr>
                <w:rFonts w:ascii="Garamond" w:hAnsi="Garamond" w:cs="Arial"/>
              </w:rPr>
            </w:pPr>
            <w:r w:rsidRPr="129035FE">
              <w:rPr>
                <w:rFonts w:ascii="Garamond" w:hAnsi="Garamond" w:cs="Arial"/>
              </w:rPr>
              <w:t>Landsat 5 TM</w:t>
            </w:r>
          </w:p>
          <w:p w:rsidR="791D4EC8" w:rsidP="4A776A74" w:rsidRDefault="2D8C05D0" w14:paraId="7B72C597" w14:textId="45518415">
            <w:pPr>
              <w:rPr>
                <w:rFonts w:ascii="Garamond" w:hAnsi="Garamond" w:cs="Arial"/>
              </w:rPr>
            </w:pPr>
            <w:r w:rsidRPr="016167BC">
              <w:rPr>
                <w:rFonts w:ascii="Garamond" w:hAnsi="Garamond" w:cs="Arial"/>
              </w:rPr>
              <w:t>Landsat 8 OLI</w:t>
            </w:r>
          </w:p>
          <w:p w:rsidR="791D4EC8" w:rsidP="4A776A74" w:rsidRDefault="2D8C05D0" w14:paraId="19383317" w14:textId="0D5E9D73">
            <w:pPr>
              <w:rPr>
                <w:rFonts w:ascii="Garamond" w:hAnsi="Garamond" w:cs="Arial"/>
              </w:rPr>
            </w:pPr>
            <w:r w:rsidRPr="4A776A74">
              <w:rPr>
                <w:rFonts w:ascii="Garamond" w:hAnsi="Garamond" w:cs="Arial"/>
              </w:rPr>
              <w:t>WorldView-2</w:t>
            </w:r>
          </w:p>
          <w:p w:rsidR="791D4EC8" w:rsidP="4A776A74" w:rsidRDefault="791D4EC8" w14:paraId="7B86D782" w14:textId="24AA60DE">
            <w:pPr>
              <w:rPr>
                <w:rFonts w:ascii="Garamond" w:hAnsi="Garamond" w:cs="Arial"/>
              </w:rPr>
            </w:pPr>
          </w:p>
        </w:tc>
        <w:tc>
          <w:tcPr>
            <w:tcW w:w="2880" w:type="dxa"/>
            <w:tcMar/>
          </w:tcPr>
          <w:p w:rsidR="607FC387" w:rsidP="791D4EC8" w:rsidRDefault="607FC387" w14:paraId="6B8F44D7" w14:textId="3DD46F29">
            <w:pPr>
              <w:rPr>
                <w:rFonts w:ascii="Garamond" w:hAnsi="Garamond"/>
              </w:rPr>
            </w:pPr>
            <w:r w:rsidRPr="030882C7" w:rsidR="4274FB29">
              <w:rPr>
                <w:rFonts w:ascii="Garamond" w:hAnsi="Garamond"/>
              </w:rPr>
              <w:t xml:space="preserve">The poster visualizes the research completed throughout the term. Partners can use the poster to present findings during </w:t>
            </w:r>
            <w:r w:rsidRPr="030882C7" w:rsidR="11130FCF">
              <w:rPr>
                <w:rFonts w:ascii="Garamond" w:hAnsi="Garamond"/>
              </w:rPr>
              <w:t xml:space="preserve">future </w:t>
            </w:r>
            <w:r w:rsidRPr="030882C7" w:rsidR="4274FB29">
              <w:rPr>
                <w:rFonts w:ascii="Garamond" w:hAnsi="Garamond"/>
              </w:rPr>
              <w:t>conferences and events at Fire Island.</w:t>
            </w:r>
          </w:p>
        </w:tc>
        <w:tc>
          <w:tcPr>
            <w:tcW w:w="1080" w:type="dxa"/>
            <w:tcMar/>
          </w:tcPr>
          <w:p w:rsidR="313EECE8" w:rsidP="791D4EC8" w:rsidRDefault="313EECE8" w14:paraId="0E630D95" w14:textId="3C62B7AF">
            <w:pPr>
              <w:rPr>
                <w:rFonts w:ascii="Garamond" w:hAnsi="Garamond"/>
              </w:rPr>
            </w:pPr>
            <w:r w:rsidRPr="791D4EC8">
              <w:rPr>
                <w:rFonts w:ascii="Garamond" w:hAnsi="Garamond"/>
              </w:rPr>
              <w:t>N/A</w:t>
            </w:r>
          </w:p>
        </w:tc>
      </w:tr>
      <w:tr w:rsidR="791D4EC8" w:rsidTr="536E4DA6" w14:paraId="4AED096A" w14:textId="77777777">
        <w:tc>
          <w:tcPr>
            <w:tcW w:w="2160" w:type="dxa"/>
            <w:tcMar/>
          </w:tcPr>
          <w:p w:rsidR="313EECE8" w:rsidP="791D4EC8" w:rsidRDefault="148AC560" w14:paraId="5503C685" w14:textId="65EC366B">
            <w:pPr>
              <w:rPr>
                <w:rFonts w:ascii="Garamond" w:hAnsi="Garamond" w:cs="Arial"/>
                <w:b w:val="1"/>
                <w:bCs w:val="1"/>
              </w:rPr>
            </w:pPr>
            <w:r w:rsidRPr="030882C7" w:rsidR="795FBC78">
              <w:rPr>
                <w:rFonts w:ascii="Garamond" w:hAnsi="Garamond" w:cs="Arial"/>
                <w:b w:val="1"/>
                <w:bCs w:val="1"/>
              </w:rPr>
              <w:t>ArcGIS StoryMap</w:t>
            </w:r>
          </w:p>
        </w:tc>
        <w:tc>
          <w:tcPr>
            <w:tcW w:w="3240" w:type="dxa"/>
            <w:tcMar/>
          </w:tcPr>
          <w:p w:rsidR="791D4EC8" w:rsidP="4A776A74" w:rsidRDefault="0BD14FB9" w14:paraId="173E1B8C" w14:textId="1DE24E2C">
            <w:pPr>
              <w:rPr>
                <w:rFonts w:ascii="Garamond" w:hAnsi="Garamond" w:cs="Arial"/>
              </w:rPr>
            </w:pPr>
            <w:r w:rsidRPr="4A776A74">
              <w:rPr>
                <w:rFonts w:ascii="Garamond" w:hAnsi="Garamond" w:cs="Arial"/>
              </w:rPr>
              <w:t>Sentinel-2</w:t>
            </w:r>
          </w:p>
          <w:p w:rsidR="791D4EC8" w:rsidP="4A776A74" w:rsidRDefault="06BCACF8" w14:paraId="625D6C2E" w14:textId="45E0DF88">
            <w:pPr>
              <w:rPr>
                <w:rFonts w:ascii="Garamond" w:hAnsi="Garamond" w:cs="Arial"/>
              </w:rPr>
            </w:pPr>
            <w:r w:rsidRPr="129035FE">
              <w:rPr>
                <w:rFonts w:ascii="Garamond" w:hAnsi="Garamond" w:cs="Arial"/>
              </w:rPr>
              <w:t>Landsat 5 TM</w:t>
            </w:r>
          </w:p>
          <w:p w:rsidR="791D4EC8" w:rsidP="4A776A74" w:rsidRDefault="0BD14FB9" w14:paraId="6CC56204" w14:textId="45518415">
            <w:pPr>
              <w:rPr>
                <w:rFonts w:ascii="Garamond" w:hAnsi="Garamond" w:cs="Arial"/>
              </w:rPr>
            </w:pPr>
            <w:r w:rsidRPr="016167BC">
              <w:rPr>
                <w:rFonts w:ascii="Garamond" w:hAnsi="Garamond" w:cs="Arial"/>
              </w:rPr>
              <w:t>Landsat 8 OLI</w:t>
            </w:r>
          </w:p>
          <w:p w:rsidR="791D4EC8" w:rsidP="4A776A74" w:rsidRDefault="0BD14FB9" w14:paraId="50FC3F64" w14:textId="0D5E9D73">
            <w:pPr>
              <w:rPr>
                <w:rFonts w:ascii="Garamond" w:hAnsi="Garamond" w:cs="Arial"/>
              </w:rPr>
            </w:pPr>
            <w:r w:rsidRPr="4A776A74">
              <w:rPr>
                <w:rFonts w:ascii="Garamond" w:hAnsi="Garamond" w:cs="Arial"/>
              </w:rPr>
              <w:t>WorldView-2</w:t>
            </w:r>
          </w:p>
          <w:p w:rsidR="791D4EC8" w:rsidP="4A776A74" w:rsidRDefault="791D4EC8" w14:paraId="0A2BC703" w14:textId="1949E40D">
            <w:pPr>
              <w:rPr>
                <w:rFonts w:ascii="Garamond" w:hAnsi="Garamond" w:cs="Arial"/>
              </w:rPr>
            </w:pPr>
          </w:p>
        </w:tc>
        <w:tc>
          <w:tcPr>
            <w:tcW w:w="2880" w:type="dxa"/>
            <w:tcMar/>
          </w:tcPr>
          <w:p w:rsidR="313EECE8" w:rsidP="791D4EC8" w:rsidRDefault="313EECE8" w14:paraId="7CCEADC4" w14:textId="4092E443">
            <w:pPr>
              <w:rPr>
                <w:rFonts w:ascii="Garamond" w:hAnsi="Garamond"/>
              </w:rPr>
            </w:pPr>
            <w:r w:rsidRPr="030882C7" w:rsidR="387C0101">
              <w:rPr>
                <w:rFonts w:ascii="Garamond" w:hAnsi="Garamond"/>
              </w:rPr>
              <w:t xml:space="preserve">The </w:t>
            </w:r>
            <w:proofErr w:type="spellStart"/>
            <w:r w:rsidRPr="030882C7" w:rsidR="387C0101">
              <w:rPr>
                <w:rFonts w:ascii="Garamond" w:hAnsi="Garamond"/>
              </w:rPr>
              <w:t>StoryMap</w:t>
            </w:r>
            <w:proofErr w:type="spellEnd"/>
            <w:r w:rsidRPr="030882C7" w:rsidR="387C0101">
              <w:rPr>
                <w:rFonts w:ascii="Garamond" w:hAnsi="Garamond"/>
              </w:rPr>
              <w:t xml:space="preserve"> will have a more general target audience and convey the importance of the project to the public. Project partners can use the </w:t>
            </w:r>
            <w:proofErr w:type="spellStart"/>
            <w:r w:rsidRPr="030882C7" w:rsidR="387C0101">
              <w:rPr>
                <w:rFonts w:ascii="Garamond" w:hAnsi="Garamond"/>
              </w:rPr>
              <w:t>StoryMap</w:t>
            </w:r>
            <w:proofErr w:type="spellEnd"/>
            <w:r w:rsidRPr="030882C7" w:rsidR="387C0101">
              <w:rPr>
                <w:rFonts w:ascii="Garamond" w:hAnsi="Garamond"/>
              </w:rPr>
              <w:t xml:space="preserve"> to help with public-facing communication strategies.</w:t>
            </w:r>
          </w:p>
        </w:tc>
        <w:tc>
          <w:tcPr>
            <w:tcW w:w="1080" w:type="dxa"/>
            <w:tcMar/>
          </w:tcPr>
          <w:p w:rsidR="313EECE8" w:rsidP="791D4EC8" w:rsidRDefault="313EECE8" w14:paraId="1B4DB7C1" w14:textId="13E4D047">
            <w:pPr>
              <w:rPr>
                <w:rFonts w:ascii="Garamond" w:hAnsi="Garamond"/>
              </w:rPr>
            </w:pPr>
            <w:r w:rsidRPr="791D4EC8">
              <w:rPr>
                <w:rFonts w:ascii="Garamond" w:hAnsi="Garamond"/>
              </w:rPr>
              <w:t>N/A</w:t>
            </w:r>
          </w:p>
        </w:tc>
      </w:tr>
    </w:tbl>
    <w:p w:rsidR="00DC6974" w:rsidP="007A7268" w:rsidRDefault="00DC6974" w14:paraId="0F4FA500" w14:textId="27BF11EF">
      <w:pPr>
        <w:ind w:left="720" w:hanging="720"/>
        <w:rPr>
          <w:rFonts w:ascii="Garamond" w:hAnsi="Garamond"/>
        </w:rPr>
      </w:pPr>
    </w:p>
    <w:p w:rsidR="00E1144B" w:rsidP="00C8675B" w:rsidRDefault="0549E74A" w14:paraId="5E877075" w14:textId="77777777">
      <w:pPr>
        <w:rPr>
          <w:rFonts w:ascii="Garamond" w:hAnsi="Garamond" w:cs="Arial"/>
        </w:rPr>
      </w:pPr>
      <w:r w:rsidRPr="4FF00C09">
        <w:rPr>
          <w:rFonts w:ascii="Garamond" w:hAnsi="Garamond" w:cs="Arial"/>
          <w:b/>
          <w:bCs/>
          <w:i/>
          <w:iCs/>
        </w:rPr>
        <w:t>Product Benefit to End User:</w:t>
      </w:r>
      <w:r w:rsidRPr="4FF00C09" w:rsidR="5F7B47CB">
        <w:rPr>
          <w:rFonts w:ascii="Garamond" w:hAnsi="Garamond" w:cs="Arial"/>
        </w:rPr>
        <w:t xml:space="preserve"> </w:t>
      </w:r>
    </w:p>
    <w:p w:rsidR="0CA43B41" w:rsidP="4FF00C09" w:rsidRDefault="458FA5A8" w14:paraId="0EEB5C63" w14:textId="2B6C9F3B">
      <w:pPr>
        <w:rPr>
          <w:rFonts w:ascii="Garamond" w:hAnsi="Garamond" w:eastAsia="Garamond" w:cs="Garamond"/>
        </w:rPr>
      </w:pPr>
      <w:r w:rsidRPr="129035FE">
        <w:rPr>
          <w:rFonts w:ascii="Garamond" w:hAnsi="Garamond" w:eastAsia="Garamond" w:cs="Garamond"/>
        </w:rPr>
        <w:t>The National Park</w:t>
      </w:r>
      <w:r w:rsidRPr="129035FE" w:rsidR="409ABEB1">
        <w:rPr>
          <w:rFonts w:ascii="Garamond" w:hAnsi="Garamond" w:eastAsia="Garamond" w:cs="Garamond"/>
        </w:rPr>
        <w:t xml:space="preserve"> </w:t>
      </w:r>
      <w:r w:rsidRPr="129035FE">
        <w:rPr>
          <w:rFonts w:ascii="Garamond" w:hAnsi="Garamond" w:eastAsia="Garamond" w:cs="Garamond"/>
        </w:rPr>
        <w:t xml:space="preserve">Service </w:t>
      </w:r>
      <w:r w:rsidRPr="129035FE" w:rsidR="71A3E2AE">
        <w:rPr>
          <w:rFonts w:ascii="Garamond" w:hAnsi="Garamond" w:eastAsia="Garamond" w:cs="Garamond"/>
        </w:rPr>
        <w:t xml:space="preserve">will use </w:t>
      </w:r>
      <w:r w:rsidRPr="129035FE">
        <w:rPr>
          <w:rFonts w:ascii="Garamond" w:hAnsi="Garamond" w:eastAsia="Garamond" w:cs="Garamond"/>
        </w:rPr>
        <w:t xml:space="preserve">end products to assist in </w:t>
      </w:r>
      <w:r w:rsidRPr="129035FE" w:rsidR="72884235">
        <w:rPr>
          <w:rFonts w:ascii="Garamond" w:hAnsi="Garamond" w:eastAsia="Garamond" w:cs="Garamond"/>
        </w:rPr>
        <w:t xml:space="preserve">shoreline management </w:t>
      </w:r>
      <w:r w:rsidRPr="129035FE">
        <w:rPr>
          <w:rFonts w:ascii="Garamond" w:hAnsi="Garamond" w:eastAsia="Garamond" w:cs="Garamond"/>
        </w:rPr>
        <w:t xml:space="preserve">planning and monitoring of high-erosion areas. </w:t>
      </w:r>
      <w:proofErr w:type="gramStart"/>
      <w:r w:rsidRPr="129035FE">
        <w:rPr>
          <w:rFonts w:ascii="Garamond" w:hAnsi="Garamond" w:eastAsia="Garamond" w:cs="Garamond"/>
        </w:rPr>
        <w:t>In order to</w:t>
      </w:r>
      <w:proofErr w:type="gramEnd"/>
      <w:r w:rsidRPr="129035FE">
        <w:rPr>
          <w:rFonts w:ascii="Garamond" w:hAnsi="Garamond" w:eastAsia="Garamond" w:cs="Garamond"/>
        </w:rPr>
        <w:t xml:space="preserve"> properly plan for erosion, the project partners need to better understand turbidity </w:t>
      </w:r>
      <w:r w:rsidRPr="129035FE" w:rsidR="5487AEC1">
        <w:rPr>
          <w:rFonts w:ascii="Garamond" w:hAnsi="Garamond" w:eastAsia="Garamond" w:cs="Garamond"/>
        </w:rPr>
        <w:t>and shoreline changes within</w:t>
      </w:r>
      <w:r w:rsidRPr="129035FE">
        <w:rPr>
          <w:rFonts w:ascii="Garamond" w:hAnsi="Garamond" w:eastAsia="Garamond" w:cs="Garamond"/>
        </w:rPr>
        <w:t xml:space="preserve"> the area. The end products </w:t>
      </w:r>
      <w:r w:rsidRPr="129035FE" w:rsidR="17E9D3E4">
        <w:rPr>
          <w:rFonts w:ascii="Garamond" w:hAnsi="Garamond" w:eastAsia="Garamond" w:cs="Garamond"/>
        </w:rPr>
        <w:t>includ</w:t>
      </w:r>
      <w:r w:rsidRPr="129035FE">
        <w:rPr>
          <w:rFonts w:ascii="Garamond" w:hAnsi="Garamond" w:eastAsia="Garamond" w:cs="Garamond"/>
        </w:rPr>
        <w:t>e</w:t>
      </w:r>
      <w:r w:rsidRPr="129035FE" w:rsidR="708B82A4">
        <w:rPr>
          <w:rFonts w:ascii="Garamond" w:hAnsi="Garamond" w:eastAsia="Garamond" w:cs="Garamond"/>
        </w:rPr>
        <w:t xml:space="preserve"> static</w:t>
      </w:r>
      <w:r w:rsidRPr="129035FE">
        <w:rPr>
          <w:rFonts w:ascii="Garamond" w:hAnsi="Garamond" w:eastAsia="Garamond" w:cs="Garamond"/>
        </w:rPr>
        <w:t xml:space="preserve"> maps to allow for more cost-efficient analysis of erosion, shoreline change </w:t>
      </w:r>
      <w:r w:rsidRPr="129035FE" w:rsidR="466CC44E">
        <w:rPr>
          <w:rFonts w:ascii="Garamond" w:hAnsi="Garamond" w:eastAsia="Garamond" w:cs="Garamond"/>
        </w:rPr>
        <w:t xml:space="preserve">results, </w:t>
      </w:r>
      <w:r w:rsidRPr="129035FE">
        <w:rPr>
          <w:rFonts w:ascii="Garamond" w:hAnsi="Garamond" w:eastAsia="Garamond" w:cs="Garamond"/>
        </w:rPr>
        <w:t xml:space="preserve">and turbidity </w:t>
      </w:r>
      <w:r w:rsidRPr="129035FE" w:rsidR="697073A4">
        <w:rPr>
          <w:rFonts w:ascii="Garamond" w:hAnsi="Garamond" w:eastAsia="Garamond" w:cs="Garamond"/>
        </w:rPr>
        <w:t xml:space="preserve">analysis </w:t>
      </w:r>
      <w:r w:rsidRPr="129035FE">
        <w:rPr>
          <w:rFonts w:ascii="Garamond" w:hAnsi="Garamond" w:eastAsia="Garamond" w:cs="Garamond"/>
        </w:rPr>
        <w:t xml:space="preserve">of Fire Island National Seashore. Additionally, the usage of high-resolution imagery will provide in-depth analysis of Hurricane Sandy’s impacts on the shoreline. This will help the National Park Service better understand </w:t>
      </w:r>
      <w:r w:rsidRPr="129035FE" w:rsidR="624B8691">
        <w:rPr>
          <w:rFonts w:ascii="Garamond" w:hAnsi="Garamond" w:eastAsia="Garamond" w:cs="Garamond"/>
        </w:rPr>
        <w:t xml:space="preserve">the </w:t>
      </w:r>
      <w:r w:rsidRPr="129035FE" w:rsidR="06F5491F">
        <w:rPr>
          <w:rFonts w:ascii="Garamond" w:hAnsi="Garamond" w:eastAsia="Garamond" w:cs="Garamond"/>
        </w:rPr>
        <w:t>long-term</w:t>
      </w:r>
      <w:r w:rsidRPr="129035FE" w:rsidR="116F3D8A">
        <w:rPr>
          <w:rFonts w:ascii="Garamond" w:hAnsi="Garamond" w:eastAsia="Garamond" w:cs="Garamond"/>
        </w:rPr>
        <w:t xml:space="preserve"> </w:t>
      </w:r>
      <w:r w:rsidRPr="129035FE" w:rsidR="624B8691">
        <w:rPr>
          <w:rFonts w:ascii="Garamond" w:hAnsi="Garamond" w:eastAsia="Garamond" w:cs="Garamond"/>
        </w:rPr>
        <w:t>impacts of H</w:t>
      </w:r>
      <w:r w:rsidRPr="129035FE">
        <w:rPr>
          <w:rFonts w:ascii="Garamond" w:hAnsi="Garamond" w:eastAsia="Garamond" w:cs="Garamond"/>
        </w:rPr>
        <w:t xml:space="preserve">urricane </w:t>
      </w:r>
      <w:r w:rsidRPr="129035FE" w:rsidR="7274CEF5">
        <w:rPr>
          <w:rFonts w:ascii="Garamond" w:hAnsi="Garamond" w:eastAsia="Garamond" w:cs="Garamond"/>
        </w:rPr>
        <w:t xml:space="preserve">Sandy </w:t>
      </w:r>
      <w:r w:rsidRPr="129035FE">
        <w:rPr>
          <w:rFonts w:ascii="Garamond" w:hAnsi="Garamond" w:eastAsia="Garamond" w:cs="Garamond"/>
        </w:rPr>
        <w:t>and plan for future natural disasters.</w:t>
      </w:r>
    </w:p>
    <w:p w:rsidRPr="00C8675B" w:rsidR="004D358F" w:rsidP="3408BCFB" w:rsidRDefault="004D358F" w14:paraId="72679EDF" w14:noSpellErr="1" w14:textId="4A1214C3">
      <w:pPr>
        <w:pStyle w:val="Normal"/>
        <w:rPr>
          <w:rFonts w:ascii="Garamond" w:hAnsi="Garamond" w:cs="Arial"/>
          <w:sz w:val="22"/>
          <w:szCs w:val="22"/>
        </w:rPr>
      </w:pPr>
    </w:p>
    <w:p w:rsidRPr="00CE4561" w:rsidR="00272CD9" w:rsidP="00272CD9" w:rsidRDefault="3557AFA2" w14:paraId="7D79AE23" w14:textId="40126725">
      <w:pPr>
        <w:pBdr>
          <w:bottom w:val="single" w:color="auto" w:sz="4" w:space="1"/>
        </w:pBdr>
        <w:rPr>
          <w:rFonts w:ascii="Garamond" w:hAnsi="Garamond"/>
        </w:rPr>
      </w:pPr>
      <w:r w:rsidRPr="76320F80">
        <w:rPr>
          <w:rFonts w:ascii="Garamond" w:hAnsi="Garamond"/>
          <w:b/>
          <w:bCs/>
        </w:rPr>
        <w:t>References</w:t>
      </w:r>
    </w:p>
    <w:p w:rsidR="3C50F187" w:rsidP="4FF00C09" w:rsidRDefault="5D739F93" w14:paraId="21A59A54" w14:textId="72FAA0BA">
      <w:pPr>
        <w:ind w:left="720" w:hanging="720"/>
      </w:pPr>
      <w:proofErr w:type="spellStart"/>
      <w:r w:rsidRPr="5ADA39AA">
        <w:rPr>
          <w:rFonts w:ascii="Garamond" w:hAnsi="Garamond" w:eastAsia="Garamond" w:cs="Garamond"/>
        </w:rPr>
        <w:t>Dogliotti</w:t>
      </w:r>
      <w:proofErr w:type="spellEnd"/>
      <w:r w:rsidRPr="5ADA39AA">
        <w:rPr>
          <w:rFonts w:ascii="Garamond" w:hAnsi="Garamond" w:eastAsia="Garamond" w:cs="Garamond"/>
        </w:rPr>
        <w:t xml:space="preserve">, A. I., Ruddick, K. G., </w:t>
      </w:r>
      <w:proofErr w:type="spellStart"/>
      <w:r w:rsidRPr="5ADA39AA">
        <w:rPr>
          <w:rFonts w:ascii="Garamond" w:hAnsi="Garamond" w:eastAsia="Garamond" w:cs="Garamond"/>
        </w:rPr>
        <w:t>Nechad</w:t>
      </w:r>
      <w:proofErr w:type="spellEnd"/>
      <w:r w:rsidRPr="5ADA39AA">
        <w:rPr>
          <w:rFonts w:ascii="Garamond" w:hAnsi="Garamond" w:eastAsia="Garamond" w:cs="Garamond"/>
        </w:rPr>
        <w:t xml:space="preserve">, B., </w:t>
      </w:r>
      <w:proofErr w:type="spellStart"/>
      <w:r w:rsidRPr="5ADA39AA">
        <w:rPr>
          <w:rFonts w:ascii="Garamond" w:hAnsi="Garamond" w:eastAsia="Garamond" w:cs="Garamond"/>
        </w:rPr>
        <w:t>Doxaran</w:t>
      </w:r>
      <w:proofErr w:type="spellEnd"/>
      <w:r w:rsidRPr="5ADA39AA">
        <w:rPr>
          <w:rFonts w:ascii="Garamond" w:hAnsi="Garamond" w:eastAsia="Garamond" w:cs="Garamond"/>
        </w:rPr>
        <w:t xml:space="preserve">, D., &amp; </w:t>
      </w:r>
      <w:proofErr w:type="spellStart"/>
      <w:r w:rsidRPr="5ADA39AA">
        <w:rPr>
          <w:rFonts w:ascii="Garamond" w:hAnsi="Garamond" w:eastAsia="Garamond" w:cs="Garamond"/>
        </w:rPr>
        <w:t>Knaeps</w:t>
      </w:r>
      <w:proofErr w:type="spellEnd"/>
      <w:r w:rsidRPr="5ADA39AA">
        <w:rPr>
          <w:rFonts w:ascii="Garamond" w:hAnsi="Garamond" w:eastAsia="Garamond" w:cs="Garamond"/>
        </w:rPr>
        <w:t xml:space="preserve">, E. (2015). A single algorithm to retrieve turbidity from </w:t>
      </w:r>
      <w:proofErr w:type="gramStart"/>
      <w:r w:rsidRPr="5ADA39AA">
        <w:rPr>
          <w:rFonts w:ascii="Garamond" w:hAnsi="Garamond" w:eastAsia="Garamond" w:cs="Garamond"/>
        </w:rPr>
        <w:t>remotely-sensed</w:t>
      </w:r>
      <w:proofErr w:type="gramEnd"/>
      <w:r w:rsidRPr="5ADA39AA">
        <w:rPr>
          <w:rFonts w:ascii="Garamond" w:hAnsi="Garamond" w:eastAsia="Garamond" w:cs="Garamond"/>
        </w:rPr>
        <w:t xml:space="preserve"> data in all coastal and estuarine waters. </w:t>
      </w:r>
      <w:r w:rsidRPr="5ADA39AA">
        <w:rPr>
          <w:rFonts w:ascii="Garamond" w:hAnsi="Garamond" w:eastAsia="Garamond" w:cs="Garamond"/>
          <w:i/>
          <w:iCs/>
        </w:rPr>
        <w:t>Remote Sensing of Environment</w:t>
      </w:r>
      <w:r w:rsidRPr="5ADA39AA">
        <w:rPr>
          <w:rFonts w:ascii="Garamond" w:hAnsi="Garamond" w:eastAsia="Garamond" w:cs="Garamond"/>
        </w:rPr>
        <w:t xml:space="preserve">, </w:t>
      </w:r>
      <w:r w:rsidRPr="5ADA39AA">
        <w:rPr>
          <w:rFonts w:ascii="Garamond" w:hAnsi="Garamond" w:eastAsia="Garamond" w:cs="Garamond"/>
          <w:i/>
          <w:iCs/>
        </w:rPr>
        <w:t>156</w:t>
      </w:r>
      <w:r w:rsidRPr="5ADA39AA">
        <w:rPr>
          <w:rFonts w:ascii="Garamond" w:hAnsi="Garamond" w:eastAsia="Garamond" w:cs="Garamond"/>
        </w:rPr>
        <w:t xml:space="preserve">, 157–168. </w:t>
      </w:r>
      <w:hyperlink r:id="rId11">
        <w:r w:rsidRPr="5ADA39AA">
          <w:rPr>
            <w:rStyle w:val="Hyperlink"/>
            <w:rFonts w:ascii="Garamond" w:hAnsi="Garamond" w:eastAsia="Garamond" w:cs="Garamond"/>
          </w:rPr>
          <w:t>https://doi.org/10.1016/j.rse.2014.09.020</w:t>
        </w:r>
      </w:hyperlink>
    </w:p>
    <w:p w:rsidR="5ADA39AA" w:rsidP="5ADA39AA" w:rsidRDefault="5ADA39AA" w14:paraId="04BA05D6" w14:textId="0BCA5CA0">
      <w:pPr>
        <w:ind w:left="720" w:hanging="720"/>
        <w:rPr>
          <w:rFonts w:ascii="Garamond" w:hAnsi="Garamond" w:eastAsia="Garamond" w:cs="Garamond"/>
        </w:rPr>
      </w:pPr>
    </w:p>
    <w:p w:rsidR="3C50F187" w:rsidP="4FF00C09" w:rsidRDefault="5D739F93" w14:paraId="6BA92A7A" w14:textId="665127C2">
      <w:pPr>
        <w:ind w:left="720" w:hanging="720"/>
      </w:pPr>
      <w:proofErr w:type="spellStart"/>
      <w:r w:rsidRPr="5ADA39AA">
        <w:rPr>
          <w:rFonts w:ascii="Garamond" w:hAnsi="Garamond" w:eastAsia="Garamond" w:cs="Garamond"/>
        </w:rPr>
        <w:t>Gobler</w:t>
      </w:r>
      <w:proofErr w:type="spellEnd"/>
      <w:r w:rsidRPr="5ADA39AA">
        <w:rPr>
          <w:rFonts w:ascii="Garamond" w:hAnsi="Garamond" w:eastAsia="Garamond" w:cs="Garamond"/>
        </w:rPr>
        <w:t xml:space="preserve">, C. J., Young, C. S., </w:t>
      </w:r>
      <w:proofErr w:type="spellStart"/>
      <w:r w:rsidRPr="5ADA39AA">
        <w:rPr>
          <w:rFonts w:ascii="Garamond" w:hAnsi="Garamond" w:eastAsia="Garamond" w:cs="Garamond"/>
        </w:rPr>
        <w:t>Goleski</w:t>
      </w:r>
      <w:proofErr w:type="spellEnd"/>
      <w:r w:rsidRPr="5ADA39AA">
        <w:rPr>
          <w:rFonts w:ascii="Garamond" w:hAnsi="Garamond" w:eastAsia="Garamond" w:cs="Garamond"/>
        </w:rPr>
        <w:t xml:space="preserve">, J., Stevens, A., </w:t>
      </w:r>
      <w:proofErr w:type="spellStart"/>
      <w:r w:rsidRPr="5ADA39AA">
        <w:rPr>
          <w:rFonts w:ascii="Garamond" w:hAnsi="Garamond" w:eastAsia="Garamond" w:cs="Garamond"/>
        </w:rPr>
        <w:t>Thickman</w:t>
      </w:r>
      <w:proofErr w:type="spellEnd"/>
      <w:r w:rsidRPr="5ADA39AA">
        <w:rPr>
          <w:rFonts w:ascii="Garamond" w:hAnsi="Garamond" w:eastAsia="Garamond" w:cs="Garamond"/>
        </w:rPr>
        <w:t xml:space="preserve">, J., Wallace, R. B., Curran, P., Koch, F., Kang, Y., Lusty, M. W., </w:t>
      </w:r>
      <w:proofErr w:type="spellStart"/>
      <w:r w:rsidRPr="5ADA39AA">
        <w:rPr>
          <w:rFonts w:ascii="Garamond" w:hAnsi="Garamond" w:eastAsia="Garamond" w:cs="Garamond"/>
        </w:rPr>
        <w:t>Hattenrath</w:t>
      </w:r>
      <w:proofErr w:type="spellEnd"/>
      <w:r w:rsidRPr="5ADA39AA">
        <w:rPr>
          <w:rFonts w:ascii="Garamond" w:hAnsi="Garamond" w:eastAsia="Garamond" w:cs="Garamond"/>
        </w:rPr>
        <w:t xml:space="preserve">-Lehmann, T. K., Langlois, K., &amp; Collier, J. L. (2019). Accidental ecosystem restoration? Assessing the estuary-wide impacts of a new ocean inlet created by Hurricane Sandy. </w:t>
      </w:r>
      <w:r w:rsidRPr="5ADA39AA">
        <w:rPr>
          <w:rFonts w:ascii="Garamond" w:hAnsi="Garamond" w:eastAsia="Garamond" w:cs="Garamond"/>
          <w:i/>
          <w:iCs/>
        </w:rPr>
        <w:t>Estuarine, Coastal and Shelf Science</w:t>
      </w:r>
      <w:r w:rsidRPr="5ADA39AA">
        <w:rPr>
          <w:rFonts w:ascii="Garamond" w:hAnsi="Garamond" w:eastAsia="Garamond" w:cs="Garamond"/>
        </w:rPr>
        <w:t xml:space="preserve">, </w:t>
      </w:r>
      <w:r w:rsidRPr="5ADA39AA">
        <w:rPr>
          <w:rFonts w:ascii="Garamond" w:hAnsi="Garamond" w:eastAsia="Garamond" w:cs="Garamond"/>
          <w:i/>
          <w:iCs/>
        </w:rPr>
        <w:t>221</w:t>
      </w:r>
      <w:r w:rsidRPr="5ADA39AA">
        <w:rPr>
          <w:rFonts w:ascii="Garamond" w:hAnsi="Garamond" w:eastAsia="Garamond" w:cs="Garamond"/>
        </w:rPr>
        <w:t xml:space="preserve">, 132–146. </w:t>
      </w:r>
      <w:hyperlink r:id="rId12">
        <w:r w:rsidRPr="5ADA39AA">
          <w:rPr>
            <w:rStyle w:val="Hyperlink"/>
            <w:rFonts w:ascii="Garamond" w:hAnsi="Garamond" w:eastAsia="Garamond" w:cs="Garamond"/>
          </w:rPr>
          <w:t>https://doi.org/10.1016/j.ecss.2019.02.040</w:t>
        </w:r>
      </w:hyperlink>
    </w:p>
    <w:p w:rsidR="5ADA39AA" w:rsidP="5ADA39AA" w:rsidRDefault="5ADA39AA" w14:paraId="5DA390A1" w14:textId="5848B0FA">
      <w:pPr>
        <w:ind w:left="720" w:hanging="720"/>
        <w:rPr>
          <w:rFonts w:ascii="Garamond" w:hAnsi="Garamond" w:eastAsia="Garamond" w:cs="Garamond"/>
        </w:rPr>
      </w:pPr>
    </w:p>
    <w:p w:rsidR="69A3346E" w:rsidP="129035FE" w:rsidRDefault="69A3346E" w14:paraId="0C508BA6" w14:textId="40B7EC80">
      <w:pPr>
        <w:spacing w:after="200" w:line="276" w:lineRule="auto"/>
        <w:ind w:left="720" w:hanging="720"/>
        <w:rPr>
          <w:rFonts w:ascii="Garamond" w:hAnsi="Garamond" w:eastAsia="Garamond" w:cs="Garamond"/>
        </w:rPr>
      </w:pPr>
      <w:r w:rsidRPr="129035FE">
        <w:rPr>
          <w:rFonts w:ascii="Garamond" w:hAnsi="Garamond" w:eastAsia="Garamond" w:cs="Garamond"/>
          <w:i/>
          <w:iCs/>
          <w:color w:val="000000" w:themeColor="text1"/>
        </w:rPr>
        <w:t>Great South Bay Buoy #1</w:t>
      </w:r>
      <w:r w:rsidRPr="129035FE">
        <w:rPr>
          <w:rFonts w:ascii="Garamond" w:hAnsi="Garamond" w:eastAsia="Garamond" w:cs="Garamond"/>
          <w:color w:val="000000" w:themeColor="text1"/>
        </w:rPr>
        <w:t>. Stonybrook University Weather. (n.d.). Retrieved October</w:t>
      </w:r>
      <w:r w:rsidRPr="129035FE" w:rsidR="38EB7835">
        <w:rPr>
          <w:rFonts w:ascii="Garamond" w:hAnsi="Garamond" w:eastAsia="Garamond" w:cs="Garamond"/>
          <w:color w:val="000000" w:themeColor="text1"/>
        </w:rPr>
        <w:t xml:space="preserve"> </w:t>
      </w:r>
      <w:r w:rsidRPr="129035FE">
        <w:rPr>
          <w:rFonts w:ascii="Garamond" w:hAnsi="Garamond" w:eastAsia="Garamond" w:cs="Garamond"/>
          <w:color w:val="000000" w:themeColor="text1"/>
        </w:rPr>
        <w:t>1,</w:t>
      </w:r>
      <w:r w:rsidRPr="129035FE" w:rsidR="1235E687">
        <w:rPr>
          <w:rFonts w:ascii="Garamond" w:hAnsi="Garamond" w:eastAsia="Garamond" w:cs="Garamond"/>
          <w:color w:val="000000" w:themeColor="text1"/>
        </w:rPr>
        <w:t xml:space="preserve"> </w:t>
      </w:r>
      <w:r w:rsidRPr="129035FE">
        <w:rPr>
          <w:rFonts w:ascii="Garamond" w:hAnsi="Garamond" w:eastAsia="Garamond" w:cs="Garamond"/>
          <w:color w:val="000000" w:themeColor="text1"/>
        </w:rPr>
        <w:t>2021,</w:t>
      </w:r>
      <w:r w:rsidRPr="129035FE" w:rsidR="5B78F308">
        <w:rPr>
          <w:rFonts w:ascii="Garamond" w:hAnsi="Garamond" w:eastAsia="Garamond" w:cs="Garamond"/>
          <w:color w:val="000000" w:themeColor="text1"/>
        </w:rPr>
        <w:t xml:space="preserve"> </w:t>
      </w:r>
      <w:r w:rsidRPr="129035FE">
        <w:rPr>
          <w:rFonts w:ascii="Garamond" w:hAnsi="Garamond" w:eastAsia="Garamond" w:cs="Garamond"/>
          <w:color w:val="000000" w:themeColor="text1"/>
        </w:rPr>
        <w:t>from</w:t>
      </w:r>
      <w:r w:rsidRPr="129035FE" w:rsidR="20D54E23">
        <w:rPr>
          <w:rFonts w:ascii="Garamond" w:hAnsi="Garamond" w:eastAsia="Garamond" w:cs="Garamond"/>
          <w:color w:val="000000" w:themeColor="text1"/>
        </w:rPr>
        <w:t xml:space="preserve"> </w:t>
      </w:r>
      <w:hyperlink r:id="rId13">
        <w:r w:rsidRPr="129035FE">
          <w:rPr>
            <w:rStyle w:val="Hyperlink"/>
            <w:rFonts w:ascii="Garamond" w:hAnsi="Garamond" w:eastAsia="Garamond" w:cs="Garamond"/>
          </w:rPr>
          <w:t>https://you.stonybrook.edu/weather/products/great-south-bay-buoy-1/</w:t>
        </w:r>
      </w:hyperlink>
      <w:r w:rsidRPr="129035FE">
        <w:rPr>
          <w:rFonts w:ascii="Garamond" w:hAnsi="Garamond" w:eastAsia="Garamond" w:cs="Garamond"/>
          <w:color w:val="000000" w:themeColor="text1"/>
        </w:rPr>
        <w:t>.</w:t>
      </w:r>
    </w:p>
    <w:p w:rsidR="3C50F187" w:rsidP="4FF00C09" w:rsidRDefault="5D739F93" w14:paraId="0822194D" w14:textId="1864FA8F">
      <w:pPr>
        <w:ind w:left="720" w:hanging="720"/>
      </w:pPr>
      <w:proofErr w:type="spellStart"/>
      <w:r w:rsidRPr="5ADA39AA">
        <w:rPr>
          <w:rFonts w:ascii="Garamond" w:hAnsi="Garamond" w:eastAsia="Garamond" w:cs="Garamond"/>
        </w:rPr>
        <w:t>Hapke</w:t>
      </w:r>
      <w:proofErr w:type="spellEnd"/>
      <w:r w:rsidRPr="5ADA39AA">
        <w:rPr>
          <w:rFonts w:ascii="Garamond" w:hAnsi="Garamond" w:eastAsia="Garamond" w:cs="Garamond"/>
        </w:rPr>
        <w:t xml:space="preserve">, C., Brenner, O., </w:t>
      </w:r>
      <w:proofErr w:type="spellStart"/>
      <w:r w:rsidRPr="5ADA39AA">
        <w:rPr>
          <w:rFonts w:ascii="Garamond" w:hAnsi="Garamond" w:eastAsia="Garamond" w:cs="Garamond"/>
        </w:rPr>
        <w:t>Hehre</w:t>
      </w:r>
      <w:proofErr w:type="spellEnd"/>
      <w:r w:rsidRPr="5ADA39AA">
        <w:rPr>
          <w:rFonts w:ascii="Garamond" w:hAnsi="Garamond" w:eastAsia="Garamond" w:cs="Garamond"/>
        </w:rPr>
        <w:t xml:space="preserve">, R., &amp; Reynolds, B. J. (n.d.). </w:t>
      </w:r>
      <w:r w:rsidRPr="5ADA39AA">
        <w:rPr>
          <w:rFonts w:ascii="Garamond" w:hAnsi="Garamond" w:eastAsia="Garamond" w:cs="Garamond"/>
          <w:i/>
          <w:iCs/>
        </w:rPr>
        <w:t>Coastal Change from Hurricane Sandy and the 2012– 13 Winter Storm Season: Fire Island, New York</w:t>
      </w:r>
      <w:r w:rsidRPr="5ADA39AA">
        <w:rPr>
          <w:rFonts w:ascii="Garamond" w:hAnsi="Garamond" w:eastAsia="Garamond" w:cs="Garamond"/>
        </w:rPr>
        <w:t xml:space="preserve">. </w:t>
      </w:r>
      <w:hyperlink r:id="rId14">
        <w:r w:rsidRPr="5ADA39AA">
          <w:rPr>
            <w:rStyle w:val="Hyperlink"/>
            <w:rFonts w:ascii="Garamond" w:hAnsi="Garamond" w:eastAsia="Garamond" w:cs="Garamond"/>
          </w:rPr>
          <w:t>https://pubs.usgs.gov/of/2013/1231/pdf/ofr2013-1231.pdf</w:t>
        </w:r>
      </w:hyperlink>
    </w:p>
    <w:p w:rsidR="5ADA39AA" w:rsidP="5ADA39AA" w:rsidRDefault="5ADA39AA" w14:paraId="23B10928" w14:textId="4EF38501">
      <w:pPr>
        <w:ind w:left="720" w:hanging="720"/>
        <w:rPr>
          <w:rFonts w:ascii="Garamond" w:hAnsi="Garamond" w:eastAsia="Garamond" w:cs="Garamond"/>
        </w:rPr>
      </w:pPr>
    </w:p>
    <w:p w:rsidR="3C50F187" w:rsidP="4FF00C09" w:rsidRDefault="5D739F93" w14:paraId="4FDFBDEC" w14:textId="79E10643">
      <w:pPr>
        <w:ind w:left="720" w:hanging="720"/>
      </w:pPr>
      <w:r w:rsidRPr="030882C7" w:rsidR="6ACB8BFD">
        <w:rPr>
          <w:rFonts w:ascii="Garamond" w:hAnsi="Garamond" w:eastAsia="Garamond" w:cs="Garamond"/>
        </w:rPr>
        <w:t>Hapke</w:t>
      </w:r>
      <w:r w:rsidRPr="030882C7" w:rsidR="6ACB8BFD">
        <w:rPr>
          <w:rFonts w:ascii="Garamond" w:hAnsi="Garamond" w:eastAsia="Garamond" w:cs="Garamond"/>
        </w:rPr>
        <w:t xml:space="preserve">, C. J., Lentz, E. E., </w:t>
      </w:r>
      <w:proofErr w:type="spellStart"/>
      <w:r w:rsidRPr="030882C7" w:rsidR="6ACB8BFD">
        <w:rPr>
          <w:rFonts w:ascii="Garamond" w:hAnsi="Garamond" w:eastAsia="Garamond" w:cs="Garamond"/>
        </w:rPr>
        <w:t>Gayes</w:t>
      </w:r>
      <w:proofErr w:type="spellEnd"/>
      <w:r w:rsidRPr="030882C7" w:rsidR="6ACB8BFD">
        <w:rPr>
          <w:rFonts w:ascii="Garamond" w:hAnsi="Garamond" w:eastAsia="Garamond" w:cs="Garamond"/>
        </w:rPr>
        <w:t xml:space="preserve">, P. T., McCoy, C. A., </w:t>
      </w:r>
      <w:r w:rsidRPr="030882C7" w:rsidR="6ACB8BFD">
        <w:rPr>
          <w:rFonts w:ascii="Garamond" w:hAnsi="Garamond" w:eastAsia="Garamond" w:cs="Garamond"/>
        </w:rPr>
        <w:t>Hehre</w:t>
      </w:r>
      <w:r w:rsidRPr="030882C7" w:rsidR="6ACB8BFD">
        <w:rPr>
          <w:rFonts w:ascii="Garamond" w:hAnsi="Garamond" w:eastAsia="Garamond" w:cs="Garamond"/>
        </w:rPr>
        <w:t xml:space="preserve">, R., Schwab, W. C., &amp; Williams, S. J. (2010). A Review of Sediment Budget Imbalances along Fire Island, New York: Can Nearshore Geologic Framework and Patterns of Shoreline Change Explain the Deficit?. </w:t>
      </w:r>
      <w:r w:rsidRPr="030882C7" w:rsidR="6ACB8BFD">
        <w:rPr>
          <w:rFonts w:ascii="Garamond" w:hAnsi="Garamond" w:eastAsia="Garamond" w:cs="Garamond"/>
          <w:i w:val="1"/>
          <w:iCs w:val="1"/>
        </w:rPr>
        <w:t>Journal of Coastal Research</w:t>
      </w:r>
      <w:r w:rsidRPr="030882C7" w:rsidR="6ACB8BFD">
        <w:rPr>
          <w:rFonts w:ascii="Garamond" w:hAnsi="Garamond" w:eastAsia="Garamond" w:cs="Garamond"/>
        </w:rPr>
        <w:t xml:space="preserve">, </w:t>
      </w:r>
      <w:r w:rsidRPr="030882C7" w:rsidR="6ACB8BFD">
        <w:rPr>
          <w:rFonts w:ascii="Garamond" w:hAnsi="Garamond" w:eastAsia="Garamond" w:cs="Garamond"/>
          <w:i w:val="1"/>
          <w:iCs w:val="1"/>
        </w:rPr>
        <w:t>26</w:t>
      </w:r>
      <w:r w:rsidRPr="030882C7" w:rsidR="6ACB8BFD">
        <w:rPr>
          <w:rFonts w:ascii="Garamond" w:hAnsi="Garamond" w:eastAsia="Garamond" w:cs="Garamond"/>
        </w:rPr>
        <w:t xml:space="preserve">(3 (263)), 510–522. </w:t>
      </w:r>
      <w:hyperlink r:id="Re2ac4384ce544581">
        <w:r w:rsidRPr="030882C7" w:rsidR="6ACB8BFD">
          <w:rPr>
            <w:rStyle w:val="Hyperlink"/>
            <w:rFonts w:ascii="Garamond" w:hAnsi="Garamond" w:eastAsia="Garamond" w:cs="Garamond"/>
          </w:rPr>
          <w:t>https://doi.org/10.2112/08-1140.1</w:t>
        </w:r>
      </w:hyperlink>
    </w:p>
    <w:p w:rsidR="5ADA39AA" w:rsidP="5ADA39AA" w:rsidRDefault="5ADA39AA" w14:paraId="54C2D313" w14:textId="7FD8CBB8">
      <w:pPr>
        <w:ind w:left="720" w:hanging="720"/>
        <w:rPr>
          <w:rFonts w:ascii="Garamond" w:hAnsi="Garamond" w:eastAsia="Garamond" w:cs="Garamond"/>
        </w:rPr>
      </w:pPr>
    </w:p>
    <w:p w:rsidR="3C50F187" w:rsidP="4FF00C09" w:rsidRDefault="3C50F187" w14:paraId="62CF1CC4" w14:textId="2B34D888">
      <w:pPr>
        <w:ind w:left="720" w:hanging="720"/>
      </w:pPr>
      <w:r w:rsidRPr="4FF00C09">
        <w:rPr>
          <w:rFonts w:ascii="Garamond" w:hAnsi="Garamond" w:eastAsia="Garamond" w:cs="Garamond"/>
        </w:rPr>
        <w:t xml:space="preserve">Schwab, W. C., Baldwin, W. E., Warner, J. C., List, J. H., Denny, J. F., </w:t>
      </w:r>
      <w:proofErr w:type="spellStart"/>
      <w:r w:rsidRPr="4FF00C09">
        <w:rPr>
          <w:rFonts w:ascii="Garamond" w:hAnsi="Garamond" w:eastAsia="Garamond" w:cs="Garamond"/>
        </w:rPr>
        <w:t>Liste</w:t>
      </w:r>
      <w:proofErr w:type="spellEnd"/>
      <w:r w:rsidRPr="4FF00C09">
        <w:rPr>
          <w:rFonts w:ascii="Garamond" w:hAnsi="Garamond" w:eastAsia="Garamond" w:cs="Garamond"/>
        </w:rPr>
        <w:t xml:space="preserve">, M., &amp; </w:t>
      </w:r>
      <w:proofErr w:type="spellStart"/>
      <w:r w:rsidRPr="4FF00C09">
        <w:rPr>
          <w:rFonts w:ascii="Garamond" w:hAnsi="Garamond" w:eastAsia="Garamond" w:cs="Garamond"/>
        </w:rPr>
        <w:t>Safak</w:t>
      </w:r>
      <w:proofErr w:type="spellEnd"/>
      <w:r w:rsidRPr="4FF00C09">
        <w:rPr>
          <w:rFonts w:ascii="Garamond" w:hAnsi="Garamond" w:eastAsia="Garamond" w:cs="Garamond"/>
        </w:rPr>
        <w:t xml:space="preserve">, I. (2017). Change in morphology and modern sediment thickness on the inner continental shelf offshore of Fire Island, New York between 2011 and 2014: Analysis of hurricane impact. </w:t>
      </w:r>
      <w:r w:rsidRPr="4FF00C09">
        <w:rPr>
          <w:rFonts w:ascii="Garamond" w:hAnsi="Garamond" w:eastAsia="Garamond" w:cs="Garamond"/>
          <w:i/>
          <w:iCs/>
        </w:rPr>
        <w:t>Marine Geology</w:t>
      </w:r>
      <w:r w:rsidRPr="4FF00C09">
        <w:rPr>
          <w:rFonts w:ascii="Garamond" w:hAnsi="Garamond" w:eastAsia="Garamond" w:cs="Garamond"/>
        </w:rPr>
        <w:t xml:space="preserve">, </w:t>
      </w:r>
      <w:r w:rsidRPr="4FF00C09">
        <w:rPr>
          <w:rFonts w:ascii="Garamond" w:hAnsi="Garamond" w:eastAsia="Garamond" w:cs="Garamond"/>
          <w:i/>
          <w:iCs/>
        </w:rPr>
        <w:t>391</w:t>
      </w:r>
      <w:r w:rsidRPr="4FF00C09">
        <w:rPr>
          <w:rFonts w:ascii="Garamond" w:hAnsi="Garamond" w:eastAsia="Garamond" w:cs="Garamond"/>
        </w:rPr>
        <w:t xml:space="preserve">, 48–64. </w:t>
      </w:r>
      <w:hyperlink r:id="rId16">
        <w:r w:rsidRPr="4FF00C09">
          <w:rPr>
            <w:rStyle w:val="Hyperlink"/>
            <w:rFonts w:ascii="Garamond" w:hAnsi="Garamond" w:eastAsia="Garamond" w:cs="Garamond"/>
          </w:rPr>
          <w:t>https://doi.org/10.1016/j.margeo.2017.07.010</w:t>
        </w:r>
      </w:hyperlink>
    </w:p>
    <w:p w:rsidR="4FF00C09" w:rsidP="4FF00C09" w:rsidRDefault="4FF00C09" w14:paraId="76328108" w14:textId="529AC05E">
      <w:pPr>
        <w:rPr>
          <w:rFonts w:ascii="Garamond" w:hAnsi="Garamond"/>
          <w:b/>
          <w:bCs/>
        </w:rPr>
      </w:pPr>
    </w:p>
    <w:sectPr w:rsidR="4FF00C09" w:rsidSect="006958CB">
      <w:headerReference w:type="default" r:id="rId17"/>
      <w:footerReference w:type="even" r:id="rId18"/>
      <w:footerReference w:type="default" r:id="rId19"/>
      <w:headerReference w:type="first" r:id="rId20"/>
      <w:footerReference w:type="first" r:id="rId21"/>
      <w:pgSz w:w="12240" w:h="15840" w:orient="portrait"/>
      <w:pgMar w:top="1440" w:right="1440" w:bottom="1440" w:left="1440" w:header="720" w:footer="720" w:gutter="0"/>
      <w:cols w:space="720"/>
      <w:titlePg/>
      <w:docGrid w:linePitch="360"/>
    </w:sectPr>
  </w:body>
</w:document>
</file>

<file path=word/endnotes.xml><?xml version="1.0" encoding="utf-8"?>
<w:endnote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p14">
  <w:endnote w:type="separator" w:id="-1">
    <w:p w:rsidR="00EA0610" w:rsidP="00DB5E53" w:rsidRDefault="00EA0610" w14:paraId="4546B581" w14:textId="77777777">
      <w:r>
        <w:separator/>
      </w:r>
    </w:p>
  </w:endnote>
  <w:endnote w:type="continuationSeparator" w:id="0">
    <w:p w:rsidR="00EA0610" w:rsidP="00DB5E53" w:rsidRDefault="00EA0610" w14:paraId="5EC64A17" w14:textId="77777777">
      <w:r>
        <w:continuationSeparator/>
      </w:r>
    </w:p>
  </w:endnote>
</w:endnotes>
</file>

<file path=word/fontTable.xml><?xml version="1.0" encoding="utf-8"?>
<w:font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mc:Ignorable="w14 w15 w16se w16cid w16 w16cex">
  <w:font w:name="Symbol">
    <w:panose1 w:val="05050102010706020507"/>
    <w:charset w:val="02"/>
    <w:family w:val="roman"/>
    <w:pitch w:val="variable"/>
    <w:sig w:usb0="00000000" w:usb1="10000000" w:usb2="00000000" w:usb3="00000000" w:csb0="80000000" w:csb1="00000000"/>
  </w:font>
  <w:font w:name="Times New Roman">
    <w:panose1 w:val="02020603050405020304"/>
    <w:charset w:val="00"/>
    <w:family w:val="roman"/>
    <w:pitch w:val="variable"/>
    <w:sig w:usb0="E0002EFF" w:usb1="C000785B" w:usb2="00000009" w:usb3="00000000" w:csb0="000001FF" w:csb1="00000000"/>
  </w:font>
  <w:font w:name="Courier New">
    <w:panose1 w:val="02070309020205020404"/>
    <w:charset w:val="00"/>
    <w:family w:val="modern"/>
    <w:pitch w:val="fixed"/>
    <w:sig w:usb0="E0002EFF" w:usb1="C0007843" w:usb2="00000009" w:usb3="00000000" w:csb0="000001FF" w:csb1="00000000"/>
  </w:font>
  <w:font w:name="Wingdings">
    <w:panose1 w:val="05000000000000000000"/>
    <w:charset w:val="02"/>
    <w:family w:val="auto"/>
    <w:pitch w:val="variable"/>
    <w:sig w:usb0="00000000" w:usb1="10000000" w:usb2="00000000" w:usb3="00000000" w:csb0="80000000" w:csb1="00000000"/>
  </w:font>
  <w:font w:name="Century Gothic">
    <w:panose1 w:val="020B0502020202020204"/>
    <w:charset w:val="00"/>
    <w:family w:val="swiss"/>
    <w:pitch w:val="variable"/>
    <w:sig w:usb0="00000287" w:usb1="00000000" w:usb2="00000000" w:usb3="00000000" w:csb0="0000009F" w:csb1="00000000"/>
  </w:font>
  <w:font w:name="Tahoma">
    <w:panose1 w:val="020B0604030504040204"/>
    <w:charset w:val="00"/>
    <w:family w:val="swiss"/>
    <w:pitch w:val="variable"/>
    <w:sig w:usb0="E1002EFF" w:usb1="C000605B" w:usb2="00000029" w:usb3="00000000" w:csb0="000101FF" w:csb1="00000000"/>
  </w:font>
  <w:font w:name="Garamond">
    <w:panose1 w:val="02020404030301010803"/>
    <w:charset w:val="00"/>
    <w:family w:val="roman"/>
    <w:pitch w:val="variable"/>
    <w:sig w:usb0="00000287" w:usb1="00000000" w:usb2="00000000" w:usb3="00000000" w:csb0="0000009F" w:csb1="00000000"/>
  </w:font>
  <w:font w:name="Arial">
    <w:panose1 w:val="020B0604020202020204"/>
    <w:charset w:val="00"/>
    <w:family w:val="swiss"/>
    <w:pitch w:val="variable"/>
    <w:sig w:usb0="E0002EFF" w:usb1="C000785B" w:usb2="00000009" w:usb3="00000000" w:csb0="000001FF" w:csb1="00000000"/>
  </w:font>
  <w:font w:name="Cambria">
    <w:panose1 w:val="02040503050406030204"/>
    <w:charset w:val="00"/>
    <w:family w:val="roman"/>
    <w:pitch w:val="variable"/>
    <w:sig w:usb0="E00006FF" w:usb1="420024FF" w:usb2="02000000" w:usb3="00000000" w:csb0="0000019F" w:csb1="00000000"/>
  </w:font>
  <w:font w:name="Calibri">
    <w:panose1 w:val="020F0502020204030204"/>
    <w:charset w:val="00"/>
    <w:family w:val="swiss"/>
    <w:pitch w:val="variable"/>
    <w:sig w:usb0="E4002EFF" w:usb1="C000247B" w:usb2="00000009" w:usb3="00000000" w:csb0="000001FF" w:csb1="00000000"/>
  </w:font>
</w:fonts>
</file>

<file path=word/footer1.xml><?xml version="1.0" encoding="utf-8"?>
<w:ftr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p14">
  <w:sdt>
    <w:sdtPr>
      <w:rPr>
        <w:rStyle w:val="PageNumber"/>
      </w:rPr>
      <w:id w:val="-626775813"/>
      <w:docPartObj>
        <w:docPartGallery w:val="Page Numbers (Bottom of Page)"/>
        <w:docPartUnique/>
      </w:docPartObj>
    </w:sdtPr>
    <w:sdtEndPr>
      <w:rPr>
        <w:rStyle w:val="PageNumber"/>
      </w:rPr>
    </w:sdtEndPr>
    <w:sdtContent>
      <w:p w:rsidR="006958CB" w:rsidP="00BF4D94" w:rsidRDefault="006958CB" w14:paraId="4EF389CB" w14:textId="69E76675">
        <w:pPr>
          <w:pStyle w:val="Footer"/>
          <w:framePr w:wrap="none" w:hAnchor="margin" w:vAnchor="text" w:xAlign="center" w:y="1"/>
          <w:rPr>
            <w:rStyle w:val="PageNumber"/>
          </w:rPr>
        </w:pPr>
        <w:r>
          <w:rPr>
            <w:rStyle w:val="PageNumber"/>
          </w:rPr>
          <w:fldChar w:fldCharType="begin"/>
        </w:r>
        <w:r>
          <w:rPr>
            <w:rStyle w:val="PageNumber"/>
          </w:rPr>
          <w:instrText xml:space="preserve"> PAGE </w:instrText>
        </w:r>
        <w:r>
          <w:rPr>
            <w:rStyle w:val="PageNumber"/>
          </w:rPr>
          <w:fldChar w:fldCharType="end"/>
        </w:r>
      </w:p>
    </w:sdtContent>
  </w:sdt>
  <w:p w:rsidR="006958CB" w:rsidRDefault="006958CB" w14:paraId="37478CDB" w14:textId="77777777">
    <w:pPr>
      <w:pStyle w:val="Footer"/>
    </w:pPr>
  </w:p>
</w:ftr>
</file>

<file path=word/footer2.xml><?xml version="1.0" encoding="utf-8"?>
<w:ftr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p14">
  <w:sdt>
    <w:sdtPr>
      <w:rPr>
        <w:rStyle w:val="PageNumber"/>
        <w:rFonts w:ascii="Garamond" w:hAnsi="Garamond"/>
      </w:rPr>
      <w:id w:val="-802389892"/>
      <w:docPartObj>
        <w:docPartGallery w:val="Page Numbers (Bottom of Page)"/>
        <w:docPartUnique/>
      </w:docPartObj>
    </w:sdtPr>
    <w:sdtEndPr>
      <w:rPr>
        <w:rStyle w:val="PageNumber"/>
      </w:rPr>
    </w:sdtEndPr>
    <w:sdtContent>
      <w:p w:rsidRPr="006958CB" w:rsidR="006958CB" w:rsidP="00BF4D94" w:rsidRDefault="006958CB" w14:paraId="6C4937AE" w14:textId="7F1CE4A7">
        <w:pPr>
          <w:pStyle w:val="Footer"/>
          <w:framePr w:wrap="none" w:hAnchor="margin" w:vAnchor="text" w:xAlign="center" w:y="1"/>
          <w:rPr>
            <w:rStyle w:val="PageNumber"/>
            <w:rFonts w:ascii="Garamond" w:hAnsi="Garamond"/>
          </w:rPr>
        </w:pPr>
        <w:r w:rsidRPr="006958CB">
          <w:rPr>
            <w:rStyle w:val="PageNumber"/>
            <w:rFonts w:ascii="Garamond" w:hAnsi="Garamond"/>
          </w:rPr>
          <w:fldChar w:fldCharType="begin"/>
        </w:r>
        <w:r w:rsidRPr="006958CB">
          <w:rPr>
            <w:rStyle w:val="PageNumber"/>
            <w:rFonts w:ascii="Garamond" w:hAnsi="Garamond"/>
          </w:rPr>
          <w:instrText xml:space="preserve"> PAGE </w:instrText>
        </w:r>
        <w:r w:rsidRPr="006958CB">
          <w:rPr>
            <w:rStyle w:val="PageNumber"/>
            <w:rFonts w:ascii="Garamond" w:hAnsi="Garamond"/>
          </w:rPr>
          <w:fldChar w:fldCharType="separate"/>
        </w:r>
        <w:r w:rsidR="00FE60DB">
          <w:rPr>
            <w:rStyle w:val="PageNumber"/>
            <w:rFonts w:ascii="Garamond" w:hAnsi="Garamond"/>
            <w:noProof/>
          </w:rPr>
          <w:t>2</w:t>
        </w:r>
        <w:r w:rsidRPr="006958CB">
          <w:rPr>
            <w:rStyle w:val="PageNumber"/>
            <w:rFonts w:ascii="Garamond" w:hAnsi="Garamond"/>
          </w:rPr>
          <w:fldChar w:fldCharType="end"/>
        </w:r>
      </w:p>
    </w:sdtContent>
  </w:sdt>
  <w:p w:rsidRPr="006958CB" w:rsidR="006958CB" w:rsidRDefault="006958CB" w14:paraId="4580765A" w14:textId="77777777">
    <w:pPr>
      <w:pStyle w:val="Footer"/>
      <w:rPr>
        <w:rFonts w:ascii="Garamond" w:hAnsi="Garamond"/>
      </w:rPr>
    </w:pPr>
  </w:p>
</w:ftr>
</file>

<file path=word/footer3.xml><?xml version="1.0" encoding="utf-8"?>
<w:ftr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p14">
  <w:p w:rsidRPr="006958CB" w:rsidR="006958CB" w:rsidP="006958CB" w:rsidRDefault="006958CB" w14:paraId="18612A67" w14:textId="62A45E73">
    <w:pPr>
      <w:pStyle w:val="Footer"/>
      <w:jc w:val="center"/>
      <w:rPr>
        <w:rFonts w:ascii="Garamond" w:hAnsi="Garamond"/>
      </w:rPr>
    </w:pPr>
    <w:r>
      <w:rPr>
        <w:rFonts w:ascii="Garamond" w:hAnsi="Garamond"/>
      </w:rPr>
      <w:t>1</w:t>
    </w:r>
  </w:p>
</w:ftr>
</file>

<file path=word/footnotes.xml><?xml version="1.0" encoding="utf-8"?>
<w:footnote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p14">
  <w:footnote w:type="separator" w:id="-1">
    <w:p w:rsidR="00EA0610" w:rsidP="00DB5E53" w:rsidRDefault="00EA0610" w14:paraId="47975322" w14:textId="77777777">
      <w:r>
        <w:separator/>
      </w:r>
    </w:p>
  </w:footnote>
  <w:footnote w:type="continuationSeparator" w:id="0">
    <w:p w:rsidR="00EA0610" w:rsidP="00DB5E53" w:rsidRDefault="00EA0610" w14:paraId="76B5F1CC" w14:textId="77777777">
      <w:r>
        <w:continuationSeparator/>
      </w:r>
    </w:p>
  </w:footnote>
</w:footnotes>
</file>

<file path=word/header1.xml><?xml version="1.0" encoding="utf-8"?>
<w:hdr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p14">
  <w:p w:rsidRPr="006958CB" w:rsidR="006958CB" w:rsidP="006958CB" w:rsidRDefault="006958CB" w14:paraId="02BF5250" w14:textId="77777777">
    <w:pPr>
      <w:pStyle w:val="Header"/>
      <w:jc w:val="right"/>
      <w:rPr>
        <w:rFonts w:ascii="Garamond" w:hAnsi="Garamond"/>
        <w:i/>
        <w:sz w:val="24"/>
        <w:szCs w:val="24"/>
      </w:rPr>
    </w:pPr>
  </w:p>
</w:hdr>
</file>

<file path=word/header2.xml><?xml version="1.0" encoding="utf-8"?>
<w:hdr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p14">
  <w:p w:rsidRPr="004077CB" w:rsidR="00C07A1A" w:rsidP="00C07A1A" w:rsidRDefault="00C07A1A" w14:paraId="4D7DA686" w14:textId="77777777">
    <w:pPr>
      <w:jc w:val="right"/>
      <w:rPr>
        <w:rFonts w:ascii="Garamond" w:hAnsi="Garamond"/>
        <w:b/>
        <w:sz w:val="24"/>
        <w:szCs w:val="24"/>
      </w:rPr>
    </w:pPr>
    <w:r w:rsidRPr="004077CB">
      <w:rPr>
        <w:rFonts w:ascii="Garamond" w:hAnsi="Garamond"/>
        <w:b/>
        <w:sz w:val="24"/>
        <w:szCs w:val="24"/>
      </w:rPr>
      <w:t>NASA DEVELOP National Program</w:t>
    </w:r>
  </w:p>
  <w:p w:rsidRPr="004077CB" w:rsidR="00C07A1A" w:rsidP="4FF00C09" w:rsidRDefault="4FF00C09" w14:paraId="686A3C84" w14:textId="6F720E42">
    <w:pPr>
      <w:jc w:val="right"/>
      <w:rPr>
        <w:rFonts w:ascii="Garamond" w:hAnsi="Garamond"/>
        <w:b/>
        <w:bCs/>
        <w:sz w:val="24"/>
        <w:szCs w:val="24"/>
      </w:rPr>
    </w:pPr>
    <w:r w:rsidRPr="4FF00C09">
      <w:rPr>
        <w:rFonts w:ascii="Garamond" w:hAnsi="Garamond"/>
        <w:b/>
        <w:bCs/>
        <w:sz w:val="24"/>
        <w:szCs w:val="24"/>
      </w:rPr>
      <w:t xml:space="preserve"> Massachusetts – Boston</w:t>
    </w:r>
  </w:p>
  <w:p w:rsidRPr="004077CB" w:rsidR="00C07A1A" w:rsidP="00C07A1A" w:rsidRDefault="00C07A1A" w14:paraId="4EA08BFD" w14:textId="7C001102">
    <w:pPr>
      <w:pStyle w:val="Header"/>
      <w:jc w:val="right"/>
    </w:pPr>
  </w:p>
  <w:p w:rsidR="00082DB4" w:rsidP="00821F1D" w:rsidRDefault="00E606B3" w14:paraId="19751DC8" w14:textId="38509EDE">
    <w:pPr>
      <w:pStyle w:val="Header"/>
      <w:jc w:val="right"/>
      <w:rPr>
        <w:rFonts w:ascii="Garamond" w:hAnsi="Garamond"/>
        <w:i/>
        <w:sz w:val="24"/>
        <w:szCs w:val="24"/>
      </w:rPr>
    </w:pPr>
    <w:r>
      <w:rPr>
        <w:rFonts w:ascii="Garamond" w:hAnsi="Garamond"/>
        <w:i/>
        <w:sz w:val="24"/>
        <w:szCs w:val="24"/>
      </w:rPr>
      <w:t>Fall</w:t>
    </w:r>
    <w:r w:rsidR="00771055">
      <w:rPr>
        <w:rFonts w:ascii="Garamond" w:hAnsi="Garamond"/>
        <w:i/>
        <w:sz w:val="24"/>
        <w:szCs w:val="24"/>
      </w:rPr>
      <w:t xml:space="preserve"> 2021</w:t>
    </w:r>
    <w:r w:rsidR="00D71ABF">
      <w:rPr>
        <w:rFonts w:ascii="Garamond" w:hAnsi="Garamond"/>
        <w:i/>
        <w:sz w:val="24"/>
        <w:szCs w:val="24"/>
      </w:rPr>
      <w:t xml:space="preserve"> Project Summary</w:t>
    </w:r>
  </w:p>
  <w:p w:rsidRPr="00821F1D" w:rsidR="00821F1D" w:rsidP="00821F1D" w:rsidRDefault="00821F1D" w14:paraId="6E440EC7" w14:textId="77777777">
    <w:pPr>
      <w:pStyle w:val="Header"/>
      <w:jc w:val="right"/>
      <w:rPr>
        <w:rFonts w:ascii="Garamond" w:hAnsi="Garamond"/>
        <w:sz w:val="24"/>
        <w:szCs w:val="24"/>
      </w:rPr>
    </w:pPr>
  </w:p>
</w:hdr>
</file>

<file path=word/intelligence.xml><?xml version="1.0" encoding="utf-8"?>
<int:Intelligence xmlns:int="http://schemas.microsoft.com/office/intelligence/2019/intelligence">
  <int:IntelligenceSettings/>
  <int:Manifest>
    <int:WordHash hashCode="d93gPuNqDuy+Vb" id="6NSttFV1"/>
  </int:Manifest>
  <int:Observations>
    <int:Content id="6NSttFV1">
      <int:Rejection type="LegacyProofing"/>
    </int:Content>
  </int:Observations>
</int:Intelligence>
</file>

<file path=word/numbering.xml><?xml version="1.0" encoding="utf-8"?>
<w:numbering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p14">
  <w:abstractNum w:abstractNumId="0" w15:restartNumberingAfterBreak="0">
    <w:nsid w:val="05966FD0"/>
    <w:multiLevelType w:val="hybridMultilevel"/>
    <w:tmpl w:val="92BA839A"/>
    <w:lvl w:ilvl="0" w:tplc="04090001">
      <w:start w:val="1"/>
      <w:numFmt w:val="bullet"/>
      <w:lvlText w:val=""/>
      <w:lvlJc w:val="left"/>
      <w:pPr>
        <w:ind w:left="720" w:hanging="360"/>
      </w:pPr>
      <w:rPr>
        <w:rFonts w:hint="default" w:ascii="Symbol" w:hAnsi="Symbol"/>
      </w:rPr>
    </w:lvl>
    <w:lvl w:ilvl="1" w:tplc="04090003">
      <w:start w:val="1"/>
      <w:numFmt w:val="bullet"/>
      <w:lvlText w:val="o"/>
      <w:lvlJc w:val="left"/>
      <w:pPr>
        <w:ind w:left="1440" w:hanging="360"/>
      </w:pPr>
      <w:rPr>
        <w:rFonts w:hint="default" w:ascii="Courier New" w:hAnsi="Courier New" w:cs="Courier New"/>
      </w:rPr>
    </w:lvl>
    <w:lvl w:ilvl="2" w:tplc="04090005" w:tentative="1">
      <w:start w:val="1"/>
      <w:numFmt w:val="bullet"/>
      <w:lvlText w:val=""/>
      <w:lvlJc w:val="left"/>
      <w:pPr>
        <w:ind w:left="2160" w:hanging="360"/>
      </w:pPr>
      <w:rPr>
        <w:rFonts w:hint="default" w:ascii="Wingdings" w:hAnsi="Wingdings"/>
      </w:rPr>
    </w:lvl>
    <w:lvl w:ilvl="3" w:tplc="04090001" w:tentative="1">
      <w:start w:val="1"/>
      <w:numFmt w:val="bullet"/>
      <w:lvlText w:val=""/>
      <w:lvlJc w:val="left"/>
      <w:pPr>
        <w:ind w:left="2880" w:hanging="360"/>
      </w:pPr>
      <w:rPr>
        <w:rFonts w:hint="default" w:ascii="Symbol" w:hAnsi="Symbol"/>
      </w:rPr>
    </w:lvl>
    <w:lvl w:ilvl="4" w:tplc="04090003" w:tentative="1">
      <w:start w:val="1"/>
      <w:numFmt w:val="bullet"/>
      <w:lvlText w:val="o"/>
      <w:lvlJc w:val="left"/>
      <w:pPr>
        <w:ind w:left="3600" w:hanging="360"/>
      </w:pPr>
      <w:rPr>
        <w:rFonts w:hint="default" w:ascii="Courier New" w:hAnsi="Courier New" w:cs="Courier New"/>
      </w:rPr>
    </w:lvl>
    <w:lvl w:ilvl="5" w:tplc="04090005" w:tentative="1">
      <w:start w:val="1"/>
      <w:numFmt w:val="bullet"/>
      <w:lvlText w:val=""/>
      <w:lvlJc w:val="left"/>
      <w:pPr>
        <w:ind w:left="4320" w:hanging="360"/>
      </w:pPr>
      <w:rPr>
        <w:rFonts w:hint="default" w:ascii="Wingdings" w:hAnsi="Wingdings"/>
      </w:rPr>
    </w:lvl>
    <w:lvl w:ilvl="6" w:tplc="04090001" w:tentative="1">
      <w:start w:val="1"/>
      <w:numFmt w:val="bullet"/>
      <w:lvlText w:val=""/>
      <w:lvlJc w:val="left"/>
      <w:pPr>
        <w:ind w:left="5040" w:hanging="360"/>
      </w:pPr>
      <w:rPr>
        <w:rFonts w:hint="default" w:ascii="Symbol" w:hAnsi="Symbol"/>
      </w:rPr>
    </w:lvl>
    <w:lvl w:ilvl="7" w:tplc="04090003" w:tentative="1">
      <w:start w:val="1"/>
      <w:numFmt w:val="bullet"/>
      <w:lvlText w:val="o"/>
      <w:lvlJc w:val="left"/>
      <w:pPr>
        <w:ind w:left="5760" w:hanging="360"/>
      </w:pPr>
      <w:rPr>
        <w:rFonts w:hint="default" w:ascii="Courier New" w:hAnsi="Courier New" w:cs="Courier New"/>
      </w:rPr>
    </w:lvl>
    <w:lvl w:ilvl="8" w:tplc="04090005" w:tentative="1">
      <w:start w:val="1"/>
      <w:numFmt w:val="bullet"/>
      <w:lvlText w:val=""/>
      <w:lvlJc w:val="left"/>
      <w:pPr>
        <w:ind w:left="6480" w:hanging="360"/>
      </w:pPr>
      <w:rPr>
        <w:rFonts w:hint="default" w:ascii="Wingdings" w:hAnsi="Wingdings"/>
      </w:rPr>
    </w:lvl>
  </w:abstractNum>
  <w:abstractNum w:abstractNumId="1" w15:restartNumberingAfterBreak="0">
    <w:nsid w:val="0CF83211"/>
    <w:multiLevelType w:val="hybridMultilevel"/>
    <w:tmpl w:val="F8DA8BA0"/>
    <w:lvl w:ilvl="0" w:tplc="04090001">
      <w:start w:val="1"/>
      <w:numFmt w:val="bullet"/>
      <w:lvlText w:val=""/>
      <w:lvlJc w:val="left"/>
      <w:pPr>
        <w:ind w:left="720" w:hanging="360"/>
      </w:pPr>
      <w:rPr>
        <w:rFonts w:hint="default" w:ascii="Symbol" w:hAnsi="Symbol"/>
      </w:rPr>
    </w:lvl>
    <w:lvl w:ilvl="1" w:tplc="04090003">
      <w:start w:val="1"/>
      <w:numFmt w:val="bullet"/>
      <w:lvlText w:val="o"/>
      <w:lvlJc w:val="left"/>
      <w:pPr>
        <w:ind w:left="1440" w:hanging="360"/>
      </w:pPr>
      <w:rPr>
        <w:rFonts w:hint="default" w:ascii="Courier New" w:hAnsi="Courier New" w:cs="Courier New"/>
      </w:rPr>
    </w:lvl>
    <w:lvl w:ilvl="2" w:tplc="04090005" w:tentative="1">
      <w:start w:val="1"/>
      <w:numFmt w:val="bullet"/>
      <w:lvlText w:val=""/>
      <w:lvlJc w:val="left"/>
      <w:pPr>
        <w:ind w:left="2160" w:hanging="360"/>
      </w:pPr>
      <w:rPr>
        <w:rFonts w:hint="default" w:ascii="Wingdings" w:hAnsi="Wingdings"/>
      </w:rPr>
    </w:lvl>
    <w:lvl w:ilvl="3" w:tplc="04090001" w:tentative="1">
      <w:start w:val="1"/>
      <w:numFmt w:val="bullet"/>
      <w:lvlText w:val=""/>
      <w:lvlJc w:val="left"/>
      <w:pPr>
        <w:ind w:left="2880" w:hanging="360"/>
      </w:pPr>
      <w:rPr>
        <w:rFonts w:hint="default" w:ascii="Symbol" w:hAnsi="Symbol"/>
      </w:rPr>
    </w:lvl>
    <w:lvl w:ilvl="4" w:tplc="04090003" w:tentative="1">
      <w:start w:val="1"/>
      <w:numFmt w:val="bullet"/>
      <w:lvlText w:val="o"/>
      <w:lvlJc w:val="left"/>
      <w:pPr>
        <w:ind w:left="3600" w:hanging="360"/>
      </w:pPr>
      <w:rPr>
        <w:rFonts w:hint="default" w:ascii="Courier New" w:hAnsi="Courier New" w:cs="Courier New"/>
      </w:rPr>
    </w:lvl>
    <w:lvl w:ilvl="5" w:tplc="04090005" w:tentative="1">
      <w:start w:val="1"/>
      <w:numFmt w:val="bullet"/>
      <w:lvlText w:val=""/>
      <w:lvlJc w:val="left"/>
      <w:pPr>
        <w:ind w:left="4320" w:hanging="360"/>
      </w:pPr>
      <w:rPr>
        <w:rFonts w:hint="default" w:ascii="Wingdings" w:hAnsi="Wingdings"/>
      </w:rPr>
    </w:lvl>
    <w:lvl w:ilvl="6" w:tplc="04090001" w:tentative="1">
      <w:start w:val="1"/>
      <w:numFmt w:val="bullet"/>
      <w:lvlText w:val=""/>
      <w:lvlJc w:val="left"/>
      <w:pPr>
        <w:ind w:left="5040" w:hanging="360"/>
      </w:pPr>
      <w:rPr>
        <w:rFonts w:hint="default" w:ascii="Symbol" w:hAnsi="Symbol"/>
      </w:rPr>
    </w:lvl>
    <w:lvl w:ilvl="7" w:tplc="04090003" w:tentative="1">
      <w:start w:val="1"/>
      <w:numFmt w:val="bullet"/>
      <w:lvlText w:val="o"/>
      <w:lvlJc w:val="left"/>
      <w:pPr>
        <w:ind w:left="5760" w:hanging="360"/>
      </w:pPr>
      <w:rPr>
        <w:rFonts w:hint="default" w:ascii="Courier New" w:hAnsi="Courier New" w:cs="Courier New"/>
      </w:rPr>
    </w:lvl>
    <w:lvl w:ilvl="8" w:tplc="04090005" w:tentative="1">
      <w:start w:val="1"/>
      <w:numFmt w:val="bullet"/>
      <w:lvlText w:val=""/>
      <w:lvlJc w:val="left"/>
      <w:pPr>
        <w:ind w:left="6480" w:hanging="360"/>
      </w:pPr>
      <w:rPr>
        <w:rFonts w:hint="default" w:ascii="Wingdings" w:hAnsi="Wingdings"/>
      </w:rPr>
    </w:lvl>
  </w:abstractNum>
  <w:abstractNum w:abstractNumId="2" w15:restartNumberingAfterBreak="0">
    <w:nsid w:val="19E050EA"/>
    <w:multiLevelType w:val="hybridMultilevel"/>
    <w:tmpl w:val="C0D426F4"/>
    <w:lvl w:ilvl="0" w:tplc="DF6CF014">
      <w:start w:val="1"/>
      <w:numFmt w:val="bullet"/>
      <w:lvlText w:val="·"/>
      <w:lvlJc w:val="left"/>
      <w:pPr>
        <w:ind w:left="720" w:hanging="360"/>
      </w:pPr>
      <w:rPr>
        <w:rFonts w:hint="default" w:ascii="Symbol" w:hAnsi="Symbol"/>
      </w:rPr>
    </w:lvl>
    <w:lvl w:ilvl="1" w:tplc="BD34F44A">
      <w:start w:val="1"/>
      <w:numFmt w:val="bullet"/>
      <w:lvlText w:val="o"/>
      <w:lvlJc w:val="left"/>
      <w:pPr>
        <w:ind w:left="1440" w:hanging="360"/>
      </w:pPr>
      <w:rPr>
        <w:rFonts w:hint="default" w:ascii="Courier New" w:hAnsi="Courier New"/>
      </w:rPr>
    </w:lvl>
    <w:lvl w:ilvl="2" w:tplc="69EAC666">
      <w:start w:val="1"/>
      <w:numFmt w:val="bullet"/>
      <w:lvlText w:val=""/>
      <w:lvlJc w:val="left"/>
      <w:pPr>
        <w:ind w:left="2160" w:hanging="360"/>
      </w:pPr>
      <w:rPr>
        <w:rFonts w:hint="default" w:ascii="Wingdings" w:hAnsi="Wingdings"/>
      </w:rPr>
    </w:lvl>
    <w:lvl w:ilvl="3" w:tplc="BBD8F7C6">
      <w:start w:val="1"/>
      <w:numFmt w:val="bullet"/>
      <w:lvlText w:val=""/>
      <w:lvlJc w:val="left"/>
      <w:pPr>
        <w:ind w:left="2880" w:hanging="360"/>
      </w:pPr>
      <w:rPr>
        <w:rFonts w:hint="default" w:ascii="Symbol" w:hAnsi="Symbol"/>
      </w:rPr>
    </w:lvl>
    <w:lvl w:ilvl="4" w:tplc="085AC0B6">
      <w:start w:val="1"/>
      <w:numFmt w:val="bullet"/>
      <w:lvlText w:val="o"/>
      <w:lvlJc w:val="left"/>
      <w:pPr>
        <w:ind w:left="3600" w:hanging="360"/>
      </w:pPr>
      <w:rPr>
        <w:rFonts w:hint="default" w:ascii="Courier New" w:hAnsi="Courier New"/>
      </w:rPr>
    </w:lvl>
    <w:lvl w:ilvl="5" w:tplc="937690A0">
      <w:start w:val="1"/>
      <w:numFmt w:val="bullet"/>
      <w:lvlText w:val=""/>
      <w:lvlJc w:val="left"/>
      <w:pPr>
        <w:ind w:left="4320" w:hanging="360"/>
      </w:pPr>
      <w:rPr>
        <w:rFonts w:hint="default" w:ascii="Wingdings" w:hAnsi="Wingdings"/>
      </w:rPr>
    </w:lvl>
    <w:lvl w:ilvl="6" w:tplc="CD38669A">
      <w:start w:val="1"/>
      <w:numFmt w:val="bullet"/>
      <w:lvlText w:val=""/>
      <w:lvlJc w:val="left"/>
      <w:pPr>
        <w:ind w:left="5040" w:hanging="360"/>
      </w:pPr>
      <w:rPr>
        <w:rFonts w:hint="default" w:ascii="Symbol" w:hAnsi="Symbol"/>
      </w:rPr>
    </w:lvl>
    <w:lvl w:ilvl="7" w:tplc="9FA40060">
      <w:start w:val="1"/>
      <w:numFmt w:val="bullet"/>
      <w:lvlText w:val="o"/>
      <w:lvlJc w:val="left"/>
      <w:pPr>
        <w:ind w:left="5760" w:hanging="360"/>
      </w:pPr>
      <w:rPr>
        <w:rFonts w:hint="default" w:ascii="Courier New" w:hAnsi="Courier New"/>
      </w:rPr>
    </w:lvl>
    <w:lvl w:ilvl="8" w:tplc="C81679C0">
      <w:start w:val="1"/>
      <w:numFmt w:val="bullet"/>
      <w:lvlText w:val=""/>
      <w:lvlJc w:val="left"/>
      <w:pPr>
        <w:ind w:left="6480" w:hanging="360"/>
      </w:pPr>
      <w:rPr>
        <w:rFonts w:hint="default" w:ascii="Wingdings" w:hAnsi="Wingdings"/>
      </w:rPr>
    </w:lvl>
  </w:abstractNum>
  <w:abstractNum w:abstractNumId="3" w15:restartNumberingAfterBreak="0">
    <w:nsid w:val="1B2332E8"/>
    <w:multiLevelType w:val="hybridMultilevel"/>
    <w:tmpl w:val="9A9CBC2E"/>
    <w:lvl w:ilvl="0" w:tplc="04090011">
      <w:start w:val="1"/>
      <w:numFmt w:val="decimal"/>
      <w:lvlText w:val="%1)"/>
      <w:lvlJc w:val="left"/>
      <w:pPr>
        <w:ind w:left="720" w:hanging="360"/>
      </w:pPr>
      <w:rPr>
        <w:rFonts w:hint="default"/>
      </w:rPr>
    </w:lvl>
    <w:lvl w:ilvl="1" w:tplc="04090019" w:tentative="1">
      <w:start w:val="1"/>
      <w:numFmt w:val="lowerLetter"/>
      <w:lvlText w:val="%2."/>
      <w:lvlJc w:val="left"/>
      <w:pPr>
        <w:ind w:left="1440" w:hanging="360"/>
      </w:pPr>
    </w:lvl>
    <w:lvl w:ilvl="2" w:tplc="0409001B" w:tentative="1">
      <w:start w:val="1"/>
      <w:numFmt w:val="lowerRoman"/>
      <w:lvlText w:val="%3."/>
      <w:lvlJc w:val="right"/>
      <w:pPr>
        <w:ind w:left="2160" w:hanging="180"/>
      </w:pPr>
    </w:lvl>
    <w:lvl w:ilvl="3" w:tplc="0409000F" w:tentative="1">
      <w:start w:val="1"/>
      <w:numFmt w:val="decimal"/>
      <w:lvlText w:val="%4."/>
      <w:lvlJc w:val="left"/>
      <w:pPr>
        <w:ind w:left="2880" w:hanging="360"/>
      </w:pPr>
    </w:lvl>
    <w:lvl w:ilvl="4" w:tplc="04090019" w:tentative="1">
      <w:start w:val="1"/>
      <w:numFmt w:val="lowerLetter"/>
      <w:lvlText w:val="%5."/>
      <w:lvlJc w:val="left"/>
      <w:pPr>
        <w:ind w:left="3600" w:hanging="360"/>
      </w:pPr>
    </w:lvl>
    <w:lvl w:ilvl="5" w:tplc="0409001B" w:tentative="1">
      <w:start w:val="1"/>
      <w:numFmt w:val="lowerRoman"/>
      <w:lvlText w:val="%6."/>
      <w:lvlJc w:val="right"/>
      <w:pPr>
        <w:ind w:left="4320" w:hanging="180"/>
      </w:pPr>
    </w:lvl>
    <w:lvl w:ilvl="6" w:tplc="0409000F" w:tentative="1">
      <w:start w:val="1"/>
      <w:numFmt w:val="decimal"/>
      <w:lvlText w:val="%7."/>
      <w:lvlJc w:val="left"/>
      <w:pPr>
        <w:ind w:left="5040" w:hanging="360"/>
      </w:pPr>
    </w:lvl>
    <w:lvl w:ilvl="7" w:tplc="04090019" w:tentative="1">
      <w:start w:val="1"/>
      <w:numFmt w:val="lowerLetter"/>
      <w:lvlText w:val="%8."/>
      <w:lvlJc w:val="left"/>
      <w:pPr>
        <w:ind w:left="5760" w:hanging="360"/>
      </w:pPr>
    </w:lvl>
    <w:lvl w:ilvl="8" w:tplc="0409001B" w:tentative="1">
      <w:start w:val="1"/>
      <w:numFmt w:val="lowerRoman"/>
      <w:lvlText w:val="%9."/>
      <w:lvlJc w:val="right"/>
      <w:pPr>
        <w:ind w:left="6480" w:hanging="180"/>
      </w:pPr>
    </w:lvl>
  </w:abstractNum>
  <w:abstractNum w:abstractNumId="4" w15:restartNumberingAfterBreak="0">
    <w:nsid w:val="26251607"/>
    <w:multiLevelType w:val="hybridMultilevel"/>
    <w:tmpl w:val="6A18B08A"/>
    <w:lvl w:ilvl="0" w:tplc="0409000F">
      <w:start w:val="1"/>
      <w:numFmt w:val="decimal"/>
      <w:lvlText w:val="%1."/>
      <w:lvlJc w:val="left"/>
      <w:pPr>
        <w:ind w:left="720" w:hanging="360"/>
      </w:pPr>
      <w:rPr>
        <w:rFonts w:hint="default"/>
      </w:rPr>
    </w:lvl>
    <w:lvl w:ilvl="1" w:tplc="04090003" w:tentative="1">
      <w:start w:val="1"/>
      <w:numFmt w:val="bullet"/>
      <w:lvlText w:val="o"/>
      <w:lvlJc w:val="left"/>
      <w:pPr>
        <w:ind w:left="1440" w:hanging="360"/>
      </w:pPr>
      <w:rPr>
        <w:rFonts w:hint="default" w:ascii="Courier New" w:hAnsi="Courier New" w:cs="Courier New"/>
      </w:rPr>
    </w:lvl>
    <w:lvl w:ilvl="2" w:tplc="04090005" w:tentative="1">
      <w:start w:val="1"/>
      <w:numFmt w:val="bullet"/>
      <w:lvlText w:val=""/>
      <w:lvlJc w:val="left"/>
      <w:pPr>
        <w:ind w:left="2160" w:hanging="360"/>
      </w:pPr>
      <w:rPr>
        <w:rFonts w:hint="default" w:ascii="Wingdings" w:hAnsi="Wingdings"/>
      </w:rPr>
    </w:lvl>
    <w:lvl w:ilvl="3" w:tplc="04090001" w:tentative="1">
      <w:start w:val="1"/>
      <w:numFmt w:val="bullet"/>
      <w:lvlText w:val=""/>
      <w:lvlJc w:val="left"/>
      <w:pPr>
        <w:ind w:left="2880" w:hanging="360"/>
      </w:pPr>
      <w:rPr>
        <w:rFonts w:hint="default" w:ascii="Symbol" w:hAnsi="Symbol"/>
      </w:rPr>
    </w:lvl>
    <w:lvl w:ilvl="4" w:tplc="04090003" w:tentative="1">
      <w:start w:val="1"/>
      <w:numFmt w:val="bullet"/>
      <w:lvlText w:val="o"/>
      <w:lvlJc w:val="left"/>
      <w:pPr>
        <w:ind w:left="3600" w:hanging="360"/>
      </w:pPr>
      <w:rPr>
        <w:rFonts w:hint="default" w:ascii="Courier New" w:hAnsi="Courier New" w:cs="Courier New"/>
      </w:rPr>
    </w:lvl>
    <w:lvl w:ilvl="5" w:tplc="04090005" w:tentative="1">
      <w:start w:val="1"/>
      <w:numFmt w:val="bullet"/>
      <w:lvlText w:val=""/>
      <w:lvlJc w:val="left"/>
      <w:pPr>
        <w:ind w:left="4320" w:hanging="360"/>
      </w:pPr>
      <w:rPr>
        <w:rFonts w:hint="default" w:ascii="Wingdings" w:hAnsi="Wingdings"/>
      </w:rPr>
    </w:lvl>
    <w:lvl w:ilvl="6" w:tplc="04090001" w:tentative="1">
      <w:start w:val="1"/>
      <w:numFmt w:val="bullet"/>
      <w:lvlText w:val=""/>
      <w:lvlJc w:val="left"/>
      <w:pPr>
        <w:ind w:left="5040" w:hanging="360"/>
      </w:pPr>
      <w:rPr>
        <w:rFonts w:hint="default" w:ascii="Symbol" w:hAnsi="Symbol"/>
      </w:rPr>
    </w:lvl>
    <w:lvl w:ilvl="7" w:tplc="04090003" w:tentative="1">
      <w:start w:val="1"/>
      <w:numFmt w:val="bullet"/>
      <w:lvlText w:val="o"/>
      <w:lvlJc w:val="left"/>
      <w:pPr>
        <w:ind w:left="5760" w:hanging="360"/>
      </w:pPr>
      <w:rPr>
        <w:rFonts w:hint="default" w:ascii="Courier New" w:hAnsi="Courier New" w:cs="Courier New"/>
      </w:rPr>
    </w:lvl>
    <w:lvl w:ilvl="8" w:tplc="04090005" w:tentative="1">
      <w:start w:val="1"/>
      <w:numFmt w:val="bullet"/>
      <w:lvlText w:val=""/>
      <w:lvlJc w:val="left"/>
      <w:pPr>
        <w:ind w:left="6480" w:hanging="360"/>
      </w:pPr>
      <w:rPr>
        <w:rFonts w:hint="default" w:ascii="Wingdings" w:hAnsi="Wingdings"/>
      </w:rPr>
    </w:lvl>
  </w:abstractNum>
  <w:abstractNum w:abstractNumId="5" w15:restartNumberingAfterBreak="0">
    <w:nsid w:val="282D775D"/>
    <w:multiLevelType w:val="hybridMultilevel"/>
    <w:tmpl w:val="0D5AB2AC"/>
    <w:lvl w:ilvl="0" w:tplc="04090001">
      <w:start w:val="1"/>
      <w:numFmt w:val="bullet"/>
      <w:lvlText w:val=""/>
      <w:lvlJc w:val="left"/>
      <w:pPr>
        <w:ind w:left="720" w:hanging="360"/>
      </w:pPr>
      <w:rPr>
        <w:rFonts w:hint="default" w:ascii="Symbol" w:hAnsi="Symbol"/>
      </w:rPr>
    </w:lvl>
    <w:lvl w:ilvl="1" w:tplc="04090003" w:tentative="1">
      <w:start w:val="1"/>
      <w:numFmt w:val="bullet"/>
      <w:lvlText w:val="o"/>
      <w:lvlJc w:val="left"/>
      <w:pPr>
        <w:ind w:left="1440" w:hanging="360"/>
      </w:pPr>
      <w:rPr>
        <w:rFonts w:hint="default" w:ascii="Courier New" w:hAnsi="Courier New" w:cs="Courier New"/>
      </w:rPr>
    </w:lvl>
    <w:lvl w:ilvl="2" w:tplc="04090005" w:tentative="1">
      <w:start w:val="1"/>
      <w:numFmt w:val="bullet"/>
      <w:lvlText w:val=""/>
      <w:lvlJc w:val="left"/>
      <w:pPr>
        <w:ind w:left="2160" w:hanging="360"/>
      </w:pPr>
      <w:rPr>
        <w:rFonts w:hint="default" w:ascii="Wingdings" w:hAnsi="Wingdings"/>
      </w:rPr>
    </w:lvl>
    <w:lvl w:ilvl="3" w:tplc="04090001" w:tentative="1">
      <w:start w:val="1"/>
      <w:numFmt w:val="bullet"/>
      <w:lvlText w:val=""/>
      <w:lvlJc w:val="left"/>
      <w:pPr>
        <w:ind w:left="2880" w:hanging="360"/>
      </w:pPr>
      <w:rPr>
        <w:rFonts w:hint="default" w:ascii="Symbol" w:hAnsi="Symbol"/>
      </w:rPr>
    </w:lvl>
    <w:lvl w:ilvl="4" w:tplc="04090003" w:tentative="1">
      <w:start w:val="1"/>
      <w:numFmt w:val="bullet"/>
      <w:lvlText w:val="o"/>
      <w:lvlJc w:val="left"/>
      <w:pPr>
        <w:ind w:left="3600" w:hanging="360"/>
      </w:pPr>
      <w:rPr>
        <w:rFonts w:hint="default" w:ascii="Courier New" w:hAnsi="Courier New" w:cs="Courier New"/>
      </w:rPr>
    </w:lvl>
    <w:lvl w:ilvl="5" w:tplc="04090005" w:tentative="1">
      <w:start w:val="1"/>
      <w:numFmt w:val="bullet"/>
      <w:lvlText w:val=""/>
      <w:lvlJc w:val="left"/>
      <w:pPr>
        <w:ind w:left="4320" w:hanging="360"/>
      </w:pPr>
      <w:rPr>
        <w:rFonts w:hint="default" w:ascii="Wingdings" w:hAnsi="Wingdings"/>
      </w:rPr>
    </w:lvl>
    <w:lvl w:ilvl="6" w:tplc="04090001" w:tentative="1">
      <w:start w:val="1"/>
      <w:numFmt w:val="bullet"/>
      <w:lvlText w:val=""/>
      <w:lvlJc w:val="left"/>
      <w:pPr>
        <w:ind w:left="5040" w:hanging="360"/>
      </w:pPr>
      <w:rPr>
        <w:rFonts w:hint="default" w:ascii="Symbol" w:hAnsi="Symbol"/>
      </w:rPr>
    </w:lvl>
    <w:lvl w:ilvl="7" w:tplc="04090003" w:tentative="1">
      <w:start w:val="1"/>
      <w:numFmt w:val="bullet"/>
      <w:lvlText w:val="o"/>
      <w:lvlJc w:val="left"/>
      <w:pPr>
        <w:ind w:left="5760" w:hanging="360"/>
      </w:pPr>
      <w:rPr>
        <w:rFonts w:hint="default" w:ascii="Courier New" w:hAnsi="Courier New" w:cs="Courier New"/>
      </w:rPr>
    </w:lvl>
    <w:lvl w:ilvl="8" w:tplc="04090005" w:tentative="1">
      <w:start w:val="1"/>
      <w:numFmt w:val="bullet"/>
      <w:lvlText w:val=""/>
      <w:lvlJc w:val="left"/>
      <w:pPr>
        <w:ind w:left="6480" w:hanging="360"/>
      </w:pPr>
      <w:rPr>
        <w:rFonts w:hint="default" w:ascii="Wingdings" w:hAnsi="Wingdings"/>
      </w:rPr>
    </w:lvl>
  </w:abstractNum>
  <w:abstractNum w:abstractNumId="6" w15:restartNumberingAfterBreak="0">
    <w:nsid w:val="2FD236C7"/>
    <w:multiLevelType w:val="hybridMultilevel"/>
    <w:tmpl w:val="4938580C"/>
    <w:lvl w:ilvl="0" w:tplc="1F0A41EA">
      <w:start w:val="1"/>
      <w:numFmt w:val="bullet"/>
      <w:lvlText w:val="·"/>
      <w:lvlJc w:val="left"/>
      <w:pPr>
        <w:ind w:left="720" w:hanging="360"/>
      </w:pPr>
      <w:rPr>
        <w:rFonts w:hint="default" w:ascii="Symbol" w:hAnsi="Symbol"/>
      </w:rPr>
    </w:lvl>
    <w:lvl w:ilvl="1" w:tplc="090E9E6E">
      <w:start w:val="1"/>
      <w:numFmt w:val="bullet"/>
      <w:lvlText w:val="o"/>
      <w:lvlJc w:val="left"/>
      <w:pPr>
        <w:ind w:left="1440" w:hanging="360"/>
      </w:pPr>
      <w:rPr>
        <w:rFonts w:hint="default" w:ascii="Courier New" w:hAnsi="Courier New"/>
      </w:rPr>
    </w:lvl>
    <w:lvl w:ilvl="2" w:tplc="8D183D8A">
      <w:start w:val="1"/>
      <w:numFmt w:val="bullet"/>
      <w:lvlText w:val=""/>
      <w:lvlJc w:val="left"/>
      <w:pPr>
        <w:ind w:left="2160" w:hanging="360"/>
      </w:pPr>
      <w:rPr>
        <w:rFonts w:hint="default" w:ascii="Wingdings" w:hAnsi="Wingdings"/>
      </w:rPr>
    </w:lvl>
    <w:lvl w:ilvl="3" w:tplc="631EF7B6">
      <w:start w:val="1"/>
      <w:numFmt w:val="bullet"/>
      <w:lvlText w:val=""/>
      <w:lvlJc w:val="left"/>
      <w:pPr>
        <w:ind w:left="2880" w:hanging="360"/>
      </w:pPr>
      <w:rPr>
        <w:rFonts w:hint="default" w:ascii="Symbol" w:hAnsi="Symbol"/>
      </w:rPr>
    </w:lvl>
    <w:lvl w:ilvl="4" w:tplc="CA5CE292">
      <w:start w:val="1"/>
      <w:numFmt w:val="bullet"/>
      <w:lvlText w:val="o"/>
      <w:lvlJc w:val="left"/>
      <w:pPr>
        <w:ind w:left="3600" w:hanging="360"/>
      </w:pPr>
      <w:rPr>
        <w:rFonts w:hint="default" w:ascii="Courier New" w:hAnsi="Courier New"/>
      </w:rPr>
    </w:lvl>
    <w:lvl w:ilvl="5" w:tplc="793A0294">
      <w:start w:val="1"/>
      <w:numFmt w:val="bullet"/>
      <w:lvlText w:val=""/>
      <w:lvlJc w:val="left"/>
      <w:pPr>
        <w:ind w:left="4320" w:hanging="360"/>
      </w:pPr>
      <w:rPr>
        <w:rFonts w:hint="default" w:ascii="Wingdings" w:hAnsi="Wingdings"/>
      </w:rPr>
    </w:lvl>
    <w:lvl w:ilvl="6" w:tplc="26BE9D5C">
      <w:start w:val="1"/>
      <w:numFmt w:val="bullet"/>
      <w:lvlText w:val=""/>
      <w:lvlJc w:val="left"/>
      <w:pPr>
        <w:ind w:left="5040" w:hanging="360"/>
      </w:pPr>
      <w:rPr>
        <w:rFonts w:hint="default" w:ascii="Symbol" w:hAnsi="Symbol"/>
      </w:rPr>
    </w:lvl>
    <w:lvl w:ilvl="7" w:tplc="4484E032">
      <w:start w:val="1"/>
      <w:numFmt w:val="bullet"/>
      <w:lvlText w:val="o"/>
      <w:lvlJc w:val="left"/>
      <w:pPr>
        <w:ind w:left="5760" w:hanging="360"/>
      </w:pPr>
      <w:rPr>
        <w:rFonts w:hint="default" w:ascii="Courier New" w:hAnsi="Courier New"/>
      </w:rPr>
    </w:lvl>
    <w:lvl w:ilvl="8" w:tplc="7B62C99E">
      <w:start w:val="1"/>
      <w:numFmt w:val="bullet"/>
      <w:lvlText w:val=""/>
      <w:lvlJc w:val="left"/>
      <w:pPr>
        <w:ind w:left="6480" w:hanging="360"/>
      </w:pPr>
      <w:rPr>
        <w:rFonts w:hint="default" w:ascii="Wingdings" w:hAnsi="Wingdings"/>
      </w:rPr>
    </w:lvl>
  </w:abstractNum>
  <w:abstractNum w:abstractNumId="7" w15:restartNumberingAfterBreak="0">
    <w:nsid w:val="30AE34CB"/>
    <w:multiLevelType w:val="hybridMultilevel"/>
    <w:tmpl w:val="74D22720"/>
    <w:lvl w:ilvl="0" w:tplc="310AB036">
      <w:start w:val="7"/>
      <w:numFmt w:val="bullet"/>
      <w:lvlText w:val="-"/>
      <w:lvlJc w:val="left"/>
      <w:pPr>
        <w:ind w:left="720" w:hanging="360"/>
      </w:pPr>
      <w:rPr>
        <w:rFonts w:hint="default" w:ascii="Century Gothic" w:hAnsi="Century Gothic" w:eastAsia="Century Gothic" w:cs="Times New Roman"/>
      </w:rPr>
    </w:lvl>
    <w:lvl w:ilvl="1" w:tplc="04090003" w:tentative="1">
      <w:start w:val="1"/>
      <w:numFmt w:val="bullet"/>
      <w:lvlText w:val="o"/>
      <w:lvlJc w:val="left"/>
      <w:pPr>
        <w:ind w:left="1440" w:hanging="360"/>
      </w:pPr>
      <w:rPr>
        <w:rFonts w:hint="default" w:ascii="Courier New" w:hAnsi="Courier New" w:cs="Courier New"/>
      </w:rPr>
    </w:lvl>
    <w:lvl w:ilvl="2" w:tplc="04090005" w:tentative="1">
      <w:start w:val="1"/>
      <w:numFmt w:val="bullet"/>
      <w:lvlText w:val=""/>
      <w:lvlJc w:val="left"/>
      <w:pPr>
        <w:ind w:left="2160" w:hanging="360"/>
      </w:pPr>
      <w:rPr>
        <w:rFonts w:hint="default" w:ascii="Wingdings" w:hAnsi="Wingdings"/>
      </w:rPr>
    </w:lvl>
    <w:lvl w:ilvl="3" w:tplc="04090001" w:tentative="1">
      <w:start w:val="1"/>
      <w:numFmt w:val="bullet"/>
      <w:lvlText w:val=""/>
      <w:lvlJc w:val="left"/>
      <w:pPr>
        <w:ind w:left="2880" w:hanging="360"/>
      </w:pPr>
      <w:rPr>
        <w:rFonts w:hint="default" w:ascii="Symbol" w:hAnsi="Symbol"/>
      </w:rPr>
    </w:lvl>
    <w:lvl w:ilvl="4" w:tplc="04090003" w:tentative="1">
      <w:start w:val="1"/>
      <w:numFmt w:val="bullet"/>
      <w:lvlText w:val="o"/>
      <w:lvlJc w:val="left"/>
      <w:pPr>
        <w:ind w:left="3600" w:hanging="360"/>
      </w:pPr>
      <w:rPr>
        <w:rFonts w:hint="default" w:ascii="Courier New" w:hAnsi="Courier New" w:cs="Courier New"/>
      </w:rPr>
    </w:lvl>
    <w:lvl w:ilvl="5" w:tplc="04090005" w:tentative="1">
      <w:start w:val="1"/>
      <w:numFmt w:val="bullet"/>
      <w:lvlText w:val=""/>
      <w:lvlJc w:val="left"/>
      <w:pPr>
        <w:ind w:left="4320" w:hanging="360"/>
      </w:pPr>
      <w:rPr>
        <w:rFonts w:hint="default" w:ascii="Wingdings" w:hAnsi="Wingdings"/>
      </w:rPr>
    </w:lvl>
    <w:lvl w:ilvl="6" w:tplc="04090001" w:tentative="1">
      <w:start w:val="1"/>
      <w:numFmt w:val="bullet"/>
      <w:lvlText w:val=""/>
      <w:lvlJc w:val="left"/>
      <w:pPr>
        <w:ind w:left="5040" w:hanging="360"/>
      </w:pPr>
      <w:rPr>
        <w:rFonts w:hint="default" w:ascii="Symbol" w:hAnsi="Symbol"/>
      </w:rPr>
    </w:lvl>
    <w:lvl w:ilvl="7" w:tplc="04090003" w:tentative="1">
      <w:start w:val="1"/>
      <w:numFmt w:val="bullet"/>
      <w:lvlText w:val="o"/>
      <w:lvlJc w:val="left"/>
      <w:pPr>
        <w:ind w:left="5760" w:hanging="360"/>
      </w:pPr>
      <w:rPr>
        <w:rFonts w:hint="default" w:ascii="Courier New" w:hAnsi="Courier New" w:cs="Courier New"/>
      </w:rPr>
    </w:lvl>
    <w:lvl w:ilvl="8" w:tplc="04090005" w:tentative="1">
      <w:start w:val="1"/>
      <w:numFmt w:val="bullet"/>
      <w:lvlText w:val=""/>
      <w:lvlJc w:val="left"/>
      <w:pPr>
        <w:ind w:left="6480" w:hanging="360"/>
      </w:pPr>
      <w:rPr>
        <w:rFonts w:hint="default" w:ascii="Wingdings" w:hAnsi="Wingdings"/>
      </w:rPr>
    </w:lvl>
  </w:abstractNum>
  <w:abstractNum w:abstractNumId="8" w15:restartNumberingAfterBreak="0">
    <w:nsid w:val="325F19D4"/>
    <w:multiLevelType w:val="hybridMultilevel"/>
    <w:tmpl w:val="1D8A993A"/>
    <w:lvl w:ilvl="0" w:tplc="0409000F">
      <w:start w:val="1"/>
      <w:numFmt w:val="decimal"/>
      <w:lvlText w:val="%1."/>
      <w:lvlJc w:val="left"/>
      <w:pPr>
        <w:ind w:left="720" w:hanging="360"/>
      </w:pPr>
      <w:rPr>
        <w:rFonts w:hint="default"/>
      </w:rPr>
    </w:lvl>
    <w:lvl w:ilvl="1" w:tplc="04090003">
      <w:start w:val="1"/>
      <w:numFmt w:val="bullet"/>
      <w:lvlText w:val="o"/>
      <w:lvlJc w:val="left"/>
      <w:pPr>
        <w:ind w:left="1440" w:hanging="360"/>
      </w:pPr>
      <w:rPr>
        <w:rFonts w:hint="default" w:ascii="Courier New" w:hAnsi="Courier New" w:cs="Courier New"/>
      </w:rPr>
    </w:lvl>
    <w:lvl w:ilvl="2" w:tplc="04090005" w:tentative="1">
      <w:start w:val="1"/>
      <w:numFmt w:val="bullet"/>
      <w:lvlText w:val=""/>
      <w:lvlJc w:val="left"/>
      <w:pPr>
        <w:ind w:left="2160" w:hanging="360"/>
      </w:pPr>
      <w:rPr>
        <w:rFonts w:hint="default" w:ascii="Wingdings" w:hAnsi="Wingdings"/>
      </w:rPr>
    </w:lvl>
    <w:lvl w:ilvl="3" w:tplc="04090001" w:tentative="1">
      <w:start w:val="1"/>
      <w:numFmt w:val="bullet"/>
      <w:lvlText w:val=""/>
      <w:lvlJc w:val="left"/>
      <w:pPr>
        <w:ind w:left="2880" w:hanging="360"/>
      </w:pPr>
      <w:rPr>
        <w:rFonts w:hint="default" w:ascii="Symbol" w:hAnsi="Symbol"/>
      </w:rPr>
    </w:lvl>
    <w:lvl w:ilvl="4" w:tplc="04090003" w:tentative="1">
      <w:start w:val="1"/>
      <w:numFmt w:val="bullet"/>
      <w:lvlText w:val="o"/>
      <w:lvlJc w:val="left"/>
      <w:pPr>
        <w:ind w:left="3600" w:hanging="360"/>
      </w:pPr>
      <w:rPr>
        <w:rFonts w:hint="default" w:ascii="Courier New" w:hAnsi="Courier New" w:cs="Courier New"/>
      </w:rPr>
    </w:lvl>
    <w:lvl w:ilvl="5" w:tplc="04090005" w:tentative="1">
      <w:start w:val="1"/>
      <w:numFmt w:val="bullet"/>
      <w:lvlText w:val=""/>
      <w:lvlJc w:val="left"/>
      <w:pPr>
        <w:ind w:left="4320" w:hanging="360"/>
      </w:pPr>
      <w:rPr>
        <w:rFonts w:hint="default" w:ascii="Wingdings" w:hAnsi="Wingdings"/>
      </w:rPr>
    </w:lvl>
    <w:lvl w:ilvl="6" w:tplc="04090001" w:tentative="1">
      <w:start w:val="1"/>
      <w:numFmt w:val="bullet"/>
      <w:lvlText w:val=""/>
      <w:lvlJc w:val="left"/>
      <w:pPr>
        <w:ind w:left="5040" w:hanging="360"/>
      </w:pPr>
      <w:rPr>
        <w:rFonts w:hint="default" w:ascii="Symbol" w:hAnsi="Symbol"/>
      </w:rPr>
    </w:lvl>
    <w:lvl w:ilvl="7" w:tplc="04090003" w:tentative="1">
      <w:start w:val="1"/>
      <w:numFmt w:val="bullet"/>
      <w:lvlText w:val="o"/>
      <w:lvlJc w:val="left"/>
      <w:pPr>
        <w:ind w:left="5760" w:hanging="360"/>
      </w:pPr>
      <w:rPr>
        <w:rFonts w:hint="default" w:ascii="Courier New" w:hAnsi="Courier New" w:cs="Courier New"/>
      </w:rPr>
    </w:lvl>
    <w:lvl w:ilvl="8" w:tplc="04090005" w:tentative="1">
      <w:start w:val="1"/>
      <w:numFmt w:val="bullet"/>
      <w:lvlText w:val=""/>
      <w:lvlJc w:val="left"/>
      <w:pPr>
        <w:ind w:left="6480" w:hanging="360"/>
      </w:pPr>
      <w:rPr>
        <w:rFonts w:hint="default" w:ascii="Wingdings" w:hAnsi="Wingdings"/>
      </w:rPr>
    </w:lvl>
  </w:abstractNum>
  <w:abstractNum w:abstractNumId="9" w15:restartNumberingAfterBreak="0">
    <w:nsid w:val="341B3460"/>
    <w:multiLevelType w:val="hybridMultilevel"/>
    <w:tmpl w:val="C008904E"/>
    <w:lvl w:ilvl="0" w:tplc="04090001">
      <w:start w:val="1"/>
      <w:numFmt w:val="bullet"/>
      <w:lvlText w:val=""/>
      <w:lvlJc w:val="left"/>
      <w:pPr>
        <w:ind w:left="720" w:hanging="360"/>
      </w:pPr>
      <w:rPr>
        <w:rFonts w:hint="default" w:ascii="Symbol" w:hAnsi="Symbol"/>
      </w:rPr>
    </w:lvl>
    <w:lvl w:ilvl="1" w:tplc="04090003">
      <w:start w:val="1"/>
      <w:numFmt w:val="bullet"/>
      <w:lvlText w:val="o"/>
      <w:lvlJc w:val="left"/>
      <w:pPr>
        <w:ind w:left="1440" w:hanging="360"/>
      </w:pPr>
      <w:rPr>
        <w:rFonts w:hint="default" w:ascii="Courier New" w:hAnsi="Courier New" w:cs="Courier New"/>
      </w:rPr>
    </w:lvl>
    <w:lvl w:ilvl="2" w:tplc="04090005" w:tentative="1">
      <w:start w:val="1"/>
      <w:numFmt w:val="bullet"/>
      <w:lvlText w:val=""/>
      <w:lvlJc w:val="left"/>
      <w:pPr>
        <w:ind w:left="2160" w:hanging="360"/>
      </w:pPr>
      <w:rPr>
        <w:rFonts w:hint="default" w:ascii="Wingdings" w:hAnsi="Wingdings"/>
      </w:rPr>
    </w:lvl>
    <w:lvl w:ilvl="3" w:tplc="04090001" w:tentative="1">
      <w:start w:val="1"/>
      <w:numFmt w:val="bullet"/>
      <w:lvlText w:val=""/>
      <w:lvlJc w:val="left"/>
      <w:pPr>
        <w:ind w:left="2880" w:hanging="360"/>
      </w:pPr>
      <w:rPr>
        <w:rFonts w:hint="default" w:ascii="Symbol" w:hAnsi="Symbol"/>
      </w:rPr>
    </w:lvl>
    <w:lvl w:ilvl="4" w:tplc="04090003" w:tentative="1">
      <w:start w:val="1"/>
      <w:numFmt w:val="bullet"/>
      <w:lvlText w:val="o"/>
      <w:lvlJc w:val="left"/>
      <w:pPr>
        <w:ind w:left="3600" w:hanging="360"/>
      </w:pPr>
      <w:rPr>
        <w:rFonts w:hint="default" w:ascii="Courier New" w:hAnsi="Courier New" w:cs="Courier New"/>
      </w:rPr>
    </w:lvl>
    <w:lvl w:ilvl="5" w:tplc="04090005" w:tentative="1">
      <w:start w:val="1"/>
      <w:numFmt w:val="bullet"/>
      <w:lvlText w:val=""/>
      <w:lvlJc w:val="left"/>
      <w:pPr>
        <w:ind w:left="4320" w:hanging="360"/>
      </w:pPr>
      <w:rPr>
        <w:rFonts w:hint="default" w:ascii="Wingdings" w:hAnsi="Wingdings"/>
      </w:rPr>
    </w:lvl>
    <w:lvl w:ilvl="6" w:tplc="04090001" w:tentative="1">
      <w:start w:val="1"/>
      <w:numFmt w:val="bullet"/>
      <w:lvlText w:val=""/>
      <w:lvlJc w:val="left"/>
      <w:pPr>
        <w:ind w:left="5040" w:hanging="360"/>
      </w:pPr>
      <w:rPr>
        <w:rFonts w:hint="default" w:ascii="Symbol" w:hAnsi="Symbol"/>
      </w:rPr>
    </w:lvl>
    <w:lvl w:ilvl="7" w:tplc="04090003" w:tentative="1">
      <w:start w:val="1"/>
      <w:numFmt w:val="bullet"/>
      <w:lvlText w:val="o"/>
      <w:lvlJc w:val="left"/>
      <w:pPr>
        <w:ind w:left="5760" w:hanging="360"/>
      </w:pPr>
      <w:rPr>
        <w:rFonts w:hint="default" w:ascii="Courier New" w:hAnsi="Courier New" w:cs="Courier New"/>
      </w:rPr>
    </w:lvl>
    <w:lvl w:ilvl="8" w:tplc="04090005" w:tentative="1">
      <w:start w:val="1"/>
      <w:numFmt w:val="bullet"/>
      <w:lvlText w:val=""/>
      <w:lvlJc w:val="left"/>
      <w:pPr>
        <w:ind w:left="6480" w:hanging="360"/>
      </w:pPr>
      <w:rPr>
        <w:rFonts w:hint="default" w:ascii="Wingdings" w:hAnsi="Wingdings"/>
      </w:rPr>
    </w:lvl>
  </w:abstractNum>
  <w:abstractNum w:abstractNumId="10" w15:restartNumberingAfterBreak="0">
    <w:nsid w:val="36B879AC"/>
    <w:multiLevelType w:val="hybridMultilevel"/>
    <w:tmpl w:val="2BDC15A2"/>
    <w:lvl w:ilvl="0" w:tplc="04090001">
      <w:start w:val="1"/>
      <w:numFmt w:val="bullet"/>
      <w:lvlText w:val=""/>
      <w:lvlJc w:val="left"/>
      <w:pPr>
        <w:ind w:left="720" w:hanging="360"/>
      </w:pPr>
      <w:rPr>
        <w:rFonts w:hint="default" w:ascii="Symbol" w:hAnsi="Symbol"/>
      </w:rPr>
    </w:lvl>
    <w:lvl w:ilvl="1" w:tplc="04090003" w:tentative="1">
      <w:start w:val="1"/>
      <w:numFmt w:val="bullet"/>
      <w:lvlText w:val="o"/>
      <w:lvlJc w:val="left"/>
      <w:pPr>
        <w:ind w:left="1440" w:hanging="360"/>
      </w:pPr>
      <w:rPr>
        <w:rFonts w:hint="default" w:ascii="Courier New" w:hAnsi="Courier New" w:cs="Courier New"/>
      </w:rPr>
    </w:lvl>
    <w:lvl w:ilvl="2" w:tplc="04090005" w:tentative="1">
      <w:start w:val="1"/>
      <w:numFmt w:val="bullet"/>
      <w:lvlText w:val=""/>
      <w:lvlJc w:val="left"/>
      <w:pPr>
        <w:ind w:left="2160" w:hanging="360"/>
      </w:pPr>
      <w:rPr>
        <w:rFonts w:hint="default" w:ascii="Wingdings" w:hAnsi="Wingdings"/>
      </w:rPr>
    </w:lvl>
    <w:lvl w:ilvl="3" w:tplc="04090001" w:tentative="1">
      <w:start w:val="1"/>
      <w:numFmt w:val="bullet"/>
      <w:lvlText w:val=""/>
      <w:lvlJc w:val="left"/>
      <w:pPr>
        <w:ind w:left="2880" w:hanging="360"/>
      </w:pPr>
      <w:rPr>
        <w:rFonts w:hint="default" w:ascii="Symbol" w:hAnsi="Symbol"/>
      </w:rPr>
    </w:lvl>
    <w:lvl w:ilvl="4" w:tplc="04090003" w:tentative="1">
      <w:start w:val="1"/>
      <w:numFmt w:val="bullet"/>
      <w:lvlText w:val="o"/>
      <w:lvlJc w:val="left"/>
      <w:pPr>
        <w:ind w:left="3600" w:hanging="360"/>
      </w:pPr>
      <w:rPr>
        <w:rFonts w:hint="default" w:ascii="Courier New" w:hAnsi="Courier New" w:cs="Courier New"/>
      </w:rPr>
    </w:lvl>
    <w:lvl w:ilvl="5" w:tplc="04090005" w:tentative="1">
      <w:start w:val="1"/>
      <w:numFmt w:val="bullet"/>
      <w:lvlText w:val=""/>
      <w:lvlJc w:val="left"/>
      <w:pPr>
        <w:ind w:left="4320" w:hanging="360"/>
      </w:pPr>
      <w:rPr>
        <w:rFonts w:hint="default" w:ascii="Wingdings" w:hAnsi="Wingdings"/>
      </w:rPr>
    </w:lvl>
    <w:lvl w:ilvl="6" w:tplc="04090001" w:tentative="1">
      <w:start w:val="1"/>
      <w:numFmt w:val="bullet"/>
      <w:lvlText w:val=""/>
      <w:lvlJc w:val="left"/>
      <w:pPr>
        <w:ind w:left="5040" w:hanging="360"/>
      </w:pPr>
      <w:rPr>
        <w:rFonts w:hint="default" w:ascii="Symbol" w:hAnsi="Symbol"/>
      </w:rPr>
    </w:lvl>
    <w:lvl w:ilvl="7" w:tplc="04090003" w:tentative="1">
      <w:start w:val="1"/>
      <w:numFmt w:val="bullet"/>
      <w:lvlText w:val="o"/>
      <w:lvlJc w:val="left"/>
      <w:pPr>
        <w:ind w:left="5760" w:hanging="360"/>
      </w:pPr>
      <w:rPr>
        <w:rFonts w:hint="default" w:ascii="Courier New" w:hAnsi="Courier New" w:cs="Courier New"/>
      </w:rPr>
    </w:lvl>
    <w:lvl w:ilvl="8" w:tplc="04090005" w:tentative="1">
      <w:start w:val="1"/>
      <w:numFmt w:val="bullet"/>
      <w:lvlText w:val=""/>
      <w:lvlJc w:val="left"/>
      <w:pPr>
        <w:ind w:left="6480" w:hanging="360"/>
      </w:pPr>
      <w:rPr>
        <w:rFonts w:hint="default" w:ascii="Wingdings" w:hAnsi="Wingdings"/>
      </w:rPr>
    </w:lvl>
  </w:abstractNum>
  <w:abstractNum w:abstractNumId="11" w15:restartNumberingAfterBreak="0">
    <w:nsid w:val="3CAB3CC3"/>
    <w:multiLevelType w:val="hybridMultilevel"/>
    <w:tmpl w:val="93A6E6AA"/>
    <w:lvl w:ilvl="0" w:tplc="04090011">
      <w:start w:val="1"/>
      <w:numFmt w:val="decimal"/>
      <w:lvlText w:val="%1)"/>
      <w:lvlJc w:val="left"/>
      <w:pPr>
        <w:ind w:left="720" w:hanging="360"/>
      </w:pPr>
      <w:rPr>
        <w:rFonts w:hint="default"/>
      </w:rPr>
    </w:lvl>
    <w:lvl w:ilvl="1" w:tplc="04090019" w:tentative="1">
      <w:start w:val="1"/>
      <w:numFmt w:val="lowerLetter"/>
      <w:lvlText w:val="%2."/>
      <w:lvlJc w:val="left"/>
      <w:pPr>
        <w:ind w:left="1440" w:hanging="360"/>
      </w:pPr>
    </w:lvl>
    <w:lvl w:ilvl="2" w:tplc="0409001B" w:tentative="1">
      <w:start w:val="1"/>
      <w:numFmt w:val="lowerRoman"/>
      <w:lvlText w:val="%3."/>
      <w:lvlJc w:val="right"/>
      <w:pPr>
        <w:ind w:left="2160" w:hanging="180"/>
      </w:pPr>
    </w:lvl>
    <w:lvl w:ilvl="3" w:tplc="0409000F" w:tentative="1">
      <w:start w:val="1"/>
      <w:numFmt w:val="decimal"/>
      <w:lvlText w:val="%4."/>
      <w:lvlJc w:val="left"/>
      <w:pPr>
        <w:ind w:left="2880" w:hanging="360"/>
      </w:pPr>
    </w:lvl>
    <w:lvl w:ilvl="4" w:tplc="04090019" w:tentative="1">
      <w:start w:val="1"/>
      <w:numFmt w:val="lowerLetter"/>
      <w:lvlText w:val="%5."/>
      <w:lvlJc w:val="left"/>
      <w:pPr>
        <w:ind w:left="3600" w:hanging="360"/>
      </w:pPr>
    </w:lvl>
    <w:lvl w:ilvl="5" w:tplc="0409001B" w:tentative="1">
      <w:start w:val="1"/>
      <w:numFmt w:val="lowerRoman"/>
      <w:lvlText w:val="%6."/>
      <w:lvlJc w:val="right"/>
      <w:pPr>
        <w:ind w:left="4320" w:hanging="180"/>
      </w:pPr>
    </w:lvl>
    <w:lvl w:ilvl="6" w:tplc="0409000F" w:tentative="1">
      <w:start w:val="1"/>
      <w:numFmt w:val="decimal"/>
      <w:lvlText w:val="%7."/>
      <w:lvlJc w:val="left"/>
      <w:pPr>
        <w:ind w:left="5040" w:hanging="360"/>
      </w:pPr>
    </w:lvl>
    <w:lvl w:ilvl="7" w:tplc="04090019" w:tentative="1">
      <w:start w:val="1"/>
      <w:numFmt w:val="lowerLetter"/>
      <w:lvlText w:val="%8."/>
      <w:lvlJc w:val="left"/>
      <w:pPr>
        <w:ind w:left="5760" w:hanging="360"/>
      </w:pPr>
    </w:lvl>
    <w:lvl w:ilvl="8" w:tplc="0409001B" w:tentative="1">
      <w:start w:val="1"/>
      <w:numFmt w:val="lowerRoman"/>
      <w:lvlText w:val="%9."/>
      <w:lvlJc w:val="right"/>
      <w:pPr>
        <w:ind w:left="6480" w:hanging="180"/>
      </w:pPr>
    </w:lvl>
  </w:abstractNum>
  <w:abstractNum w:abstractNumId="12" w15:restartNumberingAfterBreak="0">
    <w:nsid w:val="495B6BE7"/>
    <w:multiLevelType w:val="hybridMultilevel"/>
    <w:tmpl w:val="7570DE2A"/>
    <w:lvl w:ilvl="0" w:tplc="04090001">
      <w:start w:val="1"/>
      <w:numFmt w:val="bullet"/>
      <w:lvlText w:val=""/>
      <w:lvlJc w:val="left"/>
      <w:pPr>
        <w:ind w:left="720" w:hanging="360"/>
      </w:pPr>
      <w:rPr>
        <w:rFonts w:hint="default" w:ascii="Symbol" w:hAnsi="Symbol"/>
      </w:rPr>
    </w:lvl>
    <w:lvl w:ilvl="1" w:tplc="04090003" w:tentative="1">
      <w:start w:val="1"/>
      <w:numFmt w:val="bullet"/>
      <w:lvlText w:val="o"/>
      <w:lvlJc w:val="left"/>
      <w:pPr>
        <w:ind w:left="1440" w:hanging="360"/>
      </w:pPr>
      <w:rPr>
        <w:rFonts w:hint="default" w:ascii="Courier New" w:hAnsi="Courier New" w:cs="Courier New"/>
      </w:rPr>
    </w:lvl>
    <w:lvl w:ilvl="2" w:tplc="04090005" w:tentative="1">
      <w:start w:val="1"/>
      <w:numFmt w:val="bullet"/>
      <w:lvlText w:val=""/>
      <w:lvlJc w:val="left"/>
      <w:pPr>
        <w:ind w:left="2160" w:hanging="360"/>
      </w:pPr>
      <w:rPr>
        <w:rFonts w:hint="default" w:ascii="Wingdings" w:hAnsi="Wingdings"/>
      </w:rPr>
    </w:lvl>
    <w:lvl w:ilvl="3" w:tplc="04090001" w:tentative="1">
      <w:start w:val="1"/>
      <w:numFmt w:val="bullet"/>
      <w:lvlText w:val=""/>
      <w:lvlJc w:val="left"/>
      <w:pPr>
        <w:ind w:left="2880" w:hanging="360"/>
      </w:pPr>
      <w:rPr>
        <w:rFonts w:hint="default" w:ascii="Symbol" w:hAnsi="Symbol"/>
      </w:rPr>
    </w:lvl>
    <w:lvl w:ilvl="4" w:tplc="04090003" w:tentative="1">
      <w:start w:val="1"/>
      <w:numFmt w:val="bullet"/>
      <w:lvlText w:val="o"/>
      <w:lvlJc w:val="left"/>
      <w:pPr>
        <w:ind w:left="3600" w:hanging="360"/>
      </w:pPr>
      <w:rPr>
        <w:rFonts w:hint="default" w:ascii="Courier New" w:hAnsi="Courier New" w:cs="Courier New"/>
      </w:rPr>
    </w:lvl>
    <w:lvl w:ilvl="5" w:tplc="04090005" w:tentative="1">
      <w:start w:val="1"/>
      <w:numFmt w:val="bullet"/>
      <w:lvlText w:val=""/>
      <w:lvlJc w:val="left"/>
      <w:pPr>
        <w:ind w:left="4320" w:hanging="360"/>
      </w:pPr>
      <w:rPr>
        <w:rFonts w:hint="default" w:ascii="Wingdings" w:hAnsi="Wingdings"/>
      </w:rPr>
    </w:lvl>
    <w:lvl w:ilvl="6" w:tplc="04090001" w:tentative="1">
      <w:start w:val="1"/>
      <w:numFmt w:val="bullet"/>
      <w:lvlText w:val=""/>
      <w:lvlJc w:val="left"/>
      <w:pPr>
        <w:ind w:left="5040" w:hanging="360"/>
      </w:pPr>
      <w:rPr>
        <w:rFonts w:hint="default" w:ascii="Symbol" w:hAnsi="Symbol"/>
      </w:rPr>
    </w:lvl>
    <w:lvl w:ilvl="7" w:tplc="04090003" w:tentative="1">
      <w:start w:val="1"/>
      <w:numFmt w:val="bullet"/>
      <w:lvlText w:val="o"/>
      <w:lvlJc w:val="left"/>
      <w:pPr>
        <w:ind w:left="5760" w:hanging="360"/>
      </w:pPr>
      <w:rPr>
        <w:rFonts w:hint="default" w:ascii="Courier New" w:hAnsi="Courier New" w:cs="Courier New"/>
      </w:rPr>
    </w:lvl>
    <w:lvl w:ilvl="8" w:tplc="04090005" w:tentative="1">
      <w:start w:val="1"/>
      <w:numFmt w:val="bullet"/>
      <w:lvlText w:val=""/>
      <w:lvlJc w:val="left"/>
      <w:pPr>
        <w:ind w:left="6480" w:hanging="360"/>
      </w:pPr>
      <w:rPr>
        <w:rFonts w:hint="default" w:ascii="Wingdings" w:hAnsi="Wingdings"/>
      </w:rPr>
    </w:lvl>
  </w:abstractNum>
  <w:abstractNum w:abstractNumId="13" w15:restartNumberingAfterBreak="0">
    <w:nsid w:val="499C2507"/>
    <w:multiLevelType w:val="hybridMultilevel"/>
    <w:tmpl w:val="7FD44FE8"/>
    <w:lvl w:ilvl="0" w:tplc="0409000F">
      <w:start w:val="1"/>
      <w:numFmt w:val="decimal"/>
      <w:lvlText w:val="%1."/>
      <w:lvlJc w:val="left"/>
      <w:pPr>
        <w:ind w:left="720" w:hanging="360"/>
      </w:pPr>
      <w:rPr>
        <w:rFonts w:hint="default"/>
      </w:rPr>
    </w:lvl>
    <w:lvl w:ilvl="1" w:tplc="04090019" w:tentative="1">
      <w:start w:val="1"/>
      <w:numFmt w:val="lowerLetter"/>
      <w:lvlText w:val="%2."/>
      <w:lvlJc w:val="left"/>
      <w:pPr>
        <w:ind w:left="1440" w:hanging="360"/>
      </w:pPr>
    </w:lvl>
    <w:lvl w:ilvl="2" w:tplc="0409001B" w:tentative="1">
      <w:start w:val="1"/>
      <w:numFmt w:val="lowerRoman"/>
      <w:lvlText w:val="%3."/>
      <w:lvlJc w:val="right"/>
      <w:pPr>
        <w:ind w:left="2160" w:hanging="180"/>
      </w:pPr>
    </w:lvl>
    <w:lvl w:ilvl="3" w:tplc="0409000F" w:tentative="1">
      <w:start w:val="1"/>
      <w:numFmt w:val="decimal"/>
      <w:lvlText w:val="%4."/>
      <w:lvlJc w:val="left"/>
      <w:pPr>
        <w:ind w:left="2880" w:hanging="360"/>
      </w:pPr>
    </w:lvl>
    <w:lvl w:ilvl="4" w:tplc="04090019" w:tentative="1">
      <w:start w:val="1"/>
      <w:numFmt w:val="lowerLetter"/>
      <w:lvlText w:val="%5."/>
      <w:lvlJc w:val="left"/>
      <w:pPr>
        <w:ind w:left="3600" w:hanging="360"/>
      </w:pPr>
    </w:lvl>
    <w:lvl w:ilvl="5" w:tplc="0409001B" w:tentative="1">
      <w:start w:val="1"/>
      <w:numFmt w:val="lowerRoman"/>
      <w:lvlText w:val="%6."/>
      <w:lvlJc w:val="right"/>
      <w:pPr>
        <w:ind w:left="4320" w:hanging="180"/>
      </w:pPr>
    </w:lvl>
    <w:lvl w:ilvl="6" w:tplc="0409000F" w:tentative="1">
      <w:start w:val="1"/>
      <w:numFmt w:val="decimal"/>
      <w:lvlText w:val="%7."/>
      <w:lvlJc w:val="left"/>
      <w:pPr>
        <w:ind w:left="5040" w:hanging="360"/>
      </w:pPr>
    </w:lvl>
    <w:lvl w:ilvl="7" w:tplc="04090019" w:tentative="1">
      <w:start w:val="1"/>
      <w:numFmt w:val="lowerLetter"/>
      <w:lvlText w:val="%8."/>
      <w:lvlJc w:val="left"/>
      <w:pPr>
        <w:ind w:left="5760" w:hanging="360"/>
      </w:pPr>
    </w:lvl>
    <w:lvl w:ilvl="8" w:tplc="0409001B" w:tentative="1">
      <w:start w:val="1"/>
      <w:numFmt w:val="lowerRoman"/>
      <w:lvlText w:val="%9."/>
      <w:lvlJc w:val="right"/>
      <w:pPr>
        <w:ind w:left="6480" w:hanging="180"/>
      </w:pPr>
    </w:lvl>
  </w:abstractNum>
  <w:abstractNum w:abstractNumId="14" w15:restartNumberingAfterBreak="0">
    <w:nsid w:val="57994FA1"/>
    <w:multiLevelType w:val="hybridMultilevel"/>
    <w:tmpl w:val="3E8E5312"/>
    <w:lvl w:ilvl="0" w:tplc="FFFFFFFF">
      <w:start w:val="1"/>
      <w:numFmt w:val="bullet"/>
      <w:lvlText w:val=""/>
      <w:lvlJc w:val="left"/>
      <w:pPr>
        <w:ind w:left="720" w:hanging="360"/>
      </w:pPr>
      <w:rPr>
        <w:rFonts w:hint="default" w:ascii="Symbol" w:hAnsi="Symbol"/>
      </w:rPr>
    </w:lvl>
    <w:lvl w:ilvl="1" w:tplc="04090003" w:tentative="1">
      <w:start w:val="1"/>
      <w:numFmt w:val="bullet"/>
      <w:lvlText w:val="o"/>
      <w:lvlJc w:val="left"/>
      <w:pPr>
        <w:ind w:left="1440" w:hanging="360"/>
      </w:pPr>
      <w:rPr>
        <w:rFonts w:hint="default" w:ascii="Courier New" w:hAnsi="Courier New" w:cs="Courier New"/>
      </w:rPr>
    </w:lvl>
    <w:lvl w:ilvl="2" w:tplc="04090005" w:tentative="1">
      <w:start w:val="1"/>
      <w:numFmt w:val="bullet"/>
      <w:lvlText w:val=""/>
      <w:lvlJc w:val="left"/>
      <w:pPr>
        <w:ind w:left="2160" w:hanging="360"/>
      </w:pPr>
      <w:rPr>
        <w:rFonts w:hint="default" w:ascii="Wingdings" w:hAnsi="Wingdings"/>
      </w:rPr>
    </w:lvl>
    <w:lvl w:ilvl="3" w:tplc="04090001" w:tentative="1">
      <w:start w:val="1"/>
      <w:numFmt w:val="bullet"/>
      <w:lvlText w:val=""/>
      <w:lvlJc w:val="left"/>
      <w:pPr>
        <w:ind w:left="2880" w:hanging="360"/>
      </w:pPr>
      <w:rPr>
        <w:rFonts w:hint="default" w:ascii="Symbol" w:hAnsi="Symbol"/>
      </w:rPr>
    </w:lvl>
    <w:lvl w:ilvl="4" w:tplc="04090003" w:tentative="1">
      <w:start w:val="1"/>
      <w:numFmt w:val="bullet"/>
      <w:lvlText w:val="o"/>
      <w:lvlJc w:val="left"/>
      <w:pPr>
        <w:ind w:left="3600" w:hanging="360"/>
      </w:pPr>
      <w:rPr>
        <w:rFonts w:hint="default" w:ascii="Courier New" w:hAnsi="Courier New" w:cs="Courier New"/>
      </w:rPr>
    </w:lvl>
    <w:lvl w:ilvl="5" w:tplc="04090005" w:tentative="1">
      <w:start w:val="1"/>
      <w:numFmt w:val="bullet"/>
      <w:lvlText w:val=""/>
      <w:lvlJc w:val="left"/>
      <w:pPr>
        <w:ind w:left="4320" w:hanging="360"/>
      </w:pPr>
      <w:rPr>
        <w:rFonts w:hint="default" w:ascii="Wingdings" w:hAnsi="Wingdings"/>
      </w:rPr>
    </w:lvl>
    <w:lvl w:ilvl="6" w:tplc="04090001" w:tentative="1">
      <w:start w:val="1"/>
      <w:numFmt w:val="bullet"/>
      <w:lvlText w:val=""/>
      <w:lvlJc w:val="left"/>
      <w:pPr>
        <w:ind w:left="5040" w:hanging="360"/>
      </w:pPr>
      <w:rPr>
        <w:rFonts w:hint="default" w:ascii="Symbol" w:hAnsi="Symbol"/>
      </w:rPr>
    </w:lvl>
    <w:lvl w:ilvl="7" w:tplc="04090003" w:tentative="1">
      <w:start w:val="1"/>
      <w:numFmt w:val="bullet"/>
      <w:lvlText w:val="o"/>
      <w:lvlJc w:val="left"/>
      <w:pPr>
        <w:ind w:left="5760" w:hanging="360"/>
      </w:pPr>
      <w:rPr>
        <w:rFonts w:hint="default" w:ascii="Courier New" w:hAnsi="Courier New" w:cs="Courier New"/>
      </w:rPr>
    </w:lvl>
    <w:lvl w:ilvl="8" w:tplc="04090005" w:tentative="1">
      <w:start w:val="1"/>
      <w:numFmt w:val="bullet"/>
      <w:lvlText w:val=""/>
      <w:lvlJc w:val="left"/>
      <w:pPr>
        <w:ind w:left="6480" w:hanging="360"/>
      </w:pPr>
      <w:rPr>
        <w:rFonts w:hint="default" w:ascii="Wingdings" w:hAnsi="Wingdings"/>
      </w:rPr>
    </w:lvl>
  </w:abstractNum>
  <w:abstractNum w:abstractNumId="15" w15:restartNumberingAfterBreak="0">
    <w:nsid w:val="6C5F36A5"/>
    <w:multiLevelType w:val="hybridMultilevel"/>
    <w:tmpl w:val="861C450C"/>
    <w:lvl w:ilvl="0" w:tplc="6DFCEC34">
      <w:start w:val="1"/>
      <w:numFmt w:val="decimal"/>
      <w:lvlText w:val="%1)"/>
      <w:lvlJc w:val="left"/>
      <w:pPr>
        <w:ind w:left="360" w:hanging="360"/>
      </w:pPr>
      <w:rPr>
        <w:rFonts w:ascii="Century Gothic" w:hAnsi="Century Gothic" w:eastAsia="Century Gothic" w:cs="Times New Roman"/>
      </w:rPr>
    </w:lvl>
    <w:lvl w:ilvl="1" w:tplc="04090019" w:tentative="1">
      <w:start w:val="1"/>
      <w:numFmt w:val="lowerLetter"/>
      <w:lvlText w:val="%2."/>
      <w:lvlJc w:val="left"/>
      <w:pPr>
        <w:ind w:left="1080" w:hanging="360"/>
      </w:pPr>
    </w:lvl>
    <w:lvl w:ilvl="2" w:tplc="0409001B" w:tentative="1">
      <w:start w:val="1"/>
      <w:numFmt w:val="lowerRoman"/>
      <w:lvlText w:val="%3."/>
      <w:lvlJc w:val="right"/>
      <w:pPr>
        <w:ind w:left="1800" w:hanging="180"/>
      </w:pPr>
    </w:lvl>
    <w:lvl w:ilvl="3" w:tplc="0409000F" w:tentative="1">
      <w:start w:val="1"/>
      <w:numFmt w:val="decimal"/>
      <w:lvlText w:val="%4."/>
      <w:lvlJc w:val="left"/>
      <w:pPr>
        <w:ind w:left="2520" w:hanging="360"/>
      </w:pPr>
    </w:lvl>
    <w:lvl w:ilvl="4" w:tplc="04090019" w:tentative="1">
      <w:start w:val="1"/>
      <w:numFmt w:val="lowerLetter"/>
      <w:lvlText w:val="%5."/>
      <w:lvlJc w:val="left"/>
      <w:pPr>
        <w:ind w:left="3240" w:hanging="360"/>
      </w:pPr>
    </w:lvl>
    <w:lvl w:ilvl="5" w:tplc="0409001B" w:tentative="1">
      <w:start w:val="1"/>
      <w:numFmt w:val="lowerRoman"/>
      <w:lvlText w:val="%6."/>
      <w:lvlJc w:val="right"/>
      <w:pPr>
        <w:ind w:left="3960" w:hanging="180"/>
      </w:pPr>
    </w:lvl>
    <w:lvl w:ilvl="6" w:tplc="0409000F" w:tentative="1">
      <w:start w:val="1"/>
      <w:numFmt w:val="decimal"/>
      <w:lvlText w:val="%7."/>
      <w:lvlJc w:val="left"/>
      <w:pPr>
        <w:ind w:left="4680" w:hanging="360"/>
      </w:pPr>
    </w:lvl>
    <w:lvl w:ilvl="7" w:tplc="04090019" w:tentative="1">
      <w:start w:val="1"/>
      <w:numFmt w:val="lowerLetter"/>
      <w:lvlText w:val="%8."/>
      <w:lvlJc w:val="left"/>
      <w:pPr>
        <w:ind w:left="5400" w:hanging="360"/>
      </w:pPr>
    </w:lvl>
    <w:lvl w:ilvl="8" w:tplc="0409001B" w:tentative="1">
      <w:start w:val="1"/>
      <w:numFmt w:val="lowerRoman"/>
      <w:lvlText w:val="%9."/>
      <w:lvlJc w:val="right"/>
      <w:pPr>
        <w:ind w:left="6120" w:hanging="180"/>
      </w:pPr>
    </w:lvl>
  </w:abstractNum>
  <w:abstractNum w:abstractNumId="16" w15:restartNumberingAfterBreak="0">
    <w:nsid w:val="7B2D3FB7"/>
    <w:multiLevelType w:val="hybridMultilevel"/>
    <w:tmpl w:val="3C04E4FA"/>
    <w:lvl w:ilvl="0" w:tplc="00C87610">
      <w:start w:val="1"/>
      <w:numFmt w:val="bullet"/>
      <w:lvlText w:val=""/>
      <w:lvlJc w:val="left"/>
      <w:pPr>
        <w:ind w:left="216" w:hanging="216"/>
      </w:pPr>
      <w:rPr>
        <w:rFonts w:hint="default" w:ascii="Symbol" w:hAnsi="Symbol"/>
      </w:rPr>
    </w:lvl>
    <w:lvl w:ilvl="1" w:tplc="E3805E46">
      <w:start w:val="1"/>
      <w:numFmt w:val="bullet"/>
      <w:lvlText w:val=""/>
      <w:lvlJc w:val="left"/>
      <w:pPr>
        <w:ind w:left="432" w:hanging="216"/>
      </w:pPr>
      <w:rPr>
        <w:rFonts w:hint="default" w:ascii="Symbol" w:hAnsi="Symbol"/>
        <w:color w:val="auto"/>
      </w:rPr>
    </w:lvl>
    <w:lvl w:ilvl="2" w:tplc="0B9CD806">
      <w:start w:val="1"/>
      <w:numFmt w:val="bullet"/>
      <w:lvlText w:val=""/>
      <w:lvlJc w:val="left"/>
      <w:pPr>
        <w:ind w:left="648" w:hanging="216"/>
      </w:pPr>
      <w:rPr>
        <w:rFonts w:hint="default" w:ascii="Symbol" w:hAnsi="Symbol"/>
        <w:color w:val="auto"/>
      </w:rPr>
    </w:lvl>
    <w:lvl w:ilvl="3" w:tplc="E06AF230">
      <w:start w:val="1"/>
      <w:numFmt w:val="decimal"/>
      <w:lvlText w:val="(%4)"/>
      <w:lvlJc w:val="left"/>
      <w:pPr>
        <w:ind w:left="1440" w:hanging="360"/>
      </w:pPr>
      <w:rPr>
        <w:rFonts w:hint="default"/>
      </w:rPr>
    </w:lvl>
    <w:lvl w:ilvl="4" w:tplc="B58E98C2">
      <w:start w:val="1"/>
      <w:numFmt w:val="lowerLetter"/>
      <w:lvlText w:val="(%5)"/>
      <w:lvlJc w:val="left"/>
      <w:pPr>
        <w:ind w:left="1800" w:hanging="360"/>
      </w:pPr>
      <w:rPr>
        <w:rFonts w:hint="default"/>
      </w:rPr>
    </w:lvl>
    <w:lvl w:ilvl="5" w:tplc="B20C0C5A">
      <w:start w:val="1"/>
      <w:numFmt w:val="lowerRoman"/>
      <w:lvlText w:val="(%6)"/>
      <w:lvlJc w:val="left"/>
      <w:pPr>
        <w:ind w:left="2160" w:hanging="360"/>
      </w:pPr>
      <w:rPr>
        <w:rFonts w:hint="default"/>
      </w:rPr>
    </w:lvl>
    <w:lvl w:ilvl="6" w:tplc="4E58FABA">
      <w:start w:val="1"/>
      <w:numFmt w:val="decimal"/>
      <w:lvlText w:val="%7."/>
      <w:lvlJc w:val="left"/>
      <w:pPr>
        <w:ind w:left="2520" w:hanging="360"/>
      </w:pPr>
      <w:rPr>
        <w:rFonts w:hint="default"/>
      </w:rPr>
    </w:lvl>
    <w:lvl w:ilvl="7" w:tplc="3AB6B586">
      <w:start w:val="1"/>
      <w:numFmt w:val="lowerLetter"/>
      <w:lvlText w:val="%8."/>
      <w:lvlJc w:val="left"/>
      <w:pPr>
        <w:ind w:left="2880" w:hanging="360"/>
      </w:pPr>
      <w:rPr>
        <w:rFonts w:hint="default"/>
      </w:rPr>
    </w:lvl>
    <w:lvl w:ilvl="8" w:tplc="5874AF5A">
      <w:start w:val="1"/>
      <w:numFmt w:val="lowerRoman"/>
      <w:lvlText w:val="%9."/>
      <w:lvlJc w:val="left"/>
      <w:pPr>
        <w:ind w:left="3240" w:hanging="360"/>
      </w:pPr>
      <w:rPr>
        <w:rFonts w:hint="default"/>
      </w:rPr>
    </w:lvl>
  </w:abstractNum>
  <w:num w:numId="1">
    <w:abstractNumId w:val="2"/>
  </w:num>
  <w:num w:numId="2">
    <w:abstractNumId w:val="6"/>
  </w:num>
  <w:num w:numId="3">
    <w:abstractNumId w:val="7"/>
  </w:num>
  <w:num w:numId="4">
    <w:abstractNumId w:val="1"/>
  </w:num>
  <w:num w:numId="5">
    <w:abstractNumId w:val="10"/>
  </w:num>
  <w:num w:numId="6">
    <w:abstractNumId w:val="4"/>
  </w:num>
  <w:num w:numId="7">
    <w:abstractNumId w:val="9"/>
  </w:num>
  <w:num w:numId="8">
    <w:abstractNumId w:val="8"/>
  </w:num>
  <w:num w:numId="9">
    <w:abstractNumId w:val="12"/>
  </w:num>
  <w:num w:numId="10">
    <w:abstractNumId w:val="13"/>
  </w:num>
  <w:num w:numId="11">
    <w:abstractNumId w:val="11"/>
  </w:num>
  <w:num w:numId="12">
    <w:abstractNumId w:val="3"/>
  </w:num>
  <w:num w:numId="13">
    <w:abstractNumId w:val="15"/>
  </w:num>
  <w:num w:numId="14">
    <w:abstractNumId w:val="16"/>
  </w:num>
  <w:num w:numId="15">
    <w:abstractNumId w:val="0"/>
  </w:num>
  <w:num w:numId="16">
    <w:abstractNumId w:val="5"/>
  </w:num>
  <w:num w:numId="17">
    <w:abstractNumId w:val="14"/>
  </w:num>
</w:numbering>
</file>

<file path=word/settings.xml><?xml version="1.0" encoding="utf-8"?>
<w:settings xmlns:mc="http://schemas.openxmlformats.org/markup-compatibility/2006" xmlns:o="urn:schemas-microsoft-com:office:office" xmlns:r="http://schemas.openxmlformats.org/officeDocument/2006/relationships" xmlns:m="http://schemas.openxmlformats.org/officeDocument/2006/math" xmlns:v="urn:schemas-microsoft-com:vml"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sl="http://schemas.openxmlformats.org/schemaLibrary/2006/main" mc:Ignorable="w14 w15 w16se w16cid w16 w16cex">
  <w:zoom w:percent="100"/>
  <w:removeDateAndTime/>
  <w:trackRevisions w:val="false"/>
  <w:defaultTabStop w:val="720"/>
  <w:characterSpacingControl w:val="doNotCompress"/>
  <w:hdrShapeDefaults>
    <o:shapedefaults v:ext="edit" spidmax="2049"/>
  </w:hdrShapeDefaults>
  <w:footnotePr>
    <w:footnote w:id="-1"/>
    <w:footnote w:id="0"/>
  </w:footnotePr>
  <w:endnotePr>
    <w:endnote w:id="-1"/>
    <w:endnote w:id="0"/>
  </w:endnotePr>
  <w:compat>
    <w:compatSetting w:name="compatibilityMode" w:uri="http://schemas.microsoft.com/office/word" w:val="15"/>
    <w:compatSetting w:name="overrideTableStyleFontSizeAndJustification" w:uri="http://schemas.microsoft.com/office/word" w:val="1"/>
    <w:compatSetting w:name="enableOpenTypeFeatures" w:uri="http://schemas.microsoft.com/office/word" w:val="1"/>
    <w:compatSetting w:name="doNotFlipMirrorIndents" w:uri="http://schemas.microsoft.com/office/word" w:val="1"/>
    <w:compatSetting w:name="differentiateMultirowTableHeaders" w:uri="http://schemas.microsoft.com/office/word" w:val="1"/>
    <w:compatSetting w:name="useWord2013TrackBottomHyphenation" w:uri="http://schemas.microsoft.com/office/word" w:val="1"/>
  </w:compat>
  <w:docVars>
    <w:docVar w:name="__Grammarly_42____i" w:val="H4sIAAAAAAAEAKtWckksSQxILCpxzi/NK1GyMqwFAAEhoTITAAAA"/>
    <w:docVar w:name="__Grammarly_42___1" w:val="H4sIAAAAAAAEAKtWcslP9kxRslIyNDa0NDSwBGFDU3MLS0tTJR2l4NTi4sz8PJACI5NaADLG6pEtAAAA"/>
  </w:docVars>
  <w:rsids>
    <w:rsidRoot w:val="007B73F9"/>
    <w:rsid w:val="0001261B"/>
    <w:rsid w:val="00014585"/>
    <w:rsid w:val="00020050"/>
    <w:rsid w:val="000221A5"/>
    <w:rsid w:val="00024CAD"/>
    <w:rsid w:val="000263DE"/>
    <w:rsid w:val="00027409"/>
    <w:rsid w:val="00031A6C"/>
    <w:rsid w:val="0005092C"/>
    <w:rsid w:val="000514DA"/>
    <w:rsid w:val="00073224"/>
    <w:rsid w:val="00075708"/>
    <w:rsid w:val="000829CD"/>
    <w:rsid w:val="00082DB4"/>
    <w:rsid w:val="0008443E"/>
    <w:rsid w:val="000865FE"/>
    <w:rsid w:val="00091B00"/>
    <w:rsid w:val="00095D93"/>
    <w:rsid w:val="000A0FC4"/>
    <w:rsid w:val="000A4386"/>
    <w:rsid w:val="000B03D6"/>
    <w:rsid w:val="000B5D46"/>
    <w:rsid w:val="000B7D7C"/>
    <w:rsid w:val="000D316E"/>
    <w:rsid w:val="000D5032"/>
    <w:rsid w:val="000D7963"/>
    <w:rsid w:val="000E12FA"/>
    <w:rsid w:val="000E2F1D"/>
    <w:rsid w:val="000E347B"/>
    <w:rsid w:val="000E3C1F"/>
    <w:rsid w:val="000E4025"/>
    <w:rsid w:val="000E45F7"/>
    <w:rsid w:val="000F487D"/>
    <w:rsid w:val="000F76DA"/>
    <w:rsid w:val="00105247"/>
    <w:rsid w:val="00106A62"/>
    <w:rsid w:val="00107706"/>
    <w:rsid w:val="00123B69"/>
    <w:rsid w:val="00124B6A"/>
    <w:rsid w:val="00134C6A"/>
    <w:rsid w:val="00141664"/>
    <w:rsid w:val="001538F2"/>
    <w:rsid w:val="00164AAB"/>
    <w:rsid w:val="00182C10"/>
    <w:rsid w:val="0018406F"/>
    <w:rsid w:val="00184652"/>
    <w:rsid w:val="001976DA"/>
    <w:rsid w:val="001A2CFA"/>
    <w:rsid w:val="001A2ECC"/>
    <w:rsid w:val="001A44FF"/>
    <w:rsid w:val="001D1B19"/>
    <w:rsid w:val="001E46F9"/>
    <w:rsid w:val="002046C4"/>
    <w:rsid w:val="00222DBC"/>
    <w:rsid w:val="0022612D"/>
    <w:rsid w:val="0022717A"/>
    <w:rsid w:val="00227218"/>
    <w:rsid w:val="0023408F"/>
    <w:rsid w:val="0024024B"/>
    <w:rsid w:val="00244719"/>
    <w:rsid w:val="00244E4A"/>
    <w:rsid w:val="00250447"/>
    <w:rsid w:val="0025136E"/>
    <w:rsid w:val="00256107"/>
    <w:rsid w:val="00260A51"/>
    <w:rsid w:val="002665F3"/>
    <w:rsid w:val="00272CD9"/>
    <w:rsid w:val="00272EA3"/>
    <w:rsid w:val="00273BD3"/>
    <w:rsid w:val="002762DA"/>
    <w:rsid w:val="00276572"/>
    <w:rsid w:val="00285042"/>
    <w:rsid w:val="00290705"/>
    <w:rsid w:val="0029173C"/>
    <w:rsid w:val="002A1A2B"/>
    <w:rsid w:val="002A36E2"/>
    <w:rsid w:val="002A78A9"/>
    <w:rsid w:val="002B6846"/>
    <w:rsid w:val="002C501D"/>
    <w:rsid w:val="002D6CAD"/>
    <w:rsid w:val="002E2D9E"/>
    <w:rsid w:val="002F241D"/>
    <w:rsid w:val="00302E59"/>
    <w:rsid w:val="003109AA"/>
    <w:rsid w:val="00312703"/>
    <w:rsid w:val="003347A7"/>
    <w:rsid w:val="00334B0C"/>
    <w:rsid w:val="00344FBB"/>
    <w:rsid w:val="00347670"/>
    <w:rsid w:val="00353F4B"/>
    <w:rsid w:val="003612C2"/>
    <w:rsid w:val="00362915"/>
    <w:rsid w:val="00365E79"/>
    <w:rsid w:val="003776FF"/>
    <w:rsid w:val="003810C3"/>
    <w:rsid w:val="003839A3"/>
    <w:rsid w:val="00384B24"/>
    <w:rsid w:val="00394D2B"/>
    <w:rsid w:val="003A272B"/>
    <w:rsid w:val="003A6AE7"/>
    <w:rsid w:val="003B46FD"/>
    <w:rsid w:val="003B54D0"/>
    <w:rsid w:val="003C14D7"/>
    <w:rsid w:val="003C28CD"/>
    <w:rsid w:val="003D2EDF"/>
    <w:rsid w:val="003D3FBE"/>
    <w:rsid w:val="003E1CFB"/>
    <w:rsid w:val="003E4F17"/>
    <w:rsid w:val="003F2B40"/>
    <w:rsid w:val="003F7D7E"/>
    <w:rsid w:val="004077CB"/>
    <w:rsid w:val="0041686A"/>
    <w:rsid w:val="004174EF"/>
    <w:rsid w:val="004228B2"/>
    <w:rsid w:val="00434704"/>
    <w:rsid w:val="00453F48"/>
    <w:rsid w:val="00456F3E"/>
    <w:rsid w:val="00457BCB"/>
    <w:rsid w:val="00461AA0"/>
    <w:rsid w:val="00462A5E"/>
    <w:rsid w:val="00465945"/>
    <w:rsid w:val="00467737"/>
    <w:rsid w:val="0047289E"/>
    <w:rsid w:val="00474CBC"/>
    <w:rsid w:val="00476B26"/>
    <w:rsid w:val="00476EA1"/>
    <w:rsid w:val="00494D0A"/>
    <w:rsid w:val="00496656"/>
    <w:rsid w:val="004A5C98"/>
    <w:rsid w:val="004B2697"/>
    <w:rsid w:val="004B304D"/>
    <w:rsid w:val="004C0A16"/>
    <w:rsid w:val="004D2617"/>
    <w:rsid w:val="004D358F"/>
    <w:rsid w:val="004D5429"/>
    <w:rsid w:val="004D7DB2"/>
    <w:rsid w:val="004E455B"/>
    <w:rsid w:val="004F2C5B"/>
    <w:rsid w:val="00521036"/>
    <w:rsid w:val="0052290F"/>
    <w:rsid w:val="0053152B"/>
    <w:rsid w:val="005344D2"/>
    <w:rsid w:val="00542AAA"/>
    <w:rsid w:val="00542D7B"/>
    <w:rsid w:val="00564D66"/>
    <w:rsid w:val="00565EE1"/>
    <w:rsid w:val="00571CD0"/>
    <w:rsid w:val="00583971"/>
    <w:rsid w:val="005922FE"/>
    <w:rsid w:val="00594D0B"/>
    <w:rsid w:val="005A28B0"/>
    <w:rsid w:val="005B1A74"/>
    <w:rsid w:val="005C5954"/>
    <w:rsid w:val="005C6FC1"/>
    <w:rsid w:val="005D03CC"/>
    <w:rsid w:val="005D3F60"/>
    <w:rsid w:val="005D4602"/>
    <w:rsid w:val="005D5F26"/>
    <w:rsid w:val="005D68FD"/>
    <w:rsid w:val="005D7108"/>
    <w:rsid w:val="005E3D20"/>
    <w:rsid w:val="005F06E5"/>
    <w:rsid w:val="005F1AA6"/>
    <w:rsid w:val="005F2050"/>
    <w:rsid w:val="00602463"/>
    <w:rsid w:val="00602750"/>
    <w:rsid w:val="00636FAE"/>
    <w:rsid w:val="0064067B"/>
    <w:rsid w:val="006452A4"/>
    <w:rsid w:val="006456B3"/>
    <w:rsid w:val="00645D15"/>
    <w:rsid w:val="006515E3"/>
    <w:rsid w:val="00676C74"/>
    <w:rsid w:val="006804AC"/>
    <w:rsid w:val="0068321C"/>
    <w:rsid w:val="006958CB"/>
    <w:rsid w:val="00695D85"/>
    <w:rsid w:val="006A12BC"/>
    <w:rsid w:val="006A2A26"/>
    <w:rsid w:val="006B39A8"/>
    <w:rsid w:val="006B3CD4"/>
    <w:rsid w:val="006B7491"/>
    <w:rsid w:val="006C73C9"/>
    <w:rsid w:val="006D2346"/>
    <w:rsid w:val="006D6871"/>
    <w:rsid w:val="006E013A"/>
    <w:rsid w:val="006E1C6C"/>
    <w:rsid w:val="006F181D"/>
    <w:rsid w:val="006F4615"/>
    <w:rsid w:val="007059D2"/>
    <w:rsid w:val="007072BA"/>
    <w:rsid w:val="00713BDB"/>
    <w:rsid w:val="007146ED"/>
    <w:rsid w:val="007226AE"/>
    <w:rsid w:val="00733423"/>
    <w:rsid w:val="00735F70"/>
    <w:rsid w:val="0073CE2D"/>
    <w:rsid w:val="007406DE"/>
    <w:rsid w:val="00752AC5"/>
    <w:rsid w:val="00757A1B"/>
    <w:rsid w:val="00760B99"/>
    <w:rsid w:val="00771055"/>
    <w:rsid w:val="007715BF"/>
    <w:rsid w:val="00773F14"/>
    <w:rsid w:val="00782999"/>
    <w:rsid w:val="007836E0"/>
    <w:rsid w:val="007877E4"/>
    <w:rsid w:val="007A4F2A"/>
    <w:rsid w:val="007A7268"/>
    <w:rsid w:val="007B4525"/>
    <w:rsid w:val="007B6AF2"/>
    <w:rsid w:val="007B73F9"/>
    <w:rsid w:val="007C08E6"/>
    <w:rsid w:val="007C5E56"/>
    <w:rsid w:val="007D52A6"/>
    <w:rsid w:val="0080287D"/>
    <w:rsid w:val="008060AF"/>
    <w:rsid w:val="00806DE6"/>
    <w:rsid w:val="008219CD"/>
    <w:rsid w:val="00821F1D"/>
    <w:rsid w:val="0082674B"/>
    <w:rsid w:val="008337E3"/>
    <w:rsid w:val="00834235"/>
    <w:rsid w:val="0083507B"/>
    <w:rsid w:val="00835C04"/>
    <w:rsid w:val="00837EAB"/>
    <w:rsid w:val="008403B8"/>
    <w:rsid w:val="008423A2"/>
    <w:rsid w:val="00842460"/>
    <w:rsid w:val="00873BFA"/>
    <w:rsid w:val="00876657"/>
    <w:rsid w:val="00896D48"/>
    <w:rsid w:val="008B3821"/>
    <w:rsid w:val="008C0674"/>
    <w:rsid w:val="008C2536"/>
    <w:rsid w:val="008D00CB"/>
    <w:rsid w:val="008D41B1"/>
    <w:rsid w:val="008D504D"/>
    <w:rsid w:val="008F2A72"/>
    <w:rsid w:val="008F2B53"/>
    <w:rsid w:val="008F3860"/>
    <w:rsid w:val="00907411"/>
    <w:rsid w:val="00916099"/>
    <w:rsid w:val="00937ED2"/>
    <w:rsid w:val="00941956"/>
    <w:rsid w:val="009444A0"/>
    <w:rsid w:val="0094514E"/>
    <w:rsid w:val="009479E5"/>
    <w:rsid w:val="0095040B"/>
    <w:rsid w:val="009555AF"/>
    <w:rsid w:val="00975246"/>
    <w:rsid w:val="009812BB"/>
    <w:rsid w:val="00984382"/>
    <w:rsid w:val="009A09FD"/>
    <w:rsid w:val="009A492A"/>
    <w:rsid w:val="009B08C3"/>
    <w:rsid w:val="009B2C8D"/>
    <w:rsid w:val="009D1BD1"/>
    <w:rsid w:val="009D7235"/>
    <w:rsid w:val="009E1788"/>
    <w:rsid w:val="009E4CFF"/>
    <w:rsid w:val="009F67B5"/>
    <w:rsid w:val="00A0319C"/>
    <w:rsid w:val="00A05ECE"/>
    <w:rsid w:val="00A07C1D"/>
    <w:rsid w:val="00A112A1"/>
    <w:rsid w:val="00A25849"/>
    <w:rsid w:val="00A4473F"/>
    <w:rsid w:val="00A44D25"/>
    <w:rsid w:val="00A44DD0"/>
    <w:rsid w:val="00A46AC0"/>
    <w:rsid w:val="00A46F34"/>
    <w:rsid w:val="00A502A8"/>
    <w:rsid w:val="00A50CFE"/>
    <w:rsid w:val="00A5463B"/>
    <w:rsid w:val="00A55F2C"/>
    <w:rsid w:val="00A60645"/>
    <w:rsid w:val="00A638E6"/>
    <w:rsid w:val="00A74DA1"/>
    <w:rsid w:val="00A77033"/>
    <w:rsid w:val="00A80A92"/>
    <w:rsid w:val="00A8257F"/>
    <w:rsid w:val="00A83378"/>
    <w:rsid w:val="00A83D36"/>
    <w:rsid w:val="00A85C04"/>
    <w:rsid w:val="00A87C4A"/>
    <w:rsid w:val="00A92E0D"/>
    <w:rsid w:val="00A966C0"/>
    <w:rsid w:val="00AA6B01"/>
    <w:rsid w:val="00AB070B"/>
    <w:rsid w:val="00AB2804"/>
    <w:rsid w:val="00AB66DD"/>
    <w:rsid w:val="00AB7886"/>
    <w:rsid w:val="00AD4617"/>
    <w:rsid w:val="00AE456A"/>
    <w:rsid w:val="00AE45AA"/>
    <w:rsid w:val="00AE46F5"/>
    <w:rsid w:val="00AF5F9E"/>
    <w:rsid w:val="00B00376"/>
    <w:rsid w:val="00B068B9"/>
    <w:rsid w:val="00B13825"/>
    <w:rsid w:val="00B14F32"/>
    <w:rsid w:val="00B321BC"/>
    <w:rsid w:val="00B34780"/>
    <w:rsid w:val="00B4246D"/>
    <w:rsid w:val="00B43262"/>
    <w:rsid w:val="00B507E6"/>
    <w:rsid w:val="00B5616B"/>
    <w:rsid w:val="00B73203"/>
    <w:rsid w:val="00B76BDC"/>
    <w:rsid w:val="00B81E34"/>
    <w:rsid w:val="00B82905"/>
    <w:rsid w:val="00B9571C"/>
    <w:rsid w:val="00B9614C"/>
    <w:rsid w:val="00BA0BA6"/>
    <w:rsid w:val="00BA5E06"/>
    <w:rsid w:val="00BB0064"/>
    <w:rsid w:val="00BB1A3F"/>
    <w:rsid w:val="00BB4188"/>
    <w:rsid w:val="00BC7437"/>
    <w:rsid w:val="00BD0255"/>
    <w:rsid w:val="00C057E9"/>
    <w:rsid w:val="00C07A1A"/>
    <w:rsid w:val="00C141B3"/>
    <w:rsid w:val="00C32A58"/>
    <w:rsid w:val="00C33A8E"/>
    <w:rsid w:val="00C42446"/>
    <w:rsid w:val="00C46D76"/>
    <w:rsid w:val="00C53A86"/>
    <w:rsid w:val="00C55FC9"/>
    <w:rsid w:val="00C63CBC"/>
    <w:rsid w:val="00C6516B"/>
    <w:rsid w:val="00C72F1A"/>
    <w:rsid w:val="00C759BC"/>
    <w:rsid w:val="00C80489"/>
    <w:rsid w:val="00C82473"/>
    <w:rsid w:val="00C83576"/>
    <w:rsid w:val="00C8675B"/>
    <w:rsid w:val="00CA0A4F"/>
    <w:rsid w:val="00CA0EED"/>
    <w:rsid w:val="00CA3FB4"/>
    <w:rsid w:val="00CA4793"/>
    <w:rsid w:val="00CB421A"/>
    <w:rsid w:val="00CB51DA"/>
    <w:rsid w:val="00CB6407"/>
    <w:rsid w:val="00CC6509"/>
    <w:rsid w:val="00CC7683"/>
    <w:rsid w:val="00CD0433"/>
    <w:rsid w:val="00CE2CD5"/>
    <w:rsid w:val="00CE4561"/>
    <w:rsid w:val="00CE4F6F"/>
    <w:rsid w:val="00CF5628"/>
    <w:rsid w:val="00D06516"/>
    <w:rsid w:val="00D07222"/>
    <w:rsid w:val="00D12F5B"/>
    <w:rsid w:val="00D20F14"/>
    <w:rsid w:val="00D22F4A"/>
    <w:rsid w:val="00D3189E"/>
    <w:rsid w:val="00D3192F"/>
    <w:rsid w:val="00D33415"/>
    <w:rsid w:val="00D36CDA"/>
    <w:rsid w:val="00D45AA1"/>
    <w:rsid w:val="00D46A7E"/>
    <w:rsid w:val="00D55491"/>
    <w:rsid w:val="00D6039E"/>
    <w:rsid w:val="00D63B6C"/>
    <w:rsid w:val="00D71ABF"/>
    <w:rsid w:val="00D72F47"/>
    <w:rsid w:val="00D808DE"/>
    <w:rsid w:val="00D96165"/>
    <w:rsid w:val="00D963CE"/>
    <w:rsid w:val="00DB5124"/>
    <w:rsid w:val="00DB5E53"/>
    <w:rsid w:val="00DC557B"/>
    <w:rsid w:val="00DC6974"/>
    <w:rsid w:val="00DD32E3"/>
    <w:rsid w:val="00DD5FB6"/>
    <w:rsid w:val="00DE36BF"/>
    <w:rsid w:val="00DE713B"/>
    <w:rsid w:val="00DF6192"/>
    <w:rsid w:val="00E1144B"/>
    <w:rsid w:val="00E24415"/>
    <w:rsid w:val="00E3738F"/>
    <w:rsid w:val="00E3CDE0"/>
    <w:rsid w:val="00E53CD7"/>
    <w:rsid w:val="00E55138"/>
    <w:rsid w:val="00E56A62"/>
    <w:rsid w:val="00E6035B"/>
    <w:rsid w:val="00E6039B"/>
    <w:rsid w:val="00E606B3"/>
    <w:rsid w:val="00E66F35"/>
    <w:rsid w:val="00E716C2"/>
    <w:rsid w:val="00E84574"/>
    <w:rsid w:val="00E84C2A"/>
    <w:rsid w:val="00E856A2"/>
    <w:rsid w:val="00E961F7"/>
    <w:rsid w:val="00EA0610"/>
    <w:rsid w:val="00EB4818"/>
    <w:rsid w:val="00EC3694"/>
    <w:rsid w:val="00EC62F8"/>
    <w:rsid w:val="00ED31F0"/>
    <w:rsid w:val="00ED40C4"/>
    <w:rsid w:val="00ED6555"/>
    <w:rsid w:val="00ED6B3C"/>
    <w:rsid w:val="00EE16D7"/>
    <w:rsid w:val="00EE3078"/>
    <w:rsid w:val="00EE4057"/>
    <w:rsid w:val="00EE5E74"/>
    <w:rsid w:val="00EE61C0"/>
    <w:rsid w:val="00EE6DAF"/>
    <w:rsid w:val="00EE765D"/>
    <w:rsid w:val="00F038E6"/>
    <w:rsid w:val="00F1255A"/>
    <w:rsid w:val="00F20A93"/>
    <w:rsid w:val="00F2154C"/>
    <w:rsid w:val="00F2222D"/>
    <w:rsid w:val="00F24033"/>
    <w:rsid w:val="00F268BE"/>
    <w:rsid w:val="00F52113"/>
    <w:rsid w:val="00F55267"/>
    <w:rsid w:val="00F63C4B"/>
    <w:rsid w:val="00F65EB1"/>
    <w:rsid w:val="00F67EFD"/>
    <w:rsid w:val="00F76A19"/>
    <w:rsid w:val="00F83E4A"/>
    <w:rsid w:val="00F86A43"/>
    <w:rsid w:val="00F966A3"/>
    <w:rsid w:val="00FA30F2"/>
    <w:rsid w:val="00FB0715"/>
    <w:rsid w:val="00FB1905"/>
    <w:rsid w:val="00FB6E87"/>
    <w:rsid w:val="00FD32C0"/>
    <w:rsid w:val="00FD5EFA"/>
    <w:rsid w:val="00FD72D0"/>
    <w:rsid w:val="00FE60DB"/>
    <w:rsid w:val="00FE612A"/>
    <w:rsid w:val="00FE621A"/>
    <w:rsid w:val="00FF3824"/>
    <w:rsid w:val="00FF7B51"/>
    <w:rsid w:val="013C44C8"/>
    <w:rsid w:val="0143550F"/>
    <w:rsid w:val="016167BC"/>
    <w:rsid w:val="01639205"/>
    <w:rsid w:val="016CB266"/>
    <w:rsid w:val="0174DFED"/>
    <w:rsid w:val="01975F1F"/>
    <w:rsid w:val="0202FB44"/>
    <w:rsid w:val="023C9E2A"/>
    <w:rsid w:val="025B9A43"/>
    <w:rsid w:val="02604BDF"/>
    <w:rsid w:val="028B1339"/>
    <w:rsid w:val="028DE6CE"/>
    <w:rsid w:val="02976E69"/>
    <w:rsid w:val="02A45787"/>
    <w:rsid w:val="02A73D6E"/>
    <w:rsid w:val="02C3528E"/>
    <w:rsid w:val="02C95654"/>
    <w:rsid w:val="02D4674E"/>
    <w:rsid w:val="02D88455"/>
    <w:rsid w:val="02FB0C48"/>
    <w:rsid w:val="030882C7"/>
    <w:rsid w:val="03104DF5"/>
    <w:rsid w:val="032717F7"/>
    <w:rsid w:val="032D31D1"/>
    <w:rsid w:val="03538E9C"/>
    <w:rsid w:val="0363D561"/>
    <w:rsid w:val="036D04D6"/>
    <w:rsid w:val="03804652"/>
    <w:rsid w:val="038AB8FD"/>
    <w:rsid w:val="03A4734E"/>
    <w:rsid w:val="03AA679B"/>
    <w:rsid w:val="03B62FB2"/>
    <w:rsid w:val="03B70B8F"/>
    <w:rsid w:val="03BDFBD6"/>
    <w:rsid w:val="03CC4EB7"/>
    <w:rsid w:val="03CEBB4F"/>
    <w:rsid w:val="03FC0337"/>
    <w:rsid w:val="041FAA78"/>
    <w:rsid w:val="0426B197"/>
    <w:rsid w:val="0431E452"/>
    <w:rsid w:val="046AF6DA"/>
    <w:rsid w:val="0487B3FC"/>
    <w:rsid w:val="0497ABCF"/>
    <w:rsid w:val="04A5A9C3"/>
    <w:rsid w:val="04B06877"/>
    <w:rsid w:val="04C798F8"/>
    <w:rsid w:val="04D80B14"/>
    <w:rsid w:val="04E2EFEB"/>
    <w:rsid w:val="04E4BBF0"/>
    <w:rsid w:val="0549E74A"/>
    <w:rsid w:val="0551DFF1"/>
    <w:rsid w:val="0565B5C1"/>
    <w:rsid w:val="056ABF56"/>
    <w:rsid w:val="057670FD"/>
    <w:rsid w:val="059D026E"/>
    <w:rsid w:val="05CAE4E0"/>
    <w:rsid w:val="05F689D4"/>
    <w:rsid w:val="0601FB07"/>
    <w:rsid w:val="0622BD2C"/>
    <w:rsid w:val="062FC58F"/>
    <w:rsid w:val="06467881"/>
    <w:rsid w:val="06485F59"/>
    <w:rsid w:val="065EC75F"/>
    <w:rsid w:val="06636959"/>
    <w:rsid w:val="06A263C4"/>
    <w:rsid w:val="06BCACF8"/>
    <w:rsid w:val="06D66C67"/>
    <w:rsid w:val="06DC1410"/>
    <w:rsid w:val="06E27BE4"/>
    <w:rsid w:val="06F027B2"/>
    <w:rsid w:val="06F27137"/>
    <w:rsid w:val="06F5491F"/>
    <w:rsid w:val="075A353F"/>
    <w:rsid w:val="0762506E"/>
    <w:rsid w:val="076ED618"/>
    <w:rsid w:val="0780A178"/>
    <w:rsid w:val="078B69F9"/>
    <w:rsid w:val="07911144"/>
    <w:rsid w:val="079F8FB8"/>
    <w:rsid w:val="07AA2845"/>
    <w:rsid w:val="07B9A70C"/>
    <w:rsid w:val="07D44DCB"/>
    <w:rsid w:val="084484E8"/>
    <w:rsid w:val="084B3D50"/>
    <w:rsid w:val="0854AB0B"/>
    <w:rsid w:val="087E58A6"/>
    <w:rsid w:val="08998AAD"/>
    <w:rsid w:val="089EBAA0"/>
    <w:rsid w:val="08B4C332"/>
    <w:rsid w:val="08B7C367"/>
    <w:rsid w:val="08E939B6"/>
    <w:rsid w:val="08E9F28B"/>
    <w:rsid w:val="08F748C3"/>
    <w:rsid w:val="09231282"/>
    <w:rsid w:val="092E08C8"/>
    <w:rsid w:val="0930385F"/>
    <w:rsid w:val="093B61BE"/>
    <w:rsid w:val="0943C09F"/>
    <w:rsid w:val="09625FBB"/>
    <w:rsid w:val="09725EFD"/>
    <w:rsid w:val="097E3B4D"/>
    <w:rsid w:val="098626E7"/>
    <w:rsid w:val="098863D3"/>
    <w:rsid w:val="09DFBE68"/>
    <w:rsid w:val="09F0A8D9"/>
    <w:rsid w:val="0A03566E"/>
    <w:rsid w:val="0A0921CF"/>
    <w:rsid w:val="0A0A7DF7"/>
    <w:rsid w:val="0A28EE79"/>
    <w:rsid w:val="0A3A7A0D"/>
    <w:rsid w:val="0A6BE1BA"/>
    <w:rsid w:val="0A786F53"/>
    <w:rsid w:val="0A87D6D2"/>
    <w:rsid w:val="0A8E0A5C"/>
    <w:rsid w:val="0AA2BBDD"/>
    <w:rsid w:val="0AAD0C55"/>
    <w:rsid w:val="0AAE11B9"/>
    <w:rsid w:val="0AB589F6"/>
    <w:rsid w:val="0AEA9F76"/>
    <w:rsid w:val="0B440A32"/>
    <w:rsid w:val="0B447B9E"/>
    <w:rsid w:val="0B53D0D6"/>
    <w:rsid w:val="0B5D4E92"/>
    <w:rsid w:val="0B965CD6"/>
    <w:rsid w:val="0BA696E8"/>
    <w:rsid w:val="0BC5E25A"/>
    <w:rsid w:val="0BD14FB9"/>
    <w:rsid w:val="0BDEE77E"/>
    <w:rsid w:val="0BE3A301"/>
    <w:rsid w:val="0BEF62D3"/>
    <w:rsid w:val="0BF3B7DF"/>
    <w:rsid w:val="0C6605C8"/>
    <w:rsid w:val="0C6A0537"/>
    <w:rsid w:val="0C70DD49"/>
    <w:rsid w:val="0C820E07"/>
    <w:rsid w:val="0C8D1BDA"/>
    <w:rsid w:val="0C8E6A2F"/>
    <w:rsid w:val="0C8ED565"/>
    <w:rsid w:val="0CA43B41"/>
    <w:rsid w:val="0CC97FD1"/>
    <w:rsid w:val="0CE41818"/>
    <w:rsid w:val="0CEA1630"/>
    <w:rsid w:val="0CF6D434"/>
    <w:rsid w:val="0CFA062A"/>
    <w:rsid w:val="0D446824"/>
    <w:rsid w:val="0D75013A"/>
    <w:rsid w:val="0DB5C750"/>
    <w:rsid w:val="0DCA3D06"/>
    <w:rsid w:val="0DEB9020"/>
    <w:rsid w:val="0E28D05E"/>
    <w:rsid w:val="0E2C5332"/>
    <w:rsid w:val="0E2EE409"/>
    <w:rsid w:val="0E48F9CF"/>
    <w:rsid w:val="0E71BDCB"/>
    <w:rsid w:val="0E8892AD"/>
    <w:rsid w:val="0EAEF149"/>
    <w:rsid w:val="0EB3B640"/>
    <w:rsid w:val="0ED74E87"/>
    <w:rsid w:val="0ED8106F"/>
    <w:rsid w:val="0EFC3FAF"/>
    <w:rsid w:val="0EFDC432"/>
    <w:rsid w:val="0F198213"/>
    <w:rsid w:val="0F1A85B2"/>
    <w:rsid w:val="0F404EFC"/>
    <w:rsid w:val="0F5F0473"/>
    <w:rsid w:val="0F5F32ED"/>
    <w:rsid w:val="0F6DB254"/>
    <w:rsid w:val="0F7C0767"/>
    <w:rsid w:val="0F9212B3"/>
    <w:rsid w:val="0F9B8140"/>
    <w:rsid w:val="100E84EF"/>
    <w:rsid w:val="101102FC"/>
    <w:rsid w:val="101F4153"/>
    <w:rsid w:val="1025DB2D"/>
    <w:rsid w:val="1032A821"/>
    <w:rsid w:val="1064C681"/>
    <w:rsid w:val="10656D5C"/>
    <w:rsid w:val="107D4EAD"/>
    <w:rsid w:val="10999493"/>
    <w:rsid w:val="10B7607C"/>
    <w:rsid w:val="10C27DDC"/>
    <w:rsid w:val="10CC3EE7"/>
    <w:rsid w:val="10DD7002"/>
    <w:rsid w:val="11095241"/>
    <w:rsid w:val="11130FCF"/>
    <w:rsid w:val="11184639"/>
    <w:rsid w:val="112827C3"/>
    <w:rsid w:val="112A02FF"/>
    <w:rsid w:val="115A84A3"/>
    <w:rsid w:val="116F3D8A"/>
    <w:rsid w:val="118A273E"/>
    <w:rsid w:val="11972425"/>
    <w:rsid w:val="11983345"/>
    <w:rsid w:val="1198742C"/>
    <w:rsid w:val="11A8EE28"/>
    <w:rsid w:val="11A997D1"/>
    <w:rsid w:val="11C42302"/>
    <w:rsid w:val="11EFDAF3"/>
    <w:rsid w:val="11F9BAB0"/>
    <w:rsid w:val="11FC9623"/>
    <w:rsid w:val="1235E687"/>
    <w:rsid w:val="123F0242"/>
    <w:rsid w:val="1259B7A5"/>
    <w:rsid w:val="12795933"/>
    <w:rsid w:val="129035FE"/>
    <w:rsid w:val="129D30A2"/>
    <w:rsid w:val="12A3D9C0"/>
    <w:rsid w:val="12A4A11C"/>
    <w:rsid w:val="12F94C5D"/>
    <w:rsid w:val="12FE16E9"/>
    <w:rsid w:val="130D7E09"/>
    <w:rsid w:val="130E4A3D"/>
    <w:rsid w:val="130F9F5F"/>
    <w:rsid w:val="131F3A5F"/>
    <w:rsid w:val="132C1232"/>
    <w:rsid w:val="1345BA5E"/>
    <w:rsid w:val="137AC27E"/>
    <w:rsid w:val="1399CF1F"/>
    <w:rsid w:val="13A16F92"/>
    <w:rsid w:val="13A406A0"/>
    <w:rsid w:val="13A54BB2"/>
    <w:rsid w:val="13D3CF28"/>
    <w:rsid w:val="140CA646"/>
    <w:rsid w:val="141598DE"/>
    <w:rsid w:val="142470F7"/>
    <w:rsid w:val="1434D2A2"/>
    <w:rsid w:val="14395E0E"/>
    <w:rsid w:val="14429120"/>
    <w:rsid w:val="144D763B"/>
    <w:rsid w:val="145F7210"/>
    <w:rsid w:val="1467B7D2"/>
    <w:rsid w:val="146DC1C4"/>
    <w:rsid w:val="1479D045"/>
    <w:rsid w:val="148AAA2D"/>
    <w:rsid w:val="148AC560"/>
    <w:rsid w:val="14968A88"/>
    <w:rsid w:val="14AD0073"/>
    <w:rsid w:val="14C233ED"/>
    <w:rsid w:val="14C8F7AE"/>
    <w:rsid w:val="14DCCCF7"/>
    <w:rsid w:val="14E0C182"/>
    <w:rsid w:val="151F359E"/>
    <w:rsid w:val="153B37CA"/>
    <w:rsid w:val="15804D3E"/>
    <w:rsid w:val="15880E27"/>
    <w:rsid w:val="159801FC"/>
    <w:rsid w:val="15AC2265"/>
    <w:rsid w:val="15B2D5FD"/>
    <w:rsid w:val="15B83CEA"/>
    <w:rsid w:val="15E7E61C"/>
    <w:rsid w:val="15F0F61F"/>
    <w:rsid w:val="15F2DAD1"/>
    <w:rsid w:val="1617C3CF"/>
    <w:rsid w:val="163897B4"/>
    <w:rsid w:val="164A8664"/>
    <w:rsid w:val="167E785B"/>
    <w:rsid w:val="168E53BF"/>
    <w:rsid w:val="16A3B81A"/>
    <w:rsid w:val="16B2D4DD"/>
    <w:rsid w:val="16D2D30B"/>
    <w:rsid w:val="16DF5625"/>
    <w:rsid w:val="16E3F989"/>
    <w:rsid w:val="16E80368"/>
    <w:rsid w:val="16EFA5FA"/>
    <w:rsid w:val="16F561EC"/>
    <w:rsid w:val="1700AB01"/>
    <w:rsid w:val="173D7D25"/>
    <w:rsid w:val="1782ECE3"/>
    <w:rsid w:val="17A2A966"/>
    <w:rsid w:val="17B98830"/>
    <w:rsid w:val="17BB369C"/>
    <w:rsid w:val="17E77348"/>
    <w:rsid w:val="17E9D3E4"/>
    <w:rsid w:val="18033BC8"/>
    <w:rsid w:val="184E1C14"/>
    <w:rsid w:val="185418C4"/>
    <w:rsid w:val="186D4146"/>
    <w:rsid w:val="18AB2991"/>
    <w:rsid w:val="18B0ECD1"/>
    <w:rsid w:val="18BD5D79"/>
    <w:rsid w:val="18EA764B"/>
    <w:rsid w:val="18F4AEFB"/>
    <w:rsid w:val="190556A7"/>
    <w:rsid w:val="19192329"/>
    <w:rsid w:val="19731444"/>
    <w:rsid w:val="1979A592"/>
    <w:rsid w:val="19DB5B67"/>
    <w:rsid w:val="1A215EC5"/>
    <w:rsid w:val="1A2A5A29"/>
    <w:rsid w:val="1A379355"/>
    <w:rsid w:val="1A3E001C"/>
    <w:rsid w:val="1A4394A5"/>
    <w:rsid w:val="1A9B8A7B"/>
    <w:rsid w:val="1ABD42DD"/>
    <w:rsid w:val="1B03199A"/>
    <w:rsid w:val="1B062CCA"/>
    <w:rsid w:val="1B19D43A"/>
    <w:rsid w:val="1B1B00C1"/>
    <w:rsid w:val="1B82955C"/>
    <w:rsid w:val="1B8AE9E5"/>
    <w:rsid w:val="1BFC4BB3"/>
    <w:rsid w:val="1C11F5A0"/>
    <w:rsid w:val="1C3193A9"/>
    <w:rsid w:val="1C73619A"/>
    <w:rsid w:val="1C76DD1A"/>
    <w:rsid w:val="1C77EABA"/>
    <w:rsid w:val="1C9573FE"/>
    <w:rsid w:val="1CB98D4B"/>
    <w:rsid w:val="1CBA10F7"/>
    <w:rsid w:val="1CBC2585"/>
    <w:rsid w:val="1CF0BC2D"/>
    <w:rsid w:val="1D01A56F"/>
    <w:rsid w:val="1D33059B"/>
    <w:rsid w:val="1D3AC3BF"/>
    <w:rsid w:val="1D3C6395"/>
    <w:rsid w:val="1D765CAB"/>
    <w:rsid w:val="1D919992"/>
    <w:rsid w:val="1D96150E"/>
    <w:rsid w:val="1DAD5A25"/>
    <w:rsid w:val="1DBBA829"/>
    <w:rsid w:val="1DBCD8C0"/>
    <w:rsid w:val="1DD0913E"/>
    <w:rsid w:val="1DE5A00A"/>
    <w:rsid w:val="1DEF680F"/>
    <w:rsid w:val="1DF23F37"/>
    <w:rsid w:val="1E227A4C"/>
    <w:rsid w:val="1E4E658E"/>
    <w:rsid w:val="1E8BBFF0"/>
    <w:rsid w:val="1E8E8425"/>
    <w:rsid w:val="1E9A110C"/>
    <w:rsid w:val="1EA32C0D"/>
    <w:rsid w:val="1EACD076"/>
    <w:rsid w:val="1EC2EA57"/>
    <w:rsid w:val="1EC82B3D"/>
    <w:rsid w:val="1ECFDC03"/>
    <w:rsid w:val="1ED6FE0C"/>
    <w:rsid w:val="1EEA3651"/>
    <w:rsid w:val="1EF2C548"/>
    <w:rsid w:val="1EF47D00"/>
    <w:rsid w:val="1EF576DD"/>
    <w:rsid w:val="1EF76F6C"/>
    <w:rsid w:val="1F0EA037"/>
    <w:rsid w:val="1F13B67D"/>
    <w:rsid w:val="1F3E2445"/>
    <w:rsid w:val="1F4A25AA"/>
    <w:rsid w:val="1F57788A"/>
    <w:rsid w:val="1F7540EF"/>
    <w:rsid w:val="1F875F82"/>
    <w:rsid w:val="1F8B9853"/>
    <w:rsid w:val="1F928577"/>
    <w:rsid w:val="1F9FA885"/>
    <w:rsid w:val="1FA1FD7F"/>
    <w:rsid w:val="1FE0A418"/>
    <w:rsid w:val="1FED455D"/>
    <w:rsid w:val="2021DF16"/>
    <w:rsid w:val="202D4EC4"/>
    <w:rsid w:val="2030ACC2"/>
    <w:rsid w:val="204E468B"/>
    <w:rsid w:val="205566FE"/>
    <w:rsid w:val="208C94E5"/>
    <w:rsid w:val="20B71D21"/>
    <w:rsid w:val="20CEDC8D"/>
    <w:rsid w:val="20D54E23"/>
    <w:rsid w:val="20F2C8F9"/>
    <w:rsid w:val="21030AFD"/>
    <w:rsid w:val="2113E0B9"/>
    <w:rsid w:val="2139E72C"/>
    <w:rsid w:val="21437726"/>
    <w:rsid w:val="217B34E1"/>
    <w:rsid w:val="219DFCD6"/>
    <w:rsid w:val="21A0425C"/>
    <w:rsid w:val="21A8FAE5"/>
    <w:rsid w:val="21AE6359"/>
    <w:rsid w:val="224B573F"/>
    <w:rsid w:val="224D842C"/>
    <w:rsid w:val="22584D14"/>
    <w:rsid w:val="2274ACA2"/>
    <w:rsid w:val="2277EACB"/>
    <w:rsid w:val="2279FF22"/>
    <w:rsid w:val="22887253"/>
    <w:rsid w:val="22988F74"/>
    <w:rsid w:val="229E74A3"/>
    <w:rsid w:val="22B24262"/>
    <w:rsid w:val="22C3D26D"/>
    <w:rsid w:val="2324D7AD"/>
    <w:rsid w:val="232D76A3"/>
    <w:rsid w:val="233933A7"/>
    <w:rsid w:val="236B18CF"/>
    <w:rsid w:val="23763899"/>
    <w:rsid w:val="237C4EFF"/>
    <w:rsid w:val="237F62D5"/>
    <w:rsid w:val="23963610"/>
    <w:rsid w:val="23999A42"/>
    <w:rsid w:val="239E9E20"/>
    <w:rsid w:val="23B30221"/>
    <w:rsid w:val="23B9D862"/>
    <w:rsid w:val="23D1B8AB"/>
    <w:rsid w:val="23D39518"/>
    <w:rsid w:val="23D8A34F"/>
    <w:rsid w:val="245F258B"/>
    <w:rsid w:val="24634D5A"/>
    <w:rsid w:val="2464F80F"/>
    <w:rsid w:val="24AD9B55"/>
    <w:rsid w:val="24BD89EC"/>
    <w:rsid w:val="24C58F99"/>
    <w:rsid w:val="24DD98F5"/>
    <w:rsid w:val="25166871"/>
    <w:rsid w:val="25171256"/>
    <w:rsid w:val="253D8A49"/>
    <w:rsid w:val="254AF0D0"/>
    <w:rsid w:val="254D5240"/>
    <w:rsid w:val="2550C36F"/>
    <w:rsid w:val="2571AD93"/>
    <w:rsid w:val="2590DE2F"/>
    <w:rsid w:val="259276B1"/>
    <w:rsid w:val="25C1D0CC"/>
    <w:rsid w:val="25CCCE7A"/>
    <w:rsid w:val="25D6A332"/>
    <w:rsid w:val="25E25F13"/>
    <w:rsid w:val="25EA5507"/>
    <w:rsid w:val="260687EC"/>
    <w:rsid w:val="2611D101"/>
    <w:rsid w:val="2626945C"/>
    <w:rsid w:val="2638E788"/>
    <w:rsid w:val="264196C5"/>
    <w:rsid w:val="264A4FEB"/>
    <w:rsid w:val="267ED3FA"/>
    <w:rsid w:val="26AFDC5C"/>
    <w:rsid w:val="26DA167C"/>
    <w:rsid w:val="26E31AC0"/>
    <w:rsid w:val="26F46D48"/>
    <w:rsid w:val="2726C605"/>
    <w:rsid w:val="27310D33"/>
    <w:rsid w:val="27673942"/>
    <w:rsid w:val="278D6174"/>
    <w:rsid w:val="279C3B16"/>
    <w:rsid w:val="27A16427"/>
    <w:rsid w:val="27ACCFBD"/>
    <w:rsid w:val="2814F9BD"/>
    <w:rsid w:val="281F9647"/>
    <w:rsid w:val="2826E04E"/>
    <w:rsid w:val="282A444F"/>
    <w:rsid w:val="2853BFE8"/>
    <w:rsid w:val="285D20B4"/>
    <w:rsid w:val="2864B056"/>
    <w:rsid w:val="288E47BC"/>
    <w:rsid w:val="28987541"/>
    <w:rsid w:val="289C8791"/>
    <w:rsid w:val="289E3D62"/>
    <w:rsid w:val="28A58D08"/>
    <w:rsid w:val="28A82B0F"/>
    <w:rsid w:val="28B3076D"/>
    <w:rsid w:val="28D38D47"/>
    <w:rsid w:val="28DB7B28"/>
    <w:rsid w:val="28DD84D7"/>
    <w:rsid w:val="28E09A75"/>
    <w:rsid w:val="28F32833"/>
    <w:rsid w:val="28FE5A95"/>
    <w:rsid w:val="290E751C"/>
    <w:rsid w:val="2910090D"/>
    <w:rsid w:val="29139365"/>
    <w:rsid w:val="2919523C"/>
    <w:rsid w:val="292BEDF2"/>
    <w:rsid w:val="2936A458"/>
    <w:rsid w:val="29472786"/>
    <w:rsid w:val="2949934C"/>
    <w:rsid w:val="2970884A"/>
    <w:rsid w:val="29802610"/>
    <w:rsid w:val="29960781"/>
    <w:rsid w:val="29A2C451"/>
    <w:rsid w:val="29DA0198"/>
    <w:rsid w:val="29DA5D5F"/>
    <w:rsid w:val="29F560FD"/>
    <w:rsid w:val="29F92F46"/>
    <w:rsid w:val="2A4678AB"/>
    <w:rsid w:val="2A4FC2E7"/>
    <w:rsid w:val="2A5E16CD"/>
    <w:rsid w:val="2A867C8A"/>
    <w:rsid w:val="2AA5A2B4"/>
    <w:rsid w:val="2AD340AF"/>
    <w:rsid w:val="2AE9DAC1"/>
    <w:rsid w:val="2B4A4A05"/>
    <w:rsid w:val="2B4E64DC"/>
    <w:rsid w:val="2B5FAFEC"/>
    <w:rsid w:val="2B798608"/>
    <w:rsid w:val="2B932A19"/>
    <w:rsid w:val="2B941E5E"/>
    <w:rsid w:val="2BB63B79"/>
    <w:rsid w:val="2BB9E317"/>
    <w:rsid w:val="2BC64D39"/>
    <w:rsid w:val="2BE6775D"/>
    <w:rsid w:val="2BE6EDC1"/>
    <w:rsid w:val="2BE89646"/>
    <w:rsid w:val="2C090241"/>
    <w:rsid w:val="2C0C88EF"/>
    <w:rsid w:val="2C323421"/>
    <w:rsid w:val="2C373FB4"/>
    <w:rsid w:val="2C3DE918"/>
    <w:rsid w:val="2C78767D"/>
    <w:rsid w:val="2C7D0DE3"/>
    <w:rsid w:val="2CA460B6"/>
    <w:rsid w:val="2CB528C5"/>
    <w:rsid w:val="2CCCB6BF"/>
    <w:rsid w:val="2D119435"/>
    <w:rsid w:val="2D1B93FF"/>
    <w:rsid w:val="2D2AF1C3"/>
    <w:rsid w:val="2D30DE30"/>
    <w:rsid w:val="2D3F9E43"/>
    <w:rsid w:val="2D7BF18C"/>
    <w:rsid w:val="2D8C05D0"/>
    <w:rsid w:val="2DA0C3E2"/>
    <w:rsid w:val="2DA2527F"/>
    <w:rsid w:val="2DA5CAEC"/>
    <w:rsid w:val="2DAC41F0"/>
    <w:rsid w:val="2DD97F8E"/>
    <w:rsid w:val="2DDFD6C5"/>
    <w:rsid w:val="2DF69E8B"/>
    <w:rsid w:val="2E0B6441"/>
    <w:rsid w:val="2E3B65C0"/>
    <w:rsid w:val="2E67BCD1"/>
    <w:rsid w:val="2E681960"/>
    <w:rsid w:val="2E7068CE"/>
    <w:rsid w:val="2E7E3F54"/>
    <w:rsid w:val="2E8E648D"/>
    <w:rsid w:val="2EA6584B"/>
    <w:rsid w:val="2EBE129F"/>
    <w:rsid w:val="2ED0A3E7"/>
    <w:rsid w:val="2F04788F"/>
    <w:rsid w:val="2F16F50F"/>
    <w:rsid w:val="2F3124F1"/>
    <w:rsid w:val="2F39022C"/>
    <w:rsid w:val="2F3C4CCC"/>
    <w:rsid w:val="2F45AD9C"/>
    <w:rsid w:val="2F48723B"/>
    <w:rsid w:val="2F4D049C"/>
    <w:rsid w:val="2F75306A"/>
    <w:rsid w:val="2F759A79"/>
    <w:rsid w:val="2F836848"/>
    <w:rsid w:val="2F8EB1EC"/>
    <w:rsid w:val="2FAD6A32"/>
    <w:rsid w:val="30102819"/>
    <w:rsid w:val="3024DD2C"/>
    <w:rsid w:val="303750B0"/>
    <w:rsid w:val="303B72D5"/>
    <w:rsid w:val="30724DF9"/>
    <w:rsid w:val="30B6594B"/>
    <w:rsid w:val="30B9394B"/>
    <w:rsid w:val="30BA9D0F"/>
    <w:rsid w:val="30CD5851"/>
    <w:rsid w:val="30F17E15"/>
    <w:rsid w:val="30F7CFBA"/>
    <w:rsid w:val="313EECE8"/>
    <w:rsid w:val="315F60A1"/>
    <w:rsid w:val="316B885D"/>
    <w:rsid w:val="31869950"/>
    <w:rsid w:val="3189B8A1"/>
    <w:rsid w:val="31A25652"/>
    <w:rsid w:val="31B367EC"/>
    <w:rsid w:val="31D3BB6F"/>
    <w:rsid w:val="31DB3C3A"/>
    <w:rsid w:val="31E72313"/>
    <w:rsid w:val="321DC776"/>
    <w:rsid w:val="3224C8CB"/>
    <w:rsid w:val="3228903D"/>
    <w:rsid w:val="322BE5EF"/>
    <w:rsid w:val="3239808C"/>
    <w:rsid w:val="324A05C2"/>
    <w:rsid w:val="32537D5E"/>
    <w:rsid w:val="3255BA6D"/>
    <w:rsid w:val="32562BCF"/>
    <w:rsid w:val="32646402"/>
    <w:rsid w:val="3269688F"/>
    <w:rsid w:val="32A48E36"/>
    <w:rsid w:val="32CBADC4"/>
    <w:rsid w:val="32FE4233"/>
    <w:rsid w:val="33143BCC"/>
    <w:rsid w:val="332345D8"/>
    <w:rsid w:val="33288938"/>
    <w:rsid w:val="333ACE89"/>
    <w:rsid w:val="3342F76F"/>
    <w:rsid w:val="3345D44D"/>
    <w:rsid w:val="334731CC"/>
    <w:rsid w:val="3349D421"/>
    <w:rsid w:val="33746868"/>
    <w:rsid w:val="3385A570"/>
    <w:rsid w:val="339E21BC"/>
    <w:rsid w:val="33A7BEDE"/>
    <w:rsid w:val="33BA4A92"/>
    <w:rsid w:val="33E53FDB"/>
    <w:rsid w:val="3408BCFB"/>
    <w:rsid w:val="3422EFFF"/>
    <w:rsid w:val="342F36BB"/>
    <w:rsid w:val="343CCEED"/>
    <w:rsid w:val="3440451C"/>
    <w:rsid w:val="3448BC24"/>
    <w:rsid w:val="345CCF6E"/>
    <w:rsid w:val="346DF4FE"/>
    <w:rsid w:val="347198BC"/>
    <w:rsid w:val="34A576D7"/>
    <w:rsid w:val="34AB9797"/>
    <w:rsid w:val="34ABB2D7"/>
    <w:rsid w:val="34B4F407"/>
    <w:rsid w:val="34BF1639"/>
    <w:rsid w:val="34C62423"/>
    <w:rsid w:val="34D85BE9"/>
    <w:rsid w:val="34ECC30F"/>
    <w:rsid w:val="34FED721"/>
    <w:rsid w:val="350A9291"/>
    <w:rsid w:val="351BA80D"/>
    <w:rsid w:val="35373A4B"/>
    <w:rsid w:val="3557AFA2"/>
    <w:rsid w:val="356DC0A2"/>
    <w:rsid w:val="356F4F9A"/>
    <w:rsid w:val="358B1E20"/>
    <w:rsid w:val="35B3E29D"/>
    <w:rsid w:val="360297DC"/>
    <w:rsid w:val="361237CA"/>
    <w:rsid w:val="36144FD3"/>
    <w:rsid w:val="3646135E"/>
    <w:rsid w:val="36509242"/>
    <w:rsid w:val="36529A06"/>
    <w:rsid w:val="36757276"/>
    <w:rsid w:val="367B9450"/>
    <w:rsid w:val="36AED4C6"/>
    <w:rsid w:val="36B3002B"/>
    <w:rsid w:val="36B73D3F"/>
    <w:rsid w:val="36CDC9D4"/>
    <w:rsid w:val="36D7AB68"/>
    <w:rsid w:val="36F3048A"/>
    <w:rsid w:val="3716FF6B"/>
    <w:rsid w:val="37298914"/>
    <w:rsid w:val="372E4315"/>
    <w:rsid w:val="3737E439"/>
    <w:rsid w:val="3738391F"/>
    <w:rsid w:val="373EAA44"/>
    <w:rsid w:val="374E6E91"/>
    <w:rsid w:val="375E0EE6"/>
    <w:rsid w:val="37845874"/>
    <w:rsid w:val="379C8AE2"/>
    <w:rsid w:val="37A2F8AC"/>
    <w:rsid w:val="37A9397E"/>
    <w:rsid w:val="37AA4E74"/>
    <w:rsid w:val="37AAFEB8"/>
    <w:rsid w:val="37C3E5A9"/>
    <w:rsid w:val="37FA81DA"/>
    <w:rsid w:val="383BB3DC"/>
    <w:rsid w:val="38544A25"/>
    <w:rsid w:val="38775FAA"/>
    <w:rsid w:val="387C0101"/>
    <w:rsid w:val="38816DC5"/>
    <w:rsid w:val="388AE90E"/>
    <w:rsid w:val="38982AAF"/>
    <w:rsid w:val="38A2630C"/>
    <w:rsid w:val="38D18F8A"/>
    <w:rsid w:val="38E30E40"/>
    <w:rsid w:val="38EB7835"/>
    <w:rsid w:val="38ED0C81"/>
    <w:rsid w:val="39153F3E"/>
    <w:rsid w:val="39312D5A"/>
    <w:rsid w:val="393206FC"/>
    <w:rsid w:val="393F183C"/>
    <w:rsid w:val="3945A8EE"/>
    <w:rsid w:val="3971F351"/>
    <w:rsid w:val="39807519"/>
    <w:rsid w:val="39BE7E27"/>
    <w:rsid w:val="39CC2787"/>
    <w:rsid w:val="39D16E48"/>
    <w:rsid w:val="3A182F52"/>
    <w:rsid w:val="3A2C7CED"/>
    <w:rsid w:val="3A616AAD"/>
    <w:rsid w:val="3A65CAE6"/>
    <w:rsid w:val="3A689AEE"/>
    <w:rsid w:val="3A6F7F47"/>
    <w:rsid w:val="3A715288"/>
    <w:rsid w:val="3A8035FF"/>
    <w:rsid w:val="3AB425AA"/>
    <w:rsid w:val="3ABBF936"/>
    <w:rsid w:val="3B237774"/>
    <w:rsid w:val="3B2859E1"/>
    <w:rsid w:val="3B3517B6"/>
    <w:rsid w:val="3B3B1DCC"/>
    <w:rsid w:val="3B4D17F7"/>
    <w:rsid w:val="3B7AFCA4"/>
    <w:rsid w:val="3B7C9369"/>
    <w:rsid w:val="3B8D15E1"/>
    <w:rsid w:val="3B9785B7"/>
    <w:rsid w:val="3BAEAE99"/>
    <w:rsid w:val="3BB34E17"/>
    <w:rsid w:val="3BBEB438"/>
    <w:rsid w:val="3BC7754B"/>
    <w:rsid w:val="3BD3BBA1"/>
    <w:rsid w:val="3BD64969"/>
    <w:rsid w:val="3C030E12"/>
    <w:rsid w:val="3C0C6CF6"/>
    <w:rsid w:val="3C50072E"/>
    <w:rsid w:val="3C50F187"/>
    <w:rsid w:val="3C72B1C2"/>
    <w:rsid w:val="3C75ACF9"/>
    <w:rsid w:val="3C81A004"/>
    <w:rsid w:val="3C999525"/>
    <w:rsid w:val="3C9A4CFA"/>
    <w:rsid w:val="3CA6077B"/>
    <w:rsid w:val="3CBD8EEC"/>
    <w:rsid w:val="3CD6791D"/>
    <w:rsid w:val="3CDCA7F7"/>
    <w:rsid w:val="3D002702"/>
    <w:rsid w:val="3D5AD9BB"/>
    <w:rsid w:val="3D5E9D58"/>
    <w:rsid w:val="3D6251DE"/>
    <w:rsid w:val="3D749AA2"/>
    <w:rsid w:val="3D7CAD59"/>
    <w:rsid w:val="3DB89495"/>
    <w:rsid w:val="3E00952C"/>
    <w:rsid w:val="3E1AC1F1"/>
    <w:rsid w:val="3E525526"/>
    <w:rsid w:val="3E5360B9"/>
    <w:rsid w:val="3E53C929"/>
    <w:rsid w:val="3E5A4FC2"/>
    <w:rsid w:val="3E6AB4F3"/>
    <w:rsid w:val="3E6B781E"/>
    <w:rsid w:val="3E777403"/>
    <w:rsid w:val="3E7900F8"/>
    <w:rsid w:val="3E9135BD"/>
    <w:rsid w:val="3EA42749"/>
    <w:rsid w:val="3EB369E2"/>
    <w:rsid w:val="3EB94486"/>
    <w:rsid w:val="3ED66CF2"/>
    <w:rsid w:val="3EF048A0"/>
    <w:rsid w:val="3F27B575"/>
    <w:rsid w:val="3F2BAFB4"/>
    <w:rsid w:val="3F4600BB"/>
    <w:rsid w:val="3F5DA7BA"/>
    <w:rsid w:val="3F81D257"/>
    <w:rsid w:val="3F8724FC"/>
    <w:rsid w:val="3F9E8CE2"/>
    <w:rsid w:val="3FA052AF"/>
    <w:rsid w:val="3FA8CF99"/>
    <w:rsid w:val="3FAF50AA"/>
    <w:rsid w:val="3FD053CE"/>
    <w:rsid w:val="3FD6E620"/>
    <w:rsid w:val="40245238"/>
    <w:rsid w:val="402CE1F5"/>
    <w:rsid w:val="4051E389"/>
    <w:rsid w:val="40644657"/>
    <w:rsid w:val="4081E0C4"/>
    <w:rsid w:val="4089D04F"/>
    <w:rsid w:val="408C6211"/>
    <w:rsid w:val="40951CB1"/>
    <w:rsid w:val="409ABEB1"/>
    <w:rsid w:val="40A4DAC1"/>
    <w:rsid w:val="40B5275D"/>
    <w:rsid w:val="40B7D2CF"/>
    <w:rsid w:val="40BDFB27"/>
    <w:rsid w:val="40CC614A"/>
    <w:rsid w:val="40E3481B"/>
    <w:rsid w:val="40EDA6CF"/>
    <w:rsid w:val="4108B99C"/>
    <w:rsid w:val="41162072"/>
    <w:rsid w:val="414FF413"/>
    <w:rsid w:val="41609846"/>
    <w:rsid w:val="416A331A"/>
    <w:rsid w:val="4174F71F"/>
    <w:rsid w:val="4191EB85"/>
    <w:rsid w:val="41DB2B27"/>
    <w:rsid w:val="41E393BD"/>
    <w:rsid w:val="41F13261"/>
    <w:rsid w:val="41F40B1A"/>
    <w:rsid w:val="420112D7"/>
    <w:rsid w:val="42027C4C"/>
    <w:rsid w:val="4222AF1A"/>
    <w:rsid w:val="422C5AE5"/>
    <w:rsid w:val="42339103"/>
    <w:rsid w:val="423D0401"/>
    <w:rsid w:val="42729E00"/>
    <w:rsid w:val="4274FB29"/>
    <w:rsid w:val="427B49AC"/>
    <w:rsid w:val="42A2B6AE"/>
    <w:rsid w:val="42AE38E4"/>
    <w:rsid w:val="42BCEAD2"/>
    <w:rsid w:val="42D15A2F"/>
    <w:rsid w:val="43361187"/>
    <w:rsid w:val="435BA3E5"/>
    <w:rsid w:val="436C88D3"/>
    <w:rsid w:val="43724D06"/>
    <w:rsid w:val="4383BADB"/>
    <w:rsid w:val="438834FC"/>
    <w:rsid w:val="438C5303"/>
    <w:rsid w:val="438D02C2"/>
    <w:rsid w:val="43C39B27"/>
    <w:rsid w:val="43D1F52A"/>
    <w:rsid w:val="43D5C954"/>
    <w:rsid w:val="43E3E3E1"/>
    <w:rsid w:val="43ECF93C"/>
    <w:rsid w:val="43F9C595"/>
    <w:rsid w:val="43FE7AFF"/>
    <w:rsid w:val="442B85D0"/>
    <w:rsid w:val="442E8ED9"/>
    <w:rsid w:val="4470CD81"/>
    <w:rsid w:val="4476516D"/>
    <w:rsid w:val="4476D8BF"/>
    <w:rsid w:val="44772BE8"/>
    <w:rsid w:val="447D25E4"/>
    <w:rsid w:val="4489F85E"/>
    <w:rsid w:val="44B07A58"/>
    <w:rsid w:val="44B823E4"/>
    <w:rsid w:val="44B85371"/>
    <w:rsid w:val="44BCFD1B"/>
    <w:rsid w:val="44D71881"/>
    <w:rsid w:val="44DB76F9"/>
    <w:rsid w:val="44E1F569"/>
    <w:rsid w:val="44F1B48B"/>
    <w:rsid w:val="4508D09C"/>
    <w:rsid w:val="4521F8F9"/>
    <w:rsid w:val="4538B2A6"/>
    <w:rsid w:val="45670A5C"/>
    <w:rsid w:val="4567FC5E"/>
    <w:rsid w:val="458FA5A8"/>
    <w:rsid w:val="459507FC"/>
    <w:rsid w:val="45A4F4D3"/>
    <w:rsid w:val="45AE61DB"/>
    <w:rsid w:val="45B3D865"/>
    <w:rsid w:val="45FB4EB0"/>
    <w:rsid w:val="45FFDFBA"/>
    <w:rsid w:val="4625E7E3"/>
    <w:rsid w:val="463A981C"/>
    <w:rsid w:val="4654361C"/>
    <w:rsid w:val="465475D5"/>
    <w:rsid w:val="46682DD5"/>
    <w:rsid w:val="466CC44E"/>
    <w:rsid w:val="4697EBA4"/>
    <w:rsid w:val="46BA0502"/>
    <w:rsid w:val="46D83E62"/>
    <w:rsid w:val="46FED40D"/>
    <w:rsid w:val="47093F3F"/>
    <w:rsid w:val="470A2C25"/>
    <w:rsid w:val="471F495B"/>
    <w:rsid w:val="474F19C7"/>
    <w:rsid w:val="47838BC4"/>
    <w:rsid w:val="47A8626F"/>
    <w:rsid w:val="47ACFDB4"/>
    <w:rsid w:val="47F79D57"/>
    <w:rsid w:val="47F80A3C"/>
    <w:rsid w:val="47FB68A9"/>
    <w:rsid w:val="48012D09"/>
    <w:rsid w:val="48138158"/>
    <w:rsid w:val="482D5835"/>
    <w:rsid w:val="4853D866"/>
    <w:rsid w:val="486273F4"/>
    <w:rsid w:val="48760848"/>
    <w:rsid w:val="488A5619"/>
    <w:rsid w:val="4895F31E"/>
    <w:rsid w:val="489A6BD3"/>
    <w:rsid w:val="48B38FBA"/>
    <w:rsid w:val="48B3E493"/>
    <w:rsid w:val="48CE232F"/>
    <w:rsid w:val="48E58DD7"/>
    <w:rsid w:val="49087DAD"/>
    <w:rsid w:val="490A471C"/>
    <w:rsid w:val="49214B6E"/>
    <w:rsid w:val="49302FE3"/>
    <w:rsid w:val="493295DC"/>
    <w:rsid w:val="493A48AE"/>
    <w:rsid w:val="4951259D"/>
    <w:rsid w:val="495155D0"/>
    <w:rsid w:val="4988F67D"/>
    <w:rsid w:val="499C1935"/>
    <w:rsid w:val="49DC41BF"/>
    <w:rsid w:val="49F3F55D"/>
    <w:rsid w:val="4A25B1C0"/>
    <w:rsid w:val="4A431068"/>
    <w:rsid w:val="4A49FA47"/>
    <w:rsid w:val="4A4C1429"/>
    <w:rsid w:val="4A776A74"/>
    <w:rsid w:val="4A913690"/>
    <w:rsid w:val="4A9A98D5"/>
    <w:rsid w:val="4AD6157E"/>
    <w:rsid w:val="4AEC0EAB"/>
    <w:rsid w:val="4AF7A3BD"/>
    <w:rsid w:val="4AFDEA24"/>
    <w:rsid w:val="4B02B108"/>
    <w:rsid w:val="4B3AA45E"/>
    <w:rsid w:val="4B3ADA5C"/>
    <w:rsid w:val="4B4F0520"/>
    <w:rsid w:val="4B556DEB"/>
    <w:rsid w:val="4B561C00"/>
    <w:rsid w:val="4B6076A0"/>
    <w:rsid w:val="4B781220"/>
    <w:rsid w:val="4B7A1D14"/>
    <w:rsid w:val="4BE235D3"/>
    <w:rsid w:val="4BF3367A"/>
    <w:rsid w:val="4BF7D76C"/>
    <w:rsid w:val="4C014FBB"/>
    <w:rsid w:val="4C078B6D"/>
    <w:rsid w:val="4C1E9717"/>
    <w:rsid w:val="4C2C301B"/>
    <w:rsid w:val="4C3F608D"/>
    <w:rsid w:val="4C701865"/>
    <w:rsid w:val="4C797359"/>
    <w:rsid w:val="4C91BE51"/>
    <w:rsid w:val="4CE2529A"/>
    <w:rsid w:val="4CE4E2D5"/>
    <w:rsid w:val="4CE548E8"/>
    <w:rsid w:val="4D090244"/>
    <w:rsid w:val="4D30F641"/>
    <w:rsid w:val="4D4A6404"/>
    <w:rsid w:val="4D568723"/>
    <w:rsid w:val="4D6E8434"/>
    <w:rsid w:val="4D73A5F1"/>
    <w:rsid w:val="4D7CAB9A"/>
    <w:rsid w:val="4D97D5BA"/>
    <w:rsid w:val="4D9E7B02"/>
    <w:rsid w:val="4DE1A3A3"/>
    <w:rsid w:val="4DFAFEDF"/>
    <w:rsid w:val="4E0B8786"/>
    <w:rsid w:val="4E16A0BE"/>
    <w:rsid w:val="4E1C1C2D"/>
    <w:rsid w:val="4E202848"/>
    <w:rsid w:val="4E21185D"/>
    <w:rsid w:val="4E2FB6E3"/>
    <w:rsid w:val="4E3A51CA"/>
    <w:rsid w:val="4E4EEBFE"/>
    <w:rsid w:val="4E706E8D"/>
    <w:rsid w:val="4E77DB72"/>
    <w:rsid w:val="4E9E8D51"/>
    <w:rsid w:val="4EA86752"/>
    <w:rsid w:val="4EC51F7D"/>
    <w:rsid w:val="4ECF720E"/>
    <w:rsid w:val="4F074623"/>
    <w:rsid w:val="4F07E490"/>
    <w:rsid w:val="4F10E69B"/>
    <w:rsid w:val="4F1D4ED3"/>
    <w:rsid w:val="4F3A8B63"/>
    <w:rsid w:val="4F53EABB"/>
    <w:rsid w:val="4F7DF11A"/>
    <w:rsid w:val="4F88AF03"/>
    <w:rsid w:val="4F8C4A5B"/>
    <w:rsid w:val="4F997C5A"/>
    <w:rsid w:val="4F99AE1C"/>
    <w:rsid w:val="4F9F9F45"/>
    <w:rsid w:val="4FBD2B6A"/>
    <w:rsid w:val="4FC768C0"/>
    <w:rsid w:val="4FD6222B"/>
    <w:rsid w:val="4FF00C09"/>
    <w:rsid w:val="4FF23D57"/>
    <w:rsid w:val="500D426A"/>
    <w:rsid w:val="504828A7"/>
    <w:rsid w:val="5087740A"/>
    <w:rsid w:val="5088101B"/>
    <w:rsid w:val="50A7C902"/>
    <w:rsid w:val="50C6F1C3"/>
    <w:rsid w:val="50D4F53D"/>
    <w:rsid w:val="50D66A54"/>
    <w:rsid w:val="511B6C6C"/>
    <w:rsid w:val="5128B6D1"/>
    <w:rsid w:val="51929C1F"/>
    <w:rsid w:val="51A34FF7"/>
    <w:rsid w:val="51D618CD"/>
    <w:rsid w:val="51E0C248"/>
    <w:rsid w:val="520040AD"/>
    <w:rsid w:val="520BC8BB"/>
    <w:rsid w:val="5223F59B"/>
    <w:rsid w:val="522F9F4D"/>
    <w:rsid w:val="52646D0F"/>
    <w:rsid w:val="5265AECE"/>
    <w:rsid w:val="5266347A"/>
    <w:rsid w:val="5274B03E"/>
    <w:rsid w:val="52BC0BA9"/>
    <w:rsid w:val="52D3FA86"/>
    <w:rsid w:val="52D5CF4B"/>
    <w:rsid w:val="530D1BB8"/>
    <w:rsid w:val="5342FB7B"/>
    <w:rsid w:val="5343DFB0"/>
    <w:rsid w:val="534B1DD3"/>
    <w:rsid w:val="535C0F50"/>
    <w:rsid w:val="535F71FB"/>
    <w:rsid w:val="536E4DA6"/>
    <w:rsid w:val="5386C37A"/>
    <w:rsid w:val="539CAE25"/>
    <w:rsid w:val="539FEBD7"/>
    <w:rsid w:val="53A49584"/>
    <w:rsid w:val="53A4FB26"/>
    <w:rsid w:val="53B1ECB0"/>
    <w:rsid w:val="53F5A120"/>
    <w:rsid w:val="541395D8"/>
    <w:rsid w:val="5425AC85"/>
    <w:rsid w:val="54438D34"/>
    <w:rsid w:val="5470F454"/>
    <w:rsid w:val="5487AEC1"/>
    <w:rsid w:val="5492AA6A"/>
    <w:rsid w:val="54B0240A"/>
    <w:rsid w:val="54BAD99F"/>
    <w:rsid w:val="54BFF375"/>
    <w:rsid w:val="54C78215"/>
    <w:rsid w:val="54DD078C"/>
    <w:rsid w:val="54E7FF16"/>
    <w:rsid w:val="54F7CEF3"/>
    <w:rsid w:val="5528F3A6"/>
    <w:rsid w:val="5539EFD7"/>
    <w:rsid w:val="554D08BD"/>
    <w:rsid w:val="555374FC"/>
    <w:rsid w:val="55657C23"/>
    <w:rsid w:val="556E2C77"/>
    <w:rsid w:val="55737820"/>
    <w:rsid w:val="557EC799"/>
    <w:rsid w:val="55C33463"/>
    <w:rsid w:val="55C711AD"/>
    <w:rsid w:val="55CAA149"/>
    <w:rsid w:val="55DF0DBC"/>
    <w:rsid w:val="55E108FD"/>
    <w:rsid w:val="562875DA"/>
    <w:rsid w:val="566E9780"/>
    <w:rsid w:val="56739697"/>
    <w:rsid w:val="567A99D1"/>
    <w:rsid w:val="5693EE63"/>
    <w:rsid w:val="56B2A5B4"/>
    <w:rsid w:val="56BB7C89"/>
    <w:rsid w:val="56C23AE5"/>
    <w:rsid w:val="56CE438F"/>
    <w:rsid w:val="56E1FA95"/>
    <w:rsid w:val="56EAAB45"/>
    <w:rsid w:val="56EF25D3"/>
    <w:rsid w:val="56F9A62E"/>
    <w:rsid w:val="56FCC53F"/>
    <w:rsid w:val="570FC750"/>
    <w:rsid w:val="574D2D2B"/>
    <w:rsid w:val="575566CE"/>
    <w:rsid w:val="5757A692"/>
    <w:rsid w:val="57654269"/>
    <w:rsid w:val="57906265"/>
    <w:rsid w:val="57C5425A"/>
    <w:rsid w:val="57E2A4EF"/>
    <w:rsid w:val="57E92196"/>
    <w:rsid w:val="5806D5A1"/>
    <w:rsid w:val="58177529"/>
    <w:rsid w:val="585E82AE"/>
    <w:rsid w:val="58687DFB"/>
    <w:rsid w:val="586A13F0"/>
    <w:rsid w:val="586DA331"/>
    <w:rsid w:val="5893C3DF"/>
    <w:rsid w:val="589AFD4F"/>
    <w:rsid w:val="58B21D8B"/>
    <w:rsid w:val="58D3BA20"/>
    <w:rsid w:val="58E3F1C2"/>
    <w:rsid w:val="5922FD18"/>
    <w:rsid w:val="592687C6"/>
    <w:rsid w:val="5929B3F5"/>
    <w:rsid w:val="592F4442"/>
    <w:rsid w:val="593C8CA3"/>
    <w:rsid w:val="59464F89"/>
    <w:rsid w:val="596BDBCF"/>
    <w:rsid w:val="59763491"/>
    <w:rsid w:val="598735FA"/>
    <w:rsid w:val="59873CE3"/>
    <w:rsid w:val="59A6CC50"/>
    <w:rsid w:val="59D1D609"/>
    <w:rsid w:val="59FA2CF0"/>
    <w:rsid w:val="5A296699"/>
    <w:rsid w:val="5A595646"/>
    <w:rsid w:val="5A6CCB95"/>
    <w:rsid w:val="5A7025F8"/>
    <w:rsid w:val="5A89576A"/>
    <w:rsid w:val="5A9EE925"/>
    <w:rsid w:val="5AA41A40"/>
    <w:rsid w:val="5AC24DF4"/>
    <w:rsid w:val="5ADA39AA"/>
    <w:rsid w:val="5ADF8DE6"/>
    <w:rsid w:val="5B00F3EE"/>
    <w:rsid w:val="5B20C258"/>
    <w:rsid w:val="5B36B812"/>
    <w:rsid w:val="5B4C4910"/>
    <w:rsid w:val="5B4E0D60"/>
    <w:rsid w:val="5B78F308"/>
    <w:rsid w:val="5B944F6F"/>
    <w:rsid w:val="5BB1E9E3"/>
    <w:rsid w:val="5BBF249D"/>
    <w:rsid w:val="5BE0DC2B"/>
    <w:rsid w:val="5BEE3569"/>
    <w:rsid w:val="5C0BF1E6"/>
    <w:rsid w:val="5C148C33"/>
    <w:rsid w:val="5C2C6A2E"/>
    <w:rsid w:val="5C3C38A0"/>
    <w:rsid w:val="5C502609"/>
    <w:rsid w:val="5C560BC9"/>
    <w:rsid w:val="5C60B37E"/>
    <w:rsid w:val="5C61CE3F"/>
    <w:rsid w:val="5C67006E"/>
    <w:rsid w:val="5C6F1F91"/>
    <w:rsid w:val="5C8C98CB"/>
    <w:rsid w:val="5C9A1CF2"/>
    <w:rsid w:val="5CA22973"/>
    <w:rsid w:val="5CA78F89"/>
    <w:rsid w:val="5CBC92B9"/>
    <w:rsid w:val="5CC977A1"/>
    <w:rsid w:val="5CD29D15"/>
    <w:rsid w:val="5CD56922"/>
    <w:rsid w:val="5CF4768B"/>
    <w:rsid w:val="5D0F64A7"/>
    <w:rsid w:val="5D30B4A8"/>
    <w:rsid w:val="5D4357C8"/>
    <w:rsid w:val="5D626EE2"/>
    <w:rsid w:val="5D635B44"/>
    <w:rsid w:val="5D739F93"/>
    <w:rsid w:val="5D79FCFF"/>
    <w:rsid w:val="5DADE810"/>
    <w:rsid w:val="5DB75D3E"/>
    <w:rsid w:val="5DC50686"/>
    <w:rsid w:val="5DE0FC26"/>
    <w:rsid w:val="5DE51232"/>
    <w:rsid w:val="5E103223"/>
    <w:rsid w:val="5E1A5F62"/>
    <w:rsid w:val="5E582B27"/>
    <w:rsid w:val="5E58631A"/>
    <w:rsid w:val="5E5F0CC3"/>
    <w:rsid w:val="5E768530"/>
    <w:rsid w:val="5E8DC27A"/>
    <w:rsid w:val="5EADDD1E"/>
    <w:rsid w:val="5EC87CE6"/>
    <w:rsid w:val="5ED1E739"/>
    <w:rsid w:val="5EFAD098"/>
    <w:rsid w:val="5F3C9613"/>
    <w:rsid w:val="5F3DDC3A"/>
    <w:rsid w:val="5F7B47CB"/>
    <w:rsid w:val="5F847B29"/>
    <w:rsid w:val="5F8FD5B7"/>
    <w:rsid w:val="5F9B0BBE"/>
    <w:rsid w:val="5FB98E50"/>
    <w:rsid w:val="5FCBBCDC"/>
    <w:rsid w:val="5FD1397B"/>
    <w:rsid w:val="5FD7DC17"/>
    <w:rsid w:val="5FE0ADC2"/>
    <w:rsid w:val="5FF5AE96"/>
    <w:rsid w:val="603560FF"/>
    <w:rsid w:val="6039AA87"/>
    <w:rsid w:val="603B99F7"/>
    <w:rsid w:val="604AEA7B"/>
    <w:rsid w:val="604DE016"/>
    <w:rsid w:val="60528D9F"/>
    <w:rsid w:val="6053488A"/>
    <w:rsid w:val="60603608"/>
    <w:rsid w:val="606A4700"/>
    <w:rsid w:val="607FC387"/>
    <w:rsid w:val="608FFDC1"/>
    <w:rsid w:val="6096D659"/>
    <w:rsid w:val="60A05A91"/>
    <w:rsid w:val="60D0D4F0"/>
    <w:rsid w:val="60D93EF1"/>
    <w:rsid w:val="60F00485"/>
    <w:rsid w:val="60F14F39"/>
    <w:rsid w:val="60F60FE4"/>
    <w:rsid w:val="6124B16C"/>
    <w:rsid w:val="613861FB"/>
    <w:rsid w:val="613C272E"/>
    <w:rsid w:val="614290B4"/>
    <w:rsid w:val="61556A00"/>
    <w:rsid w:val="617EE645"/>
    <w:rsid w:val="61B08060"/>
    <w:rsid w:val="61E19D06"/>
    <w:rsid w:val="62044CB5"/>
    <w:rsid w:val="6209A5E0"/>
    <w:rsid w:val="62173896"/>
    <w:rsid w:val="62266D06"/>
    <w:rsid w:val="62275BB9"/>
    <w:rsid w:val="622EEFE0"/>
    <w:rsid w:val="62379D4A"/>
    <w:rsid w:val="624B8691"/>
    <w:rsid w:val="628BD4E6"/>
    <w:rsid w:val="62D7D77D"/>
    <w:rsid w:val="62E9EA34"/>
    <w:rsid w:val="62EA0B50"/>
    <w:rsid w:val="63077CCD"/>
    <w:rsid w:val="63097E27"/>
    <w:rsid w:val="6333BB86"/>
    <w:rsid w:val="63647412"/>
    <w:rsid w:val="63D1E954"/>
    <w:rsid w:val="63D67492"/>
    <w:rsid w:val="63D81771"/>
    <w:rsid w:val="63D9071F"/>
    <w:rsid w:val="63FC1F26"/>
    <w:rsid w:val="640796DD"/>
    <w:rsid w:val="640FDD43"/>
    <w:rsid w:val="641CDC73"/>
    <w:rsid w:val="642874BE"/>
    <w:rsid w:val="642AA74F"/>
    <w:rsid w:val="642B0031"/>
    <w:rsid w:val="642E55C4"/>
    <w:rsid w:val="6431A76B"/>
    <w:rsid w:val="64349E10"/>
    <w:rsid w:val="6437BD52"/>
    <w:rsid w:val="643C5C59"/>
    <w:rsid w:val="644CE238"/>
    <w:rsid w:val="6468E292"/>
    <w:rsid w:val="647AF0E2"/>
    <w:rsid w:val="64957EE8"/>
    <w:rsid w:val="64BD5266"/>
    <w:rsid w:val="64C36574"/>
    <w:rsid w:val="64CF0BB3"/>
    <w:rsid w:val="64CF6508"/>
    <w:rsid w:val="64EB9E33"/>
    <w:rsid w:val="6501FD8B"/>
    <w:rsid w:val="6509745F"/>
    <w:rsid w:val="65490489"/>
    <w:rsid w:val="654BA706"/>
    <w:rsid w:val="6557EA5E"/>
    <w:rsid w:val="6560058A"/>
    <w:rsid w:val="65659721"/>
    <w:rsid w:val="657F2365"/>
    <w:rsid w:val="65881FE6"/>
    <w:rsid w:val="658E6928"/>
    <w:rsid w:val="65AB2C23"/>
    <w:rsid w:val="65C375A8"/>
    <w:rsid w:val="65EFE246"/>
    <w:rsid w:val="66038127"/>
    <w:rsid w:val="661B7F02"/>
    <w:rsid w:val="662277F6"/>
    <w:rsid w:val="664840C3"/>
    <w:rsid w:val="664A2FD1"/>
    <w:rsid w:val="666072BC"/>
    <w:rsid w:val="6692BDB4"/>
    <w:rsid w:val="66B8998F"/>
    <w:rsid w:val="66C3D0C1"/>
    <w:rsid w:val="66DA8FDA"/>
    <w:rsid w:val="66DD2403"/>
    <w:rsid w:val="67105757"/>
    <w:rsid w:val="671130E9"/>
    <w:rsid w:val="6721A223"/>
    <w:rsid w:val="6731338D"/>
    <w:rsid w:val="67643BB5"/>
    <w:rsid w:val="6770B776"/>
    <w:rsid w:val="67969B4C"/>
    <w:rsid w:val="67B1D238"/>
    <w:rsid w:val="67C184A0"/>
    <w:rsid w:val="67C8C17F"/>
    <w:rsid w:val="67DB1E50"/>
    <w:rsid w:val="6826ACFD"/>
    <w:rsid w:val="682A652F"/>
    <w:rsid w:val="68413661"/>
    <w:rsid w:val="684A001B"/>
    <w:rsid w:val="685FA122"/>
    <w:rsid w:val="686C95B6"/>
    <w:rsid w:val="687DCEFA"/>
    <w:rsid w:val="689BDE67"/>
    <w:rsid w:val="68A847DE"/>
    <w:rsid w:val="68C19F13"/>
    <w:rsid w:val="68E5DBE5"/>
    <w:rsid w:val="68FB166A"/>
    <w:rsid w:val="68FC5686"/>
    <w:rsid w:val="690CD2A7"/>
    <w:rsid w:val="6933DDAD"/>
    <w:rsid w:val="6942802A"/>
    <w:rsid w:val="69495446"/>
    <w:rsid w:val="69599E6C"/>
    <w:rsid w:val="695CD2B7"/>
    <w:rsid w:val="69635EBC"/>
    <w:rsid w:val="697073A4"/>
    <w:rsid w:val="69A3346E"/>
    <w:rsid w:val="69C14F6B"/>
    <w:rsid w:val="69D0E587"/>
    <w:rsid w:val="69DC955C"/>
    <w:rsid w:val="69E202EC"/>
    <w:rsid w:val="69EDC2F1"/>
    <w:rsid w:val="6A53C079"/>
    <w:rsid w:val="6A65E615"/>
    <w:rsid w:val="6A69FD59"/>
    <w:rsid w:val="6A8D643D"/>
    <w:rsid w:val="6AB1DC92"/>
    <w:rsid w:val="6ABF06E5"/>
    <w:rsid w:val="6ACB8BFD"/>
    <w:rsid w:val="6AD04A9D"/>
    <w:rsid w:val="6AD1E3C7"/>
    <w:rsid w:val="6AD63B10"/>
    <w:rsid w:val="6AE9ED6F"/>
    <w:rsid w:val="6B1726D7"/>
    <w:rsid w:val="6B1ED8F0"/>
    <w:rsid w:val="6B25CB7D"/>
    <w:rsid w:val="6B3350C1"/>
    <w:rsid w:val="6B485AAD"/>
    <w:rsid w:val="6B48663C"/>
    <w:rsid w:val="6B6205F1"/>
    <w:rsid w:val="6B7395BC"/>
    <w:rsid w:val="6B7E6534"/>
    <w:rsid w:val="6B8C3E96"/>
    <w:rsid w:val="6BA9CB0B"/>
    <w:rsid w:val="6BAA0EC3"/>
    <w:rsid w:val="6C04FEFA"/>
    <w:rsid w:val="6C195B34"/>
    <w:rsid w:val="6C33805F"/>
    <w:rsid w:val="6C50DC00"/>
    <w:rsid w:val="6C6DB973"/>
    <w:rsid w:val="6C721451"/>
    <w:rsid w:val="6C7FEFD1"/>
    <w:rsid w:val="6C9B84E0"/>
    <w:rsid w:val="6CB1511B"/>
    <w:rsid w:val="6CBAD59F"/>
    <w:rsid w:val="6CCD8F7D"/>
    <w:rsid w:val="6CD15128"/>
    <w:rsid w:val="6CF0AE65"/>
    <w:rsid w:val="6CFA6CBC"/>
    <w:rsid w:val="6D0B53C8"/>
    <w:rsid w:val="6D0C50E4"/>
    <w:rsid w:val="6D2EEF3E"/>
    <w:rsid w:val="6D2F7482"/>
    <w:rsid w:val="6D693E5E"/>
    <w:rsid w:val="6D69516D"/>
    <w:rsid w:val="6D6F1E69"/>
    <w:rsid w:val="6D9D7F4A"/>
    <w:rsid w:val="6D9F8B8F"/>
    <w:rsid w:val="6DA41045"/>
    <w:rsid w:val="6DB04406"/>
    <w:rsid w:val="6DC27DA7"/>
    <w:rsid w:val="6DCA817E"/>
    <w:rsid w:val="6DD589A3"/>
    <w:rsid w:val="6DDA96DB"/>
    <w:rsid w:val="6E09082D"/>
    <w:rsid w:val="6E174CE6"/>
    <w:rsid w:val="6E1D6AE5"/>
    <w:rsid w:val="6E2B72DD"/>
    <w:rsid w:val="6E587B65"/>
    <w:rsid w:val="6E6C8E8D"/>
    <w:rsid w:val="6E78FD26"/>
    <w:rsid w:val="6E8DF708"/>
    <w:rsid w:val="6EC41CF9"/>
    <w:rsid w:val="6ED80C86"/>
    <w:rsid w:val="6EFBA860"/>
    <w:rsid w:val="6F00D8C8"/>
    <w:rsid w:val="6F1F72F7"/>
    <w:rsid w:val="6F492910"/>
    <w:rsid w:val="6F50C594"/>
    <w:rsid w:val="6F851995"/>
    <w:rsid w:val="6FDDA125"/>
    <w:rsid w:val="6FE14779"/>
    <w:rsid w:val="70037E66"/>
    <w:rsid w:val="701DE94F"/>
    <w:rsid w:val="703DD2BA"/>
    <w:rsid w:val="70435540"/>
    <w:rsid w:val="7043D949"/>
    <w:rsid w:val="70473B83"/>
    <w:rsid w:val="7056E192"/>
    <w:rsid w:val="707D81B5"/>
    <w:rsid w:val="7085ED38"/>
    <w:rsid w:val="708B82A4"/>
    <w:rsid w:val="7094666E"/>
    <w:rsid w:val="709F39D5"/>
    <w:rsid w:val="70AC9B64"/>
    <w:rsid w:val="70B078FF"/>
    <w:rsid w:val="70D83E14"/>
    <w:rsid w:val="70E21820"/>
    <w:rsid w:val="70F701D3"/>
    <w:rsid w:val="70FB81BA"/>
    <w:rsid w:val="710C8A9E"/>
    <w:rsid w:val="712E41B3"/>
    <w:rsid w:val="71338DF5"/>
    <w:rsid w:val="71398AC8"/>
    <w:rsid w:val="717C09D1"/>
    <w:rsid w:val="7190AC93"/>
    <w:rsid w:val="7191F712"/>
    <w:rsid w:val="71A3E2AE"/>
    <w:rsid w:val="71BA6F0C"/>
    <w:rsid w:val="71CA5C36"/>
    <w:rsid w:val="71EA1110"/>
    <w:rsid w:val="71FA7550"/>
    <w:rsid w:val="71FCE336"/>
    <w:rsid w:val="726C0DCC"/>
    <w:rsid w:val="726F168B"/>
    <w:rsid w:val="72727DA7"/>
    <w:rsid w:val="7274CEF5"/>
    <w:rsid w:val="727A7BFE"/>
    <w:rsid w:val="7280C23C"/>
    <w:rsid w:val="72884235"/>
    <w:rsid w:val="7296CC98"/>
    <w:rsid w:val="72A03958"/>
    <w:rsid w:val="72BBB343"/>
    <w:rsid w:val="72C0F0E7"/>
    <w:rsid w:val="72C9334E"/>
    <w:rsid w:val="72CE6891"/>
    <w:rsid w:val="731F53C9"/>
    <w:rsid w:val="737B9268"/>
    <w:rsid w:val="73B265BE"/>
    <w:rsid w:val="73C002A1"/>
    <w:rsid w:val="73E5AC39"/>
    <w:rsid w:val="743B128D"/>
    <w:rsid w:val="7445070B"/>
    <w:rsid w:val="74601619"/>
    <w:rsid w:val="746B6ABB"/>
    <w:rsid w:val="747F80BD"/>
    <w:rsid w:val="7495E957"/>
    <w:rsid w:val="749BEF02"/>
    <w:rsid w:val="749CA426"/>
    <w:rsid w:val="74A7A4BA"/>
    <w:rsid w:val="74B41803"/>
    <w:rsid w:val="74BC6183"/>
    <w:rsid w:val="74C1C8F9"/>
    <w:rsid w:val="74C25E61"/>
    <w:rsid w:val="74D49857"/>
    <w:rsid w:val="74DBD011"/>
    <w:rsid w:val="7527155C"/>
    <w:rsid w:val="752F69A4"/>
    <w:rsid w:val="753689CB"/>
    <w:rsid w:val="753B66C7"/>
    <w:rsid w:val="754BE9F6"/>
    <w:rsid w:val="754DD636"/>
    <w:rsid w:val="75710EBA"/>
    <w:rsid w:val="758BF94C"/>
    <w:rsid w:val="75989494"/>
    <w:rsid w:val="75989494"/>
    <w:rsid w:val="75A1EE1C"/>
    <w:rsid w:val="75AF25C5"/>
    <w:rsid w:val="75C12086"/>
    <w:rsid w:val="75ED61BF"/>
    <w:rsid w:val="7601B2D6"/>
    <w:rsid w:val="7604755D"/>
    <w:rsid w:val="7606CDA5"/>
    <w:rsid w:val="760DE2C3"/>
    <w:rsid w:val="76287CCA"/>
    <w:rsid w:val="762D192C"/>
    <w:rsid w:val="762DC416"/>
    <w:rsid w:val="76320F80"/>
    <w:rsid w:val="76511AA0"/>
    <w:rsid w:val="76763300"/>
    <w:rsid w:val="76831D1C"/>
    <w:rsid w:val="76C89DEA"/>
    <w:rsid w:val="76CAA5E1"/>
    <w:rsid w:val="76CD280E"/>
    <w:rsid w:val="76F27F08"/>
    <w:rsid w:val="771F5348"/>
    <w:rsid w:val="772F2DE2"/>
    <w:rsid w:val="77829298"/>
    <w:rsid w:val="7796C216"/>
    <w:rsid w:val="779790E6"/>
    <w:rsid w:val="77BAF15C"/>
    <w:rsid w:val="77BB37CF"/>
    <w:rsid w:val="77C62A9B"/>
    <w:rsid w:val="77D6CFD2"/>
    <w:rsid w:val="77E06C70"/>
    <w:rsid w:val="77E2B65F"/>
    <w:rsid w:val="77E7DF35"/>
    <w:rsid w:val="77F842B2"/>
    <w:rsid w:val="7822D0C4"/>
    <w:rsid w:val="7829B135"/>
    <w:rsid w:val="785131A3"/>
    <w:rsid w:val="78579128"/>
    <w:rsid w:val="78991492"/>
    <w:rsid w:val="78A2DC30"/>
    <w:rsid w:val="791D4EC8"/>
    <w:rsid w:val="79253C4E"/>
    <w:rsid w:val="792DC64B"/>
    <w:rsid w:val="79454138"/>
    <w:rsid w:val="794BC513"/>
    <w:rsid w:val="795FBC78"/>
    <w:rsid w:val="7967713C"/>
    <w:rsid w:val="798BC3EF"/>
    <w:rsid w:val="7A31FB12"/>
    <w:rsid w:val="7A692428"/>
    <w:rsid w:val="7A855142"/>
    <w:rsid w:val="7AA201E4"/>
    <w:rsid w:val="7AA98108"/>
    <w:rsid w:val="7AAB839C"/>
    <w:rsid w:val="7ABB0174"/>
    <w:rsid w:val="7AC46DA3"/>
    <w:rsid w:val="7AD21519"/>
    <w:rsid w:val="7AD43F12"/>
    <w:rsid w:val="7AD773FD"/>
    <w:rsid w:val="7AECA6F4"/>
    <w:rsid w:val="7AF92FF0"/>
    <w:rsid w:val="7B03419D"/>
    <w:rsid w:val="7B534A2E"/>
    <w:rsid w:val="7B6CE331"/>
    <w:rsid w:val="7B735E92"/>
    <w:rsid w:val="7B817E5B"/>
    <w:rsid w:val="7BA4A911"/>
    <w:rsid w:val="7BA639E4"/>
    <w:rsid w:val="7BBF2B0F"/>
    <w:rsid w:val="7BC541C2"/>
    <w:rsid w:val="7BCC6D56"/>
    <w:rsid w:val="7BF23889"/>
    <w:rsid w:val="7BFB8A29"/>
    <w:rsid w:val="7BFE228B"/>
    <w:rsid w:val="7C4013A1"/>
    <w:rsid w:val="7C4ACA1E"/>
    <w:rsid w:val="7C4D0FC8"/>
    <w:rsid w:val="7C4F4AD7"/>
    <w:rsid w:val="7C5CDD10"/>
    <w:rsid w:val="7C6D6409"/>
    <w:rsid w:val="7C89EC71"/>
    <w:rsid w:val="7CA5DC7E"/>
    <w:rsid w:val="7CBC3839"/>
    <w:rsid w:val="7D0AEE1F"/>
    <w:rsid w:val="7D11B65A"/>
    <w:rsid w:val="7D23D73B"/>
    <w:rsid w:val="7D2655BE"/>
    <w:rsid w:val="7D30F657"/>
    <w:rsid w:val="7D60F02E"/>
    <w:rsid w:val="7D6ED9C3"/>
    <w:rsid w:val="7DAE53AB"/>
    <w:rsid w:val="7DF9DD38"/>
    <w:rsid w:val="7E1BCADF"/>
    <w:rsid w:val="7E3D59A5"/>
    <w:rsid w:val="7E4C35A5"/>
    <w:rsid w:val="7E5B88A1"/>
    <w:rsid w:val="7E8B51EB"/>
    <w:rsid w:val="7EC4B896"/>
    <w:rsid w:val="7EFCE284"/>
    <w:rsid w:val="7F0F0206"/>
    <w:rsid w:val="7F2AAEC4"/>
    <w:rsid w:val="7F31DF22"/>
    <w:rsid w:val="7F6CD48C"/>
    <w:rsid w:val="7F7B5575"/>
    <w:rsid w:val="7F9994C5"/>
    <w:rsid w:val="7FB64C1A"/>
    <w:rsid w:val="7FE51364"/>
    <w:rsid w:val="7FEF37F0"/>
  </w:rsids>
  <m:mathPr>
    <m:mathFont m:val="Cambria Math"/>
    <m:brkBin m:val="before"/>
    <m:brkBinSub m:val="--"/>
    <m:smallFrac m:val="0"/>
    <m:dispDef/>
    <m:lMargin m:val="0"/>
    <m:rMargin m:val="0"/>
    <m:defJc m:val="centerGroup"/>
    <m:wrapIndent m:val="1440"/>
    <m:intLim m:val="subSup"/>
    <m:naryLim m:val="undOvr"/>
  </m:mathPr>
  <w:themeFontLang w:val="en-US"/>
  <w:clrSchemeMapping w:bg1="light1" w:t1="dark1" w:bg2="light2" w:t2="dark2" w:accent1="accent1" w:accent2="accent2" w:accent3="accent3" w:accent4="accent4" w:accent5="accent5" w:accent6="accent6" w:hyperlink="hyperlink" w:followedHyperlink="followedHyperlink"/>
  <w:doNotAutoCompressPictures/>
  <w:shapeDefaults>
    <o:shapedefaults v:ext="edit" spidmax="2049"/>
    <o:shapelayout v:ext="edit">
      <o:idmap v:ext="edit" data="1"/>
    </o:shapelayout>
  </w:shapeDefaults>
  <w:decimalSymbol w:val="."/>
  <w:listSeparator w:val=","/>
  <w14:docId w14:val="6C32F569"/>
  <w15:docId w15:val="{1C08C4A7-AB75-4675-9BED-349D5A6278BC}"/>
</w:settings>
</file>

<file path=word/styles.xml><?xml version="1.0" encoding="utf-8"?>
<w:style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mc:Ignorable="w14 w15 w16se w16cid w16 w16cex">
  <w:docDefaults>
    <w:rPrDefault>
      <w:rPr>
        <w:rFonts w:ascii="Century Gothic" w:hAnsi="Century Gothic" w:eastAsia="Century Gothic" w:cs="Times New Roman"/>
        <w:lang w:val="en-US" w:eastAsia="en-US" w:bidi="ar-SA"/>
      </w:rPr>
    </w:rPrDefault>
    <w:pPrDefault/>
  </w:docDefaults>
  <w:latentStyles w:defLockedState="0" w:defUIPriority="99" w:defSemiHidden="0" w:defUnhideWhenUsed="0" w:defQFormat="0" w:count="376">
    <w:lsdException w:name="Normal" w:uiPriority="0" w:qFormat="1"/>
    <w:lsdException w:name="heading 1" w:uiPriority="9" w:qFormat="1"/>
    <w:lsdException w:name="heading 2" w:uiPriority="9" w:semiHidden="1" w:unhideWhenUsed="1" w:qFormat="1"/>
    <w:lsdException w:name="heading 3" w:uiPriority="9" w:semiHidden="1" w:unhideWhenUsed="1" w:qFormat="1"/>
    <w:lsdException w:name="heading 4" w:uiPriority="9" w:semiHidden="1" w:unhideWhenUsed="1" w:qFormat="1"/>
    <w:lsdException w:name="heading 5" w:uiPriority="9" w:semiHidden="1" w:unhideWhenUsed="1" w:qFormat="1"/>
    <w:lsdException w:name="heading 6" w:uiPriority="9" w:semiHidden="1" w:unhideWhenUsed="1" w:qFormat="1"/>
    <w:lsdException w:name="heading 7" w:uiPriority="9" w:semiHidden="1" w:unhideWhenUsed="1" w:qFormat="1"/>
    <w:lsdException w:name="heading 8" w:uiPriority="9" w:semiHidden="1" w:unhideWhenUsed="1" w:qFormat="1"/>
    <w:lsdException w:name="heading 9" w:uiPriority="9" w:semiHidden="1" w:unhideWhenUsed="1" w:qFormat="1"/>
    <w:lsdException w:name="index 1" w:semiHidden="1" w:unhideWhenUsed="1"/>
    <w:lsdException w:name="index 2" w:semiHidden="1" w:unhideWhenUsed="1"/>
    <w:lsdException w:name="index 3" w:semiHidden="1" w:unhideWhenUsed="1"/>
    <w:lsdException w:name="index 4" w:semiHidden="1" w:unhideWhenUsed="1"/>
    <w:lsdException w:name="index 5" w:semiHidden="1" w:unhideWhenUsed="1"/>
    <w:lsdException w:name="index 6" w:semiHidden="1" w:unhideWhenUsed="1"/>
    <w:lsdException w:name="index 7" w:semiHidden="1" w:unhideWhenUsed="1"/>
    <w:lsdException w:name="index 8" w:semiHidden="1" w:unhideWhenUsed="1"/>
    <w:lsdException w:name="index 9" w:semiHidden="1" w:unhideWhenUsed="1"/>
    <w:lsdException w:name="toc 1" w:uiPriority="39" w:semiHidden="1" w:unhideWhenUsed="1"/>
    <w:lsdException w:name="toc 2" w:uiPriority="39" w:semiHidden="1" w:unhideWhenUsed="1"/>
    <w:lsdException w:name="toc 3" w:uiPriority="39" w:semiHidden="1" w:unhideWhenUsed="1"/>
    <w:lsdException w:name="toc 4" w:uiPriority="39" w:semiHidden="1" w:unhideWhenUsed="1"/>
    <w:lsdException w:name="toc 5" w:uiPriority="39" w:semiHidden="1" w:unhideWhenUsed="1"/>
    <w:lsdException w:name="toc 6" w:uiPriority="39" w:semiHidden="1" w:unhideWhenUsed="1"/>
    <w:lsdException w:name="toc 7" w:uiPriority="39" w:semiHidden="1" w:unhideWhenUsed="1"/>
    <w:lsdException w:name="toc 8" w:uiPriority="39" w:semiHidden="1" w:unhideWhenUsed="1"/>
    <w:lsdException w:name="toc 9" w:uiPriority="39" w:semiHidden="1" w:unhideWhenUsed="1"/>
    <w:lsdException w:name="Normal Indent" w:semiHidden="1" w:unhideWhenUsed="1"/>
    <w:lsdException w:name="footnote text" w:semiHidden="1" w:unhideWhenUsed="1"/>
    <w:lsdException w:name="annotation text" w:semiHidden="1" w:unhideWhenUsed="1"/>
    <w:lsdException w:name="header" w:semiHidden="1" w:unhideWhenUsed="1"/>
    <w:lsdException w:name="footer" w:semiHidden="1" w:unhideWhenUsed="1"/>
    <w:lsdException w:name="index heading" w:semiHidden="1" w:unhideWhenUsed="1"/>
    <w:lsdException w:name="caption" w:uiPriority="35" w:semiHidden="1" w:unhideWhenUsed="1" w:qFormat="1"/>
    <w:lsdException w:name="table of figures" w:semiHidden="1" w:unhideWhenUsed="1"/>
    <w:lsdException w:name="envelope address" w:semiHidden="1" w:unhideWhenUsed="1"/>
    <w:lsdException w:name="envelope return" w:semiHidden="1" w:unhideWhenUsed="1"/>
    <w:lsdException w:name="footnote reference" w:semiHidden="1" w:unhideWhenUsed="1"/>
    <w:lsdException w:name="annotation reference" w:semiHidden="1" w:unhideWhenUsed="1"/>
    <w:lsdException w:name="line number" w:semiHidden="1" w:unhideWhenUsed="1"/>
    <w:lsdException w:name="page number" w:semiHidden="1" w:unhideWhenUsed="1"/>
    <w:lsdException w:name="endnote reference" w:semiHidden="1" w:unhideWhenUsed="1"/>
    <w:lsdException w:name="endnote text" w:semiHidden="1" w:unhideWhenUsed="1"/>
    <w:lsdException w:name="table of authorities" w:semiHidden="1" w:unhideWhenUsed="1"/>
    <w:lsdException w:name="macro" w:semiHidden="1" w:unhideWhenUsed="1"/>
    <w:lsdException w:name="toa heading" w:semiHidden="1" w:unhideWhenUsed="1"/>
    <w:lsdException w:name="List" w:semiHidden="1" w:unhideWhenUsed="1"/>
    <w:lsdException w:name="List Bullet" w:semiHidden="1" w:unhideWhenUsed="1"/>
    <w:lsdException w:name="List Number" w:semiHidden="1" w:unhideWhenUsed="1"/>
    <w:lsdException w:name="List 2" w:semiHidden="1" w:unhideWhenUsed="1"/>
    <w:lsdException w:name="List 3" w:semiHidden="1" w:unhideWhenUsed="1"/>
    <w:lsdException w:name="List 4" w:semiHidden="1" w:unhideWhenUsed="1"/>
    <w:lsdException w:name="List 5" w:semiHidden="1" w:unhideWhenUsed="1"/>
    <w:lsdException w:name="List Bullet 2" w:semiHidden="1" w:unhideWhenUsed="1"/>
    <w:lsdException w:name="List Bullet 3" w:semiHidden="1" w:unhideWhenUsed="1"/>
    <w:lsdException w:name="List Bullet 4" w:semiHidden="1" w:unhideWhenUsed="1"/>
    <w:lsdException w:name="List Bullet 5" w:semiHidden="1" w:unhideWhenUsed="1"/>
    <w:lsdException w:name="List Number 2" w:semiHidden="1" w:unhideWhenUsed="1"/>
    <w:lsdException w:name="List Number 3" w:semiHidden="1" w:unhideWhenUsed="1"/>
    <w:lsdException w:name="List Number 4" w:semiHidden="1" w:unhideWhenUsed="1"/>
    <w:lsdException w:name="List Number 5" w:semiHidden="1" w:unhideWhenUsed="1"/>
    <w:lsdException w:name="Title" w:uiPriority="10" w:qFormat="1"/>
    <w:lsdException w:name="Closing" w:semiHidden="1" w:unhideWhenUsed="1"/>
    <w:lsdException w:name="Signature" w:semiHidden="1" w:unhideWhenUsed="1"/>
    <w:lsdException w:name="Default Paragraph Font" w:uiPriority="1" w:semiHidden="1" w:unhideWhenUsed="1"/>
    <w:lsdException w:name="Body Text" w:semiHidden="1" w:unhideWhenUsed="1"/>
    <w:lsdException w:name="Body Text Indent" w:semiHidden="1" w:unhideWhenUsed="1"/>
    <w:lsdException w:name="List Continue" w:semiHidden="1" w:unhideWhenUsed="1"/>
    <w:lsdException w:name="List Continue 2" w:semiHidden="1" w:unhideWhenUsed="1"/>
    <w:lsdException w:name="List Continue 3" w:semiHidden="1" w:unhideWhenUsed="1"/>
    <w:lsdException w:name="List Continue 4" w:semiHidden="1" w:unhideWhenUsed="1"/>
    <w:lsdException w:name="List Continue 5" w:semiHidden="1" w:unhideWhenUsed="1"/>
    <w:lsdException w:name="Message Header" w:semiHidden="1" w:unhideWhenUsed="1"/>
    <w:lsdException w:name="Subtitle" w:uiPriority="11" w:qFormat="1"/>
    <w:lsdException w:name="Salutation" w:semiHidden="1" w:unhideWhenUsed="1"/>
    <w:lsdException w:name="Date" w:semiHidden="1" w:unhideWhenUsed="1"/>
    <w:lsdException w:name="Body Text First Indent" w:semiHidden="1" w:unhideWhenUsed="1"/>
    <w:lsdException w:name="Body Text First Indent 2" w:semiHidden="1" w:unhideWhenUsed="1"/>
    <w:lsdException w:name="Note Heading" w:semiHidden="1" w:unhideWhenUsed="1"/>
    <w:lsdException w:name="Body Text 2" w:semiHidden="1" w:unhideWhenUsed="1"/>
    <w:lsdException w:name="Body Text 3" w:semiHidden="1" w:unhideWhenUsed="1"/>
    <w:lsdException w:name="Body Text Indent 2" w:semiHidden="1" w:unhideWhenUsed="1"/>
    <w:lsdException w:name="Body Text Indent 3" w:semiHidden="1" w:unhideWhenUsed="1"/>
    <w:lsdException w:name="Block Text" w:semiHidden="1" w:unhideWhenUsed="1"/>
    <w:lsdException w:name="Hyperlink" w:semiHidden="1" w:unhideWhenUsed="1"/>
    <w:lsdException w:name="FollowedHyperlink" w:semiHidden="1" w:unhideWhenUsed="1"/>
    <w:lsdException w:name="Strong" w:uiPriority="22" w:qFormat="1"/>
    <w:lsdException w:name="Emphasis" w:uiPriority="20" w:qFormat="1"/>
    <w:lsdException w:name="Document Map" w:semiHidden="1" w:unhideWhenUsed="1"/>
    <w:lsdException w:name="Plain Text" w:semiHidden="1" w:unhideWhenUsed="1"/>
    <w:lsdException w:name="E-mail Signature" w:semiHidden="1" w:unhideWhenUsed="1"/>
    <w:lsdException w:name="HTML Top of Form" w:semiHidden="1" w:unhideWhenUsed="1"/>
    <w:lsdException w:name="HTML Bottom of Form" w:semiHidden="1" w:unhideWhenUsed="1"/>
    <w:lsdException w:name="Normal (Web)" w:semiHidden="1" w:unhideWhenUsed="1"/>
    <w:lsdException w:name="HTML Acronym" w:semiHidden="1" w:unhideWhenUsed="1"/>
    <w:lsdException w:name="HTML Address" w:semiHidden="1" w:unhideWhenUsed="1"/>
    <w:lsdException w:name="HTML Cite" w:semiHidden="1" w:unhideWhenUsed="1"/>
    <w:lsdException w:name="HTML Code" w:semiHidden="1" w:unhideWhenUsed="1"/>
    <w:lsdException w:name="HTML Definition" w:semiHidden="1" w:unhideWhenUsed="1"/>
    <w:lsdException w:name="HTML Keyboard" w:semiHidden="1" w:unhideWhenUsed="1"/>
    <w:lsdException w:name="HTML Preformatted" w:semiHidden="1" w:unhideWhenUsed="1"/>
    <w:lsdException w:name="HTML Sample" w:semiHidden="1" w:unhideWhenUsed="1"/>
    <w:lsdException w:name="HTML Typewriter" w:semiHidden="1" w:unhideWhenUsed="1"/>
    <w:lsdException w:name="HTML Variable" w:semiHidden="1" w:unhideWhenUsed="1"/>
    <w:lsdException w:name="Normal Table" w:semiHidden="1" w:unhideWhenUsed="1"/>
    <w:lsdException w:name="annotation subject" w:semiHidden="1" w:unhideWhenUsed="1"/>
    <w:lsdException w:name="No List" w:semiHidden="1" w:unhideWhenUsed="1"/>
    <w:lsdException w:name="Outline List 1" w:semiHidden="1" w:unhideWhenUsed="1"/>
    <w:lsdException w:name="Outline List 2" w:semiHidden="1" w:unhideWhenUsed="1"/>
    <w:lsdException w:name="Outline List 3" w:semiHidden="1" w:unhideWhenUsed="1"/>
    <w:lsdException w:name="Table Simple 1" w:semiHidden="1" w:unhideWhenUsed="1"/>
    <w:lsdException w:name="Table Simple 2" w:semiHidden="1" w:unhideWhenUsed="1"/>
    <w:lsdException w:name="Table Simple 3" w:semiHidden="1" w:unhideWhenUsed="1"/>
    <w:lsdException w:name="Table Classic 1" w:semiHidden="1" w:unhideWhenUsed="1"/>
    <w:lsdException w:name="Table Classic 2" w:semiHidden="1" w:unhideWhenUsed="1"/>
    <w:lsdException w:name="Table Classic 3" w:semiHidden="1" w:unhideWhenUsed="1"/>
    <w:lsdException w:name="Table Classic 4" w:semiHidden="1" w:unhideWhenUsed="1"/>
    <w:lsdException w:name="Table Colorful 1" w:semiHidden="1" w:unhideWhenUsed="1"/>
    <w:lsdException w:name="Table Colorful 2" w:semiHidden="1" w:unhideWhenUsed="1"/>
    <w:lsdException w:name="Table Colorful 3" w:semiHidden="1" w:unhideWhenUsed="1"/>
    <w:lsdException w:name="Table Columns 1" w:semiHidden="1" w:unhideWhenUsed="1"/>
    <w:lsdException w:name="Table Columns 2" w:semiHidden="1" w:unhideWhenUsed="1"/>
    <w:lsdException w:name="Table Columns 3" w:semiHidden="1" w:unhideWhenUsed="1"/>
    <w:lsdException w:name="Table Columns 4" w:semiHidden="1" w:unhideWhenUsed="1"/>
    <w:lsdException w:name="Table Columns 5" w:semiHidden="1" w:unhideWhenUsed="1"/>
    <w:lsdException w:name="Table Grid 1" w:semiHidden="1" w:unhideWhenUsed="1"/>
    <w:lsdException w:name="Table Grid 2" w:semiHidden="1" w:unhideWhenUsed="1"/>
    <w:lsdException w:name="Table Grid 3" w:semiHidden="1" w:unhideWhenUsed="1"/>
    <w:lsdException w:name="Table Grid 4" w:semiHidden="1" w:unhideWhenUsed="1"/>
    <w:lsdException w:name="Table Grid 5" w:semiHidden="1" w:unhideWhenUsed="1"/>
    <w:lsdException w:name="Table Grid 6" w:semiHidden="1" w:unhideWhenUsed="1"/>
    <w:lsdException w:name="Table Grid 7" w:semiHidden="1" w:unhideWhenUsed="1"/>
    <w:lsdException w:name="Table Grid 8" w:semiHidden="1" w:unhideWhenUsed="1"/>
    <w:lsdException w:name="Table List 1" w:semiHidden="1" w:unhideWhenUsed="1"/>
    <w:lsdException w:name="Table List 2" w:semiHidden="1" w:unhideWhenUsed="1"/>
    <w:lsdException w:name="Table List 3" w:semiHidden="1" w:unhideWhenUsed="1"/>
    <w:lsdException w:name="Table List 4" w:semiHidden="1" w:unhideWhenUsed="1"/>
    <w:lsdException w:name="Table List 5" w:semiHidden="1" w:unhideWhenUsed="1"/>
    <w:lsdException w:name="Table List 6" w:semiHidden="1" w:unhideWhenUsed="1"/>
    <w:lsdException w:name="Table List 7" w:semiHidden="1" w:unhideWhenUsed="1"/>
    <w:lsdException w:name="Table List 8" w:semiHidden="1" w:unhideWhenUsed="1"/>
    <w:lsdException w:name="Table 3D effects 1" w:semiHidden="1" w:unhideWhenUsed="1"/>
    <w:lsdException w:name="Table 3D effects 2" w:semiHidden="1" w:unhideWhenUsed="1"/>
    <w:lsdException w:name="Table 3D effects 3" w:semiHidden="1" w:unhideWhenUsed="1"/>
    <w:lsdException w:name="Table Contemporary" w:semiHidden="1" w:unhideWhenUsed="1"/>
    <w:lsdException w:name="Table Elegant" w:semiHidden="1" w:unhideWhenUsed="1"/>
    <w:lsdException w:name="Table Professional" w:semiHidden="1" w:unhideWhenUsed="1"/>
    <w:lsdException w:name="Table Subtle 1" w:semiHidden="1" w:unhideWhenUsed="1"/>
    <w:lsdException w:name="Table Subtle 2" w:semiHidden="1" w:unhideWhenUsed="1"/>
    <w:lsdException w:name="Table Web 1" w:semiHidden="1" w:unhideWhenUsed="1"/>
    <w:lsdException w:name="Table Web 2" w:semiHidden="1" w:unhideWhenUsed="1"/>
    <w:lsdException w:name="Table Web 3" w:semiHidden="1" w:unhideWhenUsed="1"/>
    <w:lsdException w:name="Balloon Text" w:semiHidden="1" w:unhideWhenUsed="1"/>
    <w:lsdException w:name="Table Grid" w:uiPriority="59"/>
    <w:lsdException w:name="Table Theme" w:semiHidden="1" w:unhideWhenUsed="1"/>
    <w:lsdException w:name="Placeholder Text" w:semiHidden="1"/>
    <w:lsdException w:name="No Spacing" w:uiPriority="1" w:qFormat="1"/>
    <w:lsdException w:name="Light Shading" w:uiPriority="60"/>
    <w:lsdException w:name="Light List" w:uiPriority="61"/>
    <w:lsdException w:name="Light Grid" w:uiPriority="62"/>
    <w:lsdException w:name="Medium Shading 1" w:uiPriority="63"/>
    <w:lsdException w:name="Medium Shading 2" w:uiPriority="64"/>
    <w:lsdException w:name="Medium List 1" w:uiPriority="65"/>
    <w:lsdException w:name="Medium List 2" w:uiPriority="66"/>
    <w:lsdException w:name="Medium Grid 1" w:uiPriority="67"/>
    <w:lsdException w:name="Medium Grid 2" w:uiPriority="68"/>
    <w:lsdException w:name="Medium Grid 3" w:uiPriority="69"/>
    <w:lsdException w:name="Dark List" w:uiPriority="70"/>
    <w:lsdException w:name="Colorful Shading" w:uiPriority="71"/>
    <w:lsdException w:name="Colorful List" w:uiPriority="72"/>
    <w:lsdException w:name="Colorful Grid" w:uiPriority="73"/>
    <w:lsdException w:name="Light Shading Accent 1" w:uiPriority="60"/>
    <w:lsdException w:name="Light List Accent 1" w:uiPriority="61"/>
    <w:lsdException w:name="Light Grid Accent 1" w:uiPriority="62"/>
    <w:lsdException w:name="Medium Shading 1 Accent 1" w:uiPriority="63"/>
    <w:lsdException w:name="Medium Shading 2 Accent 1" w:uiPriority="64"/>
    <w:lsdException w:name="Medium List 1 Accent 1" w:uiPriority="65"/>
    <w:lsdException w:name="Revision" w:semiHidden="1"/>
    <w:lsdException w:name="List Paragraph" w:uiPriority="34" w:qFormat="1"/>
    <w:lsdException w:name="Quote" w:uiPriority="29" w:qFormat="1"/>
    <w:lsdException w:name="Intense Quote" w:uiPriority="30" w:qFormat="1"/>
    <w:lsdException w:name="Medium List 2 Accent 1" w:uiPriority="66"/>
    <w:lsdException w:name="Medium Grid 1 Accent 1" w:uiPriority="67"/>
    <w:lsdException w:name="Medium Grid 2 Accent 1" w:uiPriority="68"/>
    <w:lsdException w:name="Medium Grid 3 Accent 1" w:uiPriority="69"/>
    <w:lsdException w:name="Dark List Accent 1" w:uiPriority="70"/>
    <w:lsdException w:name="Colorful Shading Accent 1" w:uiPriority="71"/>
    <w:lsdException w:name="Colorful List Accent 1" w:uiPriority="72"/>
    <w:lsdException w:name="Colorful Grid Accent 1" w:uiPriority="73"/>
    <w:lsdException w:name="Light Shading Accent 2" w:uiPriority="60"/>
    <w:lsdException w:name="Light List Accent 2" w:uiPriority="61"/>
    <w:lsdException w:name="Light Grid Accent 2" w:uiPriority="62"/>
    <w:lsdException w:name="Medium Shading 1 Accent 2" w:uiPriority="63"/>
    <w:lsdException w:name="Medium Shading 2 Accent 2" w:uiPriority="64"/>
    <w:lsdException w:name="Medium List 1 Accent 2" w:uiPriority="65"/>
    <w:lsdException w:name="Medium List 2 Accent 2" w:uiPriority="66"/>
    <w:lsdException w:name="Medium Grid 1 Accent 2" w:uiPriority="67"/>
    <w:lsdException w:name="Medium Grid 2 Accent 2" w:uiPriority="68"/>
    <w:lsdException w:name="Medium Grid 3 Accent 2" w:uiPriority="69"/>
    <w:lsdException w:name="Dark List Accent 2" w:uiPriority="70"/>
    <w:lsdException w:name="Colorful Shading Accent 2" w:uiPriority="71"/>
    <w:lsdException w:name="Colorful List Accent 2" w:uiPriority="72"/>
    <w:lsdException w:name="Colorful Grid Accent 2" w:uiPriority="73"/>
    <w:lsdException w:name="Light Shading Accent 3" w:uiPriority="60"/>
    <w:lsdException w:name="Light List Accent 3" w:uiPriority="61"/>
    <w:lsdException w:name="Light Grid Accent 3" w:uiPriority="62"/>
    <w:lsdException w:name="Medium Shading 1 Accent 3" w:uiPriority="63"/>
    <w:lsdException w:name="Medium Shading 2 Accent 3" w:uiPriority="64"/>
    <w:lsdException w:name="Medium List 1 Accent 3" w:uiPriority="65"/>
    <w:lsdException w:name="Medium List 2 Accent 3" w:uiPriority="66"/>
    <w:lsdException w:name="Medium Grid 1 Accent 3" w:uiPriority="67"/>
    <w:lsdException w:name="Medium Grid 2 Accent 3" w:uiPriority="68"/>
    <w:lsdException w:name="Medium Grid 3 Accent 3" w:uiPriority="69"/>
    <w:lsdException w:name="Dark List Accent 3" w:uiPriority="70"/>
    <w:lsdException w:name="Colorful Shading Accent 3" w:uiPriority="71"/>
    <w:lsdException w:name="Colorful List Accent 3" w:uiPriority="72"/>
    <w:lsdException w:name="Colorful Grid Accent 3" w:uiPriority="73"/>
    <w:lsdException w:name="Light Shading Accent 4" w:uiPriority="60"/>
    <w:lsdException w:name="Light List Accent 4" w:uiPriority="61"/>
    <w:lsdException w:name="Light Grid Accent 4" w:uiPriority="62"/>
    <w:lsdException w:name="Medium Shading 1 Accent 4" w:uiPriority="63"/>
    <w:lsdException w:name="Medium Shading 2 Accent 4" w:uiPriority="64"/>
    <w:lsdException w:name="Medium List 1 Accent 4" w:uiPriority="65"/>
    <w:lsdException w:name="Medium List 2 Accent 4" w:uiPriority="66"/>
    <w:lsdException w:name="Medium Grid 1 Accent 4" w:uiPriority="67"/>
    <w:lsdException w:name="Medium Grid 2 Accent 4" w:uiPriority="68"/>
    <w:lsdException w:name="Medium Grid 3 Accent 4" w:uiPriority="69"/>
    <w:lsdException w:name="Dark List Accent 4" w:uiPriority="70"/>
    <w:lsdException w:name="Colorful Shading Accent 4" w:uiPriority="71"/>
    <w:lsdException w:name="Colorful List Accent 4" w:uiPriority="72"/>
    <w:lsdException w:name="Colorful Grid Accent 4" w:uiPriority="73"/>
    <w:lsdException w:name="Light Shading Accent 5" w:uiPriority="60"/>
    <w:lsdException w:name="Light List Accent 5" w:uiPriority="61"/>
    <w:lsdException w:name="Light Grid Accent 5" w:uiPriority="62"/>
    <w:lsdException w:name="Medium Shading 1 Accent 5" w:uiPriority="63"/>
    <w:lsdException w:name="Medium Shading 2 Accent 5" w:uiPriority="64"/>
    <w:lsdException w:name="Medium List 1 Accent 5" w:uiPriority="65"/>
    <w:lsdException w:name="Medium List 2 Accent 5" w:uiPriority="66"/>
    <w:lsdException w:name="Medium Grid 1 Accent 5" w:uiPriority="67"/>
    <w:lsdException w:name="Medium Grid 2 Accent 5" w:uiPriority="68"/>
    <w:lsdException w:name="Medium Grid 3 Accent 5" w:uiPriority="69"/>
    <w:lsdException w:name="Dark List Accent 5" w:uiPriority="70"/>
    <w:lsdException w:name="Colorful Shading Accent 5" w:uiPriority="71"/>
    <w:lsdException w:name="Colorful List Accent 5" w:uiPriority="72"/>
    <w:lsdException w:name="Colorful Grid Accent 5" w:uiPriority="73"/>
    <w:lsdException w:name="Light Shading Accent 6" w:uiPriority="60"/>
    <w:lsdException w:name="Light List Accent 6" w:uiPriority="61"/>
    <w:lsdException w:name="Light Grid Accent 6" w:uiPriority="62"/>
    <w:lsdException w:name="Medium Shading 1 Accent 6" w:uiPriority="63"/>
    <w:lsdException w:name="Medium Shading 2 Accent 6" w:uiPriority="64"/>
    <w:lsdException w:name="Medium List 1 Accent 6" w:uiPriority="65"/>
    <w:lsdException w:name="Medium List 2 Accent 6" w:uiPriority="66"/>
    <w:lsdException w:name="Medium Grid 1 Accent 6" w:uiPriority="67"/>
    <w:lsdException w:name="Medium Grid 2 Accent 6" w:uiPriority="68"/>
    <w:lsdException w:name="Medium Grid 3 Accent 6" w:uiPriority="69"/>
    <w:lsdException w:name="Dark List Accent 6" w:uiPriority="70"/>
    <w:lsdException w:name="Colorful Shading Accent 6" w:uiPriority="71"/>
    <w:lsdException w:name="Colorful List Accent 6" w:uiPriority="72"/>
    <w:lsdException w:name="Colorful Grid Accent 6" w:uiPriority="73"/>
    <w:lsdException w:name="Subtle Emphasis" w:uiPriority="19" w:qFormat="1"/>
    <w:lsdException w:name="Intense Emphasis" w:uiPriority="21" w:qFormat="1"/>
    <w:lsdException w:name="Subtle Reference" w:uiPriority="31" w:qFormat="1"/>
    <w:lsdException w:name="Intense Reference" w:uiPriority="32" w:qFormat="1"/>
    <w:lsdException w:name="Book Title" w:uiPriority="33" w:qFormat="1"/>
    <w:lsdException w:name="Bibliography" w:uiPriority="37" w:semiHidden="1" w:unhideWhenUsed="1"/>
    <w:lsdException w:name="TOC Heading" w:uiPriority="39" w:semiHidden="1" w:unhideWhenUsed="1" w:qFormat="1"/>
    <w:lsdException w:name="Plain Table 1" w:uiPriority="41"/>
    <w:lsdException w:name="Plain Table 2" w:uiPriority="42"/>
    <w:lsdException w:name="Plain Table 3" w:uiPriority="43"/>
    <w:lsdException w:name="Plain Table 4" w:uiPriority="44"/>
    <w:lsdException w:name="Plain Table 5" w:uiPriority="45"/>
    <w:lsdException w:name="Grid Table Light" w:uiPriority="40"/>
    <w:lsdException w:name="Grid Table 1 Light" w:uiPriority="46"/>
    <w:lsdException w:name="Grid Table 2" w:uiPriority="47"/>
    <w:lsdException w:name="Grid Table 3" w:uiPriority="48"/>
    <w:lsdException w:name="Grid Table 4" w:uiPriority="49"/>
    <w:lsdException w:name="Grid Table 5 Dark" w:uiPriority="50"/>
    <w:lsdException w:name="Grid Table 6 Colorful" w:uiPriority="51"/>
    <w:lsdException w:name="Grid Table 7 Colorful" w:uiPriority="52"/>
    <w:lsdException w:name="Grid Table 1 Light Accent 1" w:uiPriority="46"/>
    <w:lsdException w:name="Grid Table 2 Accent 1" w:uiPriority="47"/>
    <w:lsdException w:name="Grid Table 3 Accent 1" w:uiPriority="48"/>
    <w:lsdException w:name="Grid Table 4 Accent 1" w:uiPriority="49"/>
    <w:lsdException w:name="Grid Table 5 Dark Accent 1" w:uiPriority="50"/>
    <w:lsdException w:name="Grid Table 6 Colorful Accent 1" w:uiPriority="51"/>
    <w:lsdException w:name="Grid Table 7 Colorful Accent 1" w:uiPriority="52"/>
    <w:lsdException w:name="Grid Table 1 Light Accent 2" w:uiPriority="46"/>
    <w:lsdException w:name="Grid Table 2 Accent 2" w:uiPriority="47"/>
    <w:lsdException w:name="Grid Table 3 Accent 2" w:uiPriority="48"/>
    <w:lsdException w:name="Grid Table 4 Accent 2" w:uiPriority="49"/>
    <w:lsdException w:name="Grid Table 5 Dark Accent 2" w:uiPriority="50"/>
    <w:lsdException w:name="Grid Table 6 Colorful Accent 2" w:uiPriority="51"/>
    <w:lsdException w:name="Grid Table 7 Colorful Accent 2" w:uiPriority="52"/>
    <w:lsdException w:name="Grid Table 1 Light Accent 3" w:uiPriority="46"/>
    <w:lsdException w:name="Grid Table 2 Accent 3" w:uiPriority="47"/>
    <w:lsdException w:name="Grid Table 3 Accent 3" w:uiPriority="48"/>
    <w:lsdException w:name="Grid Table 4 Accent 3" w:uiPriority="49"/>
    <w:lsdException w:name="Grid Table 5 Dark Accent 3" w:uiPriority="50"/>
    <w:lsdException w:name="Grid Table 6 Colorful Accent 3" w:uiPriority="51"/>
    <w:lsdException w:name="Grid Table 7 Colorful Accent 3" w:uiPriority="52"/>
    <w:lsdException w:name="Grid Table 1 Light Accent 4" w:uiPriority="46"/>
    <w:lsdException w:name="Grid Table 2 Accent 4" w:uiPriority="47"/>
    <w:lsdException w:name="Grid Table 3 Accent 4" w:uiPriority="48"/>
    <w:lsdException w:name="Grid Table 4 Accent 4" w:uiPriority="49"/>
    <w:lsdException w:name="Grid Table 5 Dark Accent 4" w:uiPriority="50"/>
    <w:lsdException w:name="Grid Table 6 Colorful Accent 4" w:uiPriority="51"/>
    <w:lsdException w:name="Grid Table 7 Colorful Accent 4" w:uiPriority="52"/>
    <w:lsdException w:name="Grid Table 1 Light Accent 5" w:uiPriority="46"/>
    <w:lsdException w:name="Grid Table 2 Accent 5" w:uiPriority="47"/>
    <w:lsdException w:name="Grid Table 3 Accent 5" w:uiPriority="48"/>
    <w:lsdException w:name="Grid Table 4 Accent 5" w:uiPriority="49"/>
    <w:lsdException w:name="Grid Table 5 Dark Accent 5" w:uiPriority="50"/>
    <w:lsdException w:name="Grid Table 6 Colorful Accent 5" w:uiPriority="51"/>
    <w:lsdException w:name="Grid Table 7 Colorful Accent 5" w:uiPriority="52"/>
    <w:lsdException w:name="Grid Table 1 Light Accent 6" w:uiPriority="46"/>
    <w:lsdException w:name="Grid Table 2 Accent 6" w:uiPriority="47"/>
    <w:lsdException w:name="Grid Table 3 Accent 6" w:uiPriority="48"/>
    <w:lsdException w:name="Grid Table 4 Accent 6" w:uiPriority="49"/>
    <w:lsdException w:name="Grid Table 5 Dark Accent 6" w:uiPriority="50"/>
    <w:lsdException w:name="Grid Table 6 Colorful Accent 6" w:uiPriority="51"/>
    <w:lsdException w:name="Grid Table 7 Colorful Accent 6" w:uiPriority="52"/>
    <w:lsdException w:name="List Table 1 Light" w:uiPriority="46"/>
    <w:lsdException w:name="List Table 2" w:uiPriority="47"/>
    <w:lsdException w:name="List Table 3" w:uiPriority="48"/>
    <w:lsdException w:name="List Table 4" w:uiPriority="49"/>
    <w:lsdException w:name="List Table 5 Dark" w:uiPriority="50"/>
    <w:lsdException w:name="List Table 6 Colorful" w:uiPriority="51"/>
    <w:lsdException w:name="List Table 7 Colorful" w:uiPriority="52"/>
    <w:lsdException w:name="List Table 1 Light Accent 1" w:uiPriority="46"/>
    <w:lsdException w:name="List Table 2 Accent 1" w:uiPriority="47"/>
    <w:lsdException w:name="List Table 3 Accent 1" w:uiPriority="48"/>
    <w:lsdException w:name="List Table 4 Accent 1" w:uiPriority="49"/>
    <w:lsdException w:name="List Table 5 Dark Accent 1" w:uiPriority="50"/>
    <w:lsdException w:name="List Table 6 Colorful Accent 1" w:uiPriority="51"/>
    <w:lsdException w:name="List Table 7 Colorful Accent 1" w:uiPriority="52"/>
    <w:lsdException w:name="List Table 1 Light Accent 2" w:uiPriority="46"/>
    <w:lsdException w:name="List Table 2 Accent 2" w:uiPriority="47"/>
    <w:lsdException w:name="List Table 3 Accent 2" w:uiPriority="48"/>
    <w:lsdException w:name="List Table 4 Accent 2" w:uiPriority="49"/>
    <w:lsdException w:name="List Table 5 Dark Accent 2" w:uiPriority="50"/>
    <w:lsdException w:name="List Table 6 Colorful Accent 2" w:uiPriority="51"/>
    <w:lsdException w:name="List Table 7 Colorful Accent 2" w:uiPriority="52"/>
    <w:lsdException w:name="List Table 1 Light Accent 3" w:uiPriority="46"/>
    <w:lsdException w:name="List Table 2 Accent 3" w:uiPriority="47"/>
    <w:lsdException w:name="List Table 3 Accent 3" w:uiPriority="48"/>
    <w:lsdException w:name="List Table 4 Accent 3" w:uiPriority="49"/>
    <w:lsdException w:name="List Table 5 Dark Accent 3" w:uiPriority="50"/>
    <w:lsdException w:name="List Table 6 Colorful Accent 3" w:uiPriority="51"/>
    <w:lsdException w:name="List Table 7 Colorful Accent 3" w:uiPriority="52"/>
    <w:lsdException w:name="List Table 1 Light Accent 4" w:uiPriority="46"/>
    <w:lsdException w:name="List Table 2 Accent 4" w:uiPriority="47"/>
    <w:lsdException w:name="List Table 3 Accent 4" w:uiPriority="48"/>
    <w:lsdException w:name="List Table 4 Accent 4" w:uiPriority="49"/>
    <w:lsdException w:name="List Table 5 Dark Accent 4" w:uiPriority="50"/>
    <w:lsdException w:name="List Table 6 Colorful Accent 4" w:uiPriority="51"/>
    <w:lsdException w:name="List Table 7 Colorful Accent 4" w:uiPriority="52"/>
    <w:lsdException w:name="List Table 1 Light Accent 5" w:uiPriority="46"/>
    <w:lsdException w:name="List Table 2 Accent 5" w:uiPriority="47"/>
    <w:lsdException w:name="List Table 3 Accent 5" w:uiPriority="48"/>
    <w:lsdException w:name="List Table 4 Accent 5" w:uiPriority="49"/>
    <w:lsdException w:name="List Table 5 Dark Accent 5" w:uiPriority="50"/>
    <w:lsdException w:name="List Table 6 Colorful Accent 5" w:uiPriority="51"/>
    <w:lsdException w:name="List Table 7 Colorful Accent 5" w:uiPriority="52"/>
    <w:lsdException w:name="List Table 1 Light Accent 6" w:uiPriority="46"/>
    <w:lsdException w:name="List Table 2 Accent 6" w:uiPriority="47"/>
    <w:lsdException w:name="List Table 3 Accent 6" w:uiPriority="48"/>
    <w:lsdException w:name="List Table 4 Accent 6" w:uiPriority="49"/>
    <w:lsdException w:name="List Table 5 Dark Accent 6" w:uiPriority="50"/>
    <w:lsdException w:name="List Table 6 Colorful Accent 6" w:uiPriority="51"/>
    <w:lsdException w:name="List Table 7 Colorful Accent 6" w:uiPriority="52"/>
    <w:lsdException w:name="Mention" w:semiHidden="1" w:unhideWhenUsed="1"/>
    <w:lsdException w:name="Smart Hyperlink" w:semiHidden="1" w:unhideWhenUsed="1"/>
    <w:lsdException w:name="Hashtag" w:semiHidden="1" w:unhideWhenUsed="1"/>
    <w:lsdException w:name="Unresolved Mention" w:semiHidden="1" w:unhideWhenUsed="1"/>
    <w:lsdException w:name="Smart Link" w:semiHidden="1" w:unhideWhenUsed="1"/>
  </w:latentStyles>
  <w:style w:type="paragraph" w:styleId="Normal" w:default="1">
    <w:name w:val="Normal"/>
    <w:qFormat/>
    <w:rsid w:val="00CE4F6F"/>
    <w:rPr>
      <w:sz w:val="22"/>
      <w:szCs w:val="22"/>
    </w:rPr>
  </w:style>
  <w:style w:type="character" w:styleId="DefaultParagraphFont" w:default="1">
    <w:name w:val="Default Paragraph Font"/>
    <w:uiPriority w:val="1"/>
    <w:semiHidden/>
    <w:unhideWhenUsed/>
  </w:style>
  <w:style w:type="table" w:styleId="TableNormal" w:default="1">
    <w:name w:val="Normal Table"/>
    <w:uiPriority w:val="99"/>
    <w:semiHidden/>
    <w:unhideWhenUsed/>
    <w:tblPr>
      <w:tblInd w:w="0" w:type="dxa"/>
      <w:tblCellMar>
        <w:top w:w="0" w:type="dxa"/>
        <w:left w:w="108" w:type="dxa"/>
        <w:bottom w:w="0" w:type="dxa"/>
        <w:right w:w="108" w:type="dxa"/>
      </w:tblCellMar>
    </w:tblPr>
  </w:style>
  <w:style w:type="numbering" w:styleId="NoList" w:default="1">
    <w:name w:val="No List"/>
    <w:uiPriority w:val="99"/>
    <w:semiHidden/>
    <w:unhideWhenUsed/>
  </w:style>
  <w:style w:type="table" w:styleId="LightList-Accent11" w:customStyle="1">
    <w:name w:val="Light List - Accent 11"/>
    <w:basedOn w:val="TableNormal"/>
    <w:uiPriority w:val="61"/>
    <w:rsid w:val="00095D93"/>
    <w:tblPr>
      <w:tblStyleRowBandSize w:val="1"/>
      <w:tblStyleColBandSize w:val="1"/>
      <w:tblBorders>
        <w:top w:val="single" w:color="4F81BD" w:sz="8" w:space="0"/>
        <w:left w:val="single" w:color="4F81BD" w:sz="8" w:space="0"/>
        <w:bottom w:val="single" w:color="4F81BD" w:sz="8" w:space="0"/>
        <w:right w:val="single" w:color="4F81BD" w:sz="8" w:space="0"/>
      </w:tblBorders>
    </w:tblPr>
    <w:tblStylePr w:type="firstRow">
      <w:pPr>
        <w:spacing w:before="0" w:after="0" w:line="240" w:lineRule="auto"/>
      </w:pPr>
      <w:rPr>
        <w:b/>
        <w:bCs/>
        <w:color w:val="FFFFFF"/>
      </w:rPr>
      <w:tblPr/>
      <w:tcPr>
        <w:shd w:val="clear" w:color="auto" w:fill="4F81BD"/>
      </w:tcPr>
    </w:tblStylePr>
    <w:tblStylePr w:type="lastRow">
      <w:pPr>
        <w:spacing w:before="0" w:after="0" w:line="240" w:lineRule="auto"/>
      </w:pPr>
      <w:rPr>
        <w:b/>
        <w:bCs/>
      </w:rPr>
      <w:tblPr/>
      <w:tcPr>
        <w:tcBorders>
          <w:top w:val="double" w:color="4F81BD" w:sz="6" w:space="0"/>
          <w:left w:val="single" w:color="4F81BD" w:sz="8" w:space="0"/>
          <w:bottom w:val="single" w:color="4F81BD" w:sz="8" w:space="0"/>
          <w:right w:val="single" w:color="4F81BD" w:sz="8" w:space="0"/>
        </w:tcBorders>
      </w:tcPr>
    </w:tblStylePr>
    <w:tblStylePr w:type="firstCol">
      <w:rPr>
        <w:b/>
        <w:bCs/>
      </w:rPr>
    </w:tblStylePr>
    <w:tblStylePr w:type="lastCol">
      <w:rPr>
        <w:b/>
        <w:bCs/>
      </w:rPr>
    </w:tblStylePr>
    <w:tblStylePr w:type="band1Vert">
      <w:tblPr/>
      <w:tcPr>
        <w:tcBorders>
          <w:top w:val="single" w:color="4F81BD" w:sz="8" w:space="0"/>
          <w:left w:val="single" w:color="4F81BD" w:sz="8" w:space="0"/>
          <w:bottom w:val="single" w:color="4F81BD" w:sz="8" w:space="0"/>
          <w:right w:val="single" w:color="4F81BD" w:sz="8" w:space="0"/>
        </w:tcBorders>
      </w:tcPr>
    </w:tblStylePr>
    <w:tblStylePr w:type="band1Horz">
      <w:tblPr/>
      <w:tcPr>
        <w:tcBorders>
          <w:top w:val="single" w:color="4F81BD" w:sz="8" w:space="0"/>
          <w:left w:val="single" w:color="4F81BD" w:sz="8" w:space="0"/>
          <w:bottom w:val="single" w:color="4F81BD" w:sz="8" w:space="0"/>
          <w:right w:val="single" w:color="4F81BD" w:sz="8" w:space="0"/>
        </w:tcBorders>
      </w:tcPr>
    </w:tblStylePr>
  </w:style>
  <w:style w:type="table" w:styleId="LightList-Accent12" w:customStyle="1">
    <w:name w:val="Light List - Accent 12"/>
    <w:basedOn w:val="TableNormal"/>
    <w:uiPriority w:val="61"/>
    <w:rsid w:val="009E1788"/>
    <w:tblPr>
      <w:tblStyleRowBandSize w:val="1"/>
      <w:tblStyleColBandSize w:val="1"/>
      <w:tblBorders>
        <w:top w:val="single" w:color="4F81BD" w:sz="8" w:space="0"/>
        <w:left w:val="single" w:color="4F81BD" w:sz="8" w:space="0"/>
        <w:bottom w:val="single" w:color="4F81BD" w:sz="8" w:space="0"/>
        <w:right w:val="single" w:color="4F81BD" w:sz="8" w:space="0"/>
      </w:tblBorders>
    </w:tblPr>
    <w:tblStylePr w:type="firstRow">
      <w:pPr>
        <w:spacing w:before="0" w:after="0" w:line="240" w:lineRule="auto"/>
      </w:pPr>
      <w:rPr>
        <w:b/>
        <w:bCs/>
        <w:color w:val="FFFFFF"/>
      </w:rPr>
      <w:tblPr/>
      <w:tcPr>
        <w:shd w:val="clear" w:color="auto" w:fill="4F81BD"/>
      </w:tcPr>
    </w:tblStylePr>
    <w:tblStylePr w:type="lastRow">
      <w:pPr>
        <w:spacing w:before="0" w:after="0" w:line="240" w:lineRule="auto"/>
      </w:pPr>
      <w:rPr>
        <w:b/>
        <w:bCs/>
      </w:rPr>
      <w:tblPr/>
      <w:tcPr>
        <w:tcBorders>
          <w:top w:val="double" w:color="4F81BD" w:sz="6" w:space="0"/>
          <w:left w:val="single" w:color="4F81BD" w:sz="8" w:space="0"/>
          <w:bottom w:val="single" w:color="4F81BD" w:sz="8" w:space="0"/>
          <w:right w:val="single" w:color="4F81BD" w:sz="8" w:space="0"/>
        </w:tcBorders>
      </w:tcPr>
    </w:tblStylePr>
    <w:tblStylePr w:type="firstCol">
      <w:rPr>
        <w:b/>
        <w:bCs/>
      </w:rPr>
    </w:tblStylePr>
    <w:tblStylePr w:type="lastCol">
      <w:rPr>
        <w:b/>
        <w:bCs/>
      </w:rPr>
    </w:tblStylePr>
    <w:tblStylePr w:type="band1Vert">
      <w:tblPr/>
      <w:tcPr>
        <w:tcBorders>
          <w:top w:val="single" w:color="4F81BD" w:sz="8" w:space="0"/>
          <w:left w:val="single" w:color="4F81BD" w:sz="8" w:space="0"/>
          <w:bottom w:val="single" w:color="4F81BD" w:sz="8" w:space="0"/>
          <w:right w:val="single" w:color="4F81BD" w:sz="8" w:space="0"/>
        </w:tcBorders>
      </w:tcPr>
    </w:tblStylePr>
    <w:tblStylePr w:type="band1Horz">
      <w:tblPr/>
      <w:tcPr>
        <w:tcBorders>
          <w:top w:val="single" w:color="4F81BD" w:sz="8" w:space="0"/>
          <w:left w:val="single" w:color="4F81BD" w:sz="8" w:space="0"/>
          <w:bottom w:val="single" w:color="4F81BD" w:sz="8" w:space="0"/>
          <w:right w:val="single" w:color="4F81BD" w:sz="8" w:space="0"/>
        </w:tcBorders>
      </w:tcPr>
    </w:tblStylePr>
  </w:style>
  <w:style w:type="character" w:styleId="CommentReference">
    <w:name w:val="annotation reference"/>
    <w:basedOn w:val="DefaultParagraphFont"/>
    <w:uiPriority w:val="99"/>
    <w:semiHidden/>
    <w:unhideWhenUsed/>
    <w:rsid w:val="007A4F2A"/>
    <w:rPr>
      <w:sz w:val="16"/>
      <w:szCs w:val="16"/>
    </w:rPr>
  </w:style>
  <w:style w:type="paragraph" w:styleId="CommentText">
    <w:name w:val="annotation text"/>
    <w:basedOn w:val="Normal"/>
    <w:link w:val="CommentTextChar"/>
    <w:uiPriority w:val="99"/>
    <w:unhideWhenUsed/>
    <w:rsid w:val="007A4F2A"/>
    <w:rPr>
      <w:sz w:val="20"/>
      <w:szCs w:val="20"/>
    </w:rPr>
  </w:style>
  <w:style w:type="character" w:styleId="CommentTextChar" w:customStyle="1">
    <w:name w:val="Comment Text Char"/>
    <w:basedOn w:val="DefaultParagraphFont"/>
    <w:link w:val="CommentText"/>
    <w:uiPriority w:val="99"/>
    <w:rsid w:val="007A4F2A"/>
  </w:style>
  <w:style w:type="paragraph" w:styleId="CommentSubject">
    <w:name w:val="annotation subject"/>
    <w:basedOn w:val="CommentText"/>
    <w:next w:val="CommentText"/>
    <w:link w:val="CommentSubjectChar"/>
    <w:uiPriority w:val="99"/>
    <w:semiHidden/>
    <w:unhideWhenUsed/>
    <w:rsid w:val="007A4F2A"/>
    <w:rPr>
      <w:b/>
      <w:bCs/>
    </w:rPr>
  </w:style>
  <w:style w:type="character" w:styleId="CommentSubjectChar" w:customStyle="1">
    <w:name w:val="Comment Subject Char"/>
    <w:basedOn w:val="CommentTextChar"/>
    <w:link w:val="CommentSubject"/>
    <w:uiPriority w:val="99"/>
    <w:semiHidden/>
    <w:rsid w:val="007A4F2A"/>
    <w:rPr>
      <w:b/>
      <w:bCs/>
    </w:rPr>
  </w:style>
  <w:style w:type="paragraph" w:styleId="BalloonText">
    <w:name w:val="Balloon Text"/>
    <w:basedOn w:val="Normal"/>
    <w:link w:val="BalloonTextChar"/>
    <w:uiPriority w:val="99"/>
    <w:semiHidden/>
    <w:unhideWhenUsed/>
    <w:rsid w:val="007A4F2A"/>
    <w:rPr>
      <w:rFonts w:ascii="Tahoma" w:hAnsi="Tahoma" w:cs="Tahoma"/>
      <w:sz w:val="16"/>
      <w:szCs w:val="16"/>
    </w:rPr>
  </w:style>
  <w:style w:type="character" w:styleId="BalloonTextChar" w:customStyle="1">
    <w:name w:val="Balloon Text Char"/>
    <w:basedOn w:val="DefaultParagraphFont"/>
    <w:link w:val="BalloonText"/>
    <w:uiPriority w:val="99"/>
    <w:semiHidden/>
    <w:rsid w:val="007A4F2A"/>
    <w:rPr>
      <w:rFonts w:ascii="Tahoma" w:hAnsi="Tahoma" w:cs="Tahoma"/>
      <w:sz w:val="16"/>
      <w:szCs w:val="16"/>
    </w:rPr>
  </w:style>
  <w:style w:type="character" w:styleId="Hyperlink">
    <w:name w:val="Hyperlink"/>
    <w:basedOn w:val="DefaultParagraphFont"/>
    <w:uiPriority w:val="99"/>
    <w:unhideWhenUsed/>
    <w:rsid w:val="002046C4"/>
    <w:rPr>
      <w:color w:val="0000FF"/>
      <w:u w:val="single"/>
    </w:rPr>
  </w:style>
  <w:style w:type="paragraph" w:styleId="ListParagraph">
    <w:name w:val="List Paragraph"/>
    <w:basedOn w:val="Normal"/>
    <w:uiPriority w:val="34"/>
    <w:qFormat/>
    <w:rsid w:val="000E3C1F"/>
    <w:pPr>
      <w:ind w:left="720"/>
      <w:contextualSpacing/>
    </w:pPr>
  </w:style>
  <w:style w:type="paragraph" w:styleId="Revision">
    <w:name w:val="Revision"/>
    <w:hidden/>
    <w:uiPriority w:val="99"/>
    <w:semiHidden/>
    <w:rsid w:val="00A44DD0"/>
    <w:rPr>
      <w:sz w:val="22"/>
      <w:szCs w:val="22"/>
    </w:rPr>
  </w:style>
  <w:style w:type="table" w:styleId="TableGrid">
    <w:name w:val="Table Grid"/>
    <w:basedOn w:val="TableNormal"/>
    <w:uiPriority w:val="59"/>
    <w:rsid w:val="006804AC"/>
    <w:tblPr>
      <w:tblBorders>
        <w:top w:val="single" w:color="auto" w:sz="4" w:space="0"/>
        <w:left w:val="single" w:color="auto" w:sz="4" w:space="0"/>
        <w:bottom w:val="single" w:color="auto" w:sz="4" w:space="0"/>
        <w:right w:val="single" w:color="auto" w:sz="4" w:space="0"/>
        <w:insideH w:val="single" w:color="auto" w:sz="4" w:space="0"/>
        <w:insideV w:val="single" w:color="auto" w:sz="4" w:space="0"/>
      </w:tblBorders>
    </w:tblPr>
  </w:style>
  <w:style w:type="character" w:styleId="FollowedHyperlink">
    <w:name w:val="FollowedHyperlink"/>
    <w:basedOn w:val="DefaultParagraphFont"/>
    <w:uiPriority w:val="99"/>
    <w:semiHidden/>
    <w:unhideWhenUsed/>
    <w:rsid w:val="001A44FF"/>
    <w:rPr>
      <w:color w:val="800080" w:themeColor="followedHyperlink"/>
      <w:u w:val="single"/>
    </w:rPr>
  </w:style>
  <w:style w:type="paragraph" w:styleId="Header">
    <w:name w:val="header"/>
    <w:basedOn w:val="Normal"/>
    <w:link w:val="HeaderChar"/>
    <w:uiPriority w:val="99"/>
    <w:unhideWhenUsed/>
    <w:rsid w:val="00DB5E53"/>
    <w:pPr>
      <w:tabs>
        <w:tab w:val="center" w:pos="4680"/>
        <w:tab w:val="right" w:pos="9360"/>
      </w:tabs>
    </w:pPr>
  </w:style>
  <w:style w:type="character" w:styleId="HeaderChar" w:customStyle="1">
    <w:name w:val="Header Char"/>
    <w:basedOn w:val="DefaultParagraphFont"/>
    <w:link w:val="Header"/>
    <w:uiPriority w:val="99"/>
    <w:rsid w:val="00DB5E53"/>
    <w:rPr>
      <w:sz w:val="22"/>
      <w:szCs w:val="22"/>
    </w:rPr>
  </w:style>
  <w:style w:type="paragraph" w:styleId="Footer">
    <w:name w:val="footer"/>
    <w:basedOn w:val="Normal"/>
    <w:link w:val="FooterChar"/>
    <w:uiPriority w:val="99"/>
    <w:unhideWhenUsed/>
    <w:rsid w:val="00DB5E53"/>
    <w:pPr>
      <w:tabs>
        <w:tab w:val="center" w:pos="4680"/>
        <w:tab w:val="right" w:pos="9360"/>
      </w:tabs>
    </w:pPr>
  </w:style>
  <w:style w:type="character" w:styleId="FooterChar" w:customStyle="1">
    <w:name w:val="Footer Char"/>
    <w:basedOn w:val="DefaultParagraphFont"/>
    <w:link w:val="Footer"/>
    <w:uiPriority w:val="99"/>
    <w:rsid w:val="00DB5E53"/>
    <w:rPr>
      <w:sz w:val="22"/>
      <w:szCs w:val="22"/>
    </w:rPr>
  </w:style>
  <w:style w:type="character" w:styleId="UnresolvedMention1" w:customStyle="1">
    <w:name w:val="Unresolved Mention1"/>
    <w:basedOn w:val="DefaultParagraphFont"/>
    <w:uiPriority w:val="99"/>
    <w:semiHidden/>
    <w:unhideWhenUsed/>
    <w:rsid w:val="000E45F7"/>
    <w:rPr>
      <w:color w:val="605E5C"/>
      <w:shd w:val="clear" w:color="auto" w:fill="E1DFDD"/>
    </w:rPr>
  </w:style>
  <w:style w:type="character" w:styleId="PageNumber">
    <w:name w:val="page number"/>
    <w:basedOn w:val="DefaultParagraphFont"/>
    <w:uiPriority w:val="99"/>
    <w:semiHidden/>
    <w:unhideWhenUsed/>
    <w:rsid w:val="00D06516"/>
  </w:style>
</w:styles>
</file>

<file path=word/webSettings.xml><?xml version="1.0" encoding="utf-8"?>
<w:webSetting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mc:Ignorable="w14 w15 w16se w16cid w16 w16cex">
  <w:divs>
    <w:div w:id="1317150806">
      <w:bodyDiv w:val="1"/>
      <w:marLeft w:val="0"/>
      <w:marRight w:val="0"/>
      <w:marTop w:val="0"/>
      <w:marBottom w:val="0"/>
      <w:divBdr>
        <w:top w:val="none" w:sz="0" w:space="0" w:color="auto"/>
        <w:left w:val="none" w:sz="0" w:space="0" w:color="auto"/>
        <w:bottom w:val="none" w:sz="0" w:space="0" w:color="auto"/>
        <w:right w:val="none" w:sz="0" w:space="0" w:color="auto"/>
      </w:divBdr>
    </w:div>
  </w:divs>
  <w:optimizeForBrowser/>
  <w:relyOnVML/>
  <w:allowPNG/>
</w:webSettings>
</file>

<file path=word/_rels/document.xml.rels>&#65279;<?xml version="1.0" encoding="utf-8"?><Relationships xmlns="http://schemas.openxmlformats.org/package/2006/relationships"><Relationship Type="http://schemas.openxmlformats.org/officeDocument/2006/relationships/webSettings" Target="webSettings.xml" Id="rId8" /><Relationship Type="http://schemas.openxmlformats.org/officeDocument/2006/relationships/hyperlink" Target="https://you.stonybrook.edu/weather/products/great-south-bay-buoy-1/" TargetMode="External" Id="rId13" /><Relationship Type="http://schemas.openxmlformats.org/officeDocument/2006/relationships/footer" Target="footer1.xml" Id="rId18" /><Relationship Type="http://schemas.openxmlformats.org/officeDocument/2006/relationships/customXml" Target="../customXml/item3.xml" Id="rId3" /><Relationship Type="http://schemas.openxmlformats.org/officeDocument/2006/relationships/footer" Target="footer3.xml" Id="rId21" /><Relationship Type="http://schemas.openxmlformats.org/officeDocument/2006/relationships/settings" Target="settings.xml" Id="rId7" /><Relationship Type="http://schemas.openxmlformats.org/officeDocument/2006/relationships/hyperlink" Target="https://doi.org/10.1016/j.ecss.2019.02.040" TargetMode="External" Id="rId12" /><Relationship Type="http://schemas.openxmlformats.org/officeDocument/2006/relationships/header" Target="header1.xml" Id="rId17" /><Relationship Type="http://schemas.openxmlformats.org/officeDocument/2006/relationships/customXml" Target="../customXml/item2.xml" Id="rId2" /><Relationship Type="http://schemas.openxmlformats.org/officeDocument/2006/relationships/hyperlink" Target="https://doi.org/10.1016/j.margeo.2017.07.010" TargetMode="External" Id="rId16" /><Relationship Type="http://schemas.openxmlformats.org/officeDocument/2006/relationships/header" Target="header2.xml" Id="rId20" /><Relationship Type="http://schemas.openxmlformats.org/officeDocument/2006/relationships/customXml" Target="../customXml/item1.xml" Id="rId1" /><Relationship Type="http://schemas.openxmlformats.org/officeDocument/2006/relationships/styles" Target="styles.xml" Id="rId6" /><Relationship Type="http://schemas.openxmlformats.org/officeDocument/2006/relationships/hyperlink" Target="https://doi.org/10.1016/j.rse.2014.09.020" TargetMode="External" Id="rId11" /><Relationship Type="http://schemas.openxmlformats.org/officeDocument/2006/relationships/numbering" Target="numbering.xml" Id="rId5" /><Relationship Type="http://schemas.openxmlformats.org/officeDocument/2006/relationships/theme" Target="theme/theme1.xml" Id="rId23" /><Relationship Type="http://schemas.openxmlformats.org/officeDocument/2006/relationships/endnotes" Target="endnotes.xml" Id="rId10" /><Relationship Type="http://schemas.openxmlformats.org/officeDocument/2006/relationships/footer" Target="footer2.xml" Id="rId19" /><Relationship Type="http://schemas.microsoft.com/office/2019/09/relationships/intelligence" Target="intelligence.xml" Id="Ra46c1fb619524e74" /><Relationship Type="http://schemas.openxmlformats.org/officeDocument/2006/relationships/customXml" Target="../customXml/item4.xml" Id="rId4" /><Relationship Type="http://schemas.openxmlformats.org/officeDocument/2006/relationships/footnotes" Target="footnotes.xml" Id="rId9" /><Relationship Type="http://schemas.openxmlformats.org/officeDocument/2006/relationships/hyperlink" Target="https://pubs.usgs.gov/of/2013/1231/pdf/ofr2013-1231.pdf" TargetMode="External" Id="rId14" /><Relationship Type="http://schemas.openxmlformats.org/officeDocument/2006/relationships/fontTable" Target="fontTable.xml" Id="rId22" /><Relationship Type="http://schemas.openxmlformats.org/officeDocument/2006/relationships/glossaryDocument" Target="glossary/document.xml" Id="R796180dda7f14bfd" /><Relationship Type="http://schemas.openxmlformats.org/officeDocument/2006/relationships/hyperlink" Target="https://doi.org/10.2112/08-1140.1" TargetMode="External" Id="Re2ac4384ce544581" /></Relationships>
</file>

<file path=word/glossary/document.xml><?xml version="1.0" encoding="utf-8"?>
<w:glossaryDocument xmlns:w14="http://schemas.microsoft.com/office/word/2010/wordml" xmlns:w="http://schemas.openxmlformats.org/wordprocessingml/2006/main">
  <w:docParts>
    <w:docPart>
      <w:docPartPr>
        <w:name w:val="DefaultPlaceholder_1081868574"/>
        <w:category>
          <w:name w:val="General"/>
          <w:gallery w:val="placeholder"/>
        </w:category>
        <w:types>
          <w:type w:val="bbPlcHdr"/>
        </w:types>
        <w:behaviors>
          <w:behavior w:val="content"/>
        </w:behaviors>
        <w:guid w:val="{7b0d848b-5763-4a33-aa5f-070b6a5d8ac1}"/>
      </w:docPartPr>
      <w:docPartBody>
        <w:p w14:paraId="5ACF6CF1">
          <w:r>
            <w:rPr>
              <w:rStyle w:val="PlaceholderText"/>
            </w:rPr>
            <w:t/>
          </w:r>
        </w:p>
      </w:docPartBody>
    </w:docPart>
  </w:docParts>
</w:glossaryDocument>
</file>

<file path=word/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df78d0b-135a-4de7-9166-7c181cd87fb4">
      <UserInfo>
        <DisplayName>Tyler Pantle</DisplayName>
        <AccountId>187</AccountId>
        <AccountType/>
      </UserInfo>
    </SharedWithUsers>
  </documentManagement>
</p:properties>
</file>

<file path=customXml/item2.xml><?xml version="1.0" encoding="utf-8"?>
<b:Sources xmlns:b="http://schemas.openxmlformats.org/officeDocument/2006/bibliography" xmlns="http://schemas.openxmlformats.org/officeDocument/2006/bibliography" SelectedStyle="\APASixthEditionOfficeOnline.xsl" StyleName="APA" Version="6"/>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F98C910-9BDC-4F23-9159-47C043DEEF41}">
  <ds:schemaRefs>
    <ds:schemaRef ds:uri="http://schemas.microsoft.com/office/2006/metadata/properties"/>
    <ds:schemaRef ds:uri="http://schemas.microsoft.com/office/infopath/2007/PartnerControls"/>
    <ds:schemaRef ds:uri="7df78d0b-135a-4de7-9166-7c181cd87fb4"/>
  </ds:schemaRefs>
</ds:datastoreItem>
</file>

<file path=customXml/itemProps2.xml><?xml version="1.0" encoding="utf-8"?>
<ds:datastoreItem xmlns:ds="http://schemas.openxmlformats.org/officeDocument/2006/customXml" ds:itemID="{B9A5B2F1-5D51-A941-A1AA-EBB7002A96FF}">
  <ds:schemaRefs>
    <ds:schemaRef ds:uri="http://schemas.openxmlformats.org/officeDocument/2006/bibliography"/>
  </ds:schemaRefs>
</ds:datastoreItem>
</file>

<file path=customXml/itemProps3.xml><?xml version="1.0" encoding="utf-8"?>
<ds:datastoreItem xmlns:ds="http://schemas.openxmlformats.org/officeDocument/2006/customXml" ds:itemID="{62484578-C81A-4099-9DC8-DA02E3ED05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6E3C9921-5A1A-4BC9-B19E-0295DB9F2317}">
  <ds:schemaRefs>
    <ds:schemaRef ds:uri="http://schemas.microsoft.com/sharepoint/v3/contenttype/forms"/>
  </ds:schemaRefs>
</ds:datastoreItem>
</file>

<file path=docProps/app.xml><?xml version="1.0" encoding="utf-8"?>
<ap:Properties xmlns="http://schemas.openxmlformats.org/officeDocument/2006/extended-properties" xmlns:vt="http://schemas.openxmlformats.org/officeDocument/2006/docPropsVTypes" xmlns:ap="http://schemas.openxmlformats.org/officeDocument/2006/extended-properties">
  <ap:Template>Normal</ap:Template>
  <ap:Application>Microsoft Word for the web</ap:Application>
  <ap:DocSecurity>0</ap:DocSecurity>
  <ap:ScaleCrop>false</ap:ScaleCrop>
  <ap:Company/>
  <ap:SharedDoc>false</ap:SharedDoc>
  <ap:HyperlinksChanged>false</ap:HyperlinksChanged>
  <ap:AppVersion>16.0000</ap:AppVersion>
  <ap:LinksUpToDate>false</ap:LinksUpToDate>
</ap: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Cecil Byles</dc:creator>
  <cp:lastModifiedBy>Tamara Barbakova</cp:lastModifiedBy>
  <cp:revision>5</cp:revision>
  <dcterms:created xsi:type="dcterms:W3CDTF">2022-01-20T21:08:00Z</dcterms:created>
  <dcterms:modified xsi:type="dcterms:W3CDTF">2022-02-23T16:06:50Z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Order">
    <vt:r8>58800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TriggerFlowInfo">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ies>
</file>