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23"/>
    <a:srgbClr val="8D8780"/>
    <a:srgbClr val="006D9D"/>
    <a:srgbClr val="964035"/>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28" autoAdjust="0"/>
  </p:normalViewPr>
  <p:slideViewPr>
    <p:cSldViewPr snapToGrid="0" showGuides="1">
      <p:cViewPr varScale="1">
        <p:scale>
          <a:sx n="106" d="100"/>
          <a:sy n="106" d="100"/>
        </p:scale>
        <p:origin x="13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95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95B823"/>
                    </a:solidFill>
                    <a:latin typeface="Century Gothic" panose="020B0502020202020204" pitchFamily="34" charset="0"/>
                  </a:rPr>
                  <a:t>| </a:t>
                </a:r>
                <a:r>
                  <a:rPr lang="en-US" sz="1600" spc="100" baseline="0" dirty="0">
                    <a:solidFill>
                      <a:srgbClr val="95B823"/>
                    </a:solidFill>
                    <a:latin typeface="Century Gothic" panose="020B0502020202020204" pitchFamily="34" charset="0"/>
                  </a:rPr>
                  <a:t>Fall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95B823"/>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9414" y="6257561"/>
            <a:ext cx="4110421" cy="338554"/>
          </a:xfrm>
          <a:prstGeom prst="rect">
            <a:avLst/>
          </a:prstGeom>
        </p:spPr>
        <p:txBody>
          <a:bodyPr wrap="none">
            <a:spAutoFit/>
          </a:bodyPr>
          <a:lstStyle/>
          <a:p>
            <a:r>
              <a:rPr lang="en-US" sz="1600" dirty="0">
                <a:solidFill>
                  <a:srgbClr val="95B823"/>
                </a:solidFill>
                <a:latin typeface="Century Gothic" panose="020B0502020202020204" pitchFamily="34" charset="0"/>
              </a:rPr>
              <a:t>Node Name (i.e. North Carolina – NCEI)</a:t>
            </a:r>
            <a:endParaRPr lang="en-US" dirty="0">
              <a:solidFill>
                <a:srgbClr val="95B823"/>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95B823"/>
                </a:solidFill>
              </a:rPr>
              <a:t>STUDY AREA</a:t>
            </a:r>
          </a:p>
          <a:p>
            <a:pPr algn="l"/>
            <a:r>
              <a:rPr lang="en-US" sz="2800" b="0" spc="0" baseline="0" dirty="0">
                <a:solidFill>
                  <a:srgbClr val="95B823"/>
                </a:solidFill>
              </a:rPr>
              <a:t>Energy</a:t>
            </a: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5B823"/>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95B82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95B82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95B823"/>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95B823"/>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5B823"/>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5B823"/>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95B823"/>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95B823"/>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95B823"/>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8D8780"/>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8D8780"/>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8D8780"/>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r>
              <a:rPr lang="en-US" sz="4000" b="1" dirty="0">
                <a:solidFill>
                  <a:srgbClr val="95B823"/>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95B823"/>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95B823"/>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95B82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95B823"/>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5B823"/>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95B823"/>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95B823"/>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95B823"/>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95B823"/>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95B82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95B823"/>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95B823"/>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5B82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5B82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C6AA04-A52F-479E-8EF2-7F52AA46D0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F046D0-101E-4750-AD45-DDC6C07D295D}">
  <ds:schemaRefs>
    <ds:schemaRef ds:uri="http://schemas.microsoft.com/sharepoint/v3/contenttype/forms"/>
  </ds:schemaRefs>
</ds:datastoreItem>
</file>

<file path=customXml/itemProps3.xml><?xml version="1.0" encoding="utf-8"?>
<ds:datastoreItem xmlns:ds="http://schemas.openxmlformats.org/officeDocument/2006/customXml" ds:itemID="{9F79D014-1716-4455-B0F1-0BC29CB8C978}">
  <ds:schemaRefs>
    <ds:schemaRef ds:uri="http://schemas.microsoft.com/office/2006/metadata/properties"/>
    <ds:schemaRef ds:uri="http://purl.org/dc/dcmitype/"/>
    <ds:schemaRef ds:uri="21e6a8e8-1dff-48a6-ab9b-8d556c6946c0"/>
    <ds:schemaRef ds:uri="http://purl.org/dc/elements/1.1/"/>
    <ds:schemaRef ds:uri="7df78d0b-135a-4de7-9166-7c181cd87fb4"/>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3465</TotalTime>
  <Words>1281</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153</cp:revision>
  <dcterms:created xsi:type="dcterms:W3CDTF">2019-11-12T17:46:59Z</dcterms:created>
  <dcterms:modified xsi:type="dcterms:W3CDTF">2020-09-08T23:31:56Z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