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8654"/>
    <a:srgbClr val="E97845"/>
    <a:srgbClr val="262626"/>
    <a:srgbClr val="7FB662"/>
    <a:srgbClr val="C9E1BD"/>
    <a:srgbClr val="A3CC8E"/>
    <a:srgbClr val="FAE1D6"/>
    <a:srgbClr val="F1A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42" d="100"/>
          <a:sy n="42" d="100"/>
        </p:scale>
        <p:origin x="210" y="-23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7:49.082"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2E8654"/>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904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p:cNvSpPr/>
          <p:nvPr/>
        </p:nvSpPr>
        <p:spPr>
          <a:xfrm>
            <a:off x="13716000" y="11300448"/>
            <a:ext cx="12801600" cy="4111762"/>
          </a:xfrm>
          <a:prstGeom prst="rect">
            <a:avLst/>
          </a:prstGeom>
          <a:solidFill>
            <a:srgbClr val="5BA077"/>
          </a:solidFill>
          <a:ln>
            <a:solidFill>
              <a:srgbClr val="2E8654"/>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A7CDB6"/>
                </a:solidFill>
              </a:rPr>
              <a:t>PLACEHOLDER FOR STUDY AREA IMAGES.</a:t>
            </a:r>
          </a:p>
          <a:p>
            <a:pPr algn="r"/>
            <a:r>
              <a:rPr lang="en-US" sz="3800" b="1" dirty="0" smtClean="0">
                <a:solidFill>
                  <a:srgbClr val="A7CDB6"/>
                </a:solidFill>
              </a:rPr>
              <a:t>DO NOT PLACE IMAGES IN A BOX.</a:t>
            </a:r>
            <a:endParaRPr lang="en-US" sz="3800" b="1" dirty="0">
              <a:solidFill>
                <a:srgbClr val="A7CDB6"/>
              </a:solidFill>
            </a:endParaRPr>
          </a:p>
        </p:txBody>
      </p:sp>
      <p:sp>
        <p:nvSpPr>
          <p:cNvPr id="66" name="Rectangle 65"/>
          <p:cNvSpPr/>
          <p:nvPr/>
        </p:nvSpPr>
        <p:spPr>
          <a:xfrm>
            <a:off x="914400" y="19038881"/>
            <a:ext cx="25603199" cy="7547546"/>
          </a:xfrm>
          <a:prstGeom prst="rect">
            <a:avLst/>
          </a:prstGeom>
          <a:solidFill>
            <a:srgbClr val="5BA077"/>
          </a:solidFill>
          <a:ln>
            <a:solidFill>
              <a:srgbClr val="2E86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rgbClr val="A7CDB6"/>
                </a:solidFill>
              </a:rPr>
              <a:t>PLACEHOLDER FOR RESULTS IMAGES.</a:t>
            </a:r>
          </a:p>
          <a:p>
            <a:pPr algn="ctr"/>
            <a:r>
              <a:rPr lang="en-US" sz="9000" b="1" dirty="0" smtClean="0">
                <a:solidFill>
                  <a:srgbClr val="A7CDB6"/>
                </a:solidFill>
              </a:rPr>
              <a:t>DO NOT PLACE IMAGES IN A BOX.</a:t>
            </a:r>
            <a:endParaRPr lang="en-US" sz="9000" b="1" dirty="0">
              <a:solidFill>
                <a:srgbClr val="A7CDB6"/>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Conclusions</a:t>
            </a:r>
          </a:p>
        </p:txBody>
      </p:sp>
      <p:sp>
        <p:nvSpPr>
          <p:cNvPr id="34" name="Text Placeholder 16"/>
          <p:cNvSpPr txBox="1">
            <a:spLocks/>
          </p:cNvSpPr>
          <p:nvPr/>
        </p:nvSpPr>
        <p:spPr>
          <a:xfrm>
            <a:off x="914400" y="5924429"/>
            <a:ext cx="11380829" cy="26480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906500" y="11542874"/>
            <a:ext cx="93404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560320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921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a:t>
            </a:r>
            <a:r>
              <a:rPr lang="en-US" dirty="0" smtClean="0">
                <a:solidFill>
                  <a:schemeClr val="tx1">
                    <a:lumMod val="75000"/>
                    <a:lumOff val="25000"/>
                  </a:schemeClr>
                </a:solidFill>
              </a:rPr>
              <a:t>Lead</a:t>
            </a:r>
          </a:p>
        </p:txBody>
      </p:sp>
      <p:sp>
        <p:nvSpPr>
          <p:cNvPr id="51" name="Text Placeholder 16"/>
          <p:cNvSpPr txBox="1">
            <a:spLocks/>
          </p:cNvSpPr>
          <p:nvPr/>
        </p:nvSpPr>
        <p:spPr>
          <a:xfrm>
            <a:off x="15982211" y="327921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92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92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2E8654"/>
                </a:solidFill>
              </a:rPr>
              <a:t>Project Subtitle </a:t>
            </a:r>
          </a:p>
          <a:p>
            <a:pPr lvl="0" algn="l"/>
            <a:r>
              <a:rPr lang="en-US" dirty="0" smtClean="0">
                <a:solidFill>
                  <a:srgbClr val="2E8654"/>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24741"/>
            <a:ext cx="2057404" cy="2046184"/>
          </a:xfrm>
          <a:prstGeom prst="rect">
            <a:avLst/>
          </a:prstGeom>
        </p:spPr>
      </p:pic>
      <p:pic>
        <p:nvPicPr>
          <p:cNvPr id="60" name="Picture 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24741"/>
            <a:ext cx="2057404" cy="2046184"/>
          </a:xfrm>
          <a:prstGeom prst="rect">
            <a:avLst/>
          </a:prstGeom>
        </p:spPr>
      </p:pic>
      <p:pic>
        <p:nvPicPr>
          <p:cNvPr id="61" name="Picture 6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24741"/>
            <a:ext cx="2057404" cy="2046184"/>
          </a:xfrm>
          <a:prstGeom prst="rect">
            <a:avLst/>
          </a:prstGeom>
        </p:spPr>
      </p:pic>
      <p:pic>
        <p:nvPicPr>
          <p:cNvPr id="62" name="Picture 6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24741"/>
            <a:ext cx="2057404" cy="2046184"/>
          </a:xfrm>
          <a:prstGeom prst="rect">
            <a:avLst/>
          </a:prstGeom>
        </p:spPr>
      </p:pic>
      <p:sp>
        <p:nvSpPr>
          <p:cNvPr id="63" name="Text Placeholder 16"/>
          <p:cNvSpPr txBox="1">
            <a:spLocks/>
          </p:cNvSpPr>
          <p:nvPr/>
        </p:nvSpPr>
        <p:spPr>
          <a:xfrm>
            <a:off x="762000" y="279682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dirty="0" smtClean="0">
                <a:solidFill>
                  <a:schemeClr val="tx1">
                    <a:lumMod val="75000"/>
                    <a:lumOff val="25000"/>
                  </a:schemeClr>
                </a:solidFill>
              </a:rPr>
              <a:t>Use bullets.</a:t>
            </a:r>
          </a:p>
          <a:p>
            <a:pPr marL="347663" indent="-347663" algn="just">
              <a:buClr>
                <a:srgbClr val="2E8654"/>
              </a:buClr>
            </a:pPr>
            <a:r>
              <a:rPr lang="en-US" dirty="0" smtClean="0">
                <a:solidFill>
                  <a:schemeClr val="tx1">
                    <a:lumMod val="75000"/>
                    <a:lumOff val="25000"/>
                  </a:schemeClr>
                </a:solidFill>
              </a:rPr>
              <a:t>Use complete sentences with periods.</a:t>
            </a:r>
          </a:p>
        </p:txBody>
      </p:sp>
      <p:sp>
        <p:nvSpPr>
          <p:cNvPr id="64" name="Text Placeholder 16"/>
          <p:cNvSpPr txBox="1">
            <a:spLocks/>
          </p:cNvSpPr>
          <p:nvPr/>
        </p:nvSpPr>
        <p:spPr>
          <a:xfrm>
            <a:off x="13525500" y="5924429"/>
            <a:ext cx="129921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b="1" dirty="0">
                <a:solidFill>
                  <a:srgbClr val="2E8654"/>
                </a:solidFill>
              </a:rPr>
              <a:t>Start</a:t>
            </a:r>
            <a:r>
              <a:rPr lang="en-US" dirty="0">
                <a:solidFill>
                  <a:srgbClr val="2E8654"/>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2E8654"/>
              </a:buClr>
            </a:pPr>
            <a:r>
              <a:rPr lang="en-US" b="1" dirty="0">
                <a:solidFill>
                  <a:srgbClr val="2E865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2E8654"/>
              </a:buClr>
            </a:pPr>
            <a:r>
              <a:rPr lang="en-US" b="1" dirty="0">
                <a:solidFill>
                  <a:srgbClr val="2E865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2E8654"/>
              </a:buClr>
            </a:pPr>
            <a:r>
              <a:rPr lang="en-US" b="1" dirty="0">
                <a:solidFill>
                  <a:srgbClr val="2E8654"/>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2E8654"/>
              </a:buClr>
            </a:pPr>
            <a:r>
              <a:rPr lang="en-US" b="1" dirty="0">
                <a:solidFill>
                  <a:srgbClr val="2E865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grpSp>
        <p:nvGrpSpPr>
          <p:cNvPr id="2" name="Group 1"/>
          <p:cNvGrpSpPr/>
          <p:nvPr/>
        </p:nvGrpSpPr>
        <p:grpSpPr>
          <a:xfrm>
            <a:off x="14132887" y="30824873"/>
            <a:ext cx="1645920" cy="1645920"/>
            <a:chOff x="9462069" y="29019876"/>
            <a:chExt cx="1645920" cy="1645920"/>
          </a:xfrm>
        </p:grpSpPr>
        <p:pic>
          <p:nvPicPr>
            <p:cNvPr id="42" name="Picture 41"/>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9462069" y="29019876"/>
              <a:ext cx="1645920" cy="1645920"/>
            </a:xfrm>
            <a:prstGeom prst="ellipse">
              <a:avLst/>
            </a:prstGeom>
          </p:spPr>
        </p:pic>
        <p:sp>
          <p:nvSpPr>
            <p:cNvPr id="39" name="TextBox 38"/>
            <p:cNvSpPr txBox="1"/>
            <p:nvPr/>
          </p:nvSpPr>
          <p:spPr>
            <a:xfrm rot="20028308">
              <a:off x="9565077" y="29626669"/>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68"/>
          <p:cNvSpPr/>
          <p:nvPr/>
        </p:nvSpPr>
        <p:spPr>
          <a:xfrm>
            <a:off x="881905" y="16840891"/>
            <a:ext cx="12224495" cy="4111762"/>
          </a:xfrm>
          <a:prstGeom prst="rect">
            <a:avLst/>
          </a:prstGeom>
          <a:solidFill>
            <a:srgbClr val="5BA077"/>
          </a:solidFill>
          <a:ln>
            <a:solidFill>
              <a:srgbClr val="2E8654"/>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A7CDB6"/>
                </a:solidFill>
              </a:rPr>
              <a:t>PLACEHOLDER FOR STUDY AREA IMAGES.</a:t>
            </a:r>
          </a:p>
          <a:p>
            <a:pPr algn="r"/>
            <a:r>
              <a:rPr lang="en-US" sz="3800" b="1" dirty="0" smtClean="0">
                <a:solidFill>
                  <a:srgbClr val="A7CDB6"/>
                </a:solidFill>
              </a:rPr>
              <a:t>DO NOT PLACE IMAGES IN A BOX.</a:t>
            </a:r>
            <a:endParaRPr lang="en-US" sz="3800" b="1" dirty="0">
              <a:solidFill>
                <a:srgbClr val="A7CDB6"/>
              </a:solidFill>
            </a:endParaRPr>
          </a:p>
        </p:txBody>
      </p:sp>
      <p:sp>
        <p:nvSpPr>
          <p:cNvPr id="70" name="Rectangle 69"/>
          <p:cNvSpPr/>
          <p:nvPr/>
        </p:nvSpPr>
        <p:spPr>
          <a:xfrm>
            <a:off x="13754098" y="13563600"/>
            <a:ext cx="12763501" cy="12763500"/>
          </a:xfrm>
          <a:prstGeom prst="rect">
            <a:avLst/>
          </a:prstGeom>
          <a:solidFill>
            <a:srgbClr val="5BA077"/>
          </a:solidFill>
          <a:ln>
            <a:solidFill>
              <a:srgbClr val="2E8654"/>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9000" b="1" dirty="0" smtClean="0">
                <a:solidFill>
                  <a:srgbClr val="A7CDB6"/>
                </a:solidFill>
              </a:rPr>
              <a:t>PLACEHOLDER FOR RESULTS IMAGES.</a:t>
            </a:r>
          </a:p>
          <a:p>
            <a:pPr algn="ctr"/>
            <a:r>
              <a:rPr lang="en-US" sz="9000" b="1" dirty="0" smtClean="0">
                <a:solidFill>
                  <a:srgbClr val="A7CDB6"/>
                </a:solidFill>
              </a:rPr>
              <a:t>DO NOT PLACE IMAGES IN A BOX.</a:t>
            </a:r>
            <a:endParaRPr lang="en-US" sz="9000" b="1" dirty="0">
              <a:solidFill>
                <a:srgbClr val="A7CDB6"/>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Project Partners</a:t>
            </a:r>
          </a:p>
        </p:txBody>
      </p:sp>
      <p:sp>
        <p:nvSpPr>
          <p:cNvPr id="23" name="TextBox 22"/>
          <p:cNvSpPr txBox="1"/>
          <p:nvPr/>
        </p:nvSpPr>
        <p:spPr>
          <a:xfrm>
            <a:off x="947071" y="23584716"/>
            <a:ext cx="4542503"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Team Members</a:t>
            </a:r>
          </a:p>
        </p:txBody>
      </p:sp>
      <p:sp>
        <p:nvSpPr>
          <p:cNvPr id="40" name="TextBox 39"/>
          <p:cNvSpPr txBox="1"/>
          <p:nvPr/>
        </p:nvSpPr>
        <p:spPr>
          <a:xfrm>
            <a:off x="13842792" y="2829502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50384" y="24474873"/>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2E8654"/>
                </a:solidFill>
              </a:rPr>
              <a:t>Project Subtitle </a:t>
            </a:r>
          </a:p>
          <a:p>
            <a:pPr lvl="0" algn="l"/>
            <a:r>
              <a:rPr lang="en-US" dirty="0" smtClean="0">
                <a:solidFill>
                  <a:srgbClr val="2E8654"/>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67" name="Text Placeholder 16"/>
          <p:cNvSpPr txBox="1">
            <a:spLocks/>
          </p:cNvSpPr>
          <p:nvPr/>
        </p:nvSpPr>
        <p:spPr>
          <a:xfrm>
            <a:off x="13690393" y="29289671"/>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dirty="0" smtClean="0">
                <a:solidFill>
                  <a:schemeClr val="tx1">
                    <a:lumMod val="75000"/>
                    <a:lumOff val="25000"/>
                  </a:schemeClr>
                </a:solidFill>
              </a:rPr>
              <a:t>Use bullets.</a:t>
            </a:r>
          </a:p>
          <a:p>
            <a:pPr marL="347663" indent="-347663" algn="just">
              <a:buClr>
                <a:srgbClr val="2E8654"/>
              </a:buClr>
            </a:pPr>
            <a:r>
              <a:rPr lang="en-US" dirty="0" smtClean="0">
                <a:solidFill>
                  <a:schemeClr val="tx1">
                    <a:lumMod val="75000"/>
                    <a:lumOff val="25000"/>
                  </a:schemeClr>
                </a:solidFill>
              </a:rPr>
              <a:t>Use complete sentences with periods.</a:t>
            </a:r>
          </a:p>
        </p:txBody>
      </p:sp>
      <p:sp>
        <p:nvSpPr>
          <p:cNvPr id="68" name="Text Placeholder 16"/>
          <p:cNvSpPr txBox="1">
            <a:spLocks/>
          </p:cNvSpPr>
          <p:nvPr/>
        </p:nvSpPr>
        <p:spPr>
          <a:xfrm>
            <a:off x="762001" y="10527353"/>
            <a:ext cx="123444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b="1" dirty="0">
                <a:solidFill>
                  <a:srgbClr val="2E8654"/>
                </a:solidFill>
              </a:rPr>
              <a:t>Start</a:t>
            </a:r>
            <a:r>
              <a:rPr lang="en-US" dirty="0">
                <a:solidFill>
                  <a:srgbClr val="2E8654"/>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2E8654"/>
              </a:buClr>
            </a:pPr>
            <a:r>
              <a:rPr lang="en-US" b="1" dirty="0">
                <a:solidFill>
                  <a:srgbClr val="2E865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2E8654"/>
              </a:buClr>
            </a:pPr>
            <a:r>
              <a:rPr lang="en-US" b="1" dirty="0">
                <a:solidFill>
                  <a:srgbClr val="2E865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2E8654"/>
              </a:buClr>
            </a:pPr>
            <a:r>
              <a:rPr lang="en-US" b="1" dirty="0">
                <a:solidFill>
                  <a:srgbClr val="2E8654"/>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2E8654"/>
              </a:buClr>
            </a:pPr>
            <a:r>
              <a:rPr lang="en-US" b="1" dirty="0">
                <a:solidFill>
                  <a:srgbClr val="2E865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7" name="Text Placeholder 16"/>
          <p:cNvSpPr txBox="1">
            <a:spLocks/>
          </p:cNvSpPr>
          <p:nvPr/>
        </p:nvSpPr>
        <p:spPr>
          <a:xfrm>
            <a:off x="750793" y="2942847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39" name="Text Placeholder 16"/>
          <p:cNvSpPr txBox="1">
            <a:spLocks/>
          </p:cNvSpPr>
          <p:nvPr/>
        </p:nvSpPr>
        <p:spPr>
          <a:xfrm>
            <a:off x="3213282" y="2942847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2" name="Text Placeholder 16"/>
          <p:cNvSpPr txBox="1">
            <a:spLocks/>
          </p:cNvSpPr>
          <p:nvPr/>
        </p:nvSpPr>
        <p:spPr>
          <a:xfrm>
            <a:off x="5675771" y="2942847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7" name="Text Placeholder 16"/>
          <p:cNvSpPr txBox="1">
            <a:spLocks/>
          </p:cNvSpPr>
          <p:nvPr/>
        </p:nvSpPr>
        <p:spPr>
          <a:xfrm>
            <a:off x="8247171" y="2942847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0705" y="27261056"/>
            <a:ext cx="2057404" cy="2046184"/>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48149" y="27261056"/>
            <a:ext cx="2057404" cy="2046184"/>
          </a:xfrm>
          <a:prstGeom prst="rect">
            <a:avLst/>
          </a:prstGeom>
        </p:spPr>
      </p:pic>
      <p:pic>
        <p:nvPicPr>
          <p:cNvPr id="51" name="Picture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8216" y="27261056"/>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9549" y="27261056"/>
            <a:ext cx="2057404" cy="2046184"/>
          </a:xfrm>
          <a:prstGeom prst="rect">
            <a:avLst/>
          </a:prstGeom>
        </p:spPr>
      </p:pic>
      <p:grpSp>
        <p:nvGrpSpPr>
          <p:cNvPr id="55" name="Group 54"/>
          <p:cNvGrpSpPr/>
          <p:nvPr/>
        </p:nvGrpSpPr>
        <p:grpSpPr>
          <a:xfrm>
            <a:off x="1363958" y="27461188"/>
            <a:ext cx="1645920" cy="1645920"/>
            <a:chOff x="9462069" y="29019876"/>
            <a:chExt cx="1645920" cy="1645920"/>
          </a:xfrm>
        </p:grpSpPr>
        <p:pic>
          <p:nvPicPr>
            <p:cNvPr id="58" name="Picture 5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9462069" y="29019876"/>
              <a:ext cx="1645920" cy="1645920"/>
            </a:xfrm>
            <a:prstGeom prst="ellipse">
              <a:avLst/>
            </a:prstGeom>
          </p:spPr>
        </p:pic>
        <p:sp>
          <p:nvSpPr>
            <p:cNvPr id="60" name="TextBox 59"/>
            <p:cNvSpPr txBox="1"/>
            <p:nvPr/>
          </p:nvSpPr>
          <p:spPr>
            <a:xfrm rot="20028308">
              <a:off x="9565077" y="29626669"/>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2E8654"/>
                </a:solidFill>
              </a:rPr>
              <a:t>Project Subtitle </a:t>
            </a:r>
          </a:p>
          <a:p>
            <a:pPr lvl="0" algn="l"/>
            <a:r>
              <a:rPr lang="en-US" dirty="0" smtClean="0">
                <a:solidFill>
                  <a:srgbClr val="2E8654"/>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63600" y="190909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dirty="0" smtClean="0">
                <a:solidFill>
                  <a:schemeClr val="tx1">
                    <a:lumMod val="75000"/>
                    <a:lumOff val="25000"/>
                  </a:schemeClr>
                </a:solidFill>
              </a:rPr>
              <a:t>Use bullets.</a:t>
            </a:r>
          </a:p>
          <a:p>
            <a:pPr marL="347663" indent="-347663" algn="just">
              <a:buClr>
                <a:srgbClr val="2E8654"/>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63600" y="5955353"/>
            <a:ext cx="129540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b="1" dirty="0">
                <a:solidFill>
                  <a:srgbClr val="2E8654"/>
                </a:solidFill>
              </a:rPr>
              <a:t>Start</a:t>
            </a:r>
            <a:r>
              <a:rPr lang="en-US" dirty="0">
                <a:solidFill>
                  <a:srgbClr val="2E8654"/>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2E8654"/>
              </a:buClr>
            </a:pPr>
            <a:r>
              <a:rPr lang="en-US" b="1" dirty="0">
                <a:solidFill>
                  <a:srgbClr val="2E865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2E8654"/>
              </a:buClr>
            </a:pPr>
            <a:r>
              <a:rPr lang="en-US" b="1" dirty="0">
                <a:solidFill>
                  <a:srgbClr val="2E865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2E8654"/>
              </a:buClr>
            </a:pPr>
            <a:r>
              <a:rPr lang="en-US" b="1" dirty="0">
                <a:solidFill>
                  <a:srgbClr val="2E8654"/>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2E8654"/>
              </a:buClr>
            </a:pPr>
            <a:r>
              <a:rPr lang="en-US" b="1" dirty="0">
                <a:solidFill>
                  <a:srgbClr val="2E865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7921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41" name="Text Placeholder 16"/>
          <p:cNvSpPr txBox="1">
            <a:spLocks/>
          </p:cNvSpPr>
          <p:nvPr/>
        </p:nvSpPr>
        <p:spPr>
          <a:xfrm>
            <a:off x="15982211" y="327921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5" name="Text Placeholder 16"/>
          <p:cNvSpPr txBox="1">
            <a:spLocks/>
          </p:cNvSpPr>
          <p:nvPr/>
        </p:nvSpPr>
        <p:spPr>
          <a:xfrm>
            <a:off x="18444700" y="32792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6" name="Text Placeholder 16"/>
          <p:cNvSpPr txBox="1">
            <a:spLocks/>
          </p:cNvSpPr>
          <p:nvPr/>
        </p:nvSpPr>
        <p:spPr>
          <a:xfrm>
            <a:off x="21016100" y="32792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24741"/>
            <a:ext cx="2057404" cy="2046184"/>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24741"/>
            <a:ext cx="2057404" cy="2046184"/>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24741"/>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24741"/>
            <a:ext cx="2057404" cy="2046184"/>
          </a:xfrm>
          <a:prstGeom prst="rect">
            <a:avLst/>
          </a:prstGeom>
        </p:spPr>
      </p:pic>
      <p:grpSp>
        <p:nvGrpSpPr>
          <p:cNvPr id="55" name="Group 54"/>
          <p:cNvGrpSpPr/>
          <p:nvPr/>
        </p:nvGrpSpPr>
        <p:grpSpPr>
          <a:xfrm>
            <a:off x="14132887" y="30824873"/>
            <a:ext cx="1645920" cy="1645920"/>
            <a:chOff x="9462069" y="29019876"/>
            <a:chExt cx="1645920" cy="1645920"/>
          </a:xfrm>
        </p:grpSpPr>
        <p:pic>
          <p:nvPicPr>
            <p:cNvPr id="57" name="Picture 5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9462069" y="29019876"/>
              <a:ext cx="1645920" cy="1645920"/>
            </a:xfrm>
            <a:prstGeom prst="ellipse">
              <a:avLst/>
            </a:prstGeom>
          </p:spPr>
        </p:pic>
        <p:sp>
          <p:nvSpPr>
            <p:cNvPr id="63" name="TextBox 62"/>
            <p:cNvSpPr txBox="1"/>
            <p:nvPr/>
          </p:nvSpPr>
          <p:spPr>
            <a:xfrm rot="20028308">
              <a:off x="9565077" y="29626669"/>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785</TotalTime>
  <Words>1908</Words>
  <Application>Microsoft Office PowerPoint</Application>
  <PresentationFormat>Custom</PresentationFormat>
  <Paragraphs>171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75</cp:revision>
  <dcterms:created xsi:type="dcterms:W3CDTF">2017-06-02T16:06:25Z</dcterms:created>
  <dcterms:modified xsi:type="dcterms:W3CDTF">2018-02-23T15:59:39Z</dcterms:modified>
</cp:coreProperties>
</file>