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5372B3">
              <a:alpha val="10000"/>
            </a:srgbClr>
          </a:solidFill>
          <a:ln>
            <a:solidFill>
              <a:srgbClr val="5372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5372B3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5372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5372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5372B3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5372B3">
              <a:alpha val="10000"/>
            </a:srgbClr>
          </a:solidFill>
          <a:ln>
            <a:solidFill>
              <a:srgbClr val="5372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5372B3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5372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5372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5372B3">
              <a:alpha val="10000"/>
            </a:srgbClr>
          </a:solidFill>
          <a:ln>
            <a:solidFill>
              <a:srgbClr val="5372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5372B3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5372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5372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5372B3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5372B3">
              <a:alpha val="10000"/>
            </a:srgbClr>
          </a:solidFill>
          <a:ln>
            <a:solidFill>
              <a:srgbClr val="5372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5372B3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5372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5372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5372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7546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50</cp:revision>
  <dcterms:created xsi:type="dcterms:W3CDTF">2022-01-28T14:48:32Z</dcterms:created>
  <dcterms:modified xsi:type="dcterms:W3CDTF">2024-01-17T15:22:25Z</dcterms:modified>
</cp:coreProperties>
</file>