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326" r:id="rId8"/>
    <p:sldId id="282" r:id="rId9"/>
    <p:sldId id="323" r:id="rId10"/>
    <p:sldId id="367" r:id="rId11"/>
    <p:sldId id="327" r:id="rId12"/>
    <p:sldId id="341" r:id="rId13"/>
    <p:sldId id="366" r:id="rId14"/>
    <p:sldId id="342" r:id="rId15"/>
    <p:sldId id="32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3710D983-E6E8-4EF7-DD9B-C026DD84F20F}" name="Robert Byles" initials="RB" userId="S::rcbyles@ndc.nasa.gov::f2fd4499-2563-4908-9210-b44e2282d021"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672B"/>
    <a:srgbClr val="5372B3"/>
    <a:srgbClr val="9DB23F"/>
    <a:srgbClr val="236F99"/>
    <a:srgbClr val="BA3A50"/>
    <a:srgbClr val="8A8480"/>
    <a:srgbClr val="C13E2D"/>
    <a:srgbClr val="67A478"/>
    <a:srgbClr val="895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2C4DE-3283-7D92-1D5D-DE26258C5696}" v="1" dt="2023-05-11T21:29:01.242"/>
    <p1510:client id="{44AD9AD1-4FA4-4D33-9554-A197F4637FF1}" v="2" dt="2023-05-11T21:31:50.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64103" autoAdjust="0"/>
  </p:normalViewPr>
  <p:slideViewPr>
    <p:cSldViewPr snapToGrid="0">
      <p:cViewPr varScale="1">
        <p:scale>
          <a:sx n="40" d="100"/>
          <a:sy n="40" d="100"/>
        </p:scale>
        <p:origin x="19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Short title font size: 32pt</a:t>
            </a:r>
            <a:br>
              <a:rPr lang="en-US" sz="1800" dirty="0">
                <a:effectLst/>
                <a:latin typeface="Segoe UI" panose="020B0502040204020203" pitchFamily="34" charset="0"/>
              </a:rPr>
            </a:br>
            <a:r>
              <a:rPr lang="en-US" sz="1800" dirty="0">
                <a:effectLst/>
                <a:latin typeface="Segoe UI" panose="020B0502040204020203" pitchFamily="34" charset="0"/>
              </a:rPr>
              <a:t>Long title font size: 22pt</a:t>
            </a:r>
            <a:br>
              <a:rPr lang="en-US" sz="1800" dirty="0">
                <a:effectLst/>
                <a:latin typeface="Segoe UI" panose="020B0502040204020203" pitchFamily="34" charset="0"/>
              </a:rPr>
            </a:br>
            <a:r>
              <a:rPr lang="en-US" sz="1800" dirty="0">
                <a:effectLst/>
                <a:latin typeface="Segoe UI" panose="020B0502040204020203" pitchFamily="34" charset="0"/>
              </a:rPr>
              <a:t>Team names font size: 20pt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11289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Short title font size: 32pt</a:t>
            </a:r>
            <a:br>
              <a:rPr lang="en-US" sz="1200">
                <a:effectLst/>
                <a:latin typeface="Segoe UI" panose="020B0502040204020203" pitchFamily="34" charset="0"/>
              </a:rPr>
            </a:br>
            <a:r>
              <a:rPr lang="en-US" sz="1200">
                <a:effectLst/>
                <a:latin typeface="Segoe UI" panose="020B0502040204020203" pitchFamily="34" charset="0"/>
              </a:rPr>
              <a:t>Long title font size: 22pt</a:t>
            </a:r>
            <a:br>
              <a:rPr lang="en-US" sz="1200">
                <a:effectLst/>
                <a:latin typeface="Segoe UI" panose="020B0502040204020203" pitchFamily="34" charset="0"/>
              </a:rPr>
            </a:br>
            <a:r>
              <a:rPr lang="en-US" sz="120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2672B"/>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D2672B">
                    <a:alpha val="10000"/>
                  </a:srgbClr>
                </a:solidFill>
                <a:latin typeface="Century Gothic" panose="020B0502020202020204" pitchFamily="34" charset="0"/>
              </a:rPr>
              <a:t>ANNIVERSARY</a:t>
            </a:r>
            <a:endParaRPr lang="en-US" sz="2400" b="1" spc="4000" baseline="0" dirty="0">
              <a:solidFill>
                <a:srgbClr val="D2672B">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D2672B"/>
                </a:solidFill>
                <a:latin typeface="Century Gothic"/>
              </a:rPr>
              <a:t>Study Area </a:t>
            </a:r>
            <a:r>
              <a:rPr lang="en-US" sz="3200" b="0" spc="0" baseline="0" dirty="0">
                <a:solidFill>
                  <a:srgbClr val="D2672B"/>
                </a:solidFill>
              </a:rPr>
              <a:t>Agriculture</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D2672B"/>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3CCBEF92-8B12-4051-8475-0ECCBCCF66E3}"/>
              </a:ext>
            </a:extLst>
          </p:cNvPr>
          <p:cNvSpPr txBox="1"/>
          <p:nvPr userDrawn="1"/>
        </p:nvSpPr>
        <p:spPr>
          <a:xfrm rot="20798935">
            <a:off x="1445663" y="1828625"/>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3" name="TextBox 32">
            <a:extLst>
              <a:ext uri="{FF2B5EF4-FFF2-40B4-BE49-F238E27FC236}">
                <a16:creationId xmlns:a16="http://schemas.microsoft.com/office/drawing/2014/main" id="{CB6F6B78-54D8-4F3C-AFA7-393DC6983C63}"/>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4" name="TextBox 33">
            <a:extLst>
              <a:ext uri="{FF2B5EF4-FFF2-40B4-BE49-F238E27FC236}">
                <a16:creationId xmlns:a16="http://schemas.microsoft.com/office/drawing/2014/main" id="{77B402CA-C3F1-4C46-9E33-3C0006639BD8}"/>
              </a:ext>
            </a:extLst>
          </p:cNvPr>
          <p:cNvSpPr txBox="1"/>
          <p:nvPr userDrawn="1"/>
        </p:nvSpPr>
        <p:spPr>
          <a:xfrm>
            <a:off x="4046865" y="3315952"/>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5" name="TextBox 34">
            <a:extLst>
              <a:ext uri="{FF2B5EF4-FFF2-40B4-BE49-F238E27FC236}">
                <a16:creationId xmlns:a16="http://schemas.microsoft.com/office/drawing/2014/main" id="{F585420F-E86D-495F-837C-A5EEAE2AAA5F}"/>
              </a:ext>
            </a:extLst>
          </p:cNvPr>
          <p:cNvSpPr txBox="1"/>
          <p:nvPr userDrawn="1"/>
        </p:nvSpPr>
        <p:spPr>
          <a:xfrm>
            <a:off x="4828942"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6" name="TextBox 35">
            <a:extLst>
              <a:ext uri="{FF2B5EF4-FFF2-40B4-BE49-F238E27FC236}">
                <a16:creationId xmlns:a16="http://schemas.microsoft.com/office/drawing/2014/main" id="{00732F5F-55CE-44C3-8C95-35829BE45484}"/>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7" name="TextBox 36">
            <a:extLst>
              <a:ext uri="{FF2B5EF4-FFF2-40B4-BE49-F238E27FC236}">
                <a16:creationId xmlns:a16="http://schemas.microsoft.com/office/drawing/2014/main" id="{44588461-4322-4AF2-BA81-42D8F9196B79}"/>
              </a:ext>
            </a:extLst>
          </p:cNvPr>
          <p:cNvSpPr txBox="1"/>
          <p:nvPr userDrawn="1"/>
        </p:nvSpPr>
        <p:spPr>
          <a:xfrm>
            <a:off x="7889240" y="6016494"/>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8" name="TextBox 37">
            <a:extLst>
              <a:ext uri="{FF2B5EF4-FFF2-40B4-BE49-F238E27FC236}">
                <a16:creationId xmlns:a16="http://schemas.microsoft.com/office/drawing/2014/main" id="{9670CEA3-E138-459C-A40C-BDB8C36B3215}"/>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
            <a:extLst>
              <a:ext uri="{FF2B5EF4-FFF2-40B4-BE49-F238E27FC236}">
                <a16:creationId xmlns:a16="http://schemas.microsoft.com/office/drawing/2014/main" id="{29788528-2630-44D8-9101-E38C9B688577}"/>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SEPARATE &amp; EDITABLE: THE BAD </a:t>
            </a:r>
          </a:p>
        </p:txBody>
      </p:sp>
      <p:sp>
        <p:nvSpPr>
          <p:cNvPr id="48" name="Text Placeholder 2">
            <a:extLst>
              <a:ext uri="{FF2B5EF4-FFF2-40B4-BE49-F238E27FC236}">
                <a16:creationId xmlns:a16="http://schemas.microsoft.com/office/drawing/2014/main" id="{2D73310E-7058-4BE7-988A-626923DBCB33}"/>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9" name="Group 48">
            <a:extLst>
              <a:ext uri="{FF2B5EF4-FFF2-40B4-BE49-F238E27FC236}">
                <a16:creationId xmlns:a16="http://schemas.microsoft.com/office/drawing/2014/main" id="{4CC7391F-8FA3-4F56-B126-D9FF806E6849}"/>
              </a:ext>
            </a:extLst>
          </p:cNvPr>
          <p:cNvGrpSpPr/>
          <p:nvPr/>
        </p:nvGrpSpPr>
        <p:grpSpPr>
          <a:xfrm>
            <a:off x="452570" y="1228958"/>
            <a:ext cx="7373017" cy="4735630"/>
            <a:chOff x="156116" y="1326995"/>
            <a:chExt cx="7373017" cy="4735630"/>
          </a:xfrm>
        </p:grpSpPr>
        <p:pic>
          <p:nvPicPr>
            <p:cNvPr id="50" name="Picture 49">
              <a:extLst>
                <a:ext uri="{FF2B5EF4-FFF2-40B4-BE49-F238E27FC236}">
                  <a16:creationId xmlns:a16="http://schemas.microsoft.com/office/drawing/2014/main" id="{80E5A33C-DCFE-4899-9B00-0BF8E786234E}"/>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51" name="Picture 50">
              <a:extLst>
                <a:ext uri="{FF2B5EF4-FFF2-40B4-BE49-F238E27FC236}">
                  <a16:creationId xmlns:a16="http://schemas.microsoft.com/office/drawing/2014/main" id="{5A485369-A86A-4B9D-97C8-F016FC5D177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52" name="Picture 51">
              <a:extLst>
                <a:ext uri="{FF2B5EF4-FFF2-40B4-BE49-F238E27FC236}">
                  <a16:creationId xmlns:a16="http://schemas.microsoft.com/office/drawing/2014/main" id="{13B615D9-387B-4B04-B00C-C65E68B36C8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F4B85F-B508-43C1-B1EF-B141B51AC4B2}"/>
              </a:ext>
            </a:extLst>
          </p:cNvPr>
          <p:cNvPicPr>
            <a:picLocks noChangeAspect="1"/>
          </p:cNvPicPr>
          <p:nvPr/>
        </p:nvPicPr>
        <p:blipFill>
          <a:blip r:embed="rId3"/>
          <a:stretch>
            <a:fillRect/>
          </a:stretch>
        </p:blipFill>
        <p:spPr>
          <a:xfrm>
            <a:off x="896758" y="873511"/>
            <a:ext cx="4892409" cy="5656612"/>
          </a:xfrm>
          <a:prstGeom prst="rect">
            <a:avLst/>
          </a:prstGeom>
        </p:spPr>
      </p:pic>
      <p:sp>
        <p:nvSpPr>
          <p:cNvPr id="27" name="Text Placeholder 2">
            <a:extLst>
              <a:ext uri="{FF2B5EF4-FFF2-40B4-BE49-F238E27FC236}">
                <a16:creationId xmlns:a16="http://schemas.microsoft.com/office/drawing/2014/main" id="{6254CC2F-12B1-4021-B0E5-1B0806490464}"/>
              </a:ext>
            </a:extLst>
          </p:cNvPr>
          <p:cNvSpPr txBox="1">
            <a:spLocks/>
          </p:cNvSpPr>
          <p:nvPr/>
        </p:nvSpPr>
        <p:spPr>
          <a:xfrm>
            <a:off x="6645319" y="1423070"/>
            <a:ext cx="4333333" cy="38010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400" b="1" u="sng" dirty="0">
                <a:solidFill>
                  <a:schemeClr val="tx1">
                    <a:lumMod val="75000"/>
                    <a:lumOff val="25000"/>
                  </a:schemeClr>
                </a:solidFill>
                <a:latin typeface="Century Gothic" panose="020F0302020204030204"/>
              </a:rPr>
              <a:t>Bad Example</a:t>
            </a:r>
            <a:r>
              <a:rPr lang="en-US" sz="24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F703B"/>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F703B"/>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28" name="Title 4">
            <a:extLst>
              <a:ext uri="{FF2B5EF4-FFF2-40B4-BE49-F238E27FC236}">
                <a16:creationId xmlns:a16="http://schemas.microsoft.com/office/drawing/2014/main" id="{1F761AD3-DA60-4149-BF51-EFE41487CE1C}"/>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GOOD </a:t>
            </a:r>
          </a:p>
        </p:txBody>
      </p:sp>
      <p:sp>
        <p:nvSpPr>
          <p:cNvPr id="4" name="Text Placeholder 2"/>
          <p:cNvSpPr txBox="1">
            <a:spLocks/>
          </p:cNvSpPr>
          <p:nvPr/>
        </p:nvSpPr>
        <p:spPr>
          <a:xfrm>
            <a:off x="8433227" y="1158019"/>
            <a:ext cx="3263473"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CF703B"/>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F703B"/>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F703B"/>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8" name="Picture 17">
            <a:extLst>
              <a:ext uri="{FF2B5EF4-FFF2-40B4-BE49-F238E27FC236}">
                <a16:creationId xmlns:a16="http://schemas.microsoft.com/office/drawing/2014/main" id="{1E9D2401-B437-4B87-A9A2-FC15A722D6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9" name="TextBox 2">
            <a:extLst>
              <a:ext uri="{FF2B5EF4-FFF2-40B4-BE49-F238E27FC236}">
                <a16:creationId xmlns:a16="http://schemas.microsoft.com/office/drawing/2014/main" id="{4BF8537B-7DEC-4A19-93EE-09C6F0E1BDD8}"/>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20" name="TextBox 3">
            <a:extLst>
              <a:ext uri="{FF2B5EF4-FFF2-40B4-BE49-F238E27FC236}">
                <a16:creationId xmlns:a16="http://schemas.microsoft.com/office/drawing/2014/main" id="{548E225B-ADEB-4F07-A9AD-98ACD68DEFD9}"/>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21" name="TextBox 4">
            <a:extLst>
              <a:ext uri="{FF2B5EF4-FFF2-40B4-BE49-F238E27FC236}">
                <a16:creationId xmlns:a16="http://schemas.microsoft.com/office/drawing/2014/main" id="{5762D9C8-BC73-499E-8CF4-5DEE1318CC6F}"/>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22" name="TextBox 5">
            <a:extLst>
              <a:ext uri="{FF2B5EF4-FFF2-40B4-BE49-F238E27FC236}">
                <a16:creationId xmlns:a16="http://schemas.microsoft.com/office/drawing/2014/main" id="{E2226853-C066-4EC5-9478-1CEF8049FD3B}"/>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23" name="TextBox 6">
            <a:extLst>
              <a:ext uri="{FF2B5EF4-FFF2-40B4-BE49-F238E27FC236}">
                <a16:creationId xmlns:a16="http://schemas.microsoft.com/office/drawing/2014/main" id="{C77D3ED4-AC9C-4FF3-BE06-53E101C4E1C5}"/>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4" name="TextBox 7">
            <a:extLst>
              <a:ext uri="{FF2B5EF4-FFF2-40B4-BE49-F238E27FC236}">
                <a16:creationId xmlns:a16="http://schemas.microsoft.com/office/drawing/2014/main" id="{93857FC6-CCC0-463F-9EF9-A15BA3ED4884}"/>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5" name="TextBox 8">
            <a:extLst>
              <a:ext uri="{FF2B5EF4-FFF2-40B4-BE49-F238E27FC236}">
                <a16:creationId xmlns:a16="http://schemas.microsoft.com/office/drawing/2014/main" id="{4EF8A98C-67FB-4287-BA3C-A84A0F2CE913}"/>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6" name="TextBox 9">
            <a:extLst>
              <a:ext uri="{FF2B5EF4-FFF2-40B4-BE49-F238E27FC236}">
                <a16:creationId xmlns:a16="http://schemas.microsoft.com/office/drawing/2014/main" id="{254D4513-C3CB-4E38-9C66-817BD03594D4}"/>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7" name="Picture 26" descr="A picture containing icon&#10;&#10;Description automatically generated">
            <a:extLst>
              <a:ext uri="{FF2B5EF4-FFF2-40B4-BE49-F238E27FC236}">
                <a16:creationId xmlns:a16="http://schemas.microsoft.com/office/drawing/2014/main" id="{1E0B30BA-2E50-4163-9BCD-ED60E0806272}"/>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8" name="Rectangle: Rounded Corners 27">
            <a:extLst>
              <a:ext uri="{FF2B5EF4-FFF2-40B4-BE49-F238E27FC236}">
                <a16:creationId xmlns:a16="http://schemas.microsoft.com/office/drawing/2014/main" id="{0DE8CEE5-8D8B-49A9-A01B-59C923FB0756}"/>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12">
            <a:extLst>
              <a:ext uri="{FF2B5EF4-FFF2-40B4-BE49-F238E27FC236}">
                <a16:creationId xmlns:a16="http://schemas.microsoft.com/office/drawing/2014/main" id="{5EC1E4C2-8153-45C5-9779-915BD1A45181}"/>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30" name="TextBox 13">
            <a:extLst>
              <a:ext uri="{FF2B5EF4-FFF2-40B4-BE49-F238E27FC236}">
                <a16:creationId xmlns:a16="http://schemas.microsoft.com/office/drawing/2014/main" id="{06A87A5C-B69F-423A-BEC8-4CC40AFABBFB}"/>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31" name="TextBox 14">
            <a:extLst>
              <a:ext uri="{FF2B5EF4-FFF2-40B4-BE49-F238E27FC236}">
                <a16:creationId xmlns:a16="http://schemas.microsoft.com/office/drawing/2014/main" id="{AD948CD2-0232-43A7-B2E5-1D9755721F75}"/>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32" name="TextBox 15">
            <a:extLst>
              <a:ext uri="{FF2B5EF4-FFF2-40B4-BE49-F238E27FC236}">
                <a16:creationId xmlns:a16="http://schemas.microsoft.com/office/drawing/2014/main" id="{E9A017D8-41C9-454D-BFAF-5D6E4837B810}"/>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33" name="TextBox 16">
            <a:extLst>
              <a:ext uri="{FF2B5EF4-FFF2-40B4-BE49-F238E27FC236}">
                <a16:creationId xmlns:a16="http://schemas.microsoft.com/office/drawing/2014/main" id="{60A70424-484A-40AC-B27A-2E73E68B8BCE}"/>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4" name="TextBox 17">
            <a:extLst>
              <a:ext uri="{FF2B5EF4-FFF2-40B4-BE49-F238E27FC236}">
                <a16:creationId xmlns:a16="http://schemas.microsoft.com/office/drawing/2014/main" id="{97994AB8-BDA9-46EA-B14D-2663F5795D95}"/>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5" name="Rectangle 34">
            <a:extLst>
              <a:ext uri="{FF2B5EF4-FFF2-40B4-BE49-F238E27FC236}">
                <a16:creationId xmlns:a16="http://schemas.microsoft.com/office/drawing/2014/main" id="{9BA2E065-15DD-4E8B-91B8-8C37D094F2C9}"/>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a:extLst>
              <a:ext uri="{FF2B5EF4-FFF2-40B4-BE49-F238E27FC236}">
                <a16:creationId xmlns:a16="http://schemas.microsoft.com/office/drawing/2014/main" id="{7AED4CAE-9B84-4910-8C2F-B970C463045C}"/>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40F67582-D23B-4CE3-A5E7-38852D221359}"/>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9899C396-4617-4AB6-A2C4-DBA5846776DB}"/>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A3AE3465-2B9B-4D84-9D46-F79470846A44}"/>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45C36225-1C87-43ED-B931-902928E356A5}"/>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98EECAA8-8F6D-4DEB-8336-88210E85DBC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TextBox 25">
            <a:extLst>
              <a:ext uri="{FF2B5EF4-FFF2-40B4-BE49-F238E27FC236}">
                <a16:creationId xmlns:a16="http://schemas.microsoft.com/office/drawing/2014/main" id="{CA192141-DC27-47BB-B043-6719FA0F40E1}"/>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61A1BA6F-8D28-4A6D-A9C7-92A49483E07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A747572-E2BF-4C0D-8534-AA72A406466F}"/>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a:t>
            </a:r>
            <a:r>
              <a:rPr lang="en-US" sz="1600">
                <a:solidFill>
                  <a:srgbClr val="FF0000"/>
                </a:solidFill>
                <a:latin typeface="Century Gothic" panose="020F0302020204030204"/>
              </a:rPr>
              <a:t>your acknowledgment </a:t>
            </a:r>
            <a:r>
              <a:rPr lang="en-US" sz="1600" dirty="0">
                <a:solidFill>
                  <a:srgbClr val="FF0000"/>
                </a:solidFill>
                <a:latin typeface="Century Gothic" panose="020F0302020204030204"/>
              </a:rPr>
              <a:t>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D2672B"/>
                </a:solidFill>
                <a:latin typeface="Century Gothic"/>
              </a:rPr>
              <a:t>Study Area </a:t>
            </a:r>
            <a:r>
              <a:rPr lang="en-US" sz="3200" b="0" spc="0" baseline="0" dirty="0">
                <a:solidFill>
                  <a:srgbClr val="D2672B"/>
                </a:solidFill>
              </a:rPr>
              <a:t>Agriculture</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9BC284B-DC23-4CB9-870E-FB63B3A6AA18}"/>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SLIDE TEMPLATE: COMPONENTS </a:t>
            </a:r>
          </a:p>
        </p:txBody>
      </p:sp>
      <p:sp>
        <p:nvSpPr>
          <p:cNvPr id="25" name="TextBox 24">
            <a:extLst>
              <a:ext uri="{FF2B5EF4-FFF2-40B4-BE49-F238E27FC236}">
                <a16:creationId xmlns:a16="http://schemas.microsoft.com/office/drawing/2014/main" id="{6ED47663-DEED-4759-B18B-3E9D866DFD9E}"/>
              </a:ext>
            </a:extLst>
          </p:cNvPr>
          <p:cNvSpPr txBox="1"/>
          <p:nvPr/>
        </p:nvSpPr>
        <p:spPr>
          <a:xfrm>
            <a:off x="9851474" y="1374529"/>
            <a:ext cx="176902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26" name="Text Placeholder 5">
            <a:extLst>
              <a:ext uri="{FF2B5EF4-FFF2-40B4-BE49-F238E27FC236}">
                <a16:creationId xmlns:a16="http://schemas.microsoft.com/office/drawing/2014/main" id="{6548692F-5C3F-4D83-AD0F-6EF2C4461A66}"/>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Acknowledgements</a:t>
            </a:r>
          </a:p>
        </p:txBody>
      </p:sp>
      <p:pic>
        <p:nvPicPr>
          <p:cNvPr id="27" name="Picture Placeholder 7">
            <a:extLst>
              <a:ext uri="{FF2B5EF4-FFF2-40B4-BE49-F238E27FC236}">
                <a16:creationId xmlns:a16="http://schemas.microsoft.com/office/drawing/2014/main" id="{73860C45-D1F0-46BA-ADD5-1E12E417FD12}"/>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28" name="Text Placeholder 4">
            <a:extLst>
              <a:ext uri="{FF2B5EF4-FFF2-40B4-BE49-F238E27FC236}">
                <a16:creationId xmlns:a16="http://schemas.microsoft.com/office/drawing/2014/main" id="{195D91EC-13C9-47B8-9779-DF648120C8C5}"/>
              </a:ext>
            </a:extLst>
          </p:cNvPr>
          <p:cNvSpPr txBox="1">
            <a:spLocks/>
          </p:cNvSpPr>
          <p:nvPr/>
        </p:nvSpPr>
        <p:spPr>
          <a:xfrm>
            <a:off x="6230081" y="590201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0AD5538-EC8F-48C0-893D-6C84B58DD030}"/>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CD7143"/>
                </a:solidFill>
                <a:latin typeface="Century Gothic" panose="020F0302020204030204"/>
              </a:rPr>
              <a:t>IMAGES, PHOTOS, &amp; LOGOS</a:t>
            </a:r>
          </a:p>
        </p:txBody>
      </p:sp>
      <p:sp>
        <p:nvSpPr>
          <p:cNvPr id="34" name="Text Placeholder 2">
            <a:extLst>
              <a:ext uri="{FF2B5EF4-FFF2-40B4-BE49-F238E27FC236}">
                <a16:creationId xmlns:a16="http://schemas.microsoft.com/office/drawing/2014/main" id="{C414AC53-8529-4BE8-B43B-6DCF4045ADC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35" name="Text Placeholder 5">
            <a:extLst>
              <a:ext uri="{FF2B5EF4-FFF2-40B4-BE49-F238E27FC236}">
                <a16:creationId xmlns:a16="http://schemas.microsoft.com/office/drawing/2014/main" id="{B0AA1E9C-B37B-4607-A31E-7A262E401B69}"/>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36" name="Text Placeholder 2">
            <a:extLst>
              <a:ext uri="{FF2B5EF4-FFF2-40B4-BE49-F238E27FC236}">
                <a16:creationId xmlns:a16="http://schemas.microsoft.com/office/drawing/2014/main" id="{38A000BB-8AF7-4B98-97BC-5A43FB4053AA}"/>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2" name="Rectangle: Rounded Corners 1">
            <a:extLst>
              <a:ext uri="{FF2B5EF4-FFF2-40B4-BE49-F238E27FC236}">
                <a16:creationId xmlns:a16="http://schemas.microsoft.com/office/drawing/2014/main" id="{5FD72A6D-A50A-F16F-0E00-6C3096454B77}"/>
              </a:ext>
            </a:extLst>
          </p:cNvPr>
          <p:cNvSpPr/>
          <p:nvPr/>
        </p:nvSpPr>
        <p:spPr>
          <a:xfrm>
            <a:off x="266700" y="995604"/>
            <a:ext cx="11634788" cy="4866792"/>
          </a:xfrm>
          <a:prstGeom prst="roundRect">
            <a:avLst/>
          </a:prstGeom>
          <a:solidFill>
            <a:srgbClr val="D2672B">
              <a:alpha val="10000"/>
            </a:srgbClr>
          </a:solid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3A6C6CF5-2C58-48C4-928B-C8E48C39D9C4}"/>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PRESENTATION GUIDELINES: FONTS</a:t>
            </a:r>
          </a:p>
        </p:txBody>
      </p:sp>
      <p:sp>
        <p:nvSpPr>
          <p:cNvPr id="36" name="Text Placeholder 3">
            <a:extLst>
              <a:ext uri="{FF2B5EF4-FFF2-40B4-BE49-F238E27FC236}">
                <a16:creationId xmlns:a16="http://schemas.microsoft.com/office/drawing/2014/main" id="{CC03E731-7258-401F-83FF-6584ED42A8F3}"/>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CF703B"/>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CF703B"/>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CF703B"/>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F703B"/>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F703B"/>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CF703B"/>
              </a:buClr>
            </a:pPr>
            <a:r>
              <a:rPr lang="en-US" sz="2000" b="1" dirty="0">
                <a:solidFill>
                  <a:schemeClr val="tx1">
                    <a:lumMod val="75000"/>
                    <a:lumOff val="25000"/>
                  </a:schemeClr>
                </a:solidFill>
                <a:latin typeface="Century Gothic" panose="020F0302020204030204"/>
              </a:rPr>
              <a:t>Captions &amp; legend items</a:t>
            </a:r>
            <a:r>
              <a:rPr lang="en-US" sz="2000" dirty="0">
                <a:solidFill>
                  <a:schemeClr val="tx1">
                    <a:lumMod val="75000"/>
                    <a:lumOff val="25000"/>
                  </a:schemeClr>
                </a:solidFill>
                <a:latin typeface="Century Gothic" panose="020F0302020204030204"/>
              </a:rPr>
              <a:t>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CF703B"/>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 </a:t>
            </a:r>
            <a:r>
              <a:rPr lang="en-US" sz="2000" dirty="0">
                <a:solidFill>
                  <a:schemeClr val="tx1">
                    <a:lumMod val="75000"/>
                    <a:lumOff val="25000"/>
                  </a:schemeClr>
                </a:solidFill>
                <a:latin typeface="Century Gothic" panose="020F0302020204030204"/>
              </a:rPr>
              <a:t>preferably use consistent placement on all slides (bottom corner)</a:t>
            </a:r>
          </a:p>
          <a:p>
            <a:pPr>
              <a:lnSpc>
                <a:spcPct val="100000"/>
              </a:lnSpc>
              <a:spcAft>
                <a:spcPts val="600"/>
              </a:spcAft>
              <a:buClr>
                <a:srgbClr val="CF703B"/>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37" name="Picture 36">
            <a:extLst>
              <a:ext uri="{FF2B5EF4-FFF2-40B4-BE49-F238E27FC236}">
                <a16:creationId xmlns:a16="http://schemas.microsoft.com/office/drawing/2014/main" id="{983F52E6-E0CC-42A2-848E-5DC322D1B808}"/>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2E52220D-8472-4A26-943B-A16DF57885EB}"/>
              </a:ext>
            </a:extLst>
          </p:cNvPr>
          <p:cNvSpPr/>
          <p:nvPr/>
        </p:nvSpPr>
        <p:spPr>
          <a:xfrm>
            <a:off x="8194745" y="3905734"/>
            <a:ext cx="2919663" cy="1986214"/>
          </a:xfrm>
          <a:prstGeom prst="roundRect">
            <a:avLst/>
          </a:prstGeom>
          <a:solidFill>
            <a:srgbClr val="D2672B"/>
          </a:solid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Placeholder 3">
            <a:extLst>
              <a:ext uri="{FF2B5EF4-FFF2-40B4-BE49-F238E27FC236}">
                <a16:creationId xmlns:a16="http://schemas.microsoft.com/office/drawing/2014/main" id="{A5835E77-68EC-4AD2-B47C-CC014F0D48A5}"/>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CF703B"/>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F703B"/>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52" name="Picture 51">
            <a:extLst>
              <a:ext uri="{FF2B5EF4-FFF2-40B4-BE49-F238E27FC236}">
                <a16:creationId xmlns:a16="http://schemas.microsoft.com/office/drawing/2014/main" id="{1CC8B128-E7CE-4FAA-A08B-2FC6CE722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F07C9814-D655-4511-AB9B-437939E9A93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54" name="Title 1">
            <a:extLst>
              <a:ext uri="{FF2B5EF4-FFF2-40B4-BE49-F238E27FC236}">
                <a16:creationId xmlns:a16="http://schemas.microsoft.com/office/drawing/2014/main" id="{056E67DF-20E9-421B-AAF0-A3A33E6F129B}"/>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 Placeholder 3">
            <a:extLst>
              <a:ext uri="{FF2B5EF4-FFF2-40B4-BE49-F238E27FC236}">
                <a16:creationId xmlns:a16="http://schemas.microsoft.com/office/drawing/2014/main" id="{089E3DD5-1A3F-4339-BE70-F33B1060D267}"/>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73" name="Group 72">
            <a:extLst>
              <a:ext uri="{FF2B5EF4-FFF2-40B4-BE49-F238E27FC236}">
                <a16:creationId xmlns:a16="http://schemas.microsoft.com/office/drawing/2014/main" id="{C794E66A-A253-4237-B715-590B9D073696}"/>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74" name="Picture 73">
              <a:extLst>
                <a:ext uri="{FF2B5EF4-FFF2-40B4-BE49-F238E27FC236}">
                  <a16:creationId xmlns:a16="http://schemas.microsoft.com/office/drawing/2014/main" id="{2E78AEDD-D0B1-42FB-92D4-0D169BE13B3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5" name="TextBox 74">
              <a:extLst>
                <a:ext uri="{FF2B5EF4-FFF2-40B4-BE49-F238E27FC236}">
                  <a16:creationId xmlns:a16="http://schemas.microsoft.com/office/drawing/2014/main" id="{33B394C3-130E-4674-8D3C-2EDBAB0B9B30}"/>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6" name="TextBox 75">
              <a:extLst>
                <a:ext uri="{FF2B5EF4-FFF2-40B4-BE49-F238E27FC236}">
                  <a16:creationId xmlns:a16="http://schemas.microsoft.com/office/drawing/2014/main" id="{B58A25C8-0DCB-4B52-B88A-EC404D716060}"/>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7" name="TextBox 76">
              <a:extLst>
                <a:ext uri="{FF2B5EF4-FFF2-40B4-BE49-F238E27FC236}">
                  <a16:creationId xmlns:a16="http://schemas.microsoft.com/office/drawing/2014/main" id="{FA6E5B3C-82DB-41F3-AF54-BDA421F35D4C}"/>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8" name="Text Placeholder 3">
              <a:extLst>
                <a:ext uri="{FF2B5EF4-FFF2-40B4-BE49-F238E27FC236}">
                  <a16:creationId xmlns:a16="http://schemas.microsoft.com/office/drawing/2014/main" id="{788EE934-83B0-4DF5-A7EF-ABC49FE78848}"/>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79" name="Group 78">
            <a:extLst>
              <a:ext uri="{FF2B5EF4-FFF2-40B4-BE49-F238E27FC236}">
                <a16:creationId xmlns:a16="http://schemas.microsoft.com/office/drawing/2014/main" id="{3942BDB1-CB5B-4BAA-AC10-F108EDE1C526}"/>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80" name="Picture 79">
              <a:extLst>
                <a:ext uri="{FF2B5EF4-FFF2-40B4-BE49-F238E27FC236}">
                  <a16:creationId xmlns:a16="http://schemas.microsoft.com/office/drawing/2014/main" id="{1110844E-4E52-4652-AF81-5DB579E33B77}"/>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81" name="TextBox 80">
              <a:extLst>
                <a:ext uri="{FF2B5EF4-FFF2-40B4-BE49-F238E27FC236}">
                  <a16:creationId xmlns:a16="http://schemas.microsoft.com/office/drawing/2014/main" id="{600A77A4-CF33-40D9-BE76-7721E37FD64E}"/>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2" name="Text Placeholder 3">
              <a:extLst>
                <a:ext uri="{FF2B5EF4-FFF2-40B4-BE49-F238E27FC236}">
                  <a16:creationId xmlns:a16="http://schemas.microsoft.com/office/drawing/2014/main" id="{22E2B98B-FADA-4133-862E-F1A579C32C10}"/>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83" name="Title 1">
            <a:extLst>
              <a:ext uri="{FF2B5EF4-FFF2-40B4-BE49-F238E27FC236}">
                <a16:creationId xmlns:a16="http://schemas.microsoft.com/office/drawing/2014/main" id="{CC6CEB86-18BA-4699-BF1F-35ACD926756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9259ACF3-A071-455D-A9B7-E22CD7002566}"/>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CD7143"/>
                </a:solidFill>
                <a:latin typeface="Century Gothic" panose="020F0302020204030204"/>
              </a:rPr>
              <a:t>FIGURES &amp; GRAPHS</a:t>
            </a:r>
          </a:p>
        </p:txBody>
      </p:sp>
      <p:sp>
        <p:nvSpPr>
          <p:cNvPr id="107" name="Text Placeholder 5">
            <a:extLst>
              <a:ext uri="{FF2B5EF4-FFF2-40B4-BE49-F238E27FC236}">
                <a16:creationId xmlns:a16="http://schemas.microsoft.com/office/drawing/2014/main" id="{52570C0D-93AE-4432-88D7-654851F8EEE2}"/>
              </a:ext>
            </a:extLst>
          </p:cNvPr>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separate and 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08" name="Group 107">
            <a:extLst>
              <a:ext uri="{FF2B5EF4-FFF2-40B4-BE49-F238E27FC236}">
                <a16:creationId xmlns:a16="http://schemas.microsoft.com/office/drawing/2014/main" id="{4C5A6089-1B46-430D-9C89-AF89856B4EB7}"/>
              </a:ext>
            </a:extLst>
          </p:cNvPr>
          <p:cNvGrpSpPr/>
          <p:nvPr/>
        </p:nvGrpSpPr>
        <p:grpSpPr>
          <a:xfrm>
            <a:off x="4360115" y="1713102"/>
            <a:ext cx="7513017" cy="3876717"/>
            <a:chOff x="411243" y="824803"/>
            <a:chExt cx="10500378" cy="5975109"/>
          </a:xfrm>
        </p:grpSpPr>
        <p:sp>
          <p:nvSpPr>
            <p:cNvPr id="109" name="TextBox 108">
              <a:extLst>
                <a:ext uri="{FF2B5EF4-FFF2-40B4-BE49-F238E27FC236}">
                  <a16:creationId xmlns:a16="http://schemas.microsoft.com/office/drawing/2014/main" id="{712A737E-9B85-4734-AA4A-ED30D16589FC}"/>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10" name="Shape 208">
              <a:extLst>
                <a:ext uri="{FF2B5EF4-FFF2-40B4-BE49-F238E27FC236}">
                  <a16:creationId xmlns:a16="http://schemas.microsoft.com/office/drawing/2014/main" id="{0CBA62EB-5FAF-427A-83F2-2C0504FBC86F}"/>
                </a:ext>
              </a:extLst>
            </p:cNvPr>
            <p:cNvGrpSpPr/>
            <p:nvPr/>
          </p:nvGrpSpPr>
          <p:grpSpPr>
            <a:xfrm>
              <a:off x="1763484" y="1390893"/>
              <a:ext cx="9148137" cy="5218147"/>
              <a:chOff x="662848" y="1583058"/>
              <a:chExt cx="5394425" cy="3102607"/>
            </a:xfrm>
          </p:grpSpPr>
          <p:pic>
            <p:nvPicPr>
              <p:cNvPr id="128" name="Shape 209">
                <a:extLst>
                  <a:ext uri="{FF2B5EF4-FFF2-40B4-BE49-F238E27FC236}">
                    <a16:creationId xmlns:a16="http://schemas.microsoft.com/office/drawing/2014/main" id="{1BC3CD49-6F7A-4922-A88A-10AE60EEE0B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129" name="Shape 210">
                <a:extLst>
                  <a:ext uri="{FF2B5EF4-FFF2-40B4-BE49-F238E27FC236}">
                    <a16:creationId xmlns:a16="http://schemas.microsoft.com/office/drawing/2014/main" id="{4CA7BF5C-65E4-457F-B3A1-85BB46623A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11" name="Shape 214">
              <a:extLst>
                <a:ext uri="{FF2B5EF4-FFF2-40B4-BE49-F238E27FC236}">
                  <a16:creationId xmlns:a16="http://schemas.microsoft.com/office/drawing/2014/main" id="{E648C882-2038-4683-B4BB-2CB1D34ADE07}"/>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12" name="Shape 210">
              <a:extLst>
                <a:ext uri="{FF2B5EF4-FFF2-40B4-BE49-F238E27FC236}">
                  <a16:creationId xmlns:a16="http://schemas.microsoft.com/office/drawing/2014/main" id="{B635C3BE-5285-4FF1-A709-2139A4FD4EE0}"/>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13" name="Shape 210">
              <a:extLst>
                <a:ext uri="{FF2B5EF4-FFF2-40B4-BE49-F238E27FC236}">
                  <a16:creationId xmlns:a16="http://schemas.microsoft.com/office/drawing/2014/main" id="{5F415CDE-B90B-4151-9E10-A4CF19F9FFDA}"/>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4" name="TextBox 113">
              <a:extLst>
                <a:ext uri="{FF2B5EF4-FFF2-40B4-BE49-F238E27FC236}">
                  <a16:creationId xmlns:a16="http://schemas.microsoft.com/office/drawing/2014/main" id="{A2C9EF33-B4BE-47B3-9D6F-A43E328A4ADC}"/>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5" name="TextBox 114">
              <a:extLst>
                <a:ext uri="{FF2B5EF4-FFF2-40B4-BE49-F238E27FC236}">
                  <a16:creationId xmlns:a16="http://schemas.microsoft.com/office/drawing/2014/main" id="{30C7470A-55E7-4AF0-9224-7A5B8A57CC1A}"/>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16" name="TextBox 115">
              <a:extLst>
                <a:ext uri="{FF2B5EF4-FFF2-40B4-BE49-F238E27FC236}">
                  <a16:creationId xmlns:a16="http://schemas.microsoft.com/office/drawing/2014/main" id="{727553E5-F225-4477-A189-5C72E0C8E0A8}"/>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17" name="TextBox 116">
              <a:extLst>
                <a:ext uri="{FF2B5EF4-FFF2-40B4-BE49-F238E27FC236}">
                  <a16:creationId xmlns:a16="http://schemas.microsoft.com/office/drawing/2014/main" id="{F86FCA72-DDD2-41A5-8026-2DF5A5D01734}"/>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18" name="TextBox 117">
              <a:extLst>
                <a:ext uri="{FF2B5EF4-FFF2-40B4-BE49-F238E27FC236}">
                  <a16:creationId xmlns:a16="http://schemas.microsoft.com/office/drawing/2014/main" id="{9C59C74F-CECD-48A4-BAC8-7298647075BC}"/>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19" name="TextBox 118">
              <a:extLst>
                <a:ext uri="{FF2B5EF4-FFF2-40B4-BE49-F238E27FC236}">
                  <a16:creationId xmlns:a16="http://schemas.microsoft.com/office/drawing/2014/main" id="{29781555-DF7D-440A-9E10-B4F4180E2F1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20" name="TextBox 119">
              <a:extLst>
                <a:ext uri="{FF2B5EF4-FFF2-40B4-BE49-F238E27FC236}">
                  <a16:creationId xmlns:a16="http://schemas.microsoft.com/office/drawing/2014/main" id="{E9798CFB-111B-4589-B62A-F0AE707DC02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21" name="TextBox 120">
              <a:extLst>
                <a:ext uri="{FF2B5EF4-FFF2-40B4-BE49-F238E27FC236}">
                  <a16:creationId xmlns:a16="http://schemas.microsoft.com/office/drawing/2014/main" id="{AAA572C7-A1EC-4B28-8BEA-2252F74D5F3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22" name="TextBox 121">
              <a:extLst>
                <a:ext uri="{FF2B5EF4-FFF2-40B4-BE49-F238E27FC236}">
                  <a16:creationId xmlns:a16="http://schemas.microsoft.com/office/drawing/2014/main" id="{2CB03504-09F0-4CF0-81C4-750CB017B7EE}"/>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23" name="TextBox 122">
              <a:extLst>
                <a:ext uri="{FF2B5EF4-FFF2-40B4-BE49-F238E27FC236}">
                  <a16:creationId xmlns:a16="http://schemas.microsoft.com/office/drawing/2014/main" id="{23291889-89E0-4867-82B1-EC5912A916FD}"/>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124" name="TextBox 123">
              <a:extLst>
                <a:ext uri="{FF2B5EF4-FFF2-40B4-BE49-F238E27FC236}">
                  <a16:creationId xmlns:a16="http://schemas.microsoft.com/office/drawing/2014/main" id="{ABBB75C0-660A-4B95-B1DF-2B7521CC0D7E}"/>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25" name="Shape 211">
              <a:extLst>
                <a:ext uri="{FF2B5EF4-FFF2-40B4-BE49-F238E27FC236}">
                  <a16:creationId xmlns:a16="http://schemas.microsoft.com/office/drawing/2014/main" id="{3EA3B2A6-88ED-4ACF-9D8B-8FCD9232FE37}"/>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26" name="Shape 212">
              <a:extLst>
                <a:ext uri="{FF2B5EF4-FFF2-40B4-BE49-F238E27FC236}">
                  <a16:creationId xmlns:a16="http://schemas.microsoft.com/office/drawing/2014/main" id="{A5E0481F-8766-4788-85BF-1055918DEE9F}"/>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27" name="Shape 213">
              <a:extLst>
                <a:ext uri="{FF2B5EF4-FFF2-40B4-BE49-F238E27FC236}">
                  <a16:creationId xmlns:a16="http://schemas.microsoft.com/office/drawing/2014/main" id="{9B0C8162-232F-4910-92CD-787917D778A6}"/>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4">
            <a:extLst>
              <a:ext uri="{FF2B5EF4-FFF2-40B4-BE49-F238E27FC236}">
                <a16:creationId xmlns:a16="http://schemas.microsoft.com/office/drawing/2014/main" id="{AB1C9533-EC73-4631-BF7B-06D129223DB7}"/>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MAPS</a:t>
            </a:r>
          </a:p>
        </p:txBody>
      </p:sp>
      <p:pic>
        <p:nvPicPr>
          <p:cNvPr id="84" name="Picture 83">
            <a:extLst>
              <a:ext uri="{FF2B5EF4-FFF2-40B4-BE49-F238E27FC236}">
                <a16:creationId xmlns:a16="http://schemas.microsoft.com/office/drawing/2014/main" id="{36737B9D-D641-4537-B000-608E7645E7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85" name="TextBox 84">
            <a:extLst>
              <a:ext uri="{FF2B5EF4-FFF2-40B4-BE49-F238E27FC236}">
                <a16:creationId xmlns:a16="http://schemas.microsoft.com/office/drawing/2014/main" id="{AE02E96E-A3C1-4FFE-B13F-6FE6663C0C56}"/>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86" name="TextBox 85">
            <a:extLst>
              <a:ext uri="{FF2B5EF4-FFF2-40B4-BE49-F238E27FC236}">
                <a16:creationId xmlns:a16="http://schemas.microsoft.com/office/drawing/2014/main" id="{05A2A36C-FC97-4E28-A340-F14689E34A98}"/>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87" name="Rectangle 86">
            <a:extLst>
              <a:ext uri="{FF2B5EF4-FFF2-40B4-BE49-F238E27FC236}">
                <a16:creationId xmlns:a16="http://schemas.microsoft.com/office/drawing/2014/main" id="{696F9EC8-4079-45FF-96F3-F3C37DE11DFB}"/>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F703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F703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88" name="Group 87">
            <a:extLst>
              <a:ext uri="{FF2B5EF4-FFF2-40B4-BE49-F238E27FC236}">
                <a16:creationId xmlns:a16="http://schemas.microsoft.com/office/drawing/2014/main" id="{8663187D-B8FB-4DC0-9D47-A84D7698F4FD}"/>
              </a:ext>
            </a:extLst>
          </p:cNvPr>
          <p:cNvGrpSpPr/>
          <p:nvPr/>
        </p:nvGrpSpPr>
        <p:grpSpPr>
          <a:xfrm>
            <a:off x="9667206" y="80130"/>
            <a:ext cx="2203782" cy="3037523"/>
            <a:chOff x="9906076" y="232767"/>
            <a:chExt cx="2203782" cy="3037523"/>
          </a:xfrm>
        </p:grpSpPr>
        <p:sp>
          <p:nvSpPr>
            <p:cNvPr id="89" name="Rectangle 88">
              <a:extLst>
                <a:ext uri="{FF2B5EF4-FFF2-40B4-BE49-F238E27FC236}">
                  <a16:creationId xmlns:a16="http://schemas.microsoft.com/office/drawing/2014/main" id="{8507A83C-0A54-4A96-BBF6-B69DDC15CE09}"/>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north arrow orienteering by morits">
              <a:extLst>
                <a:ext uri="{FF2B5EF4-FFF2-40B4-BE49-F238E27FC236}">
                  <a16:creationId xmlns:a16="http://schemas.microsoft.com/office/drawing/2014/main" id="{19896E0C-BFB3-446D-8530-A6589ED1E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91" name="Text Box 2">
              <a:extLst>
                <a:ext uri="{FF2B5EF4-FFF2-40B4-BE49-F238E27FC236}">
                  <a16:creationId xmlns:a16="http://schemas.microsoft.com/office/drawing/2014/main" id="{C77479A6-2C9E-4039-8519-878952CF7CEC}"/>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92" name="Text Box 2">
              <a:extLst>
                <a:ext uri="{FF2B5EF4-FFF2-40B4-BE49-F238E27FC236}">
                  <a16:creationId xmlns:a16="http://schemas.microsoft.com/office/drawing/2014/main" id="{B41EA37E-A763-44C5-8C05-B9880ABECC2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93" name="Picture 92">
              <a:extLst>
                <a:ext uri="{FF2B5EF4-FFF2-40B4-BE49-F238E27FC236}">
                  <a16:creationId xmlns:a16="http://schemas.microsoft.com/office/drawing/2014/main" id="{8404AF01-5642-4741-8ED1-56C88A68D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94" name="Picture 93">
              <a:extLst>
                <a:ext uri="{FF2B5EF4-FFF2-40B4-BE49-F238E27FC236}">
                  <a16:creationId xmlns:a16="http://schemas.microsoft.com/office/drawing/2014/main" id="{E0E21E0C-E20B-4342-A9E9-A793574A1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95" name="Text Box 2">
              <a:extLst>
                <a:ext uri="{FF2B5EF4-FFF2-40B4-BE49-F238E27FC236}">
                  <a16:creationId xmlns:a16="http://schemas.microsoft.com/office/drawing/2014/main" id="{9C97FBE5-9399-4A90-BE4B-7586CF2CD3F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96" name="TextBox 95">
              <a:extLst>
                <a:ext uri="{FF2B5EF4-FFF2-40B4-BE49-F238E27FC236}">
                  <a16:creationId xmlns:a16="http://schemas.microsoft.com/office/drawing/2014/main" id="{7126918C-4619-4640-89D5-550267BFA35F}"/>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97" name="TextBox 96">
            <a:extLst>
              <a:ext uri="{FF2B5EF4-FFF2-40B4-BE49-F238E27FC236}">
                <a16:creationId xmlns:a16="http://schemas.microsoft.com/office/drawing/2014/main" id="{5D6AAFCE-3BB7-4859-A450-C73C1EE21AC5}"/>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98" name="TextBox 97">
            <a:extLst>
              <a:ext uri="{FF2B5EF4-FFF2-40B4-BE49-F238E27FC236}">
                <a16:creationId xmlns:a16="http://schemas.microsoft.com/office/drawing/2014/main" id="{D293B7D8-53E3-47F1-B8D3-97020FF8DE93}"/>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99" name="TextBox 98">
            <a:extLst>
              <a:ext uri="{FF2B5EF4-FFF2-40B4-BE49-F238E27FC236}">
                <a16:creationId xmlns:a16="http://schemas.microsoft.com/office/drawing/2014/main" id="{8469BF46-9C5D-49A8-898F-D95661AC2135}"/>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3A01C0C0-CCDB-4A33-B3F4-E6AD7B98D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4F8E-DF30-4F06-ADC5-D5EA32005E19}">
  <ds:schemaRefs>
    <ds:schemaRef ds:uri="http://schemas.microsoft.com/office/2006/documentManagement/types"/>
    <ds:schemaRef ds:uri="http://www.w3.org/XML/1998/namespace"/>
    <ds:schemaRef ds:uri="21e6a8e8-1dff-48a6-ab9b-8d556c6946c0"/>
    <ds:schemaRef ds:uri="http://schemas.openxmlformats.org/package/2006/metadata/core-properties"/>
    <ds:schemaRef ds:uri="http://schemas.microsoft.com/office/2006/metadata/properties"/>
    <ds:schemaRef ds:uri="7df78d0b-135a-4de7-9166-7c181cd87fb4"/>
    <ds:schemaRef ds:uri="http://schemas.microsoft.com/office/infopath/2007/PartnerControl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22665</TotalTime>
  <Words>1580</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113</cp:revision>
  <dcterms:created xsi:type="dcterms:W3CDTF">2019-11-12T17:46:59Z</dcterms:created>
  <dcterms:modified xsi:type="dcterms:W3CDTF">2023-05-16T14:19:46Z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