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8780"/>
    <a:srgbClr val="006D9D"/>
    <a:srgbClr val="964035"/>
    <a:srgbClr val="379CC4"/>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28" autoAdjust="0"/>
  </p:normalViewPr>
  <p:slideViewPr>
    <p:cSldViewPr snapToGrid="0" showGuides="1">
      <p:cViewPr varScale="1">
        <p:scale>
          <a:sx n="106" d="100"/>
          <a:sy n="106" d="100"/>
        </p:scale>
        <p:origin x="13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a:t>
            </a:r>
            <a:r>
              <a:rPr lang="en-US" sz="1200" kern="120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8D8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8D87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8D87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8D87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8D8780"/>
                    </a:solidFill>
                    <a:latin typeface="Century Gothic" panose="020B0502020202020204" pitchFamily="34" charset="0"/>
                  </a:rPr>
                  <a:t>| </a:t>
                </a:r>
                <a:r>
                  <a:rPr lang="en-US" sz="1600" spc="100" baseline="0" dirty="0">
                    <a:solidFill>
                      <a:srgbClr val="8D8780"/>
                    </a:solidFill>
                    <a:latin typeface="Century Gothic" panose="020B0502020202020204" pitchFamily="34" charset="0"/>
                  </a:rPr>
                  <a:t>Fall 2020</a:t>
                </a:r>
              </a:p>
            </p:txBody>
          </p:sp>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The PC team will add</a:t>
            </a:r>
            <a:r>
              <a:rPr lang="en-US" sz="1200" baseline="0" dirty="0">
                <a:solidFill>
                  <a:srgbClr val="FF0000"/>
                </a:solidFill>
                <a:latin typeface="Century Gothic" panose="020B0502020202020204" pitchFamily="34" charset="0"/>
              </a:rPr>
              <a:t> your website image here </a:t>
            </a:r>
            <a:r>
              <a:rPr lang="en-US" sz="1200" baseline="0" dirty="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8D8780"/>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9416" y="6257561"/>
            <a:ext cx="4110421" cy="338554"/>
          </a:xfrm>
          <a:prstGeom prst="rect">
            <a:avLst/>
          </a:prstGeom>
        </p:spPr>
        <p:txBody>
          <a:bodyPr wrap="none">
            <a:spAutoFit/>
          </a:bodyPr>
          <a:lstStyle/>
          <a:p>
            <a:r>
              <a:rPr lang="en-US" sz="1600" dirty="0">
                <a:solidFill>
                  <a:srgbClr val="8D8780"/>
                </a:solidFill>
                <a:latin typeface="Century Gothic" panose="020B0502020202020204" pitchFamily="34" charset="0"/>
              </a:rPr>
              <a:t>Node Name (i.e. North Carolina – NCEI)</a:t>
            </a:r>
            <a:endParaRPr lang="en-US" dirty="0">
              <a:solidFill>
                <a:srgbClr val="8D8780"/>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8D8780"/>
                </a:solidFill>
              </a:rPr>
              <a:t>STUDY AREA</a:t>
            </a:r>
          </a:p>
          <a:p>
            <a:pPr algn="l"/>
            <a:r>
              <a:rPr lang="en-US" sz="2800" b="0" spc="0" baseline="0" dirty="0">
                <a:solidFill>
                  <a:srgbClr val="8D8780"/>
                </a:solidFill>
              </a:rPr>
              <a:t>Transportation &amp; Infrastructure</a:t>
            </a: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D8780"/>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D8780"/>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8D8780"/>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8D8780"/>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
                <a:srgbClr val="8D878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
                <a:srgbClr val="8D8780"/>
              </a:buClr>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
                <a:srgbClr val="8D8780"/>
              </a:buClr>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
                <a:srgbClr val="8D878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8D878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8D8780"/>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8D8780"/>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8D8780"/>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8D878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Header text</a:t>
            </a:r>
            <a:r>
              <a:rPr lang="en-US" sz="2600" dirty="0">
                <a:solidFill>
                  <a:schemeClr val="tx1">
                    <a:lumMod val="75000"/>
                    <a:lumOff val="25000"/>
                  </a:schemeClr>
                </a:solidFill>
                <a:latin typeface="Century Gothic" panose="020F0302020204030204"/>
              </a:rPr>
              <a:t> point size should be between </a:t>
            </a:r>
            <a:r>
              <a:rPr lang="en-US" sz="2600" b="1" dirty="0">
                <a:solidFill>
                  <a:schemeClr val="tx1">
                    <a:lumMod val="75000"/>
                    <a:lumOff val="25000"/>
                  </a:schemeClr>
                </a:solidFill>
                <a:latin typeface="Century Gothic" panose="020F0302020204030204"/>
              </a:rPr>
              <a:t>32 and 44 </a:t>
            </a:r>
            <a:r>
              <a:rPr lang="en-US" sz="26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8D878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Body text </a:t>
            </a:r>
            <a:r>
              <a:rPr lang="en-US" sz="2600" dirty="0">
                <a:solidFill>
                  <a:schemeClr val="tx1">
                    <a:lumMod val="75000"/>
                    <a:lumOff val="25000"/>
                  </a:schemeClr>
                </a:solidFill>
                <a:latin typeface="Century Gothic" panose="020F0302020204030204"/>
              </a:rPr>
              <a:t>point size should be at least </a:t>
            </a:r>
            <a:r>
              <a:rPr lang="en-US" sz="2600" b="1" dirty="0">
                <a:solidFill>
                  <a:schemeClr val="tx1">
                    <a:lumMod val="75000"/>
                    <a:lumOff val="25000"/>
                  </a:schemeClr>
                </a:solidFill>
                <a:latin typeface="Century Gothic" panose="020F0302020204030204"/>
              </a:rPr>
              <a:t>20</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8D878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All other text </a:t>
            </a:r>
            <a:r>
              <a:rPr lang="en-US" sz="2600" dirty="0">
                <a:solidFill>
                  <a:schemeClr val="tx1">
                    <a:lumMod val="75000"/>
                    <a:lumOff val="25000"/>
                  </a:schemeClr>
                </a:solidFill>
                <a:latin typeface="Century Gothic" panose="020F0302020204030204"/>
              </a:rPr>
              <a:t>(captions, legend items) should be </a:t>
            </a:r>
            <a:r>
              <a:rPr lang="en-US" sz="2600" u="sng" dirty="0">
                <a:solidFill>
                  <a:schemeClr val="tx1">
                    <a:lumMod val="75000"/>
                    <a:lumOff val="25000"/>
                  </a:schemeClr>
                </a:solidFill>
                <a:latin typeface="Century Gothic" panose="020F0302020204030204"/>
              </a:rPr>
              <a:t>no smaller than</a:t>
            </a:r>
            <a:r>
              <a:rPr lang="en-US" sz="2600" dirty="0">
                <a:solidFill>
                  <a:schemeClr val="tx1">
                    <a:lumMod val="75000"/>
                    <a:lumOff val="25000"/>
                  </a:schemeClr>
                </a:solidFill>
                <a:latin typeface="Century Gothic" panose="020F0302020204030204"/>
              </a:rPr>
              <a:t> </a:t>
            </a:r>
            <a:r>
              <a:rPr lang="en-US" sz="2600" b="1" dirty="0">
                <a:solidFill>
                  <a:schemeClr val="tx1">
                    <a:lumMod val="75000"/>
                    <a:lumOff val="25000"/>
                  </a:schemeClr>
                </a:solidFill>
                <a:latin typeface="Century Gothic" panose="020F0302020204030204"/>
              </a:rPr>
              <a:t>14 point type</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8D8780"/>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p>
          <a:p>
            <a:pPr marL="342900" indent="-342900">
              <a:lnSpc>
                <a:spcPct val="100000"/>
              </a:lnSpc>
              <a:spcAft>
                <a:spcPts val="600"/>
              </a:spcAft>
              <a:buClr>
                <a:srgbClr val="8D8780"/>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8D8780"/>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8D8780"/>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8D8780"/>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8D8780"/>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8D8780"/>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8D878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r>
              <a:rPr lang="en-US" sz="4000" b="1" dirty="0">
                <a:solidFill>
                  <a:srgbClr val="8D8780"/>
                </a:solidFill>
                <a:latin typeface="Century Gothic" panose="020F0302020204030204"/>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D8780"/>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8D8780"/>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8D8780"/>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8D8780"/>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8D878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D878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8D8780"/>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8D878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8D8780"/>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8D8780"/>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8D8780"/>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8D8780"/>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8D8780"/>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8D878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D878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D878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D8780"/>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D878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D8780"/>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D8780"/>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D8780"/>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8D8780"/>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708F39-330D-4A7F-B39A-E1781A6D30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C18554-3529-4D87-9BE8-2152356E6B03}">
  <ds:schemaRefs>
    <ds:schemaRef ds:uri="http://schemas.microsoft.com/sharepoint/v3/contenttype/forms"/>
  </ds:schemaRefs>
</ds:datastoreItem>
</file>

<file path=customXml/itemProps3.xml><?xml version="1.0" encoding="utf-8"?>
<ds:datastoreItem xmlns:ds="http://schemas.openxmlformats.org/officeDocument/2006/customXml" ds:itemID="{22E7E407-1A45-4D18-BF90-3BEB85264C34}">
  <ds:schemaRefs>
    <ds:schemaRef ds:uri="http://purl.org/dc/dcmitype/"/>
    <ds:schemaRef ds:uri="http://schemas.openxmlformats.org/package/2006/metadata/core-properties"/>
    <ds:schemaRef ds:uri="7df78d0b-135a-4de7-9166-7c181cd87fb4"/>
    <ds:schemaRef ds:uri="21e6a8e8-1dff-48a6-ab9b-8d556c6946c0"/>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3445</TotalTime>
  <Words>1283</Words>
  <Application>Microsoft Macintosh PowerPoint</Application>
  <PresentationFormat>Widescreen</PresentationFormat>
  <Paragraphs>150</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152</cp:revision>
  <dcterms:created xsi:type="dcterms:W3CDTF">2019-11-12T17:46:59Z</dcterms:created>
  <dcterms:modified xsi:type="dcterms:W3CDTF">2020-09-08T23:33:06Z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