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38754"/>
    <a:srgbClr val="7DB761"/>
    <a:srgbClr val="9299A8"/>
    <a:srgbClr val="964135"/>
    <a:srgbClr val="E97844"/>
    <a:srgbClr val="7DB961"/>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varScale="1">
        <p:scale>
          <a:sx n="21" d="100"/>
          <a:sy n="21" d="100"/>
        </p:scale>
        <p:origin x="16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satellites:</p:text>
    <p:extLst mod="1">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satellites:</p:text>
    <p:extLst mod="1">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satellites:</p:text>
    <p:extLst mod="1">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2387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23875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6470"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0721"/>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2/26/2019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36" name="TextBox 35"/>
          <p:cNvSpPr txBox="1"/>
          <p:nvPr/>
        </p:nvSpPr>
        <p:spPr>
          <a:xfrm>
            <a:off x="914400" y="11639345"/>
            <a:ext cx="11430000" cy="9782832"/>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2" name="Group 1"/>
          <p:cNvGrpSpPr/>
          <p:nvPr/>
        </p:nvGrpSpPr>
        <p:grpSpPr>
          <a:xfrm>
            <a:off x="84402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 name="Group 3"/>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 name="Group 4"/>
          <p:cNvGrpSpPr/>
          <p:nvPr/>
        </p:nvGrpSpPr>
        <p:grpSpPr>
          <a:xfrm>
            <a:off x="3763631" y="30799944"/>
            <a:ext cx="2834640" cy="2676034"/>
            <a:chOff x="3763631"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78296"/>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Area</a:t>
            </a:r>
            <a:r>
              <a:rPr lang="en-US" sz="10000" dirty="0">
                <a:solidFill>
                  <a:srgbClr val="238754"/>
                </a:solidFill>
              </a:rPr>
              <a:t> </a:t>
            </a:r>
            <a:r>
              <a:rPr lang="en-US" sz="10000" dirty="0">
                <a:solidFill>
                  <a:srgbClr val="2E8652"/>
                </a:solidFill>
              </a:rPr>
              <a:t>Ecological Forecasting</a:t>
            </a:r>
            <a:endParaRPr lang="en-US" sz="10000" dirty="0">
              <a:solidFill>
                <a:srgbClr val="238754"/>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28734" y="8736672"/>
            <a:ext cx="3849131"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12900781" y="5183515"/>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28734" y="4484915"/>
            <a:ext cx="317266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28734" y="14082593"/>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28734" y="2606947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12728734" y="29800569"/>
            <a:ext cx="454250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37" name="TextBox 36"/>
          <p:cNvSpPr txBox="1"/>
          <p:nvPr/>
        </p:nvSpPr>
        <p:spPr>
          <a:xfrm>
            <a:off x="914401" y="17901089"/>
            <a:ext cx="23316196" cy="7796837"/>
          </a:xfrm>
          <a:prstGeom prst="rect">
            <a:avLst/>
          </a:prstGeom>
          <a:solidFill>
            <a:srgbClr val="23875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713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17343"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6559"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6167"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36951"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238754"/>
                </a:solidFill>
              </a:rPr>
              <a:t>Study </a:t>
            </a:r>
            <a:r>
              <a:rPr lang="en-US" sz="10000" b="1" smtClean="0">
                <a:solidFill>
                  <a:srgbClr val="238754"/>
                </a:solidFill>
              </a:rPr>
              <a:t>Area</a:t>
            </a:r>
            <a:r>
              <a:rPr lang="en-US" sz="10000">
                <a:solidFill>
                  <a:srgbClr val="238754"/>
                </a:solidFill>
              </a:rPr>
              <a:t> </a:t>
            </a:r>
            <a:r>
              <a:rPr lang="en-US" sz="10000">
                <a:solidFill>
                  <a:srgbClr val="2E8652"/>
                </a:solidFill>
              </a:rPr>
              <a:t>Ecological Forecasting</a:t>
            </a:r>
            <a:endParaRPr lang="en-US" sz="10000" dirty="0">
              <a:solidFill>
                <a:srgbClr val="238754"/>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238754"/>
              </a:buClr>
            </a:pPr>
            <a:r>
              <a:rPr lang="en-US" b="1" dirty="0">
                <a:solidFill>
                  <a:srgbClr val="238754"/>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Methodology</a:t>
            </a:r>
          </a:p>
        </p:txBody>
      </p:sp>
      <p:sp>
        <p:nvSpPr>
          <p:cNvPr id="11" name="Text Placeholder 16"/>
          <p:cNvSpPr txBox="1">
            <a:spLocks/>
          </p:cNvSpPr>
          <p:nvPr/>
        </p:nvSpPr>
        <p:spPr>
          <a:xfrm>
            <a:off x="12885821" y="517544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238754"/>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238754"/>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238754"/>
                </a:solidFill>
              </a:rPr>
              <a:t> </a:t>
            </a:r>
            <a:r>
              <a:rPr lang="en-US" sz="5200" dirty="0">
                <a:solidFill>
                  <a:srgbClr val="238754"/>
                </a:solidFill>
              </a:rPr>
              <a:t>Node – </a:t>
            </a:r>
            <a:r>
              <a:rPr lang="en-US" sz="5200" dirty="0" smtClean="0">
                <a:solidFill>
                  <a:srgbClr val="238754"/>
                </a:solidFill>
              </a:rPr>
              <a:t>Location | </a:t>
            </a:r>
            <a:r>
              <a:rPr lang="en-US" sz="5200" spc="100" baseline="0" dirty="0" smtClean="0">
                <a:solidFill>
                  <a:srgbClr val="238754"/>
                </a:solidFill>
              </a:rPr>
              <a:t>Spring</a:t>
            </a:r>
            <a:r>
              <a:rPr lang="en-US" sz="5200" dirty="0" smtClean="0">
                <a:solidFill>
                  <a:srgbClr val="23875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238754"/>
                </a:solidFill>
                <a:latin typeface="Century Gothic" panose="020B0502020202020204" pitchFamily="34" charset="0"/>
              </a:rPr>
              <a:t>Abstract</a:t>
            </a:r>
          </a:p>
        </p:txBody>
      </p:sp>
      <p:sp>
        <p:nvSpPr>
          <p:cNvPr id="55" name="Text Placeholder 16"/>
          <p:cNvSpPr txBox="1">
            <a:spLocks/>
          </p:cNvSpPr>
          <p:nvPr/>
        </p:nvSpPr>
        <p:spPr>
          <a:xfrm>
            <a:off x="914399" y="516325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2393</TotalTime>
  <Words>1235</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184</cp:revision>
  <dcterms:created xsi:type="dcterms:W3CDTF">2019-02-05T16:32:03Z</dcterms:created>
  <dcterms:modified xsi:type="dcterms:W3CDTF">2019-02-26T15:22:00Z</dcterms:modified>
</cp:coreProperties>
</file>