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2"/>
  </p:notesMasterIdLst>
  <p:sldIdLst>
    <p:sldId id="256" r:id="rId2"/>
    <p:sldId id="262" r:id="rId3"/>
    <p:sldId id="285" r:id="rId4"/>
    <p:sldId id="286" r:id="rId5"/>
    <p:sldId id="287" r:id="rId6"/>
    <p:sldId id="288" r:id="rId7"/>
    <p:sldId id="271" r:id="rId8"/>
    <p:sldId id="270" r:id="rId9"/>
    <p:sldId id="276" r:id="rId10"/>
    <p:sldId id="284" r:id="rId11"/>
    <p:sldId id="268" r:id="rId12"/>
    <p:sldId id="264" r:id="rId13"/>
    <p:sldId id="265" r:id="rId14"/>
    <p:sldId id="289" r:id="rId15"/>
    <p:sldId id="290" r:id="rId16"/>
    <p:sldId id="291" r:id="rId17"/>
    <p:sldId id="260" r:id="rId18"/>
    <p:sldId id="292" r:id="rId19"/>
    <p:sldId id="282" r:id="rId20"/>
    <p:sldId id="279" r:id="rId21"/>
    <p:sldId id="280" r:id="rId22"/>
    <p:sldId id="293" r:id="rId23"/>
    <p:sldId id="283" r:id="rId24"/>
    <p:sldId id="281" r:id="rId25"/>
    <p:sldId id="277" r:id="rId26"/>
    <p:sldId id="278" r:id="rId27"/>
    <p:sldId id="274" r:id="rId28"/>
    <p:sldId id="275" r:id="rId29"/>
    <p:sldId id="261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2" clrIdx="0">
    <p:extLst/>
  </p:cmAuthor>
  <p:cmAuthor id="2" name="Owen, Nathan O. (LARC-E3)[SSAI DEVELOP]" initials="ONO(D" lastIdx="6" clrIdx="1">
    <p:extLst>
      <p:ext uri="{19B8F6BF-5375-455C-9EA6-DF929625EA0E}">
        <p15:presenceInfo xmlns:p15="http://schemas.microsoft.com/office/powerpoint/2012/main" userId="S-1-5-21-330711430-3775241029-4075259233-629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6" autoAdjust="0"/>
    <p:restoredTop sz="80092" autoAdjust="0"/>
  </p:normalViewPr>
  <p:slideViewPr>
    <p:cSldViewPr snapToGrid="0">
      <p:cViewPr varScale="1">
        <p:scale>
          <a:sx n="93" d="100"/>
          <a:sy n="93" d="100"/>
        </p:scale>
        <p:origin x="195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94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cuker\Great_Lakes_Climate_Data\Water_Levels_Parry_Sound_Monthly_Averages_Progress_DB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6487451327901"/>
          <c:y val="0.29306709521547802"/>
          <c:w val="0.827700894047387"/>
          <c:h val="0.46971335376314"/>
        </c:manualLayout>
      </c:layout>
      <c:lineChart>
        <c:grouping val="standard"/>
        <c:varyColors val="0"/>
        <c:ser>
          <c:idx val="0"/>
          <c:order val="0"/>
          <c:tx>
            <c:strRef>
              <c:f>'Parry Sound Monthly Data'!$C$1</c:f>
              <c:strCache>
                <c:ptCount val="1"/>
                <c:pt idx="0">
                  <c:v>Monthly Average Water Level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'Parry Sound Monthly Data'!$A$2:$A$634</c:f>
              <c:numCache>
                <c:formatCode>mm/yyyy</c:formatCode>
                <c:ptCount val="633"/>
                <c:pt idx="0">
                  <c:v>22007</c:v>
                </c:pt>
                <c:pt idx="1">
                  <c:v>22037</c:v>
                </c:pt>
                <c:pt idx="2">
                  <c:v>22068</c:v>
                </c:pt>
                <c:pt idx="3">
                  <c:v>22098</c:v>
                </c:pt>
                <c:pt idx="4">
                  <c:v>22129</c:v>
                </c:pt>
                <c:pt idx="5">
                  <c:v>22160</c:v>
                </c:pt>
                <c:pt idx="6">
                  <c:v>22190</c:v>
                </c:pt>
                <c:pt idx="7">
                  <c:v>22221</c:v>
                </c:pt>
                <c:pt idx="8">
                  <c:v>22251</c:v>
                </c:pt>
                <c:pt idx="9">
                  <c:v>22282</c:v>
                </c:pt>
                <c:pt idx="10">
                  <c:v>22313</c:v>
                </c:pt>
                <c:pt idx="11">
                  <c:v>22341</c:v>
                </c:pt>
                <c:pt idx="12">
                  <c:v>22372</c:v>
                </c:pt>
                <c:pt idx="13">
                  <c:v>22402</c:v>
                </c:pt>
                <c:pt idx="14">
                  <c:v>22433</c:v>
                </c:pt>
                <c:pt idx="15">
                  <c:v>22463</c:v>
                </c:pt>
                <c:pt idx="16">
                  <c:v>22494</c:v>
                </c:pt>
                <c:pt idx="17">
                  <c:v>22525</c:v>
                </c:pt>
                <c:pt idx="18">
                  <c:v>22555</c:v>
                </c:pt>
                <c:pt idx="19">
                  <c:v>22586</c:v>
                </c:pt>
                <c:pt idx="20">
                  <c:v>22616</c:v>
                </c:pt>
                <c:pt idx="21">
                  <c:v>22647</c:v>
                </c:pt>
                <c:pt idx="22">
                  <c:v>22678</c:v>
                </c:pt>
                <c:pt idx="23">
                  <c:v>22706</c:v>
                </c:pt>
                <c:pt idx="24">
                  <c:v>22737</c:v>
                </c:pt>
                <c:pt idx="25">
                  <c:v>22767</c:v>
                </c:pt>
                <c:pt idx="26">
                  <c:v>22798</c:v>
                </c:pt>
                <c:pt idx="27">
                  <c:v>22828</c:v>
                </c:pt>
                <c:pt idx="28">
                  <c:v>22859</c:v>
                </c:pt>
                <c:pt idx="29">
                  <c:v>22890</c:v>
                </c:pt>
                <c:pt idx="30">
                  <c:v>22920</c:v>
                </c:pt>
                <c:pt idx="31">
                  <c:v>22951</c:v>
                </c:pt>
                <c:pt idx="32">
                  <c:v>22981</c:v>
                </c:pt>
                <c:pt idx="33">
                  <c:v>23012</c:v>
                </c:pt>
                <c:pt idx="34">
                  <c:v>23043</c:v>
                </c:pt>
                <c:pt idx="35">
                  <c:v>23071</c:v>
                </c:pt>
                <c:pt idx="36">
                  <c:v>23102</c:v>
                </c:pt>
                <c:pt idx="37">
                  <c:v>23132</c:v>
                </c:pt>
                <c:pt idx="38">
                  <c:v>23163</c:v>
                </c:pt>
                <c:pt idx="39">
                  <c:v>23193</c:v>
                </c:pt>
                <c:pt idx="40">
                  <c:v>23224</c:v>
                </c:pt>
                <c:pt idx="41">
                  <c:v>23255</c:v>
                </c:pt>
                <c:pt idx="42">
                  <c:v>23285</c:v>
                </c:pt>
                <c:pt idx="43">
                  <c:v>23316</c:v>
                </c:pt>
                <c:pt idx="44">
                  <c:v>23346</c:v>
                </c:pt>
                <c:pt idx="45">
                  <c:v>23377</c:v>
                </c:pt>
                <c:pt idx="46">
                  <c:v>23408</c:v>
                </c:pt>
                <c:pt idx="47">
                  <c:v>23437</c:v>
                </c:pt>
                <c:pt idx="48">
                  <c:v>23468</c:v>
                </c:pt>
                <c:pt idx="49">
                  <c:v>23498</c:v>
                </c:pt>
                <c:pt idx="50">
                  <c:v>23529</c:v>
                </c:pt>
                <c:pt idx="51">
                  <c:v>23559</c:v>
                </c:pt>
                <c:pt idx="52">
                  <c:v>23590</c:v>
                </c:pt>
                <c:pt idx="53">
                  <c:v>23621</c:v>
                </c:pt>
                <c:pt idx="54">
                  <c:v>23651</c:v>
                </c:pt>
                <c:pt idx="55">
                  <c:v>23682</c:v>
                </c:pt>
                <c:pt idx="56">
                  <c:v>23712</c:v>
                </c:pt>
                <c:pt idx="57">
                  <c:v>23743</c:v>
                </c:pt>
                <c:pt idx="58">
                  <c:v>23774</c:v>
                </c:pt>
                <c:pt idx="59">
                  <c:v>23802</c:v>
                </c:pt>
                <c:pt idx="60">
                  <c:v>23833</c:v>
                </c:pt>
                <c:pt idx="61">
                  <c:v>23863</c:v>
                </c:pt>
                <c:pt idx="62">
                  <c:v>23894</c:v>
                </c:pt>
                <c:pt idx="63">
                  <c:v>23924</c:v>
                </c:pt>
                <c:pt idx="64">
                  <c:v>23955</c:v>
                </c:pt>
                <c:pt idx="65">
                  <c:v>23986</c:v>
                </c:pt>
                <c:pt idx="66">
                  <c:v>24016</c:v>
                </c:pt>
                <c:pt idx="67">
                  <c:v>24047</c:v>
                </c:pt>
                <c:pt idx="68">
                  <c:v>24077</c:v>
                </c:pt>
                <c:pt idx="69">
                  <c:v>24108</c:v>
                </c:pt>
                <c:pt idx="70">
                  <c:v>24139</c:v>
                </c:pt>
                <c:pt idx="71">
                  <c:v>24167</c:v>
                </c:pt>
                <c:pt idx="72">
                  <c:v>24198</c:v>
                </c:pt>
                <c:pt idx="73">
                  <c:v>24228</c:v>
                </c:pt>
                <c:pt idx="74">
                  <c:v>24259</c:v>
                </c:pt>
                <c:pt idx="75">
                  <c:v>24289</c:v>
                </c:pt>
                <c:pt idx="76">
                  <c:v>24320</c:v>
                </c:pt>
                <c:pt idx="77">
                  <c:v>24351</c:v>
                </c:pt>
                <c:pt idx="78">
                  <c:v>24381</c:v>
                </c:pt>
                <c:pt idx="79">
                  <c:v>24412</c:v>
                </c:pt>
                <c:pt idx="80">
                  <c:v>24442</c:v>
                </c:pt>
                <c:pt idx="81">
                  <c:v>24473</c:v>
                </c:pt>
                <c:pt idx="82">
                  <c:v>24504</c:v>
                </c:pt>
                <c:pt idx="83">
                  <c:v>24532</c:v>
                </c:pt>
                <c:pt idx="84">
                  <c:v>24563</c:v>
                </c:pt>
                <c:pt idx="85">
                  <c:v>24593</c:v>
                </c:pt>
                <c:pt idx="86">
                  <c:v>24624</c:v>
                </c:pt>
                <c:pt idx="87">
                  <c:v>24654</c:v>
                </c:pt>
                <c:pt idx="88">
                  <c:v>24685</c:v>
                </c:pt>
                <c:pt idx="89">
                  <c:v>24716</c:v>
                </c:pt>
                <c:pt idx="90">
                  <c:v>24746</c:v>
                </c:pt>
                <c:pt idx="91">
                  <c:v>24777</c:v>
                </c:pt>
                <c:pt idx="92">
                  <c:v>24807</c:v>
                </c:pt>
                <c:pt idx="93">
                  <c:v>24838</c:v>
                </c:pt>
                <c:pt idx="94">
                  <c:v>24869</c:v>
                </c:pt>
                <c:pt idx="95">
                  <c:v>24898</c:v>
                </c:pt>
                <c:pt idx="96">
                  <c:v>24929</c:v>
                </c:pt>
                <c:pt idx="97">
                  <c:v>24959</c:v>
                </c:pt>
                <c:pt idx="98">
                  <c:v>24990</c:v>
                </c:pt>
                <c:pt idx="99">
                  <c:v>25020</c:v>
                </c:pt>
                <c:pt idx="100">
                  <c:v>25051</c:v>
                </c:pt>
                <c:pt idx="101">
                  <c:v>25082</c:v>
                </c:pt>
                <c:pt idx="102">
                  <c:v>25112</c:v>
                </c:pt>
                <c:pt idx="103">
                  <c:v>25143</c:v>
                </c:pt>
                <c:pt idx="104">
                  <c:v>25173</c:v>
                </c:pt>
                <c:pt idx="105">
                  <c:v>25204</c:v>
                </c:pt>
                <c:pt idx="106">
                  <c:v>25235</c:v>
                </c:pt>
                <c:pt idx="107">
                  <c:v>25263</c:v>
                </c:pt>
                <c:pt idx="108">
                  <c:v>25294</c:v>
                </c:pt>
                <c:pt idx="109">
                  <c:v>25324</c:v>
                </c:pt>
                <c:pt idx="110">
                  <c:v>25355</c:v>
                </c:pt>
                <c:pt idx="111">
                  <c:v>25385</c:v>
                </c:pt>
                <c:pt idx="112">
                  <c:v>25416</c:v>
                </c:pt>
                <c:pt idx="113">
                  <c:v>25447</c:v>
                </c:pt>
                <c:pt idx="114">
                  <c:v>25477</c:v>
                </c:pt>
                <c:pt idx="115">
                  <c:v>25508</c:v>
                </c:pt>
                <c:pt idx="116">
                  <c:v>25538</c:v>
                </c:pt>
                <c:pt idx="117">
                  <c:v>25569</c:v>
                </c:pt>
                <c:pt idx="118">
                  <c:v>25600</c:v>
                </c:pt>
                <c:pt idx="119">
                  <c:v>25628</c:v>
                </c:pt>
                <c:pt idx="120">
                  <c:v>25659</c:v>
                </c:pt>
                <c:pt idx="121">
                  <c:v>25689</c:v>
                </c:pt>
                <c:pt idx="122">
                  <c:v>25720</c:v>
                </c:pt>
                <c:pt idx="123">
                  <c:v>25750</c:v>
                </c:pt>
                <c:pt idx="124">
                  <c:v>25781</c:v>
                </c:pt>
                <c:pt idx="125">
                  <c:v>25812</c:v>
                </c:pt>
                <c:pt idx="126">
                  <c:v>25842</c:v>
                </c:pt>
                <c:pt idx="127">
                  <c:v>25873</c:v>
                </c:pt>
                <c:pt idx="128">
                  <c:v>25903</c:v>
                </c:pt>
                <c:pt idx="129">
                  <c:v>25934</c:v>
                </c:pt>
                <c:pt idx="130">
                  <c:v>25965</c:v>
                </c:pt>
                <c:pt idx="131">
                  <c:v>25993</c:v>
                </c:pt>
                <c:pt idx="132">
                  <c:v>26024</c:v>
                </c:pt>
                <c:pt idx="133">
                  <c:v>26054</c:v>
                </c:pt>
                <c:pt idx="134">
                  <c:v>26085</c:v>
                </c:pt>
                <c:pt idx="135">
                  <c:v>26115</c:v>
                </c:pt>
                <c:pt idx="136">
                  <c:v>26146</c:v>
                </c:pt>
                <c:pt idx="137">
                  <c:v>26177</c:v>
                </c:pt>
                <c:pt idx="138">
                  <c:v>26207</c:v>
                </c:pt>
                <c:pt idx="139">
                  <c:v>26238</c:v>
                </c:pt>
                <c:pt idx="140">
                  <c:v>26268</c:v>
                </c:pt>
                <c:pt idx="141">
                  <c:v>26299</c:v>
                </c:pt>
                <c:pt idx="142">
                  <c:v>26330</c:v>
                </c:pt>
                <c:pt idx="143">
                  <c:v>26359</c:v>
                </c:pt>
                <c:pt idx="144">
                  <c:v>26390</c:v>
                </c:pt>
                <c:pt idx="145">
                  <c:v>26420</c:v>
                </c:pt>
                <c:pt idx="146">
                  <c:v>26451</c:v>
                </c:pt>
                <c:pt idx="147">
                  <c:v>26481</c:v>
                </c:pt>
                <c:pt idx="148">
                  <c:v>26512</c:v>
                </c:pt>
                <c:pt idx="149">
                  <c:v>26543</c:v>
                </c:pt>
                <c:pt idx="150">
                  <c:v>26573</c:v>
                </c:pt>
                <c:pt idx="151">
                  <c:v>26604</c:v>
                </c:pt>
                <c:pt idx="152">
                  <c:v>26634</c:v>
                </c:pt>
                <c:pt idx="153">
                  <c:v>26665</c:v>
                </c:pt>
                <c:pt idx="154">
                  <c:v>26696</c:v>
                </c:pt>
                <c:pt idx="155">
                  <c:v>26724</c:v>
                </c:pt>
                <c:pt idx="156">
                  <c:v>26755</c:v>
                </c:pt>
                <c:pt idx="157">
                  <c:v>26785</c:v>
                </c:pt>
                <c:pt idx="158">
                  <c:v>26816</c:v>
                </c:pt>
                <c:pt idx="159">
                  <c:v>26846</c:v>
                </c:pt>
                <c:pt idx="160">
                  <c:v>26877</c:v>
                </c:pt>
                <c:pt idx="161">
                  <c:v>26908</c:v>
                </c:pt>
                <c:pt idx="162">
                  <c:v>26938</c:v>
                </c:pt>
                <c:pt idx="163">
                  <c:v>26969</c:v>
                </c:pt>
                <c:pt idx="164">
                  <c:v>26999</c:v>
                </c:pt>
                <c:pt idx="165">
                  <c:v>27030</c:v>
                </c:pt>
                <c:pt idx="166">
                  <c:v>27061</c:v>
                </c:pt>
                <c:pt idx="167">
                  <c:v>27089</c:v>
                </c:pt>
                <c:pt idx="168">
                  <c:v>27120</c:v>
                </c:pt>
                <c:pt idx="169">
                  <c:v>27150</c:v>
                </c:pt>
                <c:pt idx="170">
                  <c:v>27181</c:v>
                </c:pt>
                <c:pt idx="171">
                  <c:v>27211</c:v>
                </c:pt>
                <c:pt idx="172">
                  <c:v>27242</c:v>
                </c:pt>
                <c:pt idx="173">
                  <c:v>27273</c:v>
                </c:pt>
                <c:pt idx="174">
                  <c:v>27303</c:v>
                </c:pt>
                <c:pt idx="175">
                  <c:v>27334</c:v>
                </c:pt>
                <c:pt idx="176">
                  <c:v>27364</c:v>
                </c:pt>
                <c:pt idx="177">
                  <c:v>27395</c:v>
                </c:pt>
                <c:pt idx="178">
                  <c:v>27426</c:v>
                </c:pt>
                <c:pt idx="179">
                  <c:v>27454</c:v>
                </c:pt>
                <c:pt idx="180">
                  <c:v>27485</c:v>
                </c:pt>
                <c:pt idx="181">
                  <c:v>27515</c:v>
                </c:pt>
                <c:pt idx="182">
                  <c:v>27546</c:v>
                </c:pt>
                <c:pt idx="183">
                  <c:v>27576</c:v>
                </c:pt>
                <c:pt idx="184">
                  <c:v>27607</c:v>
                </c:pt>
                <c:pt idx="185">
                  <c:v>27638</c:v>
                </c:pt>
                <c:pt idx="186">
                  <c:v>27668</c:v>
                </c:pt>
                <c:pt idx="187">
                  <c:v>27699</c:v>
                </c:pt>
                <c:pt idx="188">
                  <c:v>27729</c:v>
                </c:pt>
                <c:pt idx="189">
                  <c:v>27760</c:v>
                </c:pt>
                <c:pt idx="190">
                  <c:v>27791</c:v>
                </c:pt>
                <c:pt idx="191">
                  <c:v>27820</c:v>
                </c:pt>
                <c:pt idx="192">
                  <c:v>27851</c:v>
                </c:pt>
                <c:pt idx="193">
                  <c:v>27881</c:v>
                </c:pt>
                <c:pt idx="194">
                  <c:v>27912</c:v>
                </c:pt>
                <c:pt idx="195">
                  <c:v>27942</c:v>
                </c:pt>
                <c:pt idx="196">
                  <c:v>27973</c:v>
                </c:pt>
                <c:pt idx="197">
                  <c:v>28004</c:v>
                </c:pt>
                <c:pt idx="198">
                  <c:v>28034</c:v>
                </c:pt>
                <c:pt idx="199">
                  <c:v>28065</c:v>
                </c:pt>
                <c:pt idx="200">
                  <c:v>28095</c:v>
                </c:pt>
                <c:pt idx="201">
                  <c:v>28126</c:v>
                </c:pt>
                <c:pt idx="202">
                  <c:v>28157</c:v>
                </c:pt>
                <c:pt idx="203">
                  <c:v>28185</c:v>
                </c:pt>
                <c:pt idx="204">
                  <c:v>28216</c:v>
                </c:pt>
                <c:pt idx="205">
                  <c:v>28246</c:v>
                </c:pt>
                <c:pt idx="206">
                  <c:v>28277</c:v>
                </c:pt>
                <c:pt idx="207">
                  <c:v>28307</c:v>
                </c:pt>
                <c:pt idx="208">
                  <c:v>28338</c:v>
                </c:pt>
                <c:pt idx="209">
                  <c:v>28369</c:v>
                </c:pt>
                <c:pt idx="210">
                  <c:v>28399</c:v>
                </c:pt>
                <c:pt idx="211">
                  <c:v>28430</c:v>
                </c:pt>
                <c:pt idx="212">
                  <c:v>28460</c:v>
                </c:pt>
                <c:pt idx="213">
                  <c:v>28491</c:v>
                </c:pt>
                <c:pt idx="214">
                  <c:v>28522</c:v>
                </c:pt>
                <c:pt idx="215">
                  <c:v>28550</c:v>
                </c:pt>
                <c:pt idx="216">
                  <c:v>28581</c:v>
                </c:pt>
                <c:pt idx="217">
                  <c:v>28611</c:v>
                </c:pt>
                <c:pt idx="218">
                  <c:v>28642</c:v>
                </c:pt>
                <c:pt idx="219">
                  <c:v>28672</c:v>
                </c:pt>
                <c:pt idx="220">
                  <c:v>28703</c:v>
                </c:pt>
                <c:pt idx="221">
                  <c:v>28734</c:v>
                </c:pt>
                <c:pt idx="222">
                  <c:v>28764</c:v>
                </c:pt>
                <c:pt idx="223">
                  <c:v>28795</c:v>
                </c:pt>
                <c:pt idx="224">
                  <c:v>28825</c:v>
                </c:pt>
                <c:pt idx="225">
                  <c:v>28856</c:v>
                </c:pt>
                <c:pt idx="226">
                  <c:v>28887</c:v>
                </c:pt>
                <c:pt idx="227">
                  <c:v>28915</c:v>
                </c:pt>
                <c:pt idx="228">
                  <c:v>28946</c:v>
                </c:pt>
                <c:pt idx="229">
                  <c:v>28976</c:v>
                </c:pt>
                <c:pt idx="230">
                  <c:v>29007</c:v>
                </c:pt>
                <c:pt idx="231">
                  <c:v>29037</c:v>
                </c:pt>
                <c:pt idx="232">
                  <c:v>29068</c:v>
                </c:pt>
                <c:pt idx="233">
                  <c:v>29099</c:v>
                </c:pt>
                <c:pt idx="234">
                  <c:v>29129</c:v>
                </c:pt>
                <c:pt idx="235">
                  <c:v>29160</c:v>
                </c:pt>
                <c:pt idx="236">
                  <c:v>29190</c:v>
                </c:pt>
                <c:pt idx="237">
                  <c:v>29221</c:v>
                </c:pt>
                <c:pt idx="238">
                  <c:v>29252</c:v>
                </c:pt>
                <c:pt idx="239">
                  <c:v>29281</c:v>
                </c:pt>
                <c:pt idx="240">
                  <c:v>29312</c:v>
                </c:pt>
                <c:pt idx="241">
                  <c:v>29342</c:v>
                </c:pt>
                <c:pt idx="242">
                  <c:v>29373</c:v>
                </c:pt>
                <c:pt idx="243">
                  <c:v>29403</c:v>
                </c:pt>
                <c:pt idx="244">
                  <c:v>29434</c:v>
                </c:pt>
                <c:pt idx="245">
                  <c:v>29465</c:v>
                </c:pt>
                <c:pt idx="246">
                  <c:v>29495</c:v>
                </c:pt>
                <c:pt idx="247">
                  <c:v>29526</c:v>
                </c:pt>
                <c:pt idx="248">
                  <c:v>29556</c:v>
                </c:pt>
                <c:pt idx="249">
                  <c:v>29587</c:v>
                </c:pt>
                <c:pt idx="250">
                  <c:v>29618</c:v>
                </c:pt>
                <c:pt idx="251">
                  <c:v>29646</c:v>
                </c:pt>
                <c:pt idx="252">
                  <c:v>29677</c:v>
                </c:pt>
                <c:pt idx="253">
                  <c:v>29707</c:v>
                </c:pt>
                <c:pt idx="254">
                  <c:v>29738</c:v>
                </c:pt>
                <c:pt idx="255">
                  <c:v>29768</c:v>
                </c:pt>
                <c:pt idx="256">
                  <c:v>29799</c:v>
                </c:pt>
                <c:pt idx="257">
                  <c:v>29830</c:v>
                </c:pt>
                <c:pt idx="258">
                  <c:v>29860</c:v>
                </c:pt>
                <c:pt idx="259">
                  <c:v>29891</c:v>
                </c:pt>
                <c:pt idx="260">
                  <c:v>29921</c:v>
                </c:pt>
                <c:pt idx="261">
                  <c:v>29952</c:v>
                </c:pt>
                <c:pt idx="262">
                  <c:v>29983</c:v>
                </c:pt>
                <c:pt idx="263">
                  <c:v>30011</c:v>
                </c:pt>
                <c:pt idx="264">
                  <c:v>30042</c:v>
                </c:pt>
                <c:pt idx="265">
                  <c:v>30072</c:v>
                </c:pt>
                <c:pt idx="266">
                  <c:v>30103</c:v>
                </c:pt>
                <c:pt idx="267">
                  <c:v>30133</c:v>
                </c:pt>
                <c:pt idx="268">
                  <c:v>30164</c:v>
                </c:pt>
                <c:pt idx="269">
                  <c:v>30195</c:v>
                </c:pt>
                <c:pt idx="270">
                  <c:v>30225</c:v>
                </c:pt>
                <c:pt idx="271">
                  <c:v>30256</c:v>
                </c:pt>
                <c:pt idx="272">
                  <c:v>30286</c:v>
                </c:pt>
                <c:pt idx="273">
                  <c:v>30317</c:v>
                </c:pt>
                <c:pt idx="274">
                  <c:v>30348</c:v>
                </c:pt>
                <c:pt idx="275">
                  <c:v>30376</c:v>
                </c:pt>
                <c:pt idx="276">
                  <c:v>30407</c:v>
                </c:pt>
                <c:pt idx="277">
                  <c:v>30437</c:v>
                </c:pt>
                <c:pt idx="278">
                  <c:v>30468</c:v>
                </c:pt>
                <c:pt idx="279">
                  <c:v>30498</c:v>
                </c:pt>
                <c:pt idx="280">
                  <c:v>30529</c:v>
                </c:pt>
                <c:pt idx="281">
                  <c:v>30560</c:v>
                </c:pt>
                <c:pt idx="282">
                  <c:v>30590</c:v>
                </c:pt>
                <c:pt idx="283">
                  <c:v>30621</c:v>
                </c:pt>
                <c:pt idx="284">
                  <c:v>30651</c:v>
                </c:pt>
                <c:pt idx="285">
                  <c:v>30682</c:v>
                </c:pt>
                <c:pt idx="286">
                  <c:v>30713</c:v>
                </c:pt>
                <c:pt idx="287">
                  <c:v>30742</c:v>
                </c:pt>
                <c:pt idx="288">
                  <c:v>30773</c:v>
                </c:pt>
                <c:pt idx="289">
                  <c:v>30803</c:v>
                </c:pt>
                <c:pt idx="290">
                  <c:v>30834</c:v>
                </c:pt>
                <c:pt idx="291">
                  <c:v>30864</c:v>
                </c:pt>
                <c:pt idx="292">
                  <c:v>30895</c:v>
                </c:pt>
                <c:pt idx="293">
                  <c:v>30926</c:v>
                </c:pt>
                <c:pt idx="294">
                  <c:v>30956</c:v>
                </c:pt>
                <c:pt idx="295">
                  <c:v>30987</c:v>
                </c:pt>
                <c:pt idx="296">
                  <c:v>31017</c:v>
                </c:pt>
                <c:pt idx="297">
                  <c:v>31048</c:v>
                </c:pt>
                <c:pt idx="298">
                  <c:v>31079</c:v>
                </c:pt>
                <c:pt idx="299">
                  <c:v>31107</c:v>
                </c:pt>
                <c:pt idx="300">
                  <c:v>31138</c:v>
                </c:pt>
                <c:pt idx="301">
                  <c:v>31168</c:v>
                </c:pt>
                <c:pt idx="302">
                  <c:v>31199</c:v>
                </c:pt>
                <c:pt idx="303">
                  <c:v>31229</c:v>
                </c:pt>
                <c:pt idx="304">
                  <c:v>31260</c:v>
                </c:pt>
                <c:pt idx="305">
                  <c:v>31291</c:v>
                </c:pt>
                <c:pt idx="306">
                  <c:v>31321</c:v>
                </c:pt>
                <c:pt idx="307">
                  <c:v>31352</c:v>
                </c:pt>
                <c:pt idx="308">
                  <c:v>31382</c:v>
                </c:pt>
                <c:pt idx="309">
                  <c:v>31413</c:v>
                </c:pt>
                <c:pt idx="310">
                  <c:v>31444</c:v>
                </c:pt>
                <c:pt idx="311">
                  <c:v>31472</c:v>
                </c:pt>
                <c:pt idx="312">
                  <c:v>31503</c:v>
                </c:pt>
                <c:pt idx="313">
                  <c:v>31533</c:v>
                </c:pt>
                <c:pt idx="314">
                  <c:v>31564</c:v>
                </c:pt>
                <c:pt idx="315">
                  <c:v>31594</c:v>
                </c:pt>
                <c:pt idx="316">
                  <c:v>31625</c:v>
                </c:pt>
                <c:pt idx="317">
                  <c:v>31656</c:v>
                </c:pt>
                <c:pt idx="318">
                  <c:v>31686</c:v>
                </c:pt>
                <c:pt idx="319">
                  <c:v>31717</c:v>
                </c:pt>
                <c:pt idx="320">
                  <c:v>31747</c:v>
                </c:pt>
                <c:pt idx="321">
                  <c:v>31778</c:v>
                </c:pt>
                <c:pt idx="322">
                  <c:v>31809</c:v>
                </c:pt>
                <c:pt idx="323">
                  <c:v>31837</c:v>
                </c:pt>
                <c:pt idx="324">
                  <c:v>31868</c:v>
                </c:pt>
                <c:pt idx="325">
                  <c:v>31898</c:v>
                </c:pt>
                <c:pt idx="326">
                  <c:v>31929</c:v>
                </c:pt>
                <c:pt idx="327">
                  <c:v>31959</c:v>
                </c:pt>
                <c:pt idx="328">
                  <c:v>31990</c:v>
                </c:pt>
                <c:pt idx="329">
                  <c:v>32021</c:v>
                </c:pt>
                <c:pt idx="330">
                  <c:v>32051</c:v>
                </c:pt>
                <c:pt idx="331">
                  <c:v>32082</c:v>
                </c:pt>
                <c:pt idx="332">
                  <c:v>32112</c:v>
                </c:pt>
                <c:pt idx="333">
                  <c:v>32143</c:v>
                </c:pt>
                <c:pt idx="334">
                  <c:v>32174</c:v>
                </c:pt>
                <c:pt idx="335">
                  <c:v>32203</c:v>
                </c:pt>
                <c:pt idx="336">
                  <c:v>32234</c:v>
                </c:pt>
                <c:pt idx="337">
                  <c:v>32264</c:v>
                </c:pt>
                <c:pt idx="338">
                  <c:v>32295</c:v>
                </c:pt>
                <c:pt idx="339">
                  <c:v>32325</c:v>
                </c:pt>
                <c:pt idx="340">
                  <c:v>32356</c:v>
                </c:pt>
                <c:pt idx="341">
                  <c:v>32387</c:v>
                </c:pt>
                <c:pt idx="342">
                  <c:v>32417</c:v>
                </c:pt>
                <c:pt idx="343">
                  <c:v>32448</c:v>
                </c:pt>
                <c:pt idx="344">
                  <c:v>32478</c:v>
                </c:pt>
                <c:pt idx="345">
                  <c:v>32509</c:v>
                </c:pt>
                <c:pt idx="346">
                  <c:v>32540</c:v>
                </c:pt>
                <c:pt idx="347">
                  <c:v>32568</c:v>
                </c:pt>
                <c:pt idx="348">
                  <c:v>32599</c:v>
                </c:pt>
                <c:pt idx="349">
                  <c:v>32629</c:v>
                </c:pt>
                <c:pt idx="350">
                  <c:v>32660</c:v>
                </c:pt>
                <c:pt idx="351">
                  <c:v>32690</c:v>
                </c:pt>
                <c:pt idx="352">
                  <c:v>32721</c:v>
                </c:pt>
                <c:pt idx="353">
                  <c:v>32752</c:v>
                </c:pt>
                <c:pt idx="354">
                  <c:v>32782</c:v>
                </c:pt>
                <c:pt idx="355">
                  <c:v>32813</c:v>
                </c:pt>
                <c:pt idx="356">
                  <c:v>32843</c:v>
                </c:pt>
                <c:pt idx="357">
                  <c:v>32874</c:v>
                </c:pt>
                <c:pt idx="358">
                  <c:v>32905</c:v>
                </c:pt>
                <c:pt idx="359">
                  <c:v>32933</c:v>
                </c:pt>
                <c:pt idx="360">
                  <c:v>32964</c:v>
                </c:pt>
                <c:pt idx="361">
                  <c:v>32994</c:v>
                </c:pt>
                <c:pt idx="362">
                  <c:v>33025</c:v>
                </c:pt>
                <c:pt idx="363">
                  <c:v>33055</c:v>
                </c:pt>
                <c:pt idx="364">
                  <c:v>33086</c:v>
                </c:pt>
                <c:pt idx="365">
                  <c:v>33117</c:v>
                </c:pt>
                <c:pt idx="366">
                  <c:v>33147</c:v>
                </c:pt>
                <c:pt idx="367">
                  <c:v>33178</c:v>
                </c:pt>
                <c:pt idx="368">
                  <c:v>33208</c:v>
                </c:pt>
                <c:pt idx="369">
                  <c:v>33239</c:v>
                </c:pt>
                <c:pt idx="370">
                  <c:v>33270</c:v>
                </c:pt>
                <c:pt idx="371">
                  <c:v>33298</c:v>
                </c:pt>
                <c:pt idx="372">
                  <c:v>33329</c:v>
                </c:pt>
                <c:pt idx="373">
                  <c:v>33359</c:v>
                </c:pt>
                <c:pt idx="374">
                  <c:v>33390</c:v>
                </c:pt>
                <c:pt idx="375">
                  <c:v>33420</c:v>
                </c:pt>
                <c:pt idx="376">
                  <c:v>33451</c:v>
                </c:pt>
                <c:pt idx="377">
                  <c:v>33482</c:v>
                </c:pt>
                <c:pt idx="378">
                  <c:v>33512</c:v>
                </c:pt>
                <c:pt idx="379">
                  <c:v>33543</c:v>
                </c:pt>
                <c:pt idx="380">
                  <c:v>33573</c:v>
                </c:pt>
                <c:pt idx="381">
                  <c:v>33604</c:v>
                </c:pt>
                <c:pt idx="382">
                  <c:v>33635</c:v>
                </c:pt>
                <c:pt idx="383">
                  <c:v>33664</c:v>
                </c:pt>
                <c:pt idx="384">
                  <c:v>33695</c:v>
                </c:pt>
                <c:pt idx="385">
                  <c:v>33725</c:v>
                </c:pt>
                <c:pt idx="386">
                  <c:v>33756</c:v>
                </c:pt>
                <c:pt idx="387">
                  <c:v>33786</c:v>
                </c:pt>
                <c:pt idx="388">
                  <c:v>33817</c:v>
                </c:pt>
                <c:pt idx="389">
                  <c:v>33848</c:v>
                </c:pt>
                <c:pt idx="390">
                  <c:v>33878</c:v>
                </c:pt>
                <c:pt idx="391">
                  <c:v>33909</c:v>
                </c:pt>
                <c:pt idx="392">
                  <c:v>33939</c:v>
                </c:pt>
                <c:pt idx="393">
                  <c:v>33970</c:v>
                </c:pt>
                <c:pt idx="394">
                  <c:v>34001</c:v>
                </c:pt>
                <c:pt idx="395">
                  <c:v>34029</c:v>
                </c:pt>
                <c:pt idx="396">
                  <c:v>34060</c:v>
                </c:pt>
                <c:pt idx="397">
                  <c:v>34090</c:v>
                </c:pt>
                <c:pt idx="398">
                  <c:v>34121</c:v>
                </c:pt>
                <c:pt idx="399">
                  <c:v>34151</c:v>
                </c:pt>
                <c:pt idx="400">
                  <c:v>34182</c:v>
                </c:pt>
                <c:pt idx="401">
                  <c:v>34213</c:v>
                </c:pt>
                <c:pt idx="402">
                  <c:v>34243</c:v>
                </c:pt>
                <c:pt idx="403">
                  <c:v>34274</c:v>
                </c:pt>
                <c:pt idx="404">
                  <c:v>34304</c:v>
                </c:pt>
                <c:pt idx="405">
                  <c:v>34335</c:v>
                </c:pt>
                <c:pt idx="406">
                  <c:v>34366</c:v>
                </c:pt>
                <c:pt idx="407">
                  <c:v>34394</c:v>
                </c:pt>
                <c:pt idx="408">
                  <c:v>34425</c:v>
                </c:pt>
                <c:pt idx="409">
                  <c:v>34455</c:v>
                </c:pt>
                <c:pt idx="410">
                  <c:v>34486</c:v>
                </c:pt>
                <c:pt idx="411">
                  <c:v>34516</c:v>
                </c:pt>
                <c:pt idx="412">
                  <c:v>34547</c:v>
                </c:pt>
                <c:pt idx="413">
                  <c:v>34578</c:v>
                </c:pt>
                <c:pt idx="414">
                  <c:v>34608</c:v>
                </c:pt>
                <c:pt idx="415">
                  <c:v>34639</c:v>
                </c:pt>
                <c:pt idx="416">
                  <c:v>34669</c:v>
                </c:pt>
                <c:pt idx="417">
                  <c:v>34700</c:v>
                </c:pt>
                <c:pt idx="418">
                  <c:v>34731</c:v>
                </c:pt>
                <c:pt idx="419">
                  <c:v>34759</c:v>
                </c:pt>
                <c:pt idx="420">
                  <c:v>34790</c:v>
                </c:pt>
                <c:pt idx="421">
                  <c:v>34820</c:v>
                </c:pt>
                <c:pt idx="422">
                  <c:v>34851</c:v>
                </c:pt>
                <c:pt idx="423">
                  <c:v>34881</c:v>
                </c:pt>
                <c:pt idx="424">
                  <c:v>34912</c:v>
                </c:pt>
                <c:pt idx="425">
                  <c:v>34943</c:v>
                </c:pt>
                <c:pt idx="426">
                  <c:v>34973</c:v>
                </c:pt>
                <c:pt idx="427">
                  <c:v>35004</c:v>
                </c:pt>
                <c:pt idx="428">
                  <c:v>35034</c:v>
                </c:pt>
                <c:pt idx="429">
                  <c:v>35065</c:v>
                </c:pt>
                <c:pt idx="430">
                  <c:v>35096</c:v>
                </c:pt>
                <c:pt idx="431">
                  <c:v>35125</c:v>
                </c:pt>
                <c:pt idx="432">
                  <c:v>35156</c:v>
                </c:pt>
                <c:pt idx="433">
                  <c:v>35186</c:v>
                </c:pt>
                <c:pt idx="434">
                  <c:v>35217</c:v>
                </c:pt>
                <c:pt idx="435">
                  <c:v>35247</c:v>
                </c:pt>
                <c:pt idx="436">
                  <c:v>35278</c:v>
                </c:pt>
                <c:pt idx="437">
                  <c:v>35309</c:v>
                </c:pt>
                <c:pt idx="438">
                  <c:v>35339</c:v>
                </c:pt>
                <c:pt idx="439">
                  <c:v>35370</c:v>
                </c:pt>
                <c:pt idx="440">
                  <c:v>35400</c:v>
                </c:pt>
                <c:pt idx="441">
                  <c:v>35431</c:v>
                </c:pt>
                <c:pt idx="442">
                  <c:v>35462</c:v>
                </c:pt>
                <c:pt idx="443">
                  <c:v>35490</c:v>
                </c:pt>
                <c:pt idx="444">
                  <c:v>35521</c:v>
                </c:pt>
                <c:pt idx="445">
                  <c:v>35551</c:v>
                </c:pt>
                <c:pt idx="446">
                  <c:v>35582</c:v>
                </c:pt>
                <c:pt idx="447">
                  <c:v>35612</c:v>
                </c:pt>
                <c:pt idx="448">
                  <c:v>35643</c:v>
                </c:pt>
                <c:pt idx="449">
                  <c:v>35674</c:v>
                </c:pt>
                <c:pt idx="450">
                  <c:v>35704</c:v>
                </c:pt>
                <c:pt idx="451">
                  <c:v>35735</c:v>
                </c:pt>
                <c:pt idx="452">
                  <c:v>35765</c:v>
                </c:pt>
                <c:pt idx="453">
                  <c:v>35796</c:v>
                </c:pt>
                <c:pt idx="454">
                  <c:v>35827</c:v>
                </c:pt>
                <c:pt idx="455">
                  <c:v>35855</c:v>
                </c:pt>
                <c:pt idx="456">
                  <c:v>35886</c:v>
                </c:pt>
                <c:pt idx="457">
                  <c:v>35916</c:v>
                </c:pt>
                <c:pt idx="458">
                  <c:v>35947</c:v>
                </c:pt>
                <c:pt idx="459">
                  <c:v>35977</c:v>
                </c:pt>
                <c:pt idx="460">
                  <c:v>36008</c:v>
                </c:pt>
                <c:pt idx="461">
                  <c:v>36039</c:v>
                </c:pt>
                <c:pt idx="462">
                  <c:v>36069</c:v>
                </c:pt>
                <c:pt idx="463">
                  <c:v>36100</c:v>
                </c:pt>
                <c:pt idx="464">
                  <c:v>36130</c:v>
                </c:pt>
                <c:pt idx="465">
                  <c:v>36161</c:v>
                </c:pt>
                <c:pt idx="466">
                  <c:v>36192</c:v>
                </c:pt>
                <c:pt idx="467">
                  <c:v>36220</c:v>
                </c:pt>
                <c:pt idx="468">
                  <c:v>36251</c:v>
                </c:pt>
                <c:pt idx="469">
                  <c:v>36281</c:v>
                </c:pt>
                <c:pt idx="470">
                  <c:v>36312</c:v>
                </c:pt>
                <c:pt idx="471">
                  <c:v>36342</c:v>
                </c:pt>
                <c:pt idx="472">
                  <c:v>36373</c:v>
                </c:pt>
                <c:pt idx="473">
                  <c:v>36404</c:v>
                </c:pt>
                <c:pt idx="474">
                  <c:v>36434</c:v>
                </c:pt>
                <c:pt idx="475">
                  <c:v>36465</c:v>
                </c:pt>
                <c:pt idx="476">
                  <c:v>36495</c:v>
                </c:pt>
                <c:pt idx="477">
                  <c:v>36526</c:v>
                </c:pt>
                <c:pt idx="478">
                  <c:v>36557</c:v>
                </c:pt>
                <c:pt idx="479">
                  <c:v>36586</c:v>
                </c:pt>
                <c:pt idx="480">
                  <c:v>36617</c:v>
                </c:pt>
                <c:pt idx="481">
                  <c:v>36647</c:v>
                </c:pt>
                <c:pt idx="482">
                  <c:v>36678</c:v>
                </c:pt>
                <c:pt idx="483">
                  <c:v>36708</c:v>
                </c:pt>
                <c:pt idx="484">
                  <c:v>36739</c:v>
                </c:pt>
                <c:pt idx="485">
                  <c:v>36770</c:v>
                </c:pt>
                <c:pt idx="486">
                  <c:v>36800</c:v>
                </c:pt>
                <c:pt idx="487">
                  <c:v>36831</c:v>
                </c:pt>
                <c:pt idx="488">
                  <c:v>36861</c:v>
                </c:pt>
                <c:pt idx="489">
                  <c:v>36892</c:v>
                </c:pt>
                <c:pt idx="490">
                  <c:v>36923</c:v>
                </c:pt>
                <c:pt idx="491">
                  <c:v>36951</c:v>
                </c:pt>
                <c:pt idx="492">
                  <c:v>36982</c:v>
                </c:pt>
                <c:pt idx="493">
                  <c:v>37012</c:v>
                </c:pt>
                <c:pt idx="494">
                  <c:v>37043</c:v>
                </c:pt>
                <c:pt idx="495">
                  <c:v>37073</c:v>
                </c:pt>
                <c:pt idx="496">
                  <c:v>37104</c:v>
                </c:pt>
                <c:pt idx="497">
                  <c:v>37135</c:v>
                </c:pt>
                <c:pt idx="498">
                  <c:v>37165</c:v>
                </c:pt>
                <c:pt idx="499">
                  <c:v>37196</c:v>
                </c:pt>
                <c:pt idx="500">
                  <c:v>37226</c:v>
                </c:pt>
                <c:pt idx="501">
                  <c:v>37257</c:v>
                </c:pt>
                <c:pt idx="502">
                  <c:v>37288</c:v>
                </c:pt>
                <c:pt idx="503">
                  <c:v>37316</c:v>
                </c:pt>
                <c:pt idx="504">
                  <c:v>37347</c:v>
                </c:pt>
                <c:pt idx="505">
                  <c:v>37377</c:v>
                </c:pt>
                <c:pt idx="506">
                  <c:v>37408</c:v>
                </c:pt>
                <c:pt idx="507">
                  <c:v>37438</c:v>
                </c:pt>
                <c:pt idx="508">
                  <c:v>37469</c:v>
                </c:pt>
                <c:pt idx="509">
                  <c:v>37500</c:v>
                </c:pt>
                <c:pt idx="510">
                  <c:v>37530</c:v>
                </c:pt>
                <c:pt idx="511">
                  <c:v>37561</c:v>
                </c:pt>
                <c:pt idx="512">
                  <c:v>37591</c:v>
                </c:pt>
                <c:pt idx="513">
                  <c:v>37622</c:v>
                </c:pt>
                <c:pt idx="514">
                  <c:v>37653</c:v>
                </c:pt>
                <c:pt idx="515">
                  <c:v>37681</c:v>
                </c:pt>
                <c:pt idx="516">
                  <c:v>37712</c:v>
                </c:pt>
                <c:pt idx="517">
                  <c:v>37742</c:v>
                </c:pt>
                <c:pt idx="518">
                  <c:v>37773</c:v>
                </c:pt>
                <c:pt idx="519">
                  <c:v>37803</c:v>
                </c:pt>
                <c:pt idx="520">
                  <c:v>37834</c:v>
                </c:pt>
                <c:pt idx="521">
                  <c:v>37865</c:v>
                </c:pt>
                <c:pt idx="522">
                  <c:v>37895</c:v>
                </c:pt>
                <c:pt idx="523">
                  <c:v>37926</c:v>
                </c:pt>
                <c:pt idx="524">
                  <c:v>37956</c:v>
                </c:pt>
                <c:pt idx="525">
                  <c:v>37987</c:v>
                </c:pt>
                <c:pt idx="526">
                  <c:v>38018</c:v>
                </c:pt>
                <c:pt idx="527">
                  <c:v>38047</c:v>
                </c:pt>
                <c:pt idx="528">
                  <c:v>38078</c:v>
                </c:pt>
                <c:pt idx="529">
                  <c:v>38108</c:v>
                </c:pt>
                <c:pt idx="530">
                  <c:v>38139</c:v>
                </c:pt>
                <c:pt idx="531">
                  <c:v>38169</c:v>
                </c:pt>
                <c:pt idx="532">
                  <c:v>38200</c:v>
                </c:pt>
                <c:pt idx="533">
                  <c:v>38231</c:v>
                </c:pt>
                <c:pt idx="534">
                  <c:v>38261</c:v>
                </c:pt>
                <c:pt idx="535">
                  <c:v>38292</c:v>
                </c:pt>
                <c:pt idx="536">
                  <c:v>38322</c:v>
                </c:pt>
                <c:pt idx="537">
                  <c:v>38353</c:v>
                </c:pt>
                <c:pt idx="538">
                  <c:v>38384</c:v>
                </c:pt>
                <c:pt idx="539">
                  <c:v>38412</c:v>
                </c:pt>
                <c:pt idx="540">
                  <c:v>38443</c:v>
                </c:pt>
                <c:pt idx="541">
                  <c:v>38473</c:v>
                </c:pt>
                <c:pt idx="542">
                  <c:v>38504</c:v>
                </c:pt>
                <c:pt idx="543">
                  <c:v>38534</c:v>
                </c:pt>
                <c:pt idx="544">
                  <c:v>38565</c:v>
                </c:pt>
                <c:pt idx="545">
                  <c:v>38596</c:v>
                </c:pt>
                <c:pt idx="546">
                  <c:v>38626</c:v>
                </c:pt>
                <c:pt idx="547">
                  <c:v>38657</c:v>
                </c:pt>
                <c:pt idx="548">
                  <c:v>38687</c:v>
                </c:pt>
                <c:pt idx="549">
                  <c:v>38718</c:v>
                </c:pt>
                <c:pt idx="550">
                  <c:v>38749</c:v>
                </c:pt>
                <c:pt idx="551">
                  <c:v>38777</c:v>
                </c:pt>
                <c:pt idx="552">
                  <c:v>38808</c:v>
                </c:pt>
                <c:pt idx="553">
                  <c:v>38838</c:v>
                </c:pt>
                <c:pt idx="554">
                  <c:v>38869</c:v>
                </c:pt>
                <c:pt idx="555">
                  <c:v>38899</c:v>
                </c:pt>
                <c:pt idx="556">
                  <c:v>38930</c:v>
                </c:pt>
                <c:pt idx="557">
                  <c:v>38961</c:v>
                </c:pt>
                <c:pt idx="558">
                  <c:v>38991</c:v>
                </c:pt>
                <c:pt idx="559">
                  <c:v>39022</c:v>
                </c:pt>
                <c:pt idx="560">
                  <c:v>39052</c:v>
                </c:pt>
                <c:pt idx="561">
                  <c:v>39083</c:v>
                </c:pt>
                <c:pt idx="562">
                  <c:v>39114</c:v>
                </c:pt>
                <c:pt idx="563">
                  <c:v>39142</c:v>
                </c:pt>
                <c:pt idx="564">
                  <c:v>39173</c:v>
                </c:pt>
                <c:pt idx="565">
                  <c:v>39203</c:v>
                </c:pt>
                <c:pt idx="566">
                  <c:v>39234</c:v>
                </c:pt>
                <c:pt idx="567">
                  <c:v>39264</c:v>
                </c:pt>
                <c:pt idx="568">
                  <c:v>39295</c:v>
                </c:pt>
                <c:pt idx="569">
                  <c:v>39326</c:v>
                </c:pt>
                <c:pt idx="570">
                  <c:v>39356</c:v>
                </c:pt>
                <c:pt idx="571">
                  <c:v>39387</c:v>
                </c:pt>
                <c:pt idx="572">
                  <c:v>39417</c:v>
                </c:pt>
                <c:pt idx="573">
                  <c:v>39448</c:v>
                </c:pt>
                <c:pt idx="574">
                  <c:v>39479</c:v>
                </c:pt>
                <c:pt idx="575">
                  <c:v>39508</c:v>
                </c:pt>
                <c:pt idx="576">
                  <c:v>39539</c:v>
                </c:pt>
                <c:pt idx="577">
                  <c:v>39569</c:v>
                </c:pt>
                <c:pt idx="578">
                  <c:v>39600</c:v>
                </c:pt>
                <c:pt idx="579">
                  <c:v>39630</c:v>
                </c:pt>
                <c:pt idx="580">
                  <c:v>39661</c:v>
                </c:pt>
                <c:pt idx="581">
                  <c:v>39692</c:v>
                </c:pt>
                <c:pt idx="582">
                  <c:v>39722</c:v>
                </c:pt>
                <c:pt idx="583">
                  <c:v>39753</c:v>
                </c:pt>
                <c:pt idx="584">
                  <c:v>39783</c:v>
                </c:pt>
                <c:pt idx="585">
                  <c:v>39814</c:v>
                </c:pt>
                <c:pt idx="586">
                  <c:v>39845</c:v>
                </c:pt>
                <c:pt idx="587">
                  <c:v>39873</c:v>
                </c:pt>
                <c:pt idx="588">
                  <c:v>39904</c:v>
                </c:pt>
                <c:pt idx="589">
                  <c:v>39934</c:v>
                </c:pt>
                <c:pt idx="590">
                  <c:v>39965</c:v>
                </c:pt>
                <c:pt idx="591">
                  <c:v>39995</c:v>
                </c:pt>
                <c:pt idx="592">
                  <c:v>40026</c:v>
                </c:pt>
                <c:pt idx="593">
                  <c:v>40057</c:v>
                </c:pt>
                <c:pt idx="594">
                  <c:v>40087</c:v>
                </c:pt>
                <c:pt idx="595">
                  <c:v>40118</c:v>
                </c:pt>
                <c:pt idx="596">
                  <c:v>40148</c:v>
                </c:pt>
                <c:pt idx="597">
                  <c:v>40179</c:v>
                </c:pt>
                <c:pt idx="598">
                  <c:v>40210</c:v>
                </c:pt>
                <c:pt idx="599">
                  <c:v>40238</c:v>
                </c:pt>
                <c:pt idx="600">
                  <c:v>40269</c:v>
                </c:pt>
                <c:pt idx="601">
                  <c:v>40299</c:v>
                </c:pt>
                <c:pt idx="602">
                  <c:v>40330</c:v>
                </c:pt>
                <c:pt idx="603">
                  <c:v>40360</c:v>
                </c:pt>
                <c:pt idx="604">
                  <c:v>40391</c:v>
                </c:pt>
                <c:pt idx="605">
                  <c:v>40422</c:v>
                </c:pt>
                <c:pt idx="606">
                  <c:v>40452</c:v>
                </c:pt>
                <c:pt idx="607">
                  <c:v>40483</c:v>
                </c:pt>
                <c:pt idx="608">
                  <c:v>40513</c:v>
                </c:pt>
                <c:pt idx="609">
                  <c:v>40544</c:v>
                </c:pt>
                <c:pt idx="610">
                  <c:v>40575</c:v>
                </c:pt>
                <c:pt idx="611">
                  <c:v>40603</c:v>
                </c:pt>
                <c:pt idx="612">
                  <c:v>40634</c:v>
                </c:pt>
                <c:pt idx="613">
                  <c:v>40664</c:v>
                </c:pt>
                <c:pt idx="614">
                  <c:v>40695</c:v>
                </c:pt>
                <c:pt idx="615">
                  <c:v>40725</c:v>
                </c:pt>
                <c:pt idx="616">
                  <c:v>40756</c:v>
                </c:pt>
                <c:pt idx="617">
                  <c:v>40787</c:v>
                </c:pt>
                <c:pt idx="618">
                  <c:v>40817</c:v>
                </c:pt>
                <c:pt idx="619">
                  <c:v>40848</c:v>
                </c:pt>
                <c:pt idx="620">
                  <c:v>40878</c:v>
                </c:pt>
                <c:pt idx="621">
                  <c:v>40909</c:v>
                </c:pt>
                <c:pt idx="622">
                  <c:v>40940</c:v>
                </c:pt>
                <c:pt idx="623">
                  <c:v>40969</c:v>
                </c:pt>
                <c:pt idx="624">
                  <c:v>41000</c:v>
                </c:pt>
                <c:pt idx="625">
                  <c:v>41030</c:v>
                </c:pt>
                <c:pt idx="626">
                  <c:v>41061</c:v>
                </c:pt>
                <c:pt idx="627">
                  <c:v>41091</c:v>
                </c:pt>
                <c:pt idx="628">
                  <c:v>41122</c:v>
                </c:pt>
                <c:pt idx="629">
                  <c:v>41153</c:v>
                </c:pt>
                <c:pt idx="630">
                  <c:v>41183</c:v>
                </c:pt>
                <c:pt idx="631">
                  <c:v>41214</c:v>
                </c:pt>
                <c:pt idx="632">
                  <c:v>41244</c:v>
                </c:pt>
              </c:numCache>
            </c:numRef>
          </c:cat>
          <c:val>
            <c:numRef>
              <c:f>'Parry Sound Monthly Data'!$C$2:$C$634</c:f>
              <c:numCache>
                <c:formatCode>0.00</c:formatCode>
                <c:ptCount val="633"/>
                <c:pt idx="0">
                  <c:v>176.24933333333331</c:v>
                </c:pt>
                <c:pt idx="1">
                  <c:v>176.4941935483871</c:v>
                </c:pt>
                <c:pt idx="2">
                  <c:v>176.66800000000001</c:v>
                </c:pt>
                <c:pt idx="3">
                  <c:v>176.77290322580629</c:v>
                </c:pt>
                <c:pt idx="4">
                  <c:v>176.80193548387101</c:v>
                </c:pt>
                <c:pt idx="5">
                  <c:v>176.74999999999989</c:v>
                </c:pt>
                <c:pt idx="6">
                  <c:v>176.69806451612911</c:v>
                </c:pt>
                <c:pt idx="7">
                  <c:v>176.64599999999999</c:v>
                </c:pt>
                <c:pt idx="8">
                  <c:v>176.56903225806451</c:v>
                </c:pt>
                <c:pt idx="9">
                  <c:v>176.42096774193561</c:v>
                </c:pt>
                <c:pt idx="10">
                  <c:v>176.33392857142849</c:v>
                </c:pt>
                <c:pt idx="11">
                  <c:v>176.34</c:v>
                </c:pt>
                <c:pt idx="12">
                  <c:v>176.37200000000001</c:v>
                </c:pt>
                <c:pt idx="13">
                  <c:v>176.45096774193539</c:v>
                </c:pt>
                <c:pt idx="14">
                  <c:v>176.4703333333334</c:v>
                </c:pt>
                <c:pt idx="15">
                  <c:v>176.4974193548388</c:v>
                </c:pt>
                <c:pt idx="16">
                  <c:v>176.48354838709679</c:v>
                </c:pt>
                <c:pt idx="17">
                  <c:v>176.47766666666661</c:v>
                </c:pt>
                <c:pt idx="18">
                  <c:v>176.43806451612909</c:v>
                </c:pt>
                <c:pt idx="19">
                  <c:v>176.3696666666666</c:v>
                </c:pt>
                <c:pt idx="20">
                  <c:v>176.31516129032249</c:v>
                </c:pt>
                <c:pt idx="21">
                  <c:v>176.25806451612911</c:v>
                </c:pt>
                <c:pt idx="22">
                  <c:v>176.17500000000001</c:v>
                </c:pt>
                <c:pt idx="23">
                  <c:v>176.20516129032251</c:v>
                </c:pt>
                <c:pt idx="24">
                  <c:v>176.28700000000001</c:v>
                </c:pt>
                <c:pt idx="25">
                  <c:v>176.36354838709681</c:v>
                </c:pt>
                <c:pt idx="26">
                  <c:v>176.41333333333341</c:v>
                </c:pt>
                <c:pt idx="27">
                  <c:v>176.41483870967741</c:v>
                </c:pt>
                <c:pt idx="28">
                  <c:v>176.3754838709678</c:v>
                </c:pt>
                <c:pt idx="29">
                  <c:v>176.334</c:v>
                </c:pt>
                <c:pt idx="30">
                  <c:v>176.22096774193551</c:v>
                </c:pt>
                <c:pt idx="31">
                  <c:v>176.10266666666661</c:v>
                </c:pt>
                <c:pt idx="32">
                  <c:v>176.05967741935481</c:v>
                </c:pt>
                <c:pt idx="33">
                  <c:v>175.97645161290319</c:v>
                </c:pt>
                <c:pt idx="34">
                  <c:v>175.9028571428571</c:v>
                </c:pt>
                <c:pt idx="35">
                  <c:v>175.88225806451621</c:v>
                </c:pt>
                <c:pt idx="36">
                  <c:v>175.98333333333341</c:v>
                </c:pt>
                <c:pt idx="37">
                  <c:v>176.05548387096781</c:v>
                </c:pt>
                <c:pt idx="38">
                  <c:v>176.083</c:v>
                </c:pt>
                <c:pt idx="39">
                  <c:v>176.08806451612901</c:v>
                </c:pt>
                <c:pt idx="40">
                  <c:v>176.075806451613</c:v>
                </c:pt>
                <c:pt idx="41">
                  <c:v>175.97866666666661</c:v>
                </c:pt>
                <c:pt idx="42">
                  <c:v>175.93483870967739</c:v>
                </c:pt>
                <c:pt idx="43">
                  <c:v>175.8600000000001</c:v>
                </c:pt>
                <c:pt idx="44">
                  <c:v>175.74709677419361</c:v>
                </c:pt>
                <c:pt idx="45">
                  <c:v>175.69129032258061</c:v>
                </c:pt>
                <c:pt idx="46">
                  <c:v>175.66620689655181</c:v>
                </c:pt>
                <c:pt idx="47">
                  <c:v>175.6025806451612</c:v>
                </c:pt>
                <c:pt idx="48">
                  <c:v>175.60866666666661</c:v>
                </c:pt>
                <c:pt idx="49">
                  <c:v>175.77548387096769</c:v>
                </c:pt>
                <c:pt idx="50">
                  <c:v>175.8</c:v>
                </c:pt>
                <c:pt idx="51">
                  <c:v>175.80483870967751</c:v>
                </c:pt>
                <c:pt idx="52">
                  <c:v>175.82419354838709</c:v>
                </c:pt>
                <c:pt idx="53">
                  <c:v>175.82866666666681</c:v>
                </c:pt>
                <c:pt idx="54">
                  <c:v>175.77451612903221</c:v>
                </c:pt>
                <c:pt idx="55">
                  <c:v>175.72266666666661</c:v>
                </c:pt>
                <c:pt idx="56">
                  <c:v>175.64483870967729</c:v>
                </c:pt>
                <c:pt idx="57">
                  <c:v>175.64838709677409</c:v>
                </c:pt>
                <c:pt idx="58">
                  <c:v>175.66785714285709</c:v>
                </c:pt>
                <c:pt idx="59">
                  <c:v>175.69</c:v>
                </c:pt>
                <c:pt idx="60">
                  <c:v>175.79166666666671</c:v>
                </c:pt>
                <c:pt idx="61">
                  <c:v>175.9674193548388</c:v>
                </c:pt>
                <c:pt idx="62">
                  <c:v>176.02733333333339</c:v>
                </c:pt>
                <c:pt idx="63">
                  <c:v>176.0612903225807</c:v>
                </c:pt>
                <c:pt idx="64">
                  <c:v>176.07709677419359</c:v>
                </c:pt>
                <c:pt idx="65">
                  <c:v>176.10233333333341</c:v>
                </c:pt>
                <c:pt idx="66">
                  <c:v>176.14870967741939</c:v>
                </c:pt>
                <c:pt idx="67">
                  <c:v>176.12366666666659</c:v>
                </c:pt>
                <c:pt idx="68">
                  <c:v>176.12129032258071</c:v>
                </c:pt>
                <c:pt idx="69">
                  <c:v>176.14354838709681</c:v>
                </c:pt>
                <c:pt idx="70">
                  <c:v>176.11107142857139</c:v>
                </c:pt>
                <c:pt idx="71">
                  <c:v>176.13806451612899</c:v>
                </c:pt>
                <c:pt idx="72">
                  <c:v>176.20133333333339</c:v>
                </c:pt>
                <c:pt idx="73">
                  <c:v>176.29032258064521</c:v>
                </c:pt>
                <c:pt idx="74">
                  <c:v>176.32066666666671</c:v>
                </c:pt>
                <c:pt idx="75">
                  <c:v>176.3090322580646</c:v>
                </c:pt>
                <c:pt idx="76">
                  <c:v>176.27935483870959</c:v>
                </c:pt>
                <c:pt idx="77">
                  <c:v>176.21</c:v>
                </c:pt>
                <c:pt idx="78">
                  <c:v>176.15741935483879</c:v>
                </c:pt>
                <c:pt idx="79">
                  <c:v>176.0296666666666</c:v>
                </c:pt>
                <c:pt idx="80">
                  <c:v>176.10709677419351</c:v>
                </c:pt>
                <c:pt idx="81">
                  <c:v>176.11645161290321</c:v>
                </c:pt>
                <c:pt idx="82">
                  <c:v>176.12535714285721</c:v>
                </c:pt>
                <c:pt idx="83">
                  <c:v>176.0635483870968</c:v>
                </c:pt>
                <c:pt idx="84">
                  <c:v>176.24566666666661</c:v>
                </c:pt>
                <c:pt idx="85">
                  <c:v>176.36645161290329</c:v>
                </c:pt>
                <c:pt idx="86">
                  <c:v>176.44933333333341</c:v>
                </c:pt>
                <c:pt idx="87">
                  <c:v>176.54193548387099</c:v>
                </c:pt>
                <c:pt idx="88">
                  <c:v>176.50290322580639</c:v>
                </c:pt>
                <c:pt idx="89">
                  <c:v>176.41933333333341</c:v>
                </c:pt>
                <c:pt idx="90">
                  <c:v>176.35548387096779</c:v>
                </c:pt>
                <c:pt idx="91">
                  <c:v>176.41200000000001</c:v>
                </c:pt>
                <c:pt idx="92">
                  <c:v>176.3622580645162</c:v>
                </c:pt>
                <c:pt idx="93">
                  <c:v>176.29838709677421</c:v>
                </c:pt>
                <c:pt idx="94">
                  <c:v>176.3710344827586</c:v>
                </c:pt>
                <c:pt idx="95">
                  <c:v>176.297741935484</c:v>
                </c:pt>
                <c:pt idx="96">
                  <c:v>176.376</c:v>
                </c:pt>
                <c:pt idx="97">
                  <c:v>176.4038709677418</c:v>
                </c:pt>
                <c:pt idx="98">
                  <c:v>176.48</c:v>
                </c:pt>
                <c:pt idx="99">
                  <c:v>176.60064516129029</c:v>
                </c:pt>
                <c:pt idx="100">
                  <c:v>176.61645161290329</c:v>
                </c:pt>
                <c:pt idx="101">
                  <c:v>176.625</c:v>
                </c:pt>
                <c:pt idx="102">
                  <c:v>176.62032258064519</c:v>
                </c:pt>
                <c:pt idx="103">
                  <c:v>176.5063333333334</c:v>
                </c:pt>
                <c:pt idx="104">
                  <c:v>176.48677419354831</c:v>
                </c:pt>
                <c:pt idx="105">
                  <c:v>176.50096774193551</c:v>
                </c:pt>
                <c:pt idx="106">
                  <c:v>176.50642857142859</c:v>
                </c:pt>
                <c:pt idx="107">
                  <c:v>176.47516129032249</c:v>
                </c:pt>
                <c:pt idx="108">
                  <c:v>176.5446666666667</c:v>
                </c:pt>
                <c:pt idx="109">
                  <c:v>176.70516129032251</c:v>
                </c:pt>
                <c:pt idx="110">
                  <c:v>176.8343333333334</c:v>
                </c:pt>
                <c:pt idx="111">
                  <c:v>176.93645161290331</c:v>
                </c:pt>
                <c:pt idx="112">
                  <c:v>177</c:v>
                </c:pt>
                <c:pt idx="113">
                  <c:v>176.88333333333341</c:v>
                </c:pt>
                <c:pt idx="114">
                  <c:v>176.8348387096774</c:v>
                </c:pt>
                <c:pt idx="115">
                  <c:v>176.77933333333331</c:v>
                </c:pt>
                <c:pt idx="116">
                  <c:v>176.65193548387089</c:v>
                </c:pt>
                <c:pt idx="117">
                  <c:v>176.61258064516119</c:v>
                </c:pt>
                <c:pt idx="118">
                  <c:v>176.59892857142859</c:v>
                </c:pt>
                <c:pt idx="119">
                  <c:v>176.5525806451613</c:v>
                </c:pt>
                <c:pt idx="120">
                  <c:v>176.57966666666661</c:v>
                </c:pt>
                <c:pt idx="121">
                  <c:v>176.66935483870961</c:v>
                </c:pt>
                <c:pt idx="122">
                  <c:v>176.77600000000001</c:v>
                </c:pt>
                <c:pt idx="123">
                  <c:v>176.80645161290329</c:v>
                </c:pt>
                <c:pt idx="124">
                  <c:v>176.8193548387097</c:v>
                </c:pt>
                <c:pt idx="125">
                  <c:v>176.80233333333351</c:v>
                </c:pt>
                <c:pt idx="126">
                  <c:v>176.72709677419351</c:v>
                </c:pt>
                <c:pt idx="127">
                  <c:v>176.71100000000001</c:v>
                </c:pt>
                <c:pt idx="128">
                  <c:v>176.667741935484</c:v>
                </c:pt>
                <c:pt idx="129">
                  <c:v>176.68677419354819</c:v>
                </c:pt>
                <c:pt idx="130">
                  <c:v>176.6396428571428</c:v>
                </c:pt>
                <c:pt idx="131">
                  <c:v>176.68774193548401</c:v>
                </c:pt>
                <c:pt idx="132">
                  <c:v>176.78466666666671</c:v>
                </c:pt>
                <c:pt idx="133">
                  <c:v>176.8735483870968</c:v>
                </c:pt>
                <c:pt idx="134">
                  <c:v>176.93399999999991</c:v>
                </c:pt>
                <c:pt idx="135">
                  <c:v>176.99806451612901</c:v>
                </c:pt>
                <c:pt idx="136">
                  <c:v>176.98967741935479</c:v>
                </c:pt>
                <c:pt idx="137">
                  <c:v>176.92166666666671</c:v>
                </c:pt>
                <c:pt idx="138">
                  <c:v>176.85096774193559</c:v>
                </c:pt>
                <c:pt idx="139">
                  <c:v>176.80066666666659</c:v>
                </c:pt>
                <c:pt idx="140">
                  <c:v>176.78580645161301</c:v>
                </c:pt>
                <c:pt idx="141">
                  <c:v>176.8467741935483</c:v>
                </c:pt>
                <c:pt idx="142">
                  <c:v>176.70034482758621</c:v>
                </c:pt>
                <c:pt idx="143">
                  <c:v>176.6712903225806</c:v>
                </c:pt>
                <c:pt idx="144">
                  <c:v>176.7326666666666</c:v>
                </c:pt>
                <c:pt idx="145">
                  <c:v>176.8890322580645</c:v>
                </c:pt>
                <c:pt idx="146">
                  <c:v>176.94599999999991</c:v>
                </c:pt>
                <c:pt idx="147">
                  <c:v>176.98290322580641</c:v>
                </c:pt>
                <c:pt idx="148">
                  <c:v>177.0096774193548</c:v>
                </c:pt>
                <c:pt idx="149">
                  <c:v>177.0833333333334</c:v>
                </c:pt>
                <c:pt idx="150">
                  <c:v>177.05322580645159</c:v>
                </c:pt>
                <c:pt idx="151">
                  <c:v>176.99566666666661</c:v>
                </c:pt>
                <c:pt idx="152">
                  <c:v>176.95161290322591</c:v>
                </c:pt>
                <c:pt idx="153">
                  <c:v>177.01032258064521</c:v>
                </c:pt>
                <c:pt idx="154">
                  <c:v>176.93678571428561</c:v>
                </c:pt>
                <c:pt idx="155">
                  <c:v>176.9716129032258</c:v>
                </c:pt>
                <c:pt idx="156">
                  <c:v>177.08466666666661</c:v>
                </c:pt>
                <c:pt idx="157">
                  <c:v>177.19516129032249</c:v>
                </c:pt>
                <c:pt idx="158">
                  <c:v>177.29499999999999</c:v>
                </c:pt>
                <c:pt idx="159">
                  <c:v>177.3264516129033</c:v>
                </c:pt>
                <c:pt idx="160">
                  <c:v>177.3196774193548</c:v>
                </c:pt>
                <c:pt idx="161">
                  <c:v>177.2419999999999</c:v>
                </c:pt>
                <c:pt idx="162">
                  <c:v>177.13935483870961</c:v>
                </c:pt>
                <c:pt idx="163">
                  <c:v>177.03366666666659</c:v>
                </c:pt>
                <c:pt idx="164">
                  <c:v>176.90935483870959</c:v>
                </c:pt>
                <c:pt idx="165">
                  <c:v>176.96838709677419</c:v>
                </c:pt>
                <c:pt idx="166">
                  <c:v>176.94357142857129</c:v>
                </c:pt>
                <c:pt idx="167">
                  <c:v>176.98838709677429</c:v>
                </c:pt>
                <c:pt idx="168">
                  <c:v>177.06066666666661</c:v>
                </c:pt>
                <c:pt idx="169">
                  <c:v>177.17838709677409</c:v>
                </c:pt>
                <c:pt idx="170">
                  <c:v>177.26666666666659</c:v>
                </c:pt>
                <c:pt idx="171">
                  <c:v>177.33645000000001</c:v>
                </c:pt>
                <c:pt idx="172">
                  <c:v>177.28</c:v>
                </c:pt>
                <c:pt idx="173">
                  <c:v>177.19</c:v>
                </c:pt>
                <c:pt idx="174">
                  <c:v>177.06200000000001</c:v>
                </c:pt>
                <c:pt idx="175">
                  <c:v>176.97900000000001</c:v>
                </c:pt>
                <c:pt idx="176">
                  <c:v>176.917741935484</c:v>
                </c:pt>
                <c:pt idx="177">
                  <c:v>176.91645161290319</c:v>
                </c:pt>
                <c:pt idx="178">
                  <c:v>176.8810714285714</c:v>
                </c:pt>
                <c:pt idx="179">
                  <c:v>176.8496774193548</c:v>
                </c:pt>
                <c:pt idx="180">
                  <c:v>176.91833333333341</c:v>
                </c:pt>
                <c:pt idx="181">
                  <c:v>177.04709677419359</c:v>
                </c:pt>
                <c:pt idx="182">
                  <c:v>177.12967</c:v>
                </c:pt>
                <c:pt idx="183">
                  <c:v>177.18</c:v>
                </c:pt>
                <c:pt idx="184">
                  <c:v>177.11935483870971</c:v>
                </c:pt>
                <c:pt idx="185">
                  <c:v>177.09766667</c:v>
                </c:pt>
                <c:pt idx="186">
                  <c:v>176.97837000000001</c:v>
                </c:pt>
                <c:pt idx="187">
                  <c:v>176.88100000000011</c:v>
                </c:pt>
                <c:pt idx="188">
                  <c:v>176.8209677419355</c:v>
                </c:pt>
                <c:pt idx="189">
                  <c:v>176.7845161290322</c:v>
                </c:pt>
                <c:pt idx="190">
                  <c:v>176.77999999999989</c:v>
                </c:pt>
                <c:pt idx="191">
                  <c:v>176.86548387096781</c:v>
                </c:pt>
                <c:pt idx="192">
                  <c:v>177.01566666666659</c:v>
                </c:pt>
                <c:pt idx="193">
                  <c:v>177.12387096774191</c:v>
                </c:pt>
                <c:pt idx="194">
                  <c:v>177.14199999999991</c:v>
                </c:pt>
                <c:pt idx="195">
                  <c:v>177.16806451612891</c:v>
                </c:pt>
                <c:pt idx="196">
                  <c:v>177.09806451612911</c:v>
                </c:pt>
                <c:pt idx="197">
                  <c:v>176.9946666666666</c:v>
                </c:pt>
                <c:pt idx="198">
                  <c:v>176.81612903225809</c:v>
                </c:pt>
                <c:pt idx="199">
                  <c:v>176.70366666666669</c:v>
                </c:pt>
                <c:pt idx="200">
                  <c:v>176.5438709677419</c:v>
                </c:pt>
                <c:pt idx="201">
                  <c:v>176.45870967741951</c:v>
                </c:pt>
                <c:pt idx="202">
                  <c:v>176.3967857142857</c:v>
                </c:pt>
                <c:pt idx="203">
                  <c:v>176.4138709677419</c:v>
                </c:pt>
                <c:pt idx="204">
                  <c:v>176.55633333333341</c:v>
                </c:pt>
                <c:pt idx="205">
                  <c:v>176.56129032258099</c:v>
                </c:pt>
                <c:pt idx="206">
                  <c:v>176.56200000000001</c:v>
                </c:pt>
                <c:pt idx="207">
                  <c:v>176.58129032258071</c:v>
                </c:pt>
                <c:pt idx="208">
                  <c:v>176.57419354838709</c:v>
                </c:pt>
                <c:pt idx="209">
                  <c:v>176.5173333333334</c:v>
                </c:pt>
                <c:pt idx="210">
                  <c:v>176.49129032258071</c:v>
                </c:pt>
                <c:pt idx="211">
                  <c:v>176.49100000000001</c:v>
                </c:pt>
                <c:pt idx="212">
                  <c:v>176.487741935484</c:v>
                </c:pt>
                <c:pt idx="213">
                  <c:v>176.46935483870971</c:v>
                </c:pt>
                <c:pt idx="214">
                  <c:v>176.4607142857142</c:v>
                </c:pt>
                <c:pt idx="215">
                  <c:v>176.43096774193549</c:v>
                </c:pt>
                <c:pt idx="216">
                  <c:v>176.48733333333351</c:v>
                </c:pt>
                <c:pt idx="217">
                  <c:v>176.58645161290329</c:v>
                </c:pt>
                <c:pt idx="218">
                  <c:v>176.66733333333329</c:v>
                </c:pt>
                <c:pt idx="219">
                  <c:v>176.68677419354819</c:v>
                </c:pt>
                <c:pt idx="220">
                  <c:v>176.7045</c:v>
                </c:pt>
                <c:pt idx="221">
                  <c:v>176.66300000000001</c:v>
                </c:pt>
                <c:pt idx="222">
                  <c:v>176.71032258064511</c:v>
                </c:pt>
                <c:pt idx="223">
                  <c:v>176.6313333333334</c:v>
                </c:pt>
                <c:pt idx="224">
                  <c:v>176.58419354838711</c:v>
                </c:pt>
                <c:pt idx="225">
                  <c:v>176.52935483870959</c:v>
                </c:pt>
                <c:pt idx="226">
                  <c:v>176.4628571428571</c:v>
                </c:pt>
                <c:pt idx="227">
                  <c:v>176.51548387096781</c:v>
                </c:pt>
                <c:pt idx="228">
                  <c:v>176.69233333333341</c:v>
                </c:pt>
                <c:pt idx="229">
                  <c:v>176.85354838709691</c:v>
                </c:pt>
                <c:pt idx="230">
                  <c:v>176.93333333333331</c:v>
                </c:pt>
                <c:pt idx="231">
                  <c:v>176.98</c:v>
                </c:pt>
                <c:pt idx="232">
                  <c:v>177.01451612903219</c:v>
                </c:pt>
                <c:pt idx="233">
                  <c:v>176.97166666666661</c:v>
                </c:pt>
                <c:pt idx="234">
                  <c:v>176.8503225806453</c:v>
                </c:pt>
                <c:pt idx="235">
                  <c:v>176.84200000000001</c:v>
                </c:pt>
                <c:pt idx="236">
                  <c:v>176.81516129032249</c:v>
                </c:pt>
                <c:pt idx="237">
                  <c:v>176.79645161290321</c:v>
                </c:pt>
                <c:pt idx="238">
                  <c:v>176.701724137931</c:v>
                </c:pt>
                <c:pt idx="239">
                  <c:v>176.65935483870959</c:v>
                </c:pt>
                <c:pt idx="240">
                  <c:v>176.7346666666667</c:v>
                </c:pt>
                <c:pt idx="241">
                  <c:v>176.82225806451621</c:v>
                </c:pt>
                <c:pt idx="242">
                  <c:v>176.88666666666671</c:v>
                </c:pt>
                <c:pt idx="243">
                  <c:v>176.92903225806461</c:v>
                </c:pt>
                <c:pt idx="244">
                  <c:v>176.92</c:v>
                </c:pt>
                <c:pt idx="245">
                  <c:v>176.91433333333339</c:v>
                </c:pt>
                <c:pt idx="246">
                  <c:v>176.85096774193551</c:v>
                </c:pt>
                <c:pt idx="247">
                  <c:v>176.73666666666659</c:v>
                </c:pt>
                <c:pt idx="248">
                  <c:v>176.65935483870959</c:v>
                </c:pt>
                <c:pt idx="249">
                  <c:v>176.58483870967751</c:v>
                </c:pt>
                <c:pt idx="250">
                  <c:v>176.56142857142859</c:v>
                </c:pt>
                <c:pt idx="251">
                  <c:v>176.6087096774194</c:v>
                </c:pt>
                <c:pt idx="252">
                  <c:v>176.6606666666666</c:v>
                </c:pt>
                <c:pt idx="253">
                  <c:v>176.72709677419351</c:v>
                </c:pt>
                <c:pt idx="254">
                  <c:v>176.79333333333341</c:v>
                </c:pt>
                <c:pt idx="255">
                  <c:v>176.81322580645161</c:v>
                </c:pt>
                <c:pt idx="256">
                  <c:v>176.78580645161301</c:v>
                </c:pt>
                <c:pt idx="257">
                  <c:v>176.7853333333334</c:v>
                </c:pt>
                <c:pt idx="258">
                  <c:v>176.71451612903209</c:v>
                </c:pt>
                <c:pt idx="259">
                  <c:v>176.66066666666649</c:v>
                </c:pt>
                <c:pt idx="260">
                  <c:v>176.59322580645161</c:v>
                </c:pt>
                <c:pt idx="261">
                  <c:v>176.52</c:v>
                </c:pt>
                <c:pt idx="262">
                  <c:v>176.44642857142861</c:v>
                </c:pt>
                <c:pt idx="263">
                  <c:v>176.4235483870969</c:v>
                </c:pt>
                <c:pt idx="264">
                  <c:v>176.55699999999999</c:v>
                </c:pt>
                <c:pt idx="265">
                  <c:v>176.56419354838721</c:v>
                </c:pt>
                <c:pt idx="266">
                  <c:v>176.6423333333334</c:v>
                </c:pt>
                <c:pt idx="267">
                  <c:v>176.69064516129029</c:v>
                </c:pt>
                <c:pt idx="268">
                  <c:v>176.70903225806441</c:v>
                </c:pt>
                <c:pt idx="269">
                  <c:v>176.63733333333349</c:v>
                </c:pt>
                <c:pt idx="270">
                  <c:v>176.61419354838699</c:v>
                </c:pt>
                <c:pt idx="271">
                  <c:v>176.6246666666666</c:v>
                </c:pt>
                <c:pt idx="272">
                  <c:v>176.67032258064521</c:v>
                </c:pt>
                <c:pt idx="273">
                  <c:v>176.65</c:v>
                </c:pt>
                <c:pt idx="274">
                  <c:v>176.61285714285711</c:v>
                </c:pt>
                <c:pt idx="275">
                  <c:v>176.607741935484</c:v>
                </c:pt>
                <c:pt idx="276">
                  <c:v>176.71833333333339</c:v>
                </c:pt>
                <c:pt idx="277">
                  <c:v>176.8651612903225</c:v>
                </c:pt>
                <c:pt idx="278">
                  <c:v>176.999</c:v>
                </c:pt>
                <c:pt idx="279">
                  <c:v>177.0290322580646</c:v>
                </c:pt>
                <c:pt idx="280">
                  <c:v>176.97451612903211</c:v>
                </c:pt>
                <c:pt idx="281">
                  <c:v>176.9593333333334</c:v>
                </c:pt>
                <c:pt idx="282">
                  <c:v>176.85096774193551</c:v>
                </c:pt>
                <c:pt idx="283">
                  <c:v>176.71199999999999</c:v>
                </c:pt>
                <c:pt idx="284">
                  <c:v>176.7467741935483</c:v>
                </c:pt>
                <c:pt idx="285">
                  <c:v>176.6851612903225</c:v>
                </c:pt>
                <c:pt idx="286">
                  <c:v>176.64206896551721</c:v>
                </c:pt>
                <c:pt idx="287">
                  <c:v>176.65870967741941</c:v>
                </c:pt>
                <c:pt idx="288">
                  <c:v>176.75200000000001</c:v>
                </c:pt>
                <c:pt idx="289">
                  <c:v>176.90999999999991</c:v>
                </c:pt>
                <c:pt idx="290">
                  <c:v>177.0056666666666</c:v>
                </c:pt>
                <c:pt idx="291">
                  <c:v>177.07677419354829</c:v>
                </c:pt>
                <c:pt idx="292">
                  <c:v>177.04258064516131</c:v>
                </c:pt>
                <c:pt idx="293">
                  <c:v>177.02266666666671</c:v>
                </c:pt>
                <c:pt idx="294">
                  <c:v>176.92774193548399</c:v>
                </c:pt>
                <c:pt idx="295">
                  <c:v>176.92733333333351</c:v>
                </c:pt>
                <c:pt idx="296">
                  <c:v>176.8783870967743</c:v>
                </c:pt>
                <c:pt idx="297">
                  <c:v>176.85032258064521</c:v>
                </c:pt>
                <c:pt idx="298">
                  <c:v>176.82607142857151</c:v>
                </c:pt>
                <c:pt idx="299">
                  <c:v>176.92806451612901</c:v>
                </c:pt>
                <c:pt idx="300">
                  <c:v>177.07666666666671</c:v>
                </c:pt>
                <c:pt idx="301">
                  <c:v>177.1793548387096</c:v>
                </c:pt>
                <c:pt idx="302">
                  <c:v>177.22733333333341</c:v>
                </c:pt>
                <c:pt idx="303">
                  <c:v>177.23</c:v>
                </c:pt>
                <c:pt idx="304">
                  <c:v>177.16709677419351</c:v>
                </c:pt>
                <c:pt idx="305">
                  <c:v>177.17299999999989</c:v>
                </c:pt>
                <c:pt idx="306">
                  <c:v>177.1638709677419</c:v>
                </c:pt>
                <c:pt idx="307">
                  <c:v>177.07700000000011</c:v>
                </c:pt>
                <c:pt idx="308">
                  <c:v>177.20096774193539</c:v>
                </c:pt>
                <c:pt idx="309">
                  <c:v>177.13516129032249</c:v>
                </c:pt>
                <c:pt idx="310">
                  <c:v>177.0617857142858</c:v>
                </c:pt>
                <c:pt idx="311">
                  <c:v>177.09903225806451</c:v>
                </c:pt>
                <c:pt idx="312">
                  <c:v>177.19533333333339</c:v>
                </c:pt>
                <c:pt idx="313">
                  <c:v>177.24322580645159</c:v>
                </c:pt>
                <c:pt idx="314">
                  <c:v>177.31433333333339</c:v>
                </c:pt>
                <c:pt idx="315">
                  <c:v>177.37677419354819</c:v>
                </c:pt>
                <c:pt idx="316">
                  <c:v>177.3961290322581</c:v>
                </c:pt>
                <c:pt idx="317">
                  <c:v>177.36866666666671</c:v>
                </c:pt>
                <c:pt idx="318">
                  <c:v>177.47516129032249</c:v>
                </c:pt>
                <c:pt idx="319">
                  <c:v>177.4163333333334</c:v>
                </c:pt>
                <c:pt idx="320">
                  <c:v>177.27999999999989</c:v>
                </c:pt>
                <c:pt idx="321">
                  <c:v>177.17096774193541</c:v>
                </c:pt>
                <c:pt idx="322">
                  <c:v>177.0517857142857</c:v>
                </c:pt>
                <c:pt idx="323">
                  <c:v>177.00354838709691</c:v>
                </c:pt>
                <c:pt idx="324">
                  <c:v>177.0206666666667</c:v>
                </c:pt>
                <c:pt idx="325">
                  <c:v>177.02451612903221</c:v>
                </c:pt>
                <c:pt idx="326">
                  <c:v>177.05766666666671</c:v>
                </c:pt>
                <c:pt idx="327">
                  <c:v>177.04032258064521</c:v>
                </c:pt>
                <c:pt idx="328">
                  <c:v>176.9860000000001</c:v>
                </c:pt>
                <c:pt idx="329">
                  <c:v>176.87966666666659</c:v>
                </c:pt>
                <c:pt idx="330">
                  <c:v>176.80580645161299</c:v>
                </c:pt>
                <c:pt idx="331">
                  <c:v>176.6843333333334</c:v>
                </c:pt>
                <c:pt idx="332">
                  <c:v>176.67838709677409</c:v>
                </c:pt>
                <c:pt idx="333">
                  <c:v>176.6554838709678</c:v>
                </c:pt>
                <c:pt idx="334">
                  <c:v>176.6062068965517</c:v>
                </c:pt>
                <c:pt idx="335">
                  <c:v>176.53</c:v>
                </c:pt>
                <c:pt idx="336">
                  <c:v>176.65033333333349</c:v>
                </c:pt>
                <c:pt idx="337">
                  <c:v>176.67741935483869</c:v>
                </c:pt>
                <c:pt idx="338">
                  <c:v>176.6606666666666</c:v>
                </c:pt>
                <c:pt idx="339">
                  <c:v>176.60258064516131</c:v>
                </c:pt>
                <c:pt idx="340">
                  <c:v>176.60185185185179</c:v>
                </c:pt>
                <c:pt idx="341">
                  <c:v>176.49299999999999</c:v>
                </c:pt>
                <c:pt idx="342">
                  <c:v>176.43483870967731</c:v>
                </c:pt>
                <c:pt idx="343">
                  <c:v>176.4246666666667</c:v>
                </c:pt>
                <c:pt idx="344">
                  <c:v>176.45741935483881</c:v>
                </c:pt>
                <c:pt idx="345">
                  <c:v>176.39064516129031</c:v>
                </c:pt>
                <c:pt idx="346">
                  <c:v>176.34535714285721</c:v>
                </c:pt>
                <c:pt idx="347">
                  <c:v>176.2803225806453</c:v>
                </c:pt>
                <c:pt idx="348">
                  <c:v>176.3813333333334</c:v>
                </c:pt>
                <c:pt idx="349">
                  <c:v>176.4235483870969</c:v>
                </c:pt>
                <c:pt idx="350">
                  <c:v>176.52099999999999</c:v>
                </c:pt>
                <c:pt idx="351">
                  <c:v>176.54354838709699</c:v>
                </c:pt>
                <c:pt idx="352">
                  <c:v>176.5274193548388</c:v>
                </c:pt>
                <c:pt idx="353">
                  <c:v>176.45666666666659</c:v>
                </c:pt>
                <c:pt idx="354">
                  <c:v>176.321612903226</c:v>
                </c:pt>
                <c:pt idx="355">
                  <c:v>176.31166666666661</c:v>
                </c:pt>
                <c:pt idx="356">
                  <c:v>176.15903225806451</c:v>
                </c:pt>
                <c:pt idx="357">
                  <c:v>176.16096774193551</c:v>
                </c:pt>
                <c:pt idx="358">
                  <c:v>176.14321428571421</c:v>
                </c:pt>
                <c:pt idx="359">
                  <c:v>176.1666666666666</c:v>
                </c:pt>
                <c:pt idx="360">
                  <c:v>176.24366666666651</c:v>
                </c:pt>
                <c:pt idx="361">
                  <c:v>176.3154838709678</c:v>
                </c:pt>
                <c:pt idx="362">
                  <c:v>176.42033333333339</c:v>
                </c:pt>
                <c:pt idx="363">
                  <c:v>176.48741935483881</c:v>
                </c:pt>
                <c:pt idx="364">
                  <c:v>176.45225806451609</c:v>
                </c:pt>
                <c:pt idx="365">
                  <c:v>176.4313333333335</c:v>
                </c:pt>
                <c:pt idx="366">
                  <c:v>176.3983870967742</c:v>
                </c:pt>
                <c:pt idx="367">
                  <c:v>176.40366666666671</c:v>
                </c:pt>
                <c:pt idx="368">
                  <c:v>176.3883870967743</c:v>
                </c:pt>
                <c:pt idx="369">
                  <c:v>176.38000000000011</c:v>
                </c:pt>
                <c:pt idx="370">
                  <c:v>176.29464285714289</c:v>
                </c:pt>
                <c:pt idx="371">
                  <c:v>176.2738709677418</c:v>
                </c:pt>
                <c:pt idx="372">
                  <c:v>176.43333333333339</c:v>
                </c:pt>
                <c:pt idx="373">
                  <c:v>176.5606451612903</c:v>
                </c:pt>
                <c:pt idx="374">
                  <c:v>176.6216666666667</c:v>
                </c:pt>
                <c:pt idx="375">
                  <c:v>176.63064516129029</c:v>
                </c:pt>
                <c:pt idx="376">
                  <c:v>176.57838709677421</c:v>
                </c:pt>
                <c:pt idx="377">
                  <c:v>176.50433333333339</c:v>
                </c:pt>
                <c:pt idx="378">
                  <c:v>176.38935483870981</c:v>
                </c:pt>
                <c:pt idx="379">
                  <c:v>176.4053333333334</c:v>
                </c:pt>
                <c:pt idx="380">
                  <c:v>176.4067741935483</c:v>
                </c:pt>
                <c:pt idx="381">
                  <c:v>176.37161290322581</c:v>
                </c:pt>
                <c:pt idx="382">
                  <c:v>176.32068965517249</c:v>
                </c:pt>
                <c:pt idx="383">
                  <c:v>176.35580645161301</c:v>
                </c:pt>
                <c:pt idx="384">
                  <c:v>176.40033333333341</c:v>
                </c:pt>
                <c:pt idx="385">
                  <c:v>176.487741935484</c:v>
                </c:pt>
                <c:pt idx="386">
                  <c:v>176.48599999999999</c:v>
                </c:pt>
                <c:pt idx="387">
                  <c:v>176.51193548387101</c:v>
                </c:pt>
                <c:pt idx="388">
                  <c:v>176.52741935483871</c:v>
                </c:pt>
                <c:pt idx="389">
                  <c:v>176.54</c:v>
                </c:pt>
                <c:pt idx="390">
                  <c:v>176.49096774193549</c:v>
                </c:pt>
                <c:pt idx="391">
                  <c:v>176.46666666666661</c:v>
                </c:pt>
                <c:pt idx="392">
                  <c:v>176.54709677419359</c:v>
                </c:pt>
                <c:pt idx="393">
                  <c:v>176.52129032258071</c:v>
                </c:pt>
                <c:pt idx="394">
                  <c:v>176.46035714285711</c:v>
                </c:pt>
                <c:pt idx="395">
                  <c:v>176.4248387096774</c:v>
                </c:pt>
                <c:pt idx="396">
                  <c:v>176.50366666666659</c:v>
                </c:pt>
                <c:pt idx="397">
                  <c:v>176.666129032258</c:v>
                </c:pt>
                <c:pt idx="398">
                  <c:v>176.78166666666661</c:v>
                </c:pt>
                <c:pt idx="399">
                  <c:v>176.89741935483869</c:v>
                </c:pt>
                <c:pt idx="400">
                  <c:v>176.86935483870971</c:v>
                </c:pt>
                <c:pt idx="401">
                  <c:v>176.8393333333334</c:v>
                </c:pt>
                <c:pt idx="402">
                  <c:v>176.77935483870971</c:v>
                </c:pt>
                <c:pt idx="403">
                  <c:v>176.68199999999999</c:v>
                </c:pt>
                <c:pt idx="404">
                  <c:v>176.6306451612902</c:v>
                </c:pt>
                <c:pt idx="405">
                  <c:v>176.52709677419361</c:v>
                </c:pt>
                <c:pt idx="406">
                  <c:v>176.52535714285719</c:v>
                </c:pt>
                <c:pt idx="407">
                  <c:v>176.5641935483871</c:v>
                </c:pt>
                <c:pt idx="408">
                  <c:v>176.608</c:v>
                </c:pt>
                <c:pt idx="409">
                  <c:v>176.67741935483869</c:v>
                </c:pt>
                <c:pt idx="410">
                  <c:v>176.68666666666661</c:v>
                </c:pt>
                <c:pt idx="411">
                  <c:v>176.79064516129031</c:v>
                </c:pt>
                <c:pt idx="412">
                  <c:v>176.8048387096774</c:v>
                </c:pt>
                <c:pt idx="413">
                  <c:v>176.75266666666661</c:v>
                </c:pt>
                <c:pt idx="414">
                  <c:v>176.697741935484</c:v>
                </c:pt>
                <c:pt idx="415">
                  <c:v>176.65100000000001</c:v>
                </c:pt>
                <c:pt idx="416">
                  <c:v>176.55096774193549</c:v>
                </c:pt>
                <c:pt idx="417">
                  <c:v>176.52129032258071</c:v>
                </c:pt>
                <c:pt idx="418">
                  <c:v>176.48285714285711</c:v>
                </c:pt>
                <c:pt idx="419">
                  <c:v>176.41580645161301</c:v>
                </c:pt>
                <c:pt idx="420">
                  <c:v>176.43799999999999</c:v>
                </c:pt>
                <c:pt idx="421">
                  <c:v>176.531935483871</c:v>
                </c:pt>
                <c:pt idx="422">
                  <c:v>176.56700000000001</c:v>
                </c:pt>
                <c:pt idx="423">
                  <c:v>176.60612903225811</c:v>
                </c:pt>
                <c:pt idx="424">
                  <c:v>176.59161290322581</c:v>
                </c:pt>
                <c:pt idx="425">
                  <c:v>176.5186666666666</c:v>
                </c:pt>
                <c:pt idx="426">
                  <c:v>176.4606451612903</c:v>
                </c:pt>
                <c:pt idx="427">
                  <c:v>176.44366666666659</c:v>
                </c:pt>
                <c:pt idx="428">
                  <c:v>176.40741935483879</c:v>
                </c:pt>
                <c:pt idx="429">
                  <c:v>176.34096774193549</c:v>
                </c:pt>
                <c:pt idx="430">
                  <c:v>176.35793103448279</c:v>
                </c:pt>
                <c:pt idx="431">
                  <c:v>176.35366666666661</c:v>
                </c:pt>
                <c:pt idx="432">
                  <c:v>176.4036666666666</c:v>
                </c:pt>
                <c:pt idx="433">
                  <c:v>176.58258064516119</c:v>
                </c:pt>
                <c:pt idx="434">
                  <c:v>176.71133333333341</c:v>
                </c:pt>
                <c:pt idx="435">
                  <c:v>176.8087096774195</c:v>
                </c:pt>
                <c:pt idx="436">
                  <c:v>176.81903225806451</c:v>
                </c:pt>
                <c:pt idx="437">
                  <c:v>176.74966666666651</c:v>
                </c:pt>
                <c:pt idx="438">
                  <c:v>176.76806451612899</c:v>
                </c:pt>
                <c:pt idx="439">
                  <c:v>176.77799999999991</c:v>
                </c:pt>
                <c:pt idx="440">
                  <c:v>176.73709677419359</c:v>
                </c:pt>
                <c:pt idx="441">
                  <c:v>176.7693548387096</c:v>
                </c:pt>
                <c:pt idx="442">
                  <c:v>176.7764285714286</c:v>
                </c:pt>
                <c:pt idx="443">
                  <c:v>176.84483870967739</c:v>
                </c:pt>
                <c:pt idx="444">
                  <c:v>176.91633333333331</c:v>
                </c:pt>
                <c:pt idx="445">
                  <c:v>177.02322580645171</c:v>
                </c:pt>
                <c:pt idx="446">
                  <c:v>177.08266666666671</c:v>
                </c:pt>
                <c:pt idx="447">
                  <c:v>177.158064516129</c:v>
                </c:pt>
                <c:pt idx="448">
                  <c:v>177.11741935483869</c:v>
                </c:pt>
                <c:pt idx="449">
                  <c:v>177.10433333333339</c:v>
                </c:pt>
                <c:pt idx="450">
                  <c:v>176.99322580645159</c:v>
                </c:pt>
                <c:pt idx="451">
                  <c:v>176.86</c:v>
                </c:pt>
                <c:pt idx="452">
                  <c:v>176.7535483870968</c:v>
                </c:pt>
                <c:pt idx="453">
                  <c:v>176.6774193548388</c:v>
                </c:pt>
                <c:pt idx="454">
                  <c:v>176.63071428571419</c:v>
                </c:pt>
                <c:pt idx="455">
                  <c:v>176.67</c:v>
                </c:pt>
                <c:pt idx="456">
                  <c:v>176.82266666666681</c:v>
                </c:pt>
                <c:pt idx="457">
                  <c:v>176.85612903225811</c:v>
                </c:pt>
                <c:pt idx="458">
                  <c:v>176.86758620689659</c:v>
                </c:pt>
                <c:pt idx="459">
                  <c:v>176.86548387096781</c:v>
                </c:pt>
                <c:pt idx="460">
                  <c:v>176.75032258064519</c:v>
                </c:pt>
                <c:pt idx="461">
                  <c:v>176.66200000000001</c:v>
                </c:pt>
                <c:pt idx="462">
                  <c:v>176.5206451612903</c:v>
                </c:pt>
                <c:pt idx="463">
                  <c:v>176.43033333333341</c:v>
                </c:pt>
                <c:pt idx="464">
                  <c:v>176.43033333333341</c:v>
                </c:pt>
                <c:pt idx="465">
                  <c:v>176.22580645161301</c:v>
                </c:pt>
                <c:pt idx="466">
                  <c:v>176.22500000000011</c:v>
                </c:pt>
                <c:pt idx="467">
                  <c:v>176.19645161290319</c:v>
                </c:pt>
                <c:pt idx="468">
                  <c:v>176.18133333333341</c:v>
                </c:pt>
                <c:pt idx="469">
                  <c:v>176.22096774193551</c:v>
                </c:pt>
                <c:pt idx="470">
                  <c:v>176.30699999999999</c:v>
                </c:pt>
                <c:pt idx="471">
                  <c:v>176.38580645161301</c:v>
                </c:pt>
                <c:pt idx="472">
                  <c:v>176.335806451613</c:v>
                </c:pt>
                <c:pt idx="473">
                  <c:v>176.22866666666661</c:v>
                </c:pt>
                <c:pt idx="474">
                  <c:v>176.13677419354829</c:v>
                </c:pt>
                <c:pt idx="475">
                  <c:v>176.04266666666661</c:v>
                </c:pt>
                <c:pt idx="476">
                  <c:v>175.99387096774191</c:v>
                </c:pt>
                <c:pt idx="477">
                  <c:v>175.88903225806459</c:v>
                </c:pt>
                <c:pt idx="478">
                  <c:v>175.83413793103449</c:v>
                </c:pt>
                <c:pt idx="479">
                  <c:v>175.84870967741941</c:v>
                </c:pt>
                <c:pt idx="480">
                  <c:v>175.85666666666671</c:v>
                </c:pt>
                <c:pt idx="481">
                  <c:v>175.955806451613</c:v>
                </c:pt>
                <c:pt idx="482">
                  <c:v>176.06100000000001</c:v>
                </c:pt>
                <c:pt idx="483">
                  <c:v>176.0922580645161</c:v>
                </c:pt>
                <c:pt idx="484">
                  <c:v>176.06333333333339</c:v>
                </c:pt>
                <c:pt idx="485">
                  <c:v>175.95032258064521</c:v>
                </c:pt>
                <c:pt idx="486">
                  <c:v>175.85366666666661</c:v>
                </c:pt>
                <c:pt idx="487">
                  <c:v>175.85366666666661</c:v>
                </c:pt>
                <c:pt idx="488">
                  <c:v>176.4394665012407</c:v>
                </c:pt>
                <c:pt idx="489">
                  <c:v>175.74354838709681</c:v>
                </c:pt>
                <c:pt idx="490">
                  <c:v>175.76392857142901</c:v>
                </c:pt>
                <c:pt idx="491">
                  <c:v>175.74258064516121</c:v>
                </c:pt>
                <c:pt idx="492">
                  <c:v>175.78899999999999</c:v>
                </c:pt>
                <c:pt idx="493">
                  <c:v>175.87387096774191</c:v>
                </c:pt>
                <c:pt idx="494">
                  <c:v>176.0186666666666</c:v>
                </c:pt>
                <c:pt idx="495">
                  <c:v>176.02709677419361</c:v>
                </c:pt>
                <c:pt idx="496">
                  <c:v>176.0067741935483</c:v>
                </c:pt>
                <c:pt idx="497">
                  <c:v>175.97166666666701</c:v>
                </c:pt>
                <c:pt idx="498">
                  <c:v>176.0387096774194</c:v>
                </c:pt>
                <c:pt idx="499">
                  <c:v>176.005</c:v>
                </c:pt>
                <c:pt idx="500">
                  <c:v>176.05406249999999</c:v>
                </c:pt>
                <c:pt idx="501">
                  <c:v>175.985806451613</c:v>
                </c:pt>
                <c:pt idx="502">
                  <c:v>175.9196428571428</c:v>
                </c:pt>
                <c:pt idx="503">
                  <c:v>175.96129032258099</c:v>
                </c:pt>
                <c:pt idx="504">
                  <c:v>176.0033333333333</c:v>
                </c:pt>
                <c:pt idx="505">
                  <c:v>176.1541935483871</c:v>
                </c:pt>
                <c:pt idx="506">
                  <c:v>176.23066666666659</c:v>
                </c:pt>
                <c:pt idx="507">
                  <c:v>176.28903225806451</c:v>
                </c:pt>
                <c:pt idx="508">
                  <c:v>176.28645161290319</c:v>
                </c:pt>
                <c:pt idx="509">
                  <c:v>176.21799999999999</c:v>
                </c:pt>
                <c:pt idx="510">
                  <c:v>176.11129032258069</c:v>
                </c:pt>
                <c:pt idx="511">
                  <c:v>175.999</c:v>
                </c:pt>
                <c:pt idx="512">
                  <c:v>175.91749999999999</c:v>
                </c:pt>
                <c:pt idx="513">
                  <c:v>175.8170967741936</c:v>
                </c:pt>
                <c:pt idx="514">
                  <c:v>175.71642857142859</c:v>
                </c:pt>
                <c:pt idx="515">
                  <c:v>175.67193548387101</c:v>
                </c:pt>
                <c:pt idx="516">
                  <c:v>175.71733333333341</c:v>
                </c:pt>
                <c:pt idx="517">
                  <c:v>175.84096774193549</c:v>
                </c:pt>
                <c:pt idx="518">
                  <c:v>175.94466666666659</c:v>
                </c:pt>
                <c:pt idx="519">
                  <c:v>176.01322580645191</c:v>
                </c:pt>
                <c:pt idx="520">
                  <c:v>175.99419354838699</c:v>
                </c:pt>
                <c:pt idx="521">
                  <c:v>175.93299999999999</c:v>
                </c:pt>
                <c:pt idx="522">
                  <c:v>175.8674193548388</c:v>
                </c:pt>
                <c:pt idx="523">
                  <c:v>175.87899999999999</c:v>
                </c:pt>
                <c:pt idx="524">
                  <c:v>175.8834375000001</c:v>
                </c:pt>
                <c:pt idx="525">
                  <c:v>175.8351612903229</c:v>
                </c:pt>
                <c:pt idx="526">
                  <c:v>175.80214285714311</c:v>
                </c:pt>
                <c:pt idx="527">
                  <c:v>175.84806451612911</c:v>
                </c:pt>
                <c:pt idx="528">
                  <c:v>175.92599999999999</c:v>
                </c:pt>
                <c:pt idx="529">
                  <c:v>176.05032258064509</c:v>
                </c:pt>
                <c:pt idx="530">
                  <c:v>176.2665517241378</c:v>
                </c:pt>
                <c:pt idx="531">
                  <c:v>176.321612903226</c:v>
                </c:pt>
                <c:pt idx="532">
                  <c:v>176.3112903225807</c:v>
                </c:pt>
                <c:pt idx="533">
                  <c:v>176.22566666666691</c:v>
                </c:pt>
                <c:pt idx="534">
                  <c:v>176.13903225806499</c:v>
                </c:pt>
                <c:pt idx="535">
                  <c:v>176.07533333333299</c:v>
                </c:pt>
                <c:pt idx="536">
                  <c:v>176.04451612903219</c:v>
                </c:pt>
                <c:pt idx="537">
                  <c:v>176.03</c:v>
                </c:pt>
                <c:pt idx="538">
                  <c:v>176.02964285714279</c:v>
                </c:pt>
                <c:pt idx="539">
                  <c:v>176.03451612903191</c:v>
                </c:pt>
                <c:pt idx="540">
                  <c:v>176.07066666666691</c:v>
                </c:pt>
                <c:pt idx="541">
                  <c:v>176.12935483870959</c:v>
                </c:pt>
                <c:pt idx="542">
                  <c:v>176.15533333333309</c:v>
                </c:pt>
                <c:pt idx="543">
                  <c:v>176.16935483871001</c:v>
                </c:pt>
                <c:pt idx="544">
                  <c:v>176.14741935483909</c:v>
                </c:pt>
                <c:pt idx="545">
                  <c:v>176.08699999999999</c:v>
                </c:pt>
                <c:pt idx="546">
                  <c:v>175.96161290322581</c:v>
                </c:pt>
                <c:pt idx="547">
                  <c:v>175.9136666666669</c:v>
                </c:pt>
                <c:pt idx="548">
                  <c:v>175.85580645161301</c:v>
                </c:pt>
                <c:pt idx="549">
                  <c:v>175.81290322580639</c:v>
                </c:pt>
                <c:pt idx="550">
                  <c:v>175.89071428571401</c:v>
                </c:pt>
                <c:pt idx="551">
                  <c:v>175.8864516129031</c:v>
                </c:pt>
                <c:pt idx="552">
                  <c:v>175.94633333333309</c:v>
                </c:pt>
                <c:pt idx="553">
                  <c:v>176.01838709677429</c:v>
                </c:pt>
                <c:pt idx="554">
                  <c:v>176.08366666666689</c:v>
                </c:pt>
                <c:pt idx="555">
                  <c:v>176.12290322580591</c:v>
                </c:pt>
                <c:pt idx="556">
                  <c:v>176.07838709677401</c:v>
                </c:pt>
                <c:pt idx="557">
                  <c:v>175.96100000000001</c:v>
                </c:pt>
                <c:pt idx="558">
                  <c:v>175.98838709677409</c:v>
                </c:pt>
                <c:pt idx="559">
                  <c:v>175.89099999999999</c:v>
                </c:pt>
                <c:pt idx="560">
                  <c:v>175.95903225806461</c:v>
                </c:pt>
                <c:pt idx="561">
                  <c:v>175.97548387096799</c:v>
                </c:pt>
                <c:pt idx="562">
                  <c:v>175.9021428571431</c:v>
                </c:pt>
                <c:pt idx="563">
                  <c:v>175.84903225806451</c:v>
                </c:pt>
                <c:pt idx="564">
                  <c:v>175.96333333333311</c:v>
                </c:pt>
                <c:pt idx="565">
                  <c:v>175.98774193548411</c:v>
                </c:pt>
                <c:pt idx="566">
                  <c:v>176.02699999999999</c:v>
                </c:pt>
                <c:pt idx="567">
                  <c:v>176.02129032258111</c:v>
                </c:pt>
                <c:pt idx="568">
                  <c:v>175.96387096774191</c:v>
                </c:pt>
                <c:pt idx="569">
                  <c:v>175.93166666666659</c:v>
                </c:pt>
                <c:pt idx="570">
                  <c:v>175.848064516129</c:v>
                </c:pt>
                <c:pt idx="571">
                  <c:v>175.78533333333311</c:v>
                </c:pt>
                <c:pt idx="572">
                  <c:v>175.65258064516121</c:v>
                </c:pt>
                <c:pt idx="573">
                  <c:v>175.7090322580645</c:v>
                </c:pt>
                <c:pt idx="574">
                  <c:v>175.7175</c:v>
                </c:pt>
                <c:pt idx="575">
                  <c:v>175.73064516128991</c:v>
                </c:pt>
                <c:pt idx="576">
                  <c:v>175.84533333333309</c:v>
                </c:pt>
                <c:pt idx="577">
                  <c:v>175.99290322580589</c:v>
                </c:pt>
                <c:pt idx="578">
                  <c:v>176.1149999999999</c:v>
                </c:pt>
                <c:pt idx="579">
                  <c:v>176.22225806451601</c:v>
                </c:pt>
                <c:pt idx="580">
                  <c:v>176.18225806451611</c:v>
                </c:pt>
                <c:pt idx="581">
                  <c:v>176.12166666666661</c:v>
                </c:pt>
                <c:pt idx="582">
                  <c:v>176.052258064516</c:v>
                </c:pt>
                <c:pt idx="583">
                  <c:v>175.9523333333334</c:v>
                </c:pt>
                <c:pt idx="584">
                  <c:v>175.9664516129032</c:v>
                </c:pt>
                <c:pt idx="585">
                  <c:v>175.96451612903201</c:v>
                </c:pt>
                <c:pt idx="586">
                  <c:v>175.9596428571428</c:v>
                </c:pt>
                <c:pt idx="587">
                  <c:v>176.01612903225799</c:v>
                </c:pt>
                <c:pt idx="588">
                  <c:v>176.1243333333334</c:v>
                </c:pt>
                <c:pt idx="589">
                  <c:v>176.280967741935</c:v>
                </c:pt>
                <c:pt idx="590">
                  <c:v>176.35133333333309</c:v>
                </c:pt>
                <c:pt idx="591">
                  <c:v>176.40645161290331</c:v>
                </c:pt>
                <c:pt idx="592">
                  <c:v>176.405483870968</c:v>
                </c:pt>
                <c:pt idx="593">
                  <c:v>176.29400000000001</c:v>
                </c:pt>
                <c:pt idx="594">
                  <c:v>176.2106451612899</c:v>
                </c:pt>
                <c:pt idx="595">
                  <c:v>176.20733333333311</c:v>
                </c:pt>
                <c:pt idx="596">
                  <c:v>176.164193548387</c:v>
                </c:pt>
                <c:pt idx="597">
                  <c:v>176.101612903226</c:v>
                </c:pt>
                <c:pt idx="598">
                  <c:v>176.04321428571399</c:v>
                </c:pt>
                <c:pt idx="599">
                  <c:v>176.01161290322599</c:v>
                </c:pt>
                <c:pt idx="600">
                  <c:v>176.0323333333331</c:v>
                </c:pt>
                <c:pt idx="601">
                  <c:v>176.05129032258111</c:v>
                </c:pt>
                <c:pt idx="602">
                  <c:v>176.12466666666691</c:v>
                </c:pt>
                <c:pt idx="603">
                  <c:v>176.22129032258101</c:v>
                </c:pt>
                <c:pt idx="604">
                  <c:v>176.2125806451609</c:v>
                </c:pt>
                <c:pt idx="605">
                  <c:v>176.15766666666701</c:v>
                </c:pt>
                <c:pt idx="606">
                  <c:v>176.04193548387099</c:v>
                </c:pt>
                <c:pt idx="607">
                  <c:v>175.90633333333309</c:v>
                </c:pt>
                <c:pt idx="608">
                  <c:v>175.81838709677419</c:v>
                </c:pt>
                <c:pt idx="609">
                  <c:v>175.74774193548399</c:v>
                </c:pt>
                <c:pt idx="610">
                  <c:v>175.735357142857</c:v>
                </c:pt>
                <c:pt idx="611">
                  <c:v>175.7229032258069</c:v>
                </c:pt>
                <c:pt idx="612">
                  <c:v>175.82033333333311</c:v>
                </c:pt>
                <c:pt idx="613">
                  <c:v>175.99967741935481</c:v>
                </c:pt>
                <c:pt idx="614">
                  <c:v>176.13133333333309</c:v>
                </c:pt>
                <c:pt idx="615">
                  <c:v>176.2125806451609</c:v>
                </c:pt>
                <c:pt idx="616">
                  <c:v>176.20516129032291</c:v>
                </c:pt>
                <c:pt idx="617">
                  <c:v>176.06100000000001</c:v>
                </c:pt>
                <c:pt idx="618">
                  <c:v>176.02580645161311</c:v>
                </c:pt>
                <c:pt idx="619">
                  <c:v>176.0363333333334</c:v>
                </c:pt>
                <c:pt idx="620">
                  <c:v>176.0167741935482</c:v>
                </c:pt>
                <c:pt idx="621">
                  <c:v>175.95419354838711</c:v>
                </c:pt>
                <c:pt idx="622">
                  <c:v>175.91931034482761</c:v>
                </c:pt>
                <c:pt idx="623">
                  <c:v>175.9190322580645</c:v>
                </c:pt>
                <c:pt idx="624">
                  <c:v>175.96360000000001</c:v>
                </c:pt>
                <c:pt idx="625">
                  <c:v>175.97479999999999</c:v>
                </c:pt>
                <c:pt idx="626">
                  <c:v>176.00933333333339</c:v>
                </c:pt>
                <c:pt idx="627">
                  <c:v>175.978064516129</c:v>
                </c:pt>
                <c:pt idx="628">
                  <c:v>175.93225806451611</c:v>
                </c:pt>
                <c:pt idx="629">
                  <c:v>175.83733333333311</c:v>
                </c:pt>
                <c:pt idx="630">
                  <c:v>175.69</c:v>
                </c:pt>
                <c:pt idx="631">
                  <c:v>175.625</c:v>
                </c:pt>
                <c:pt idx="632">
                  <c:v>175.53322580645161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'Parry Sound Monthly Data'!$G$1</c:f>
              <c:strCache>
                <c:ptCount val="1"/>
                <c:pt idx="0">
                  <c:v>Average Water Level 1960-2012</c:v>
                </c:pt>
              </c:strCache>
            </c:strRef>
          </c:tx>
          <c:spPr>
            <a:ln w="28575" cap="rnd">
              <a:solidFill>
                <a:srgbClr val="263577"/>
              </a:solidFill>
              <a:round/>
            </a:ln>
            <a:effectLst/>
          </c:spPr>
          <c:marker>
            <c:symbol val="none"/>
          </c:marker>
          <c:val>
            <c:numRef>
              <c:f>'Parry Sound Monthly Data'!$G$2:$G$634</c:f>
              <c:numCache>
                <c:formatCode>General</c:formatCode>
                <c:ptCount val="633"/>
                <c:pt idx="0">
                  <c:v>176.4631</c:v>
                </c:pt>
                <c:pt idx="1">
                  <c:v>176.4631</c:v>
                </c:pt>
                <c:pt idx="2">
                  <c:v>176.4631</c:v>
                </c:pt>
                <c:pt idx="3">
                  <c:v>176.4631</c:v>
                </c:pt>
                <c:pt idx="4">
                  <c:v>176.4631</c:v>
                </c:pt>
                <c:pt idx="5">
                  <c:v>176.4631</c:v>
                </c:pt>
                <c:pt idx="6">
                  <c:v>176.4631</c:v>
                </c:pt>
                <c:pt idx="7">
                  <c:v>176.4631</c:v>
                </c:pt>
                <c:pt idx="8">
                  <c:v>176.4631</c:v>
                </c:pt>
                <c:pt idx="9">
                  <c:v>176.4631</c:v>
                </c:pt>
                <c:pt idx="10">
                  <c:v>176.4631</c:v>
                </c:pt>
                <c:pt idx="11">
                  <c:v>176.4631</c:v>
                </c:pt>
                <c:pt idx="12">
                  <c:v>176.4631</c:v>
                </c:pt>
                <c:pt idx="13">
                  <c:v>176.4631</c:v>
                </c:pt>
                <c:pt idx="14">
                  <c:v>176.4631</c:v>
                </c:pt>
                <c:pt idx="15">
                  <c:v>176.4631</c:v>
                </c:pt>
                <c:pt idx="16">
                  <c:v>176.4631</c:v>
                </c:pt>
                <c:pt idx="17">
                  <c:v>176.4631</c:v>
                </c:pt>
                <c:pt idx="18">
                  <c:v>176.4631</c:v>
                </c:pt>
                <c:pt idx="19">
                  <c:v>176.4631</c:v>
                </c:pt>
                <c:pt idx="20">
                  <c:v>176.4631</c:v>
                </c:pt>
                <c:pt idx="21">
                  <c:v>176.4631</c:v>
                </c:pt>
                <c:pt idx="22">
                  <c:v>176.4631</c:v>
                </c:pt>
                <c:pt idx="23">
                  <c:v>176.4631</c:v>
                </c:pt>
                <c:pt idx="24">
                  <c:v>176.4631</c:v>
                </c:pt>
                <c:pt idx="25">
                  <c:v>176.4631</c:v>
                </c:pt>
                <c:pt idx="26">
                  <c:v>176.4631</c:v>
                </c:pt>
                <c:pt idx="27">
                  <c:v>176.4631</c:v>
                </c:pt>
                <c:pt idx="28">
                  <c:v>176.4631</c:v>
                </c:pt>
                <c:pt idx="29">
                  <c:v>176.4631</c:v>
                </c:pt>
                <c:pt idx="30">
                  <c:v>176.4631</c:v>
                </c:pt>
                <c:pt idx="31">
                  <c:v>176.4631</c:v>
                </c:pt>
                <c:pt idx="32">
                  <c:v>176.4631</c:v>
                </c:pt>
                <c:pt idx="33">
                  <c:v>176.4631</c:v>
                </c:pt>
                <c:pt idx="34">
                  <c:v>176.4631</c:v>
                </c:pt>
                <c:pt idx="35">
                  <c:v>176.4631</c:v>
                </c:pt>
                <c:pt idx="36">
                  <c:v>176.4631</c:v>
                </c:pt>
                <c:pt idx="37">
                  <c:v>176.4631</c:v>
                </c:pt>
                <c:pt idx="38">
                  <c:v>176.4631</c:v>
                </c:pt>
                <c:pt idx="39">
                  <c:v>176.4631</c:v>
                </c:pt>
                <c:pt idx="40">
                  <c:v>176.4631</c:v>
                </c:pt>
                <c:pt idx="41">
                  <c:v>176.4631</c:v>
                </c:pt>
                <c:pt idx="42">
                  <c:v>176.4631</c:v>
                </c:pt>
                <c:pt idx="43">
                  <c:v>176.4631</c:v>
                </c:pt>
                <c:pt idx="44">
                  <c:v>176.4631</c:v>
                </c:pt>
                <c:pt idx="45">
                  <c:v>176.4631</c:v>
                </c:pt>
                <c:pt idx="46">
                  <c:v>176.4631</c:v>
                </c:pt>
                <c:pt idx="47">
                  <c:v>176.4631</c:v>
                </c:pt>
                <c:pt idx="48">
                  <c:v>176.4631</c:v>
                </c:pt>
                <c:pt idx="49">
                  <c:v>176.4631</c:v>
                </c:pt>
                <c:pt idx="50">
                  <c:v>176.4631</c:v>
                </c:pt>
                <c:pt idx="51">
                  <c:v>176.4631</c:v>
                </c:pt>
                <c:pt idx="52">
                  <c:v>176.4631</c:v>
                </c:pt>
                <c:pt idx="53">
                  <c:v>176.4631</c:v>
                </c:pt>
                <c:pt idx="54">
                  <c:v>176.4631</c:v>
                </c:pt>
                <c:pt idx="55">
                  <c:v>176.4631</c:v>
                </c:pt>
                <c:pt idx="56">
                  <c:v>176.4631</c:v>
                </c:pt>
                <c:pt idx="57">
                  <c:v>176.4631</c:v>
                </c:pt>
                <c:pt idx="58">
                  <c:v>176.4631</c:v>
                </c:pt>
                <c:pt idx="59">
                  <c:v>176.4631</c:v>
                </c:pt>
                <c:pt idx="60">
                  <c:v>176.4631</c:v>
                </c:pt>
                <c:pt idx="61">
                  <c:v>176.4631</c:v>
                </c:pt>
                <c:pt idx="62">
                  <c:v>176.4631</c:v>
                </c:pt>
                <c:pt idx="63">
                  <c:v>176.4631</c:v>
                </c:pt>
                <c:pt idx="64">
                  <c:v>176.4631</c:v>
                </c:pt>
                <c:pt idx="65">
                  <c:v>176.4631</c:v>
                </c:pt>
                <c:pt idx="66">
                  <c:v>176.4631</c:v>
                </c:pt>
                <c:pt idx="67">
                  <c:v>176.4631</c:v>
                </c:pt>
                <c:pt idx="68">
                  <c:v>176.4631</c:v>
                </c:pt>
                <c:pt idx="69">
                  <c:v>176.4631</c:v>
                </c:pt>
                <c:pt idx="70">
                  <c:v>176.4631</c:v>
                </c:pt>
                <c:pt idx="71">
                  <c:v>176.4631</c:v>
                </c:pt>
                <c:pt idx="72">
                  <c:v>176.4631</c:v>
                </c:pt>
                <c:pt idx="73">
                  <c:v>176.4631</c:v>
                </c:pt>
                <c:pt idx="74">
                  <c:v>176.4631</c:v>
                </c:pt>
                <c:pt idx="75">
                  <c:v>176.4631</c:v>
                </c:pt>
                <c:pt idx="76">
                  <c:v>176.4631</c:v>
                </c:pt>
                <c:pt idx="77">
                  <c:v>176.4631</c:v>
                </c:pt>
                <c:pt idx="78">
                  <c:v>176.4631</c:v>
                </c:pt>
                <c:pt idx="79">
                  <c:v>176.4631</c:v>
                </c:pt>
                <c:pt idx="80">
                  <c:v>176.4631</c:v>
                </c:pt>
                <c:pt idx="81">
                  <c:v>176.4631</c:v>
                </c:pt>
                <c:pt idx="82">
                  <c:v>176.4631</c:v>
                </c:pt>
                <c:pt idx="83">
                  <c:v>176.4631</c:v>
                </c:pt>
                <c:pt idx="84">
                  <c:v>176.4631</c:v>
                </c:pt>
                <c:pt idx="85">
                  <c:v>176.4631</c:v>
                </c:pt>
                <c:pt idx="86">
                  <c:v>176.4631</c:v>
                </c:pt>
                <c:pt idx="87">
                  <c:v>176.4631</c:v>
                </c:pt>
                <c:pt idx="88">
                  <c:v>176.4631</c:v>
                </c:pt>
                <c:pt idx="89">
                  <c:v>176.4631</c:v>
                </c:pt>
                <c:pt idx="90">
                  <c:v>176.4631</c:v>
                </c:pt>
                <c:pt idx="91">
                  <c:v>176.4631</c:v>
                </c:pt>
                <c:pt idx="92">
                  <c:v>176.4631</c:v>
                </c:pt>
                <c:pt idx="93">
                  <c:v>176.4631</c:v>
                </c:pt>
                <c:pt idx="94">
                  <c:v>176.4631</c:v>
                </c:pt>
                <c:pt idx="95">
                  <c:v>176.4631</c:v>
                </c:pt>
                <c:pt idx="96">
                  <c:v>176.4631</c:v>
                </c:pt>
                <c:pt idx="97">
                  <c:v>176.4631</c:v>
                </c:pt>
                <c:pt idx="98">
                  <c:v>176.4631</c:v>
                </c:pt>
                <c:pt idx="99">
                  <c:v>176.4631</c:v>
                </c:pt>
                <c:pt idx="100">
                  <c:v>176.4631</c:v>
                </c:pt>
                <c:pt idx="101">
                  <c:v>176.4631</c:v>
                </c:pt>
                <c:pt idx="102">
                  <c:v>176.4631</c:v>
                </c:pt>
                <c:pt idx="103">
                  <c:v>176.4631</c:v>
                </c:pt>
                <c:pt idx="104">
                  <c:v>176.4631</c:v>
                </c:pt>
                <c:pt idx="105">
                  <c:v>176.4631</c:v>
                </c:pt>
                <c:pt idx="106">
                  <c:v>176.4631</c:v>
                </c:pt>
                <c:pt idx="107">
                  <c:v>176.4631</c:v>
                </c:pt>
                <c:pt idx="108">
                  <c:v>176.4631</c:v>
                </c:pt>
                <c:pt idx="109">
                  <c:v>176.4631</c:v>
                </c:pt>
                <c:pt idx="110">
                  <c:v>176.4631</c:v>
                </c:pt>
                <c:pt idx="111">
                  <c:v>176.4631</c:v>
                </c:pt>
                <c:pt idx="112">
                  <c:v>176.4631</c:v>
                </c:pt>
                <c:pt idx="113">
                  <c:v>176.4631</c:v>
                </c:pt>
                <c:pt idx="114">
                  <c:v>176.4631</c:v>
                </c:pt>
                <c:pt idx="115">
                  <c:v>176.4631</c:v>
                </c:pt>
                <c:pt idx="116">
                  <c:v>176.4631</c:v>
                </c:pt>
                <c:pt idx="117">
                  <c:v>176.4631</c:v>
                </c:pt>
                <c:pt idx="118">
                  <c:v>176.4631</c:v>
                </c:pt>
                <c:pt idx="119">
                  <c:v>176.4631</c:v>
                </c:pt>
                <c:pt idx="120">
                  <c:v>176.4631</c:v>
                </c:pt>
                <c:pt idx="121">
                  <c:v>176.4631</c:v>
                </c:pt>
                <c:pt idx="122">
                  <c:v>176.4631</c:v>
                </c:pt>
                <c:pt idx="123">
                  <c:v>176.4631</c:v>
                </c:pt>
                <c:pt idx="124">
                  <c:v>176.4631</c:v>
                </c:pt>
                <c:pt idx="125">
                  <c:v>176.4631</c:v>
                </c:pt>
                <c:pt idx="126">
                  <c:v>176.4631</c:v>
                </c:pt>
                <c:pt idx="127">
                  <c:v>176.4631</c:v>
                </c:pt>
                <c:pt idx="128">
                  <c:v>176.4631</c:v>
                </c:pt>
                <c:pt idx="129">
                  <c:v>176.4631</c:v>
                </c:pt>
                <c:pt idx="130">
                  <c:v>176.4631</c:v>
                </c:pt>
                <c:pt idx="131">
                  <c:v>176.4631</c:v>
                </c:pt>
                <c:pt idx="132">
                  <c:v>176.4631</c:v>
                </c:pt>
                <c:pt idx="133">
                  <c:v>176.4631</c:v>
                </c:pt>
                <c:pt idx="134">
                  <c:v>176.4631</c:v>
                </c:pt>
                <c:pt idx="135">
                  <c:v>176.4631</c:v>
                </c:pt>
                <c:pt idx="136">
                  <c:v>176.4631</c:v>
                </c:pt>
                <c:pt idx="137">
                  <c:v>176.4631</c:v>
                </c:pt>
                <c:pt idx="138">
                  <c:v>176.4631</c:v>
                </c:pt>
                <c:pt idx="139">
                  <c:v>176.4631</c:v>
                </c:pt>
                <c:pt idx="140">
                  <c:v>176.4631</c:v>
                </c:pt>
                <c:pt idx="141">
                  <c:v>176.4631</c:v>
                </c:pt>
                <c:pt idx="142">
                  <c:v>176.4631</c:v>
                </c:pt>
                <c:pt idx="143">
                  <c:v>176.4631</c:v>
                </c:pt>
                <c:pt idx="144">
                  <c:v>176.4631</c:v>
                </c:pt>
                <c:pt idx="145">
                  <c:v>176.4631</c:v>
                </c:pt>
                <c:pt idx="146">
                  <c:v>176.4631</c:v>
                </c:pt>
                <c:pt idx="147">
                  <c:v>176.4631</c:v>
                </c:pt>
                <c:pt idx="148">
                  <c:v>176.4631</c:v>
                </c:pt>
                <c:pt idx="149">
                  <c:v>176.4631</c:v>
                </c:pt>
                <c:pt idx="150">
                  <c:v>176.4631</c:v>
                </c:pt>
                <c:pt idx="151">
                  <c:v>176.4631</c:v>
                </c:pt>
                <c:pt idx="152">
                  <c:v>176.4631</c:v>
                </c:pt>
                <c:pt idx="153">
                  <c:v>176.4631</c:v>
                </c:pt>
                <c:pt idx="154">
                  <c:v>176.4631</c:v>
                </c:pt>
                <c:pt idx="155">
                  <c:v>176.4631</c:v>
                </c:pt>
                <c:pt idx="156">
                  <c:v>176.4631</c:v>
                </c:pt>
                <c:pt idx="157">
                  <c:v>176.4631</c:v>
                </c:pt>
                <c:pt idx="158">
                  <c:v>176.4631</c:v>
                </c:pt>
                <c:pt idx="159">
                  <c:v>176.4631</c:v>
                </c:pt>
                <c:pt idx="160">
                  <c:v>176.4631</c:v>
                </c:pt>
                <c:pt idx="161">
                  <c:v>176.4631</c:v>
                </c:pt>
                <c:pt idx="162">
                  <c:v>176.4631</c:v>
                </c:pt>
                <c:pt idx="163">
                  <c:v>176.4631</c:v>
                </c:pt>
                <c:pt idx="164">
                  <c:v>176.4631</c:v>
                </c:pt>
                <c:pt idx="165">
                  <c:v>176.4631</c:v>
                </c:pt>
                <c:pt idx="166">
                  <c:v>176.4631</c:v>
                </c:pt>
                <c:pt idx="167">
                  <c:v>176.4631</c:v>
                </c:pt>
                <c:pt idx="168">
                  <c:v>176.4631</c:v>
                </c:pt>
                <c:pt idx="169">
                  <c:v>176.4631</c:v>
                </c:pt>
                <c:pt idx="170">
                  <c:v>176.4631</c:v>
                </c:pt>
                <c:pt idx="171">
                  <c:v>176.4631</c:v>
                </c:pt>
                <c:pt idx="172">
                  <c:v>176.4631</c:v>
                </c:pt>
                <c:pt idx="173">
                  <c:v>176.4631</c:v>
                </c:pt>
                <c:pt idx="174">
                  <c:v>176.4631</c:v>
                </c:pt>
                <c:pt idx="175">
                  <c:v>176.4631</c:v>
                </c:pt>
                <c:pt idx="176">
                  <c:v>176.4631</c:v>
                </c:pt>
                <c:pt idx="177">
                  <c:v>176.4631</c:v>
                </c:pt>
                <c:pt idx="178">
                  <c:v>176.4631</c:v>
                </c:pt>
                <c:pt idx="179">
                  <c:v>176.4631</c:v>
                </c:pt>
                <c:pt idx="180">
                  <c:v>176.4631</c:v>
                </c:pt>
                <c:pt idx="181">
                  <c:v>176.4631</c:v>
                </c:pt>
                <c:pt idx="182">
                  <c:v>176.4631</c:v>
                </c:pt>
                <c:pt idx="183">
                  <c:v>176.4631</c:v>
                </c:pt>
                <c:pt idx="184">
                  <c:v>176.4631</c:v>
                </c:pt>
                <c:pt idx="185">
                  <c:v>176.4631</c:v>
                </c:pt>
                <c:pt idx="186">
                  <c:v>176.4631</c:v>
                </c:pt>
                <c:pt idx="187">
                  <c:v>176.4631</c:v>
                </c:pt>
                <c:pt idx="188">
                  <c:v>176.4631</c:v>
                </c:pt>
                <c:pt idx="189">
                  <c:v>176.4631</c:v>
                </c:pt>
                <c:pt idx="190">
                  <c:v>176.4631</c:v>
                </c:pt>
                <c:pt idx="191">
                  <c:v>176.4631</c:v>
                </c:pt>
                <c:pt idx="192">
                  <c:v>176.4631</c:v>
                </c:pt>
                <c:pt idx="193">
                  <c:v>176.4631</c:v>
                </c:pt>
                <c:pt idx="194">
                  <c:v>176.4631</c:v>
                </c:pt>
                <c:pt idx="195">
                  <c:v>176.4631</c:v>
                </c:pt>
                <c:pt idx="196">
                  <c:v>176.4631</c:v>
                </c:pt>
                <c:pt idx="197">
                  <c:v>176.4631</c:v>
                </c:pt>
                <c:pt idx="198">
                  <c:v>176.4631</c:v>
                </c:pt>
                <c:pt idx="199">
                  <c:v>176.4631</c:v>
                </c:pt>
                <c:pt idx="200">
                  <c:v>176.4631</c:v>
                </c:pt>
                <c:pt idx="201">
                  <c:v>176.4631</c:v>
                </c:pt>
                <c:pt idx="202">
                  <c:v>176.4631</c:v>
                </c:pt>
                <c:pt idx="203">
                  <c:v>176.4631</c:v>
                </c:pt>
                <c:pt idx="204">
                  <c:v>176.4631</c:v>
                </c:pt>
                <c:pt idx="205">
                  <c:v>176.4631</c:v>
                </c:pt>
                <c:pt idx="206">
                  <c:v>176.4631</c:v>
                </c:pt>
                <c:pt idx="207">
                  <c:v>176.4631</c:v>
                </c:pt>
                <c:pt idx="208">
                  <c:v>176.4631</c:v>
                </c:pt>
                <c:pt idx="209">
                  <c:v>176.4631</c:v>
                </c:pt>
                <c:pt idx="210">
                  <c:v>176.4631</c:v>
                </c:pt>
                <c:pt idx="211">
                  <c:v>176.4631</c:v>
                </c:pt>
                <c:pt idx="212">
                  <c:v>176.4631</c:v>
                </c:pt>
                <c:pt idx="213">
                  <c:v>176.4631</c:v>
                </c:pt>
                <c:pt idx="214">
                  <c:v>176.4631</c:v>
                </c:pt>
                <c:pt idx="215">
                  <c:v>176.4631</c:v>
                </c:pt>
                <c:pt idx="216">
                  <c:v>176.4631</c:v>
                </c:pt>
                <c:pt idx="217">
                  <c:v>176.4631</c:v>
                </c:pt>
                <c:pt idx="218">
                  <c:v>176.4631</c:v>
                </c:pt>
                <c:pt idx="219">
                  <c:v>176.4631</c:v>
                </c:pt>
                <c:pt idx="220">
                  <c:v>176.4631</c:v>
                </c:pt>
                <c:pt idx="221">
                  <c:v>176.4631</c:v>
                </c:pt>
                <c:pt idx="222">
                  <c:v>176.4631</c:v>
                </c:pt>
                <c:pt idx="223">
                  <c:v>176.4631</c:v>
                </c:pt>
                <c:pt idx="224">
                  <c:v>176.4631</c:v>
                </c:pt>
                <c:pt idx="225">
                  <c:v>176.4631</c:v>
                </c:pt>
                <c:pt idx="226">
                  <c:v>176.4631</c:v>
                </c:pt>
                <c:pt idx="227">
                  <c:v>176.4631</c:v>
                </c:pt>
                <c:pt idx="228">
                  <c:v>176.4631</c:v>
                </c:pt>
                <c:pt idx="229">
                  <c:v>176.4631</c:v>
                </c:pt>
                <c:pt idx="230">
                  <c:v>176.4631</c:v>
                </c:pt>
                <c:pt idx="231">
                  <c:v>176.4631</c:v>
                </c:pt>
                <c:pt idx="232">
                  <c:v>176.4631</c:v>
                </c:pt>
                <c:pt idx="233">
                  <c:v>176.4631</c:v>
                </c:pt>
                <c:pt idx="234">
                  <c:v>176.4631</c:v>
                </c:pt>
                <c:pt idx="235">
                  <c:v>176.4631</c:v>
                </c:pt>
                <c:pt idx="236">
                  <c:v>176.4631</c:v>
                </c:pt>
                <c:pt idx="237">
                  <c:v>176.4631</c:v>
                </c:pt>
                <c:pt idx="238">
                  <c:v>176.4631</c:v>
                </c:pt>
                <c:pt idx="239">
                  <c:v>176.4631</c:v>
                </c:pt>
                <c:pt idx="240">
                  <c:v>176.4631</c:v>
                </c:pt>
                <c:pt idx="241">
                  <c:v>176.4631</c:v>
                </c:pt>
                <c:pt idx="242">
                  <c:v>176.4631</c:v>
                </c:pt>
                <c:pt idx="243">
                  <c:v>176.4631</c:v>
                </c:pt>
                <c:pt idx="244">
                  <c:v>176.4631</c:v>
                </c:pt>
                <c:pt idx="245">
                  <c:v>176.4631</c:v>
                </c:pt>
                <c:pt idx="246">
                  <c:v>176.4631</c:v>
                </c:pt>
                <c:pt idx="247">
                  <c:v>176.4631</c:v>
                </c:pt>
                <c:pt idx="248">
                  <c:v>176.4631</c:v>
                </c:pt>
                <c:pt idx="249">
                  <c:v>176.4631</c:v>
                </c:pt>
                <c:pt idx="250">
                  <c:v>176.4631</c:v>
                </c:pt>
                <c:pt idx="251">
                  <c:v>176.4631</c:v>
                </c:pt>
                <c:pt idx="252">
                  <c:v>176.4631</c:v>
                </c:pt>
                <c:pt idx="253">
                  <c:v>176.4631</c:v>
                </c:pt>
                <c:pt idx="254">
                  <c:v>176.4631</c:v>
                </c:pt>
                <c:pt idx="255">
                  <c:v>176.4631</c:v>
                </c:pt>
                <c:pt idx="256">
                  <c:v>176.4631</c:v>
                </c:pt>
                <c:pt idx="257">
                  <c:v>176.4631</c:v>
                </c:pt>
                <c:pt idx="258">
                  <c:v>176.4631</c:v>
                </c:pt>
                <c:pt idx="259">
                  <c:v>176.4631</c:v>
                </c:pt>
                <c:pt idx="260">
                  <c:v>176.4631</c:v>
                </c:pt>
                <c:pt idx="261">
                  <c:v>176.4631</c:v>
                </c:pt>
                <c:pt idx="262">
                  <c:v>176.4631</c:v>
                </c:pt>
                <c:pt idx="263">
                  <c:v>176.4631</c:v>
                </c:pt>
                <c:pt idx="264">
                  <c:v>176.4631</c:v>
                </c:pt>
                <c:pt idx="265">
                  <c:v>176.4631</c:v>
                </c:pt>
                <c:pt idx="266">
                  <c:v>176.4631</c:v>
                </c:pt>
                <c:pt idx="267">
                  <c:v>176.4631</c:v>
                </c:pt>
                <c:pt idx="268">
                  <c:v>176.4631</c:v>
                </c:pt>
                <c:pt idx="269">
                  <c:v>176.4631</c:v>
                </c:pt>
                <c:pt idx="270">
                  <c:v>176.4631</c:v>
                </c:pt>
                <c:pt idx="271">
                  <c:v>176.4631</c:v>
                </c:pt>
                <c:pt idx="272">
                  <c:v>176.4631</c:v>
                </c:pt>
                <c:pt idx="273">
                  <c:v>176.4631</c:v>
                </c:pt>
                <c:pt idx="274">
                  <c:v>176.4631</c:v>
                </c:pt>
                <c:pt idx="275">
                  <c:v>176.4631</c:v>
                </c:pt>
                <c:pt idx="276">
                  <c:v>176.4631</c:v>
                </c:pt>
                <c:pt idx="277">
                  <c:v>176.4631</c:v>
                </c:pt>
                <c:pt idx="278">
                  <c:v>176.4631</c:v>
                </c:pt>
                <c:pt idx="279">
                  <c:v>176.4631</c:v>
                </c:pt>
                <c:pt idx="280">
                  <c:v>176.4631</c:v>
                </c:pt>
                <c:pt idx="281">
                  <c:v>176.4631</c:v>
                </c:pt>
                <c:pt idx="282">
                  <c:v>176.4631</c:v>
                </c:pt>
                <c:pt idx="283">
                  <c:v>176.4631</c:v>
                </c:pt>
                <c:pt idx="284">
                  <c:v>176.4631</c:v>
                </c:pt>
                <c:pt idx="285">
                  <c:v>176.4631</c:v>
                </c:pt>
                <c:pt idx="286">
                  <c:v>176.4631</c:v>
                </c:pt>
                <c:pt idx="287">
                  <c:v>176.4631</c:v>
                </c:pt>
                <c:pt idx="288">
                  <c:v>176.4631</c:v>
                </c:pt>
                <c:pt idx="289">
                  <c:v>176.4631</c:v>
                </c:pt>
                <c:pt idx="290">
                  <c:v>176.4631</c:v>
                </c:pt>
                <c:pt idx="291">
                  <c:v>176.4631</c:v>
                </c:pt>
                <c:pt idx="292">
                  <c:v>176.4631</c:v>
                </c:pt>
                <c:pt idx="293">
                  <c:v>176.4631</c:v>
                </c:pt>
                <c:pt idx="294">
                  <c:v>176.4631</c:v>
                </c:pt>
                <c:pt idx="295">
                  <c:v>176.4631</c:v>
                </c:pt>
                <c:pt idx="296">
                  <c:v>176.4631</c:v>
                </c:pt>
                <c:pt idx="297">
                  <c:v>176.4631</c:v>
                </c:pt>
                <c:pt idx="298">
                  <c:v>176.4631</c:v>
                </c:pt>
                <c:pt idx="299">
                  <c:v>176.4631</c:v>
                </c:pt>
                <c:pt idx="300">
                  <c:v>176.4631</c:v>
                </c:pt>
                <c:pt idx="301">
                  <c:v>176.4631</c:v>
                </c:pt>
                <c:pt idx="302">
                  <c:v>176.4631</c:v>
                </c:pt>
                <c:pt idx="303">
                  <c:v>176.4631</c:v>
                </c:pt>
                <c:pt idx="304">
                  <c:v>176.4631</c:v>
                </c:pt>
                <c:pt idx="305">
                  <c:v>176.4631</c:v>
                </c:pt>
                <c:pt idx="306">
                  <c:v>176.4631</c:v>
                </c:pt>
                <c:pt idx="307">
                  <c:v>176.4631</c:v>
                </c:pt>
                <c:pt idx="308">
                  <c:v>176.4631</c:v>
                </c:pt>
                <c:pt idx="309">
                  <c:v>176.4631</c:v>
                </c:pt>
                <c:pt idx="310">
                  <c:v>176.4631</c:v>
                </c:pt>
                <c:pt idx="311">
                  <c:v>176.4631</c:v>
                </c:pt>
                <c:pt idx="312">
                  <c:v>176.4631</c:v>
                </c:pt>
                <c:pt idx="313">
                  <c:v>176.4631</c:v>
                </c:pt>
                <c:pt idx="314">
                  <c:v>176.4631</c:v>
                </c:pt>
                <c:pt idx="315">
                  <c:v>176.4631</c:v>
                </c:pt>
                <c:pt idx="316">
                  <c:v>176.4631</c:v>
                </c:pt>
                <c:pt idx="317">
                  <c:v>176.4631</c:v>
                </c:pt>
                <c:pt idx="318">
                  <c:v>176.4631</c:v>
                </c:pt>
                <c:pt idx="319">
                  <c:v>176.4631</c:v>
                </c:pt>
                <c:pt idx="320">
                  <c:v>176.4631</c:v>
                </c:pt>
                <c:pt idx="321">
                  <c:v>176.4631</c:v>
                </c:pt>
                <c:pt idx="322">
                  <c:v>176.4631</c:v>
                </c:pt>
                <c:pt idx="323">
                  <c:v>176.4631</c:v>
                </c:pt>
                <c:pt idx="324">
                  <c:v>176.4631</c:v>
                </c:pt>
                <c:pt idx="325">
                  <c:v>176.4631</c:v>
                </c:pt>
                <c:pt idx="326">
                  <c:v>176.4631</c:v>
                </c:pt>
                <c:pt idx="327">
                  <c:v>176.4631</c:v>
                </c:pt>
                <c:pt idx="328">
                  <c:v>176.4631</c:v>
                </c:pt>
                <c:pt idx="329">
                  <c:v>176.4631</c:v>
                </c:pt>
                <c:pt idx="330">
                  <c:v>176.4631</c:v>
                </c:pt>
                <c:pt idx="331">
                  <c:v>176.4631</c:v>
                </c:pt>
                <c:pt idx="332">
                  <c:v>176.4631</c:v>
                </c:pt>
                <c:pt idx="333">
                  <c:v>176.4631</c:v>
                </c:pt>
                <c:pt idx="334">
                  <c:v>176.4631</c:v>
                </c:pt>
                <c:pt idx="335">
                  <c:v>176.4631</c:v>
                </c:pt>
                <c:pt idx="336">
                  <c:v>176.4631</c:v>
                </c:pt>
                <c:pt idx="337">
                  <c:v>176.4631</c:v>
                </c:pt>
                <c:pt idx="338">
                  <c:v>176.4631</c:v>
                </c:pt>
                <c:pt idx="339">
                  <c:v>176.4631</c:v>
                </c:pt>
                <c:pt idx="340">
                  <c:v>176.4631</c:v>
                </c:pt>
                <c:pt idx="341">
                  <c:v>176.4631</c:v>
                </c:pt>
                <c:pt idx="342">
                  <c:v>176.4631</c:v>
                </c:pt>
                <c:pt idx="343">
                  <c:v>176.4631</c:v>
                </c:pt>
                <c:pt idx="344">
                  <c:v>176.4631</c:v>
                </c:pt>
                <c:pt idx="345">
                  <c:v>176.4631</c:v>
                </c:pt>
                <c:pt idx="346">
                  <c:v>176.4631</c:v>
                </c:pt>
                <c:pt idx="347">
                  <c:v>176.4631</c:v>
                </c:pt>
                <c:pt idx="348">
                  <c:v>176.4631</c:v>
                </c:pt>
                <c:pt idx="349">
                  <c:v>176.4631</c:v>
                </c:pt>
                <c:pt idx="350">
                  <c:v>176.4631</c:v>
                </c:pt>
                <c:pt idx="351">
                  <c:v>176.4631</c:v>
                </c:pt>
                <c:pt idx="352">
                  <c:v>176.4631</c:v>
                </c:pt>
                <c:pt idx="353">
                  <c:v>176.4631</c:v>
                </c:pt>
                <c:pt idx="354">
                  <c:v>176.4631</c:v>
                </c:pt>
                <c:pt idx="355">
                  <c:v>176.4631</c:v>
                </c:pt>
                <c:pt idx="356">
                  <c:v>176.4631</c:v>
                </c:pt>
                <c:pt idx="357">
                  <c:v>176.4631</c:v>
                </c:pt>
                <c:pt idx="358">
                  <c:v>176.4631</c:v>
                </c:pt>
                <c:pt idx="359">
                  <c:v>176.4631</c:v>
                </c:pt>
                <c:pt idx="360">
                  <c:v>176.4631</c:v>
                </c:pt>
                <c:pt idx="361">
                  <c:v>176.4631</c:v>
                </c:pt>
                <c:pt idx="362">
                  <c:v>176.4631</c:v>
                </c:pt>
                <c:pt idx="363">
                  <c:v>176.4631</c:v>
                </c:pt>
                <c:pt idx="364">
                  <c:v>176.4631</c:v>
                </c:pt>
                <c:pt idx="365">
                  <c:v>176.4631</c:v>
                </c:pt>
                <c:pt idx="366">
                  <c:v>176.4631</c:v>
                </c:pt>
                <c:pt idx="367">
                  <c:v>176.4631</c:v>
                </c:pt>
                <c:pt idx="368">
                  <c:v>176.4631</c:v>
                </c:pt>
                <c:pt idx="369">
                  <c:v>176.4631</c:v>
                </c:pt>
                <c:pt idx="370">
                  <c:v>176.4631</c:v>
                </c:pt>
                <c:pt idx="371">
                  <c:v>176.4631</c:v>
                </c:pt>
                <c:pt idx="372">
                  <c:v>176.4631</c:v>
                </c:pt>
                <c:pt idx="373">
                  <c:v>176.4631</c:v>
                </c:pt>
                <c:pt idx="374">
                  <c:v>176.4631</c:v>
                </c:pt>
                <c:pt idx="375">
                  <c:v>176.4631</c:v>
                </c:pt>
                <c:pt idx="376">
                  <c:v>176.4631</c:v>
                </c:pt>
                <c:pt idx="377">
                  <c:v>176.4631</c:v>
                </c:pt>
                <c:pt idx="378">
                  <c:v>176.4631</c:v>
                </c:pt>
                <c:pt idx="379">
                  <c:v>176.4631</c:v>
                </c:pt>
                <c:pt idx="380">
                  <c:v>176.4631</c:v>
                </c:pt>
                <c:pt idx="381">
                  <c:v>176.4631</c:v>
                </c:pt>
                <c:pt idx="382">
                  <c:v>176.4631</c:v>
                </c:pt>
                <c:pt idx="383">
                  <c:v>176.4631</c:v>
                </c:pt>
                <c:pt idx="384">
                  <c:v>176.4631</c:v>
                </c:pt>
                <c:pt idx="385">
                  <c:v>176.4631</c:v>
                </c:pt>
                <c:pt idx="386">
                  <c:v>176.4631</c:v>
                </c:pt>
                <c:pt idx="387">
                  <c:v>176.4631</c:v>
                </c:pt>
                <c:pt idx="388">
                  <c:v>176.4631</c:v>
                </c:pt>
                <c:pt idx="389">
                  <c:v>176.4631</c:v>
                </c:pt>
                <c:pt idx="390">
                  <c:v>176.4631</c:v>
                </c:pt>
                <c:pt idx="391">
                  <c:v>176.4631</c:v>
                </c:pt>
                <c:pt idx="392">
                  <c:v>176.4631</c:v>
                </c:pt>
                <c:pt idx="393">
                  <c:v>176.4631</c:v>
                </c:pt>
                <c:pt idx="394">
                  <c:v>176.4631</c:v>
                </c:pt>
                <c:pt idx="395">
                  <c:v>176.4631</c:v>
                </c:pt>
                <c:pt idx="396">
                  <c:v>176.4631</c:v>
                </c:pt>
                <c:pt idx="397">
                  <c:v>176.4631</c:v>
                </c:pt>
                <c:pt idx="398">
                  <c:v>176.4631</c:v>
                </c:pt>
                <c:pt idx="399">
                  <c:v>176.4631</c:v>
                </c:pt>
                <c:pt idx="400">
                  <c:v>176.4631</c:v>
                </c:pt>
                <c:pt idx="401">
                  <c:v>176.4631</c:v>
                </c:pt>
                <c:pt idx="402">
                  <c:v>176.4631</c:v>
                </c:pt>
                <c:pt idx="403">
                  <c:v>176.4631</c:v>
                </c:pt>
                <c:pt idx="404">
                  <c:v>176.4631</c:v>
                </c:pt>
                <c:pt idx="405">
                  <c:v>176.4631</c:v>
                </c:pt>
                <c:pt idx="406">
                  <c:v>176.4631</c:v>
                </c:pt>
                <c:pt idx="407">
                  <c:v>176.4631</c:v>
                </c:pt>
                <c:pt idx="408">
                  <c:v>176.4631</c:v>
                </c:pt>
                <c:pt idx="409">
                  <c:v>176.4631</c:v>
                </c:pt>
                <c:pt idx="410">
                  <c:v>176.4631</c:v>
                </c:pt>
                <c:pt idx="411">
                  <c:v>176.4631</c:v>
                </c:pt>
                <c:pt idx="412">
                  <c:v>176.4631</c:v>
                </c:pt>
                <c:pt idx="413">
                  <c:v>176.4631</c:v>
                </c:pt>
                <c:pt idx="414">
                  <c:v>176.4631</c:v>
                </c:pt>
                <c:pt idx="415">
                  <c:v>176.4631</c:v>
                </c:pt>
                <c:pt idx="416">
                  <c:v>176.4631</c:v>
                </c:pt>
                <c:pt idx="417">
                  <c:v>176.4631</c:v>
                </c:pt>
                <c:pt idx="418">
                  <c:v>176.4631</c:v>
                </c:pt>
                <c:pt idx="419">
                  <c:v>176.4631</c:v>
                </c:pt>
                <c:pt idx="420">
                  <c:v>176.4631</c:v>
                </c:pt>
                <c:pt idx="421">
                  <c:v>176.4631</c:v>
                </c:pt>
                <c:pt idx="422">
                  <c:v>176.4631</c:v>
                </c:pt>
                <c:pt idx="423">
                  <c:v>176.4631</c:v>
                </c:pt>
                <c:pt idx="424">
                  <c:v>176.4631</c:v>
                </c:pt>
                <c:pt idx="425">
                  <c:v>176.4631</c:v>
                </c:pt>
                <c:pt idx="426">
                  <c:v>176.4631</c:v>
                </c:pt>
                <c:pt idx="427">
                  <c:v>176.4631</c:v>
                </c:pt>
                <c:pt idx="428">
                  <c:v>176.4631</c:v>
                </c:pt>
                <c:pt idx="429">
                  <c:v>176.4631</c:v>
                </c:pt>
                <c:pt idx="430">
                  <c:v>176.4631</c:v>
                </c:pt>
                <c:pt idx="431">
                  <c:v>176.4631</c:v>
                </c:pt>
                <c:pt idx="432">
                  <c:v>176.4631</c:v>
                </c:pt>
                <c:pt idx="433">
                  <c:v>176.4631</c:v>
                </c:pt>
                <c:pt idx="434">
                  <c:v>176.4631</c:v>
                </c:pt>
                <c:pt idx="435">
                  <c:v>176.4631</c:v>
                </c:pt>
                <c:pt idx="436">
                  <c:v>176.4631</c:v>
                </c:pt>
                <c:pt idx="437">
                  <c:v>176.4631</c:v>
                </c:pt>
                <c:pt idx="438">
                  <c:v>176.4631</c:v>
                </c:pt>
                <c:pt idx="439">
                  <c:v>176.4631</c:v>
                </c:pt>
                <c:pt idx="440">
                  <c:v>176.4631</c:v>
                </c:pt>
                <c:pt idx="441">
                  <c:v>176.4631</c:v>
                </c:pt>
                <c:pt idx="442">
                  <c:v>176.4631</c:v>
                </c:pt>
                <c:pt idx="443">
                  <c:v>176.4631</c:v>
                </c:pt>
                <c:pt idx="444">
                  <c:v>176.4631</c:v>
                </c:pt>
                <c:pt idx="445">
                  <c:v>176.4631</c:v>
                </c:pt>
                <c:pt idx="446">
                  <c:v>176.4631</c:v>
                </c:pt>
                <c:pt idx="447">
                  <c:v>176.4631</c:v>
                </c:pt>
                <c:pt idx="448">
                  <c:v>176.4631</c:v>
                </c:pt>
                <c:pt idx="449">
                  <c:v>176.4631</c:v>
                </c:pt>
                <c:pt idx="450">
                  <c:v>176.4631</c:v>
                </c:pt>
                <c:pt idx="451">
                  <c:v>176.4631</c:v>
                </c:pt>
                <c:pt idx="452">
                  <c:v>176.4631</c:v>
                </c:pt>
                <c:pt idx="453">
                  <c:v>176.4631</c:v>
                </c:pt>
                <c:pt idx="454">
                  <c:v>176.4631</c:v>
                </c:pt>
                <c:pt idx="455">
                  <c:v>176.4631</c:v>
                </c:pt>
                <c:pt idx="456">
                  <c:v>176.4631</c:v>
                </c:pt>
                <c:pt idx="457">
                  <c:v>176.4631</c:v>
                </c:pt>
                <c:pt idx="458">
                  <c:v>176.4631</c:v>
                </c:pt>
                <c:pt idx="459">
                  <c:v>176.4631</c:v>
                </c:pt>
                <c:pt idx="460">
                  <c:v>176.4631</c:v>
                </c:pt>
                <c:pt idx="461">
                  <c:v>176.4631</c:v>
                </c:pt>
                <c:pt idx="462">
                  <c:v>176.4631</c:v>
                </c:pt>
                <c:pt idx="463">
                  <c:v>176.4631</c:v>
                </c:pt>
                <c:pt idx="464">
                  <c:v>176.4631</c:v>
                </c:pt>
                <c:pt idx="465">
                  <c:v>176.4631</c:v>
                </c:pt>
                <c:pt idx="466">
                  <c:v>176.4631</c:v>
                </c:pt>
                <c:pt idx="467">
                  <c:v>176.4631</c:v>
                </c:pt>
                <c:pt idx="468">
                  <c:v>176.4631</c:v>
                </c:pt>
                <c:pt idx="469">
                  <c:v>176.4631</c:v>
                </c:pt>
                <c:pt idx="470">
                  <c:v>176.4631</c:v>
                </c:pt>
                <c:pt idx="471">
                  <c:v>176.4631</c:v>
                </c:pt>
                <c:pt idx="472">
                  <c:v>176.4631</c:v>
                </c:pt>
                <c:pt idx="473">
                  <c:v>176.4631</c:v>
                </c:pt>
                <c:pt idx="474">
                  <c:v>176.4631</c:v>
                </c:pt>
                <c:pt idx="475">
                  <c:v>176.4631</c:v>
                </c:pt>
                <c:pt idx="476">
                  <c:v>176.4631</c:v>
                </c:pt>
                <c:pt idx="477">
                  <c:v>176.4631</c:v>
                </c:pt>
                <c:pt idx="478">
                  <c:v>176.4631</c:v>
                </c:pt>
                <c:pt idx="479">
                  <c:v>176.4631</c:v>
                </c:pt>
                <c:pt idx="480">
                  <c:v>176.4631</c:v>
                </c:pt>
                <c:pt idx="481">
                  <c:v>176.4631</c:v>
                </c:pt>
                <c:pt idx="482">
                  <c:v>176.4631</c:v>
                </c:pt>
                <c:pt idx="483">
                  <c:v>176.4631</c:v>
                </c:pt>
                <c:pt idx="484">
                  <c:v>176.4631</c:v>
                </c:pt>
                <c:pt idx="485">
                  <c:v>176.4631</c:v>
                </c:pt>
                <c:pt idx="486">
                  <c:v>176.4631</c:v>
                </c:pt>
                <c:pt idx="487">
                  <c:v>176.4631</c:v>
                </c:pt>
                <c:pt idx="488">
                  <c:v>176.4631</c:v>
                </c:pt>
                <c:pt idx="489">
                  <c:v>176.4631</c:v>
                </c:pt>
                <c:pt idx="490">
                  <c:v>176.4631</c:v>
                </c:pt>
                <c:pt idx="491">
                  <c:v>176.4631</c:v>
                </c:pt>
                <c:pt idx="492">
                  <c:v>176.4631</c:v>
                </c:pt>
                <c:pt idx="493">
                  <c:v>176.4631</c:v>
                </c:pt>
                <c:pt idx="494">
                  <c:v>176.4631</c:v>
                </c:pt>
                <c:pt idx="495">
                  <c:v>176.4631</c:v>
                </c:pt>
                <c:pt idx="496">
                  <c:v>176.4631</c:v>
                </c:pt>
                <c:pt idx="497">
                  <c:v>176.4631</c:v>
                </c:pt>
                <c:pt idx="498">
                  <c:v>176.4631</c:v>
                </c:pt>
                <c:pt idx="499">
                  <c:v>176.4631</c:v>
                </c:pt>
                <c:pt idx="500">
                  <c:v>176.4631</c:v>
                </c:pt>
                <c:pt idx="501">
                  <c:v>176.4631</c:v>
                </c:pt>
                <c:pt idx="502">
                  <c:v>176.4631</c:v>
                </c:pt>
                <c:pt idx="503">
                  <c:v>176.4631</c:v>
                </c:pt>
                <c:pt idx="504">
                  <c:v>176.4631</c:v>
                </c:pt>
                <c:pt idx="505">
                  <c:v>176.4631</c:v>
                </c:pt>
                <c:pt idx="506">
                  <c:v>176.4631</c:v>
                </c:pt>
                <c:pt idx="507">
                  <c:v>176.4631</c:v>
                </c:pt>
                <c:pt idx="508">
                  <c:v>176.4631</c:v>
                </c:pt>
                <c:pt idx="509">
                  <c:v>176.4631</c:v>
                </c:pt>
                <c:pt idx="510">
                  <c:v>176.4631</c:v>
                </c:pt>
                <c:pt idx="511">
                  <c:v>176.4631</c:v>
                </c:pt>
                <c:pt idx="512">
                  <c:v>176.4631</c:v>
                </c:pt>
                <c:pt idx="513">
                  <c:v>176.4631</c:v>
                </c:pt>
                <c:pt idx="514">
                  <c:v>176.4631</c:v>
                </c:pt>
                <c:pt idx="515">
                  <c:v>176.4631</c:v>
                </c:pt>
                <c:pt idx="516">
                  <c:v>176.4631</c:v>
                </c:pt>
                <c:pt idx="517">
                  <c:v>176.4631</c:v>
                </c:pt>
                <c:pt idx="518">
                  <c:v>176.4631</c:v>
                </c:pt>
                <c:pt idx="519">
                  <c:v>176.4631</c:v>
                </c:pt>
                <c:pt idx="520">
                  <c:v>176.4631</c:v>
                </c:pt>
                <c:pt idx="521">
                  <c:v>176.4631</c:v>
                </c:pt>
                <c:pt idx="522">
                  <c:v>176.4631</c:v>
                </c:pt>
                <c:pt idx="523">
                  <c:v>176.4631</c:v>
                </c:pt>
                <c:pt idx="524">
                  <c:v>176.4631</c:v>
                </c:pt>
                <c:pt idx="525">
                  <c:v>176.4631</c:v>
                </c:pt>
                <c:pt idx="526">
                  <c:v>176.4631</c:v>
                </c:pt>
                <c:pt idx="527">
                  <c:v>176.4631</c:v>
                </c:pt>
                <c:pt idx="528">
                  <c:v>176.4631</c:v>
                </c:pt>
                <c:pt idx="529">
                  <c:v>176.4631</c:v>
                </c:pt>
                <c:pt idx="530">
                  <c:v>176.4631</c:v>
                </c:pt>
                <c:pt idx="531">
                  <c:v>176.4631</c:v>
                </c:pt>
                <c:pt idx="532">
                  <c:v>176.4631</c:v>
                </c:pt>
                <c:pt idx="533">
                  <c:v>176.4631</c:v>
                </c:pt>
                <c:pt idx="534">
                  <c:v>176.4631</c:v>
                </c:pt>
                <c:pt idx="535">
                  <c:v>176.4631</c:v>
                </c:pt>
                <c:pt idx="536">
                  <c:v>176.4631</c:v>
                </c:pt>
                <c:pt idx="537">
                  <c:v>176.4631</c:v>
                </c:pt>
                <c:pt idx="538">
                  <c:v>176.4631</c:v>
                </c:pt>
                <c:pt idx="539">
                  <c:v>176.4631</c:v>
                </c:pt>
                <c:pt idx="540">
                  <c:v>176.4631</c:v>
                </c:pt>
                <c:pt idx="541">
                  <c:v>176.4631</c:v>
                </c:pt>
                <c:pt idx="542">
                  <c:v>176.4631</c:v>
                </c:pt>
                <c:pt idx="543">
                  <c:v>176.4631</c:v>
                </c:pt>
                <c:pt idx="544">
                  <c:v>176.4631</c:v>
                </c:pt>
                <c:pt idx="545">
                  <c:v>176.4631</c:v>
                </c:pt>
                <c:pt idx="546">
                  <c:v>176.4631</c:v>
                </c:pt>
                <c:pt idx="547">
                  <c:v>176.4631</c:v>
                </c:pt>
                <c:pt idx="548">
                  <c:v>176.4631</c:v>
                </c:pt>
                <c:pt idx="549">
                  <c:v>176.4631</c:v>
                </c:pt>
                <c:pt idx="550">
                  <c:v>176.4631</c:v>
                </c:pt>
                <c:pt idx="551">
                  <c:v>176.4631</c:v>
                </c:pt>
                <c:pt idx="552">
                  <c:v>176.4631</c:v>
                </c:pt>
                <c:pt idx="553">
                  <c:v>176.4631</c:v>
                </c:pt>
                <c:pt idx="554">
                  <c:v>176.4631</c:v>
                </c:pt>
                <c:pt idx="555">
                  <c:v>176.4631</c:v>
                </c:pt>
                <c:pt idx="556">
                  <c:v>176.4631</c:v>
                </c:pt>
                <c:pt idx="557">
                  <c:v>176.4631</c:v>
                </c:pt>
                <c:pt idx="558">
                  <c:v>176.4631</c:v>
                </c:pt>
                <c:pt idx="559">
                  <c:v>176.4631</c:v>
                </c:pt>
                <c:pt idx="560">
                  <c:v>176.4631</c:v>
                </c:pt>
                <c:pt idx="561">
                  <c:v>176.4631</c:v>
                </c:pt>
                <c:pt idx="562">
                  <c:v>176.4631</c:v>
                </c:pt>
                <c:pt idx="563">
                  <c:v>176.4631</c:v>
                </c:pt>
                <c:pt idx="564">
                  <c:v>176.4631</c:v>
                </c:pt>
                <c:pt idx="565">
                  <c:v>176.4631</c:v>
                </c:pt>
                <c:pt idx="566">
                  <c:v>176.4631</c:v>
                </c:pt>
                <c:pt idx="567">
                  <c:v>176.4631</c:v>
                </c:pt>
                <c:pt idx="568">
                  <c:v>176.4631</c:v>
                </c:pt>
                <c:pt idx="569">
                  <c:v>176.4631</c:v>
                </c:pt>
                <c:pt idx="570">
                  <c:v>176.4631</c:v>
                </c:pt>
                <c:pt idx="571">
                  <c:v>176.4631</c:v>
                </c:pt>
                <c:pt idx="572">
                  <c:v>176.4631</c:v>
                </c:pt>
                <c:pt idx="573">
                  <c:v>176.4631</c:v>
                </c:pt>
                <c:pt idx="574">
                  <c:v>176.4631</c:v>
                </c:pt>
                <c:pt idx="575">
                  <c:v>176.4631</c:v>
                </c:pt>
                <c:pt idx="576">
                  <c:v>176.4631</c:v>
                </c:pt>
                <c:pt idx="577">
                  <c:v>176.4631</c:v>
                </c:pt>
                <c:pt idx="578">
                  <c:v>176.4631</c:v>
                </c:pt>
                <c:pt idx="579">
                  <c:v>176.4631</c:v>
                </c:pt>
                <c:pt idx="580">
                  <c:v>176.4631</c:v>
                </c:pt>
                <c:pt idx="581">
                  <c:v>176.4631</c:v>
                </c:pt>
                <c:pt idx="582">
                  <c:v>176.4631</c:v>
                </c:pt>
                <c:pt idx="583">
                  <c:v>176.4631</c:v>
                </c:pt>
                <c:pt idx="584">
                  <c:v>176.4631</c:v>
                </c:pt>
                <c:pt idx="585">
                  <c:v>176.4631</c:v>
                </c:pt>
                <c:pt idx="586">
                  <c:v>176.4631</c:v>
                </c:pt>
                <c:pt idx="587">
                  <c:v>176.4631</c:v>
                </c:pt>
                <c:pt idx="588">
                  <c:v>176.4631</c:v>
                </c:pt>
                <c:pt idx="589">
                  <c:v>176.4631</c:v>
                </c:pt>
                <c:pt idx="590">
                  <c:v>176.4631</c:v>
                </c:pt>
                <c:pt idx="591">
                  <c:v>176.4631</c:v>
                </c:pt>
                <c:pt idx="592">
                  <c:v>176.4631</c:v>
                </c:pt>
                <c:pt idx="593">
                  <c:v>176.4631</c:v>
                </c:pt>
                <c:pt idx="594">
                  <c:v>176.4631</c:v>
                </c:pt>
                <c:pt idx="595">
                  <c:v>176.4631</c:v>
                </c:pt>
                <c:pt idx="596">
                  <c:v>176.4631</c:v>
                </c:pt>
                <c:pt idx="597">
                  <c:v>176.4631</c:v>
                </c:pt>
                <c:pt idx="598">
                  <c:v>176.4631</c:v>
                </c:pt>
                <c:pt idx="599">
                  <c:v>176.4631</c:v>
                </c:pt>
                <c:pt idx="600">
                  <c:v>176.4631</c:v>
                </c:pt>
                <c:pt idx="601">
                  <c:v>176.4631</c:v>
                </c:pt>
                <c:pt idx="602">
                  <c:v>176.4631</c:v>
                </c:pt>
                <c:pt idx="603">
                  <c:v>176.4631</c:v>
                </c:pt>
                <c:pt idx="604">
                  <c:v>176.4631</c:v>
                </c:pt>
                <c:pt idx="605">
                  <c:v>176.4631</c:v>
                </c:pt>
                <c:pt idx="606">
                  <c:v>176.4631</c:v>
                </c:pt>
                <c:pt idx="607">
                  <c:v>176.4631</c:v>
                </c:pt>
                <c:pt idx="608">
                  <c:v>176.4631</c:v>
                </c:pt>
                <c:pt idx="609">
                  <c:v>176.4631</c:v>
                </c:pt>
                <c:pt idx="610">
                  <c:v>176.4631</c:v>
                </c:pt>
                <c:pt idx="611">
                  <c:v>176.4631</c:v>
                </c:pt>
                <c:pt idx="612">
                  <c:v>176.4631</c:v>
                </c:pt>
                <c:pt idx="613">
                  <c:v>176.4631</c:v>
                </c:pt>
                <c:pt idx="614">
                  <c:v>176.4631</c:v>
                </c:pt>
                <c:pt idx="615">
                  <c:v>176.4631</c:v>
                </c:pt>
                <c:pt idx="616">
                  <c:v>176.4631</c:v>
                </c:pt>
                <c:pt idx="617">
                  <c:v>176.4631</c:v>
                </c:pt>
                <c:pt idx="618">
                  <c:v>176.4631</c:v>
                </c:pt>
                <c:pt idx="619">
                  <c:v>176.4631</c:v>
                </c:pt>
                <c:pt idx="620">
                  <c:v>176.4631</c:v>
                </c:pt>
                <c:pt idx="621">
                  <c:v>176.4631</c:v>
                </c:pt>
                <c:pt idx="622">
                  <c:v>176.4631</c:v>
                </c:pt>
                <c:pt idx="623">
                  <c:v>176.4631</c:v>
                </c:pt>
                <c:pt idx="624">
                  <c:v>176.4631</c:v>
                </c:pt>
                <c:pt idx="625">
                  <c:v>176.4631</c:v>
                </c:pt>
                <c:pt idx="626">
                  <c:v>176.4631</c:v>
                </c:pt>
                <c:pt idx="627">
                  <c:v>176.4631</c:v>
                </c:pt>
                <c:pt idx="628">
                  <c:v>176.4631</c:v>
                </c:pt>
                <c:pt idx="629">
                  <c:v>176.4631</c:v>
                </c:pt>
                <c:pt idx="630">
                  <c:v>176.4631</c:v>
                </c:pt>
                <c:pt idx="631">
                  <c:v>176.4631</c:v>
                </c:pt>
                <c:pt idx="632">
                  <c:v>176.4631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786152"/>
        <c:axId val="161380472"/>
      </c:lineChart>
      <c:dateAx>
        <c:axId val="1617861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380472"/>
        <c:crosses val="autoZero"/>
        <c:auto val="0"/>
        <c:lblOffset val="100"/>
        <c:baseTimeUnit val="months"/>
      </c:dateAx>
      <c:valAx>
        <c:axId val="161380472"/>
        <c:scaling>
          <c:orientation val="minMax"/>
          <c:min val="17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>
                    <a:solidFill>
                      <a:schemeClr val="tx1"/>
                    </a:solidFill>
                  </a:rPr>
                  <a:t>Water Level (m)</a:t>
                </a:r>
              </a:p>
            </c:rich>
          </c:tx>
          <c:layout>
            <c:manualLayout>
              <c:xMode val="edge"/>
              <c:yMode val="edge"/>
              <c:x val="2.4236399818707101E-2"/>
              <c:y val="0.292000277602468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86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09755091275999E-2"/>
          <c:y val="0.92022505527865595"/>
          <c:w val="0.9"/>
          <c:h val="7.1324229656144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24T09:51:54.339" idx="1">
    <p:pos x="5671" y="1952"/>
    <p:text>Update the lake level graphs to show the new Jason/In situ graph for Georgian Bay.</p:text>
    <p:extLst>
      <p:ext uri="{C676402C-5697-4E1C-873F-D02D1690AC5C}">
        <p15:threadingInfo xmlns:p15="http://schemas.microsoft.com/office/powerpoint/2012/main" timeZoneBias="240"/>
      </p:ext>
    </p:extLst>
  </p:cm>
  <p:cm authorId="2" dt="2015-03-24T09:52:40.368" idx="2">
    <p:pos x="10" y="10"/>
    <p:text>Not even sure it's necessary to discuss fluctations in Lake Ontario since it's not really the focus.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09T11:08:04.973" idx="2">
    <p:pos x="10" y="10"/>
    <p:text>Nice methodology!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24T09:59:43.711" idx="3">
    <p:pos x="4225" y="648"/>
    <p:text>destroyed wetland seems like a strong term. Is there a better word you could use? like Loss of wetland or Disappearing wetland?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24T10:00:44.669" idx="4">
    <p:pos x="10" y="10"/>
    <p:text>same thing as before, "destroyed" seems like a really strong word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24T10:02:01.144" idx="5">
    <p:pos x="2844" y="718"/>
    <p:text>for Georgian bay...would it be better to give % gain, % loss, then %net change?
As written, 4% seems low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5-03-24T10:08:12.996" idx="6">
    <p:pos x="10" y="10"/>
    <p:text>Re-order these aknowledgements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04E6B-1651-4013-9B81-3AFA6175A39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CB897-C2B3-434A-A882-0ECD75790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1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Wetland extent decreased up to 90% due to human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89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Wetland extent decreased up to 90% due to human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Wetland extent decreased up to 90% due to human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Wetland extent decreased up to 90% due to human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5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Wetland extent decreased up to 90% due to human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9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9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CB897-C2B3-434A-A882-0ECD75790A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744879"/>
          </a:xfrm>
        </p:spPr>
        <p:txBody>
          <a:bodyPr>
            <a:normAutofit/>
          </a:bodyPr>
          <a:lstStyle>
            <a:lvl1pPr marL="0" indent="0" algn="ctr">
              <a:buNone/>
              <a:defRPr sz="2000" b="1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More Specific Project Subtitle Here</a:t>
            </a:r>
            <a:endParaRPr lang="en-US" dirty="0"/>
          </a:p>
        </p:txBody>
      </p:sp>
      <p:sp>
        <p:nvSpPr>
          <p:cNvPr id="2" name="Main title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Main App Area Title Goes Here</a:t>
            </a:r>
            <a:endParaRPr lang="en-US" dirty="0"/>
          </a:p>
        </p:txBody>
      </p:sp>
      <p:sp>
        <p:nvSpPr>
          <p:cNvPr id="7" name="top NASA background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t Aero &amp; Space Admin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9" name="NASA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2" name="title subtitle break bar"/>
          <p:cNvSpPr/>
          <p:nvPr userDrawn="1"/>
        </p:nvSpPr>
        <p:spPr>
          <a:xfrm>
            <a:off x="685800" y="5240268"/>
            <a:ext cx="77724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ue background"/>
          <p:cNvSpPr/>
          <p:nvPr userDrawn="1"/>
        </p:nvSpPr>
        <p:spPr>
          <a:xfrm rot="10800000" flipV="1">
            <a:off x="0" y="6743699"/>
            <a:ext cx="9144000" cy="1143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386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ody text"/>
          <p:cNvSpPr>
            <a:spLocks noGrp="1"/>
          </p:cNvSpPr>
          <p:nvPr userDrawn="1"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2000">
                <a:solidFill>
                  <a:schemeClr val="tx1"/>
                </a:solidFill>
              </a:defRPr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 sz="1800">
                <a:solidFill>
                  <a:schemeClr val="tx1"/>
                </a:solidFill>
              </a:defRPr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4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63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column"/>
          <p:cNvSpPr>
            <a:spLocks noGrp="1"/>
          </p:cNvSpPr>
          <p:nvPr>
            <p:ph sz="half" idx="2"/>
          </p:nvPr>
        </p:nvSpPr>
        <p:spPr>
          <a:xfrm>
            <a:off x="4629150" y="1139483"/>
            <a:ext cx="4135022" cy="5458264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column"/>
          <p:cNvSpPr>
            <a:spLocks noGrp="1"/>
          </p:cNvSpPr>
          <p:nvPr>
            <p:ph sz="half" idx="1"/>
          </p:nvPr>
        </p:nvSpPr>
        <p:spPr>
          <a:xfrm>
            <a:off x="406400" y="1139482"/>
            <a:ext cx="4108450" cy="5458265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02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column"/>
          <p:cNvSpPr>
            <a:spLocks noGrp="1"/>
          </p:cNvSpPr>
          <p:nvPr>
            <p:ph sz="quarter" idx="4"/>
          </p:nvPr>
        </p:nvSpPr>
        <p:spPr>
          <a:xfrm>
            <a:off x="4629150" y="2158543"/>
            <a:ext cx="4106887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ight Head"/>
          <p:cNvSpPr>
            <a:spLocks noGrp="1"/>
          </p:cNvSpPr>
          <p:nvPr>
            <p:ph type="body" sz="quarter" idx="3"/>
          </p:nvPr>
        </p:nvSpPr>
        <p:spPr>
          <a:xfrm>
            <a:off x="4629150" y="1125414"/>
            <a:ext cx="4106887" cy="8669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Left column"/>
          <p:cNvSpPr>
            <a:spLocks noGrp="1"/>
          </p:cNvSpPr>
          <p:nvPr>
            <p:ph sz="half" idx="2"/>
          </p:nvPr>
        </p:nvSpPr>
        <p:spPr>
          <a:xfrm>
            <a:off x="406400" y="2158543"/>
            <a:ext cx="4091782" cy="4453271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Left Head"/>
          <p:cNvSpPr>
            <a:spLocks noGrp="1"/>
          </p:cNvSpPr>
          <p:nvPr>
            <p:ph type="body" idx="1"/>
          </p:nvPr>
        </p:nvSpPr>
        <p:spPr>
          <a:xfrm>
            <a:off x="406400" y="1125414"/>
            <a:ext cx="4091782" cy="86692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99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8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9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951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hite background"/>
          <p:cNvSpPr/>
          <p:nvPr userDrawn="1"/>
        </p:nvSpPr>
        <p:spPr>
          <a:xfrm rot="10800000" flipV="1">
            <a:off x="116114" y="106587"/>
            <a:ext cx="8911772" cy="6637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column"/>
          <p:cNvSpPr>
            <a:spLocks noGrp="1"/>
          </p:cNvSpPr>
          <p:nvPr>
            <p:ph idx="1"/>
          </p:nvPr>
        </p:nvSpPr>
        <p:spPr>
          <a:xfrm>
            <a:off x="3887391" y="1139483"/>
            <a:ext cx="4848646" cy="5472332"/>
          </a:xfrm>
        </p:spPr>
        <p:txBody>
          <a:bodyPr/>
          <a:lstStyle>
            <a:lvl1pPr marL="228600" indent="-22860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3200"/>
            </a:lvl1pPr>
            <a:lvl2pPr marL="6858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800"/>
            </a:lvl2pPr>
            <a:lvl3pPr marL="11430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400"/>
            </a:lvl3pPr>
            <a:lvl4pPr marL="16002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4pPr>
            <a:lvl5pPr marL="2057400" indent="-228600">
              <a:buClr>
                <a:schemeClr val="accent6"/>
              </a:buClr>
              <a:buFont typeface="Webdings" panose="05030102010509060703" pitchFamily="18" charset="2"/>
              <a:buChar char="4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1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493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ue background"/>
          <p:cNvSpPr/>
          <p:nvPr userDrawn="1"/>
        </p:nvSpPr>
        <p:spPr>
          <a:xfrm rot="10800000" flipV="1"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white background"/>
          <p:cNvSpPr/>
          <p:nvPr userDrawn="1"/>
        </p:nvSpPr>
        <p:spPr>
          <a:xfrm rot="10800000" flipV="1">
            <a:off x="116114" y="982978"/>
            <a:ext cx="8911772" cy="576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mage"/>
          <p:cNvSpPr>
            <a:spLocks noGrp="1" noChangeAspect="1"/>
          </p:cNvSpPr>
          <p:nvPr>
            <p:ph type="pic" idx="1"/>
          </p:nvPr>
        </p:nvSpPr>
        <p:spPr>
          <a:xfrm>
            <a:off x="3887390" y="1111348"/>
            <a:ext cx="4848647" cy="548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Left column"/>
          <p:cNvSpPr>
            <a:spLocks noGrp="1"/>
          </p:cNvSpPr>
          <p:nvPr>
            <p:ph type="body" sz="half" idx="2"/>
          </p:nvPr>
        </p:nvSpPr>
        <p:spPr>
          <a:xfrm>
            <a:off x="406400" y="1139483"/>
            <a:ext cx="3172619" cy="54723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406400" y="154745"/>
            <a:ext cx="7138097" cy="662024"/>
          </a:xfrm>
        </p:spPr>
        <p:txBody>
          <a:bodyPr anchor="b">
            <a:normAutofit/>
          </a:bodyPr>
          <a:lstStyle>
            <a:lvl1pPr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logo group"/>
          <p:cNvGrpSpPr/>
          <p:nvPr userDrawn="1"/>
        </p:nvGrpSpPr>
        <p:grpSpPr>
          <a:xfrm>
            <a:off x="8212238" y="113693"/>
            <a:ext cx="737400" cy="737402"/>
            <a:chOff x="8212238" y="113693"/>
            <a:chExt cx="737400" cy="737402"/>
          </a:xfrm>
        </p:grpSpPr>
        <p:sp>
          <p:nvSpPr>
            <p:cNvPr id="13" name="logo background"/>
            <p:cNvSpPr/>
            <p:nvPr userDrawn="1"/>
          </p:nvSpPr>
          <p:spPr>
            <a:xfrm>
              <a:off x="8212238" y="113693"/>
              <a:ext cx="737400" cy="7374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top logo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62627" y="163621"/>
              <a:ext cx="638077" cy="63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009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9543" y="3602038"/>
            <a:ext cx="8390965" cy="744879"/>
          </a:xfrm>
        </p:spPr>
        <p:txBody>
          <a:bodyPr>
            <a:normAutofit/>
          </a:bodyPr>
          <a:lstStyle/>
          <a:p>
            <a:r>
              <a:rPr lang="en-US" dirty="0" smtClean="0"/>
              <a:t>Impact </a:t>
            </a:r>
            <a:r>
              <a:rPr lang="en-US" dirty="0"/>
              <a:t>of </a:t>
            </a:r>
            <a:r>
              <a:rPr lang="en-US" dirty="0" smtClean="0"/>
              <a:t>Decreasing Lake Water </a:t>
            </a:r>
            <a:r>
              <a:rPr lang="en-US" dirty="0"/>
              <a:t>Levels on </a:t>
            </a:r>
            <a:r>
              <a:rPr lang="en-US" dirty="0" smtClean="0"/>
              <a:t>Great Lakes Wetlands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0029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Great Lakes Climate II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am members"/>
          <p:cNvSpPr txBox="1">
            <a:spLocks/>
          </p:cNvSpPr>
          <p:nvPr/>
        </p:nvSpPr>
        <p:spPr>
          <a:xfrm>
            <a:off x="685801" y="5317589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lang="en-US" dirty="0" smtClean="0"/>
              <a:t>Emily Adams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(Project Lead)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err="1"/>
              <a:t>Idamis</a:t>
            </a:r>
            <a:r>
              <a:rPr lang="en-US" dirty="0"/>
              <a:t> Del Valle </a:t>
            </a:r>
            <a:r>
              <a:rPr lang="en-US" dirty="0" err="1" smtClean="0"/>
              <a:t>Martínez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/>
              <a:t>Miriam </a:t>
            </a:r>
            <a:r>
              <a:rPr lang="en-US" dirty="0" smtClean="0"/>
              <a:t>Harris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am members"/>
          <p:cNvSpPr txBox="1">
            <a:spLocks/>
          </p:cNvSpPr>
          <p:nvPr/>
        </p:nvSpPr>
        <p:spPr>
          <a:xfrm>
            <a:off x="4730975" y="5326296"/>
            <a:ext cx="3703320" cy="113948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4"/>
              <a:defRPr sz="1600" b="0" baseline="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Webdings" panose="05030102010509060703" pitchFamily="18" charset="2"/>
              <a:buChar char="4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Rodney Meyer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/>
              <a:t>Stephen </a:t>
            </a:r>
            <a:r>
              <a:rPr lang="en-US" dirty="0" smtClean="0"/>
              <a:t>Zimmerman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Community Concerns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886" y="6330026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43007" y="1114569"/>
            <a:ext cx="8406022" cy="2985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Decreasing lake levels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Wetland degradation and loss 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Climate change may impact wetland’s: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</a:t>
            </a:r>
            <a:r>
              <a:rPr lang="en-US" dirty="0" smtClean="0"/>
              <a:t>ydrologic cycle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B</a:t>
            </a:r>
            <a:r>
              <a:rPr lang="en-US" dirty="0" smtClean="0"/>
              <a:t>iological diversity and tourism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780" y="3965096"/>
            <a:ext cx="4034114" cy="2597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67" y="3962400"/>
            <a:ext cx="4322759" cy="26006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1127" y="6338808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Pleasure House Point, Virginia Beach,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2001" y="6348297"/>
            <a:ext cx="348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First Landing State Park, Virginia Beach, VA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621" y="4968211"/>
            <a:ext cx="3778980" cy="13100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smtClean="0"/>
              <a:t>Mike Robertson</a:t>
            </a:r>
          </a:p>
          <a:p>
            <a:pPr marL="0" indent="0" algn="ctr">
              <a:buNone/>
            </a:pPr>
            <a:r>
              <a:rPr lang="en-US" sz="2000" dirty="0"/>
              <a:t>Imagery Project Manager</a:t>
            </a:r>
          </a:p>
          <a:p>
            <a:pPr marL="0" indent="0" algn="ctr">
              <a:buNone/>
            </a:pPr>
            <a:r>
              <a:rPr lang="en-US" sz="2000" dirty="0" smtClean="0"/>
              <a:t>Ontario </a:t>
            </a:r>
            <a:r>
              <a:rPr lang="en-US" sz="2000" dirty="0"/>
              <a:t>Ministry of Natural Resources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Project Partners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28259" y="1477108"/>
            <a:ext cx="3991707" cy="126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b="1" dirty="0" smtClean="0"/>
              <a:t>David </a:t>
            </a:r>
            <a:r>
              <a:rPr lang="en-US" sz="2000" b="1" dirty="0" err="1" smtClean="0"/>
              <a:t>Ullrich</a:t>
            </a:r>
            <a:endParaRPr lang="en-US" sz="2000" b="1" dirty="0" smtClean="0"/>
          </a:p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dirty="0" smtClean="0"/>
              <a:t>Executive Director</a:t>
            </a:r>
          </a:p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dirty="0" smtClean="0"/>
              <a:t>Great Lakes and St. Lawrence Cities Initiative</a:t>
            </a:r>
          </a:p>
          <a:p>
            <a:pPr marL="0" indent="0" algn="ctr">
              <a:buFont typeface="Webdings" panose="05030102010509060703" pitchFamily="18" charset="2"/>
              <a:buNone/>
            </a:pPr>
            <a:endParaRPr lang="en-US" sz="2000" dirty="0" smtClean="0"/>
          </a:p>
          <a:p>
            <a:pPr marL="0" indent="0" algn="ctr">
              <a:buFont typeface="Webdings" panose="05030102010509060703" pitchFamily="18" charset="2"/>
              <a:buNone/>
            </a:pPr>
            <a:endParaRPr lang="en-US" sz="2000" dirty="0" smtClean="0"/>
          </a:p>
          <a:p>
            <a:pPr marL="0" indent="0" algn="ctr">
              <a:buFont typeface="Webdings" panose="05030102010509060703" pitchFamily="18" charset="2"/>
              <a:buNone/>
            </a:pPr>
            <a:endParaRPr lang="en-US" sz="20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36710" y="3269510"/>
            <a:ext cx="3574803" cy="1173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Webdings" panose="05030102010509060703" pitchFamily="18" charset="2"/>
              <a:buChar char="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Webdings" panose="05030102010509060703" pitchFamily="18" charset="2"/>
              <a:buChar char="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b="1" dirty="0" smtClean="0"/>
              <a:t>David </a:t>
            </a:r>
            <a:r>
              <a:rPr lang="en-US" sz="2000" b="1" dirty="0" err="1" smtClean="0"/>
              <a:t>Sweetnam</a:t>
            </a:r>
            <a:endParaRPr lang="en-US" sz="2000" b="1" dirty="0" smtClean="0"/>
          </a:p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dirty="0" smtClean="0"/>
              <a:t>Executive Director</a:t>
            </a:r>
          </a:p>
          <a:p>
            <a:pPr marL="0" indent="0" algn="ctr">
              <a:buFont typeface="Webdings" panose="05030102010509060703" pitchFamily="18" charset="2"/>
              <a:buNone/>
            </a:pPr>
            <a:r>
              <a:rPr lang="en-US" sz="2000" dirty="0" smtClean="0"/>
              <a:t>Georgian Bay Forever</a:t>
            </a:r>
          </a:p>
          <a:p>
            <a:pPr marL="0" indent="0" algn="ctr">
              <a:buFont typeface="Webdings" panose="05030102010509060703" pitchFamily="18" charset="2"/>
              <a:buNone/>
            </a:pPr>
            <a:endParaRPr lang="en-US" sz="20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39" y="3995931"/>
            <a:ext cx="3502267" cy="2626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38" y="1229559"/>
            <a:ext cx="3502267" cy="2626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8138" y="1261664"/>
            <a:ext cx="348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by  Miriam Harris, First Landing State Park, Virginia Beach, VA 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28137" y="3971577"/>
            <a:ext cx="3485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by  Miriam Harris, First Landing State Park, Virginia Beach, VA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4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Georgian Bay (1987 -2013)</a:t>
            </a:r>
          </a:p>
          <a:p>
            <a:r>
              <a:rPr lang="en-US" dirty="0" smtClean="0"/>
              <a:t>Southern Lake Ontario (2006 -2014)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 &amp; Study Period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31" y="2039816"/>
            <a:ext cx="7868138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6720" y="899497"/>
            <a:ext cx="8331200" cy="276885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and </a:t>
            </a:r>
            <a:r>
              <a:rPr lang="en-US" dirty="0"/>
              <a:t>cover classification maps 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Wetlands </a:t>
            </a:r>
            <a:r>
              <a:rPr lang="en-US" dirty="0"/>
              <a:t>extent change maps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series of wetland health and extent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30" y="2945423"/>
            <a:ext cx="2846708" cy="368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448" y="3613636"/>
            <a:ext cx="4917845" cy="30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21085" y="1888278"/>
            <a:ext cx="2560756" cy="1390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9782" y="3495843"/>
            <a:ext cx="2560756" cy="1395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83320"/>
            <a:ext cx="7138097" cy="662024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1637" y="1158869"/>
            <a:ext cx="2514600" cy="641356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21138" y="1160148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18702" y="1159953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142" y="1227628"/>
            <a:ext cx="252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Acquisition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393" y="1227627"/>
            <a:ext cx="2518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Processing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3874" y="1225296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Analysis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63" y="2029988"/>
            <a:ext cx="256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Georgian Bay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(July 1987)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 (June 2013)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 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134" y="5137552"/>
            <a:ext cx="2514600" cy="1504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8559" y="2055340"/>
            <a:ext cx="2514600" cy="854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8558" y="3559603"/>
            <a:ext cx="2514600" cy="996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8558" y="5136715"/>
            <a:ext cx="2514600" cy="1275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09324" y="1984248"/>
            <a:ext cx="2514600" cy="8718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27302" y="3529017"/>
            <a:ext cx="2514600" cy="9535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93874" y="5184473"/>
            <a:ext cx="2514600" cy="13160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134" y="5180782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1600" i="1" dirty="0" smtClean="0">
                <a:solidFill>
                  <a:srgbClr val="263577"/>
                </a:solidFill>
              </a:rPr>
              <a:t>In situ </a:t>
            </a:r>
            <a:r>
              <a:rPr lang="en-US" sz="1600" dirty="0" smtClean="0">
                <a:solidFill>
                  <a:srgbClr val="263577"/>
                </a:solidFill>
              </a:rPr>
              <a:t>water level gauges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912" y="214821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Top of Atmosphere Corrected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911" y="370478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Mosaicked Landsat Scenes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4369" y="512847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8146" y="207185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Training Site Selection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7302" y="356839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2783" y="538083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Validation and Accuracy Assessment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804779" y="1270793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02343" y="1271016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395416" y="3089179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403617" y="4677415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449585" y="291736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9456" y="973769"/>
            <a:ext cx="2697480" cy="578296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7441906" y="454459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261979" y="973769"/>
            <a:ext cx="5811683" cy="57829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895" y="3634275"/>
            <a:ext cx="277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Lake Ontario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(August 2007)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8(June 2014)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</a:t>
            </a:r>
            <a:endParaRPr lang="en-US" sz="1600" dirty="0">
              <a:solidFill>
                <a:srgbClr val="2635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21085" y="1888278"/>
            <a:ext cx="2560756" cy="1390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9782" y="3495843"/>
            <a:ext cx="2560756" cy="1395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83320"/>
            <a:ext cx="7138097" cy="662024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1637" y="1158869"/>
            <a:ext cx="2514600" cy="641356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21138" y="1160148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418702" y="1159953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142" y="1227628"/>
            <a:ext cx="252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Acquisition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393" y="1227627"/>
            <a:ext cx="2518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Processing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3874" y="1225296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Analysis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63" y="2029988"/>
            <a:ext cx="256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Georgian Bay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(July 1987)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 (June 2013)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 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134" y="5137552"/>
            <a:ext cx="2514600" cy="1504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8559" y="2055340"/>
            <a:ext cx="2514600" cy="854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8558" y="3559603"/>
            <a:ext cx="2514600" cy="996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8558" y="5136715"/>
            <a:ext cx="2514600" cy="1275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409324" y="1984248"/>
            <a:ext cx="2514600" cy="8718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27302" y="3529017"/>
            <a:ext cx="2514600" cy="9535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93874" y="5184473"/>
            <a:ext cx="2514600" cy="13160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134" y="5180782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1600" i="1" dirty="0" smtClean="0">
                <a:solidFill>
                  <a:srgbClr val="263577"/>
                </a:solidFill>
              </a:rPr>
              <a:t>In situ </a:t>
            </a:r>
            <a:r>
              <a:rPr lang="en-US" sz="1600" dirty="0" smtClean="0">
                <a:solidFill>
                  <a:srgbClr val="263577"/>
                </a:solidFill>
              </a:rPr>
              <a:t>water level gauges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912" y="214821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Top of Atmosphere Corrected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911" y="370478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Mosaicked Landsat Scenes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4369" y="512847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8146" y="207185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Training Site Selection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7302" y="356839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2783" y="538083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Validation and Accuracy Assessment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804779" y="1270793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902343" y="1271016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395416" y="3089179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403617" y="4677415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449585" y="291736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279043" y="991354"/>
            <a:ext cx="2581472" cy="578296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7441906" y="454459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895" y="3634275"/>
            <a:ext cx="277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Lake Ontario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(August 2007)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8(June 2014)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263" y="991354"/>
            <a:ext cx="2731093" cy="57829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92783" y="991354"/>
            <a:ext cx="2639387" cy="578296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21085" y="1888278"/>
            <a:ext cx="2560756" cy="1390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239782" y="3495843"/>
            <a:ext cx="2560756" cy="1395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1637" y="1158869"/>
            <a:ext cx="2514600" cy="641356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321138" y="1160148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142" y="1227628"/>
            <a:ext cx="25229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Acquisition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4393" y="1227627"/>
            <a:ext cx="2518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Processing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6134" y="5137552"/>
            <a:ext cx="2514600" cy="1504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8559" y="2055340"/>
            <a:ext cx="2514600" cy="8545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348558" y="3559603"/>
            <a:ext cx="2514600" cy="996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348558" y="5136715"/>
            <a:ext cx="2514600" cy="12758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6134" y="5180782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1600" i="1" dirty="0" smtClean="0">
                <a:solidFill>
                  <a:srgbClr val="263577"/>
                </a:solidFill>
              </a:rPr>
              <a:t>In situ </a:t>
            </a:r>
            <a:r>
              <a:rPr lang="en-US" sz="1600" dirty="0" smtClean="0">
                <a:solidFill>
                  <a:srgbClr val="263577"/>
                </a:solidFill>
              </a:rPr>
              <a:t>water level gauges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8912" y="2148216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Top of Atmosphere Corrected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78911" y="370478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Mosaicked Landsat Scenes</a:t>
            </a:r>
            <a:endParaRPr lang="en-US" sz="2000" b="1" dirty="0">
              <a:solidFill>
                <a:srgbClr val="263577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4369" y="5128477"/>
            <a:ext cx="251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2804779" y="1270793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4395416" y="3089179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4403617" y="4677415"/>
            <a:ext cx="365760" cy="36576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83320"/>
            <a:ext cx="7138097" cy="662024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18702" y="1159953"/>
            <a:ext cx="2514600" cy="64008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93874" y="1225296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Data Analysis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63" y="2029988"/>
            <a:ext cx="25644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Georgian Bay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(July 1987)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 (June 2013)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 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9324" y="1984248"/>
            <a:ext cx="2514600" cy="87185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27302" y="3529017"/>
            <a:ext cx="2514600" cy="9535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393874" y="5184473"/>
            <a:ext cx="2514600" cy="13160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448146" y="207185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Training Site Selection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7302" y="3568398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92783" y="5380837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63577"/>
                </a:solidFill>
              </a:rPr>
              <a:t>Validation and Accuracy Assessment</a:t>
            </a:r>
            <a:endParaRPr lang="en-US" b="1" dirty="0">
              <a:solidFill>
                <a:srgbClr val="263577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902343" y="1271016"/>
            <a:ext cx="457200" cy="45720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/>
          <p:cNvSpPr/>
          <p:nvPr/>
        </p:nvSpPr>
        <p:spPr>
          <a:xfrm>
            <a:off x="7449585" y="291736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72455" y="993731"/>
            <a:ext cx="2626367" cy="5782962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7441906" y="4544593"/>
            <a:ext cx="468191" cy="532793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5895" y="3634275"/>
            <a:ext cx="277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63577"/>
                </a:solidFill>
              </a:rPr>
              <a:t>Lake Ontario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5 (August 2007)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    Landsat 8(June 2014)</a:t>
            </a:r>
          </a:p>
          <a:p>
            <a:pPr algn="ctr"/>
            <a:r>
              <a:rPr lang="en-US" sz="1600" dirty="0" smtClean="0">
                <a:solidFill>
                  <a:srgbClr val="263577"/>
                </a:solidFill>
              </a:rPr>
              <a:t>ASTER DEM</a:t>
            </a:r>
            <a:endParaRPr lang="en-US" sz="1600" dirty="0">
              <a:solidFill>
                <a:srgbClr val="26357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098" y="1064685"/>
            <a:ext cx="5767178" cy="564105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2392336"/>
          </a:xfrm>
        </p:spPr>
        <p:txBody>
          <a:bodyPr/>
          <a:lstStyle/>
          <a:p>
            <a:r>
              <a:rPr lang="en-US" dirty="0" smtClean="0"/>
              <a:t>TBD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133350"/>
            <a:ext cx="7708900" cy="711994"/>
          </a:xfrm>
        </p:spPr>
        <p:txBody>
          <a:bodyPr>
            <a:noAutofit/>
          </a:bodyPr>
          <a:lstStyle/>
          <a:p>
            <a:r>
              <a:rPr lang="en-US" dirty="0" smtClean="0"/>
              <a:t>Results: Classified Maps Georgian Bay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764" y="1125415"/>
            <a:ext cx="4291890" cy="5554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74" y="1125415"/>
            <a:ext cx="4291890" cy="5554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074738"/>
            <a:ext cx="423949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Wetland vs Non-Wetland Maps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890" y="1074738"/>
            <a:ext cx="4239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22013"/>
            <a:ext cx="7705213" cy="7891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Results: Wetlands</a:t>
            </a:r>
            <a:r>
              <a:rPr lang="en-US" dirty="0" smtClean="0"/>
              <a:t> Extent Change Maps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999" y="1028699"/>
            <a:ext cx="4368578" cy="56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Link between </a:t>
            </a:r>
            <a:r>
              <a:rPr lang="en-US" dirty="0"/>
              <a:t>terrestrial and aquatic </a:t>
            </a:r>
            <a:r>
              <a:rPr lang="en-US" dirty="0" smtClean="0"/>
              <a:t>ecosystems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Wetland </a:t>
            </a:r>
            <a:r>
              <a:rPr lang="en-US" dirty="0"/>
              <a:t>extent </a:t>
            </a:r>
            <a:r>
              <a:rPr lang="en-US" dirty="0" smtClean="0"/>
              <a:t>decreased </a:t>
            </a:r>
            <a:r>
              <a:rPr lang="en-US" dirty="0"/>
              <a:t>up to 90%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Ecological and economic benefits: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Ground water recharge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Biological diversity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862" y="6413955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165" y="3077308"/>
            <a:ext cx="4227497" cy="355209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138854"/>
            <a:ext cx="8331200" cy="3472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4481" y="6380983"/>
            <a:ext cx="29431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Photo by Neal Herbert, Creative Commons by 2.0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2392336"/>
          </a:xfrm>
        </p:spPr>
        <p:txBody>
          <a:bodyPr/>
          <a:lstStyle/>
          <a:p>
            <a:r>
              <a:rPr lang="en-US" dirty="0" smtClean="0"/>
              <a:t>Georgian Bay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Accuracy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2392336"/>
          </a:xfrm>
        </p:spPr>
        <p:txBody>
          <a:bodyPr/>
          <a:lstStyle/>
          <a:p>
            <a:r>
              <a:rPr lang="en-US" dirty="0" smtClean="0"/>
              <a:t>TBD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374" y="161925"/>
            <a:ext cx="7138097" cy="810010"/>
          </a:xfrm>
        </p:spPr>
        <p:txBody>
          <a:bodyPr>
            <a:noAutofit/>
          </a:bodyPr>
          <a:lstStyle/>
          <a:p>
            <a:r>
              <a:rPr lang="en-US" dirty="0" smtClean="0"/>
              <a:t>Results: Classified Maps Southern Lake Ontario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755" y="2294792"/>
            <a:ext cx="7675684" cy="4317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354" y="971935"/>
            <a:ext cx="6928338" cy="3455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45423" y="4781239"/>
            <a:ext cx="19343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August 2014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1354" y="4369776"/>
            <a:ext cx="63216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4500" y="2685608"/>
            <a:ext cx="262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October 2007</a:t>
            </a:r>
            <a:endParaRPr lang="en-US" b="1" dirty="0"/>
          </a:p>
        </p:txBody>
      </p:sp>
      <p:sp>
        <p:nvSpPr>
          <p:cNvPr id="10" name="Freeform 9"/>
          <p:cNvSpPr/>
          <p:nvPr/>
        </p:nvSpPr>
        <p:spPr>
          <a:xfrm>
            <a:off x="4440115" y="3270738"/>
            <a:ext cx="2954216" cy="1362808"/>
          </a:xfrm>
          <a:custGeom>
            <a:avLst/>
            <a:gdLst>
              <a:gd name="connsiteX0" fmla="*/ 0 w 2954216"/>
              <a:gd name="connsiteY0" fmla="*/ 800100 h 1362808"/>
              <a:gd name="connsiteX1" fmla="*/ 114300 w 2954216"/>
              <a:gd name="connsiteY1" fmla="*/ 1362808 h 1362808"/>
              <a:gd name="connsiteX2" fmla="*/ 2954216 w 2954216"/>
              <a:gd name="connsiteY2" fmla="*/ 1151793 h 1362808"/>
              <a:gd name="connsiteX3" fmla="*/ 1890347 w 2954216"/>
              <a:gd name="connsiteY3" fmla="*/ 0 h 1362808"/>
              <a:gd name="connsiteX4" fmla="*/ 1169377 w 2954216"/>
              <a:gd name="connsiteY4" fmla="*/ 281354 h 1362808"/>
              <a:gd name="connsiteX5" fmla="*/ 0 w 2954216"/>
              <a:gd name="connsiteY5" fmla="*/ 800100 h 136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216" h="1362808">
                <a:moveTo>
                  <a:pt x="0" y="800100"/>
                </a:moveTo>
                <a:lnTo>
                  <a:pt x="114300" y="1362808"/>
                </a:lnTo>
                <a:lnTo>
                  <a:pt x="2954216" y="1151793"/>
                </a:lnTo>
                <a:lnTo>
                  <a:pt x="1890347" y="0"/>
                </a:lnTo>
                <a:lnTo>
                  <a:pt x="1169377" y="281354"/>
                </a:lnTo>
                <a:lnTo>
                  <a:pt x="0" y="800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7026" y="3340100"/>
            <a:ext cx="5393197" cy="33480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Wetland vs Non-Wetland Maps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88233" y="1054100"/>
            <a:ext cx="522756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2392336"/>
          </a:xfrm>
        </p:spPr>
        <p:txBody>
          <a:bodyPr/>
          <a:lstStyle/>
          <a:p>
            <a:r>
              <a:rPr lang="en-US" dirty="0" smtClean="0"/>
              <a:t>Southern Lake Ontario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400" y="80084"/>
            <a:ext cx="8118475" cy="789152"/>
          </a:xfrm>
        </p:spPr>
        <p:txBody>
          <a:bodyPr>
            <a:noAutofit/>
          </a:bodyPr>
          <a:lstStyle/>
          <a:p>
            <a:r>
              <a:rPr lang="en-US" dirty="0" smtClean="0"/>
              <a:t>Results: Wetlands Extent Change Maps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993531"/>
            <a:ext cx="8875059" cy="575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2392336"/>
          </a:xfrm>
        </p:spPr>
        <p:txBody>
          <a:bodyPr/>
          <a:lstStyle/>
          <a:p>
            <a:r>
              <a:rPr lang="en-US" dirty="0" smtClean="0"/>
              <a:t>Southern Lake Ontario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Accuracy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185" y="1139825"/>
            <a:ext cx="4093368" cy="5457825"/>
          </a:xfr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hermal band + DEM </a:t>
            </a:r>
            <a:r>
              <a:rPr lang="en-US" sz="2000" dirty="0"/>
              <a:t>+</a:t>
            </a:r>
            <a:r>
              <a:rPr lang="en-US" sz="2000" dirty="0" smtClean="0"/>
              <a:t> slope </a:t>
            </a:r>
            <a:endParaRPr lang="en-US" sz="2000" dirty="0"/>
          </a:p>
          <a:p>
            <a:pPr lvl="1"/>
            <a:r>
              <a:rPr lang="en-US" sz="1600" dirty="0" smtClean="0"/>
              <a:t> reduced random forest error rate ~ 2%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Georgian Bay: 1987-2014</a:t>
            </a:r>
          </a:p>
          <a:p>
            <a:pPr lvl="1"/>
            <a:r>
              <a:rPr lang="en-US" sz="1600" dirty="0" smtClean="0"/>
              <a:t>4% Wetland Loss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000" dirty="0" smtClean="0"/>
              <a:t>Southern Lake Ontario:  2007-2014</a:t>
            </a:r>
          </a:p>
          <a:p>
            <a:pPr lvl="1"/>
            <a:r>
              <a:rPr lang="en-US" sz="1600" dirty="0"/>
              <a:t>Negligible change in </a:t>
            </a:r>
            <a:r>
              <a:rPr lang="en-US" sz="1600" dirty="0" smtClean="0"/>
              <a:t>wetlands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4900" y="1139482"/>
            <a:ext cx="3828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Photo by Miriam Harris, First Landing State Park, Virginia Beach, VA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4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125415"/>
            <a:ext cx="8331200" cy="5486400"/>
          </a:xfrm>
        </p:spPr>
        <p:txBody>
          <a:bodyPr/>
          <a:lstStyle/>
          <a:p>
            <a:r>
              <a:rPr lang="en-US" dirty="0" smtClean="0"/>
              <a:t>Cost effective methodology for creating classified land cover and wetland extent change maps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Accuracy assessment in progress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3"/>
          <a:stretch/>
        </p:blipFill>
        <p:spPr>
          <a:xfrm>
            <a:off x="480157" y="3180726"/>
            <a:ext cx="8183685" cy="3431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3781" y="6380983"/>
            <a:ext cx="31300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Photo by </a:t>
            </a:r>
            <a:r>
              <a:rPr lang="en-US" sz="900" dirty="0" err="1" smtClean="0">
                <a:solidFill>
                  <a:schemeClr val="bg1"/>
                </a:solidFill>
              </a:rPr>
              <a:t>Idamis</a:t>
            </a:r>
            <a:r>
              <a:rPr lang="en-US" sz="900" dirty="0" smtClean="0">
                <a:solidFill>
                  <a:schemeClr val="bg1"/>
                </a:solidFill>
              </a:rPr>
              <a:t> del Valle Martinez, Williamsburg, VA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1902" y="1155722"/>
            <a:ext cx="8850554" cy="26094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More cost effective methodology for land classification maps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Facilitate comparison of wetlands extent over time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Insights on impact of climate change to wetlands health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Research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052" y="5900521"/>
            <a:ext cx="563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by Miriam Harris, First Landing State Park, Virginia Beach, VA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626" y="3342458"/>
            <a:ext cx="4109979" cy="29807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7578" y="6091756"/>
            <a:ext cx="38415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Photo by Miriam Harris, First Landing State Park, Virginia Beach, VA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3342458"/>
            <a:ext cx="3974376" cy="298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2618551"/>
            <a:ext cx="8408952" cy="4025988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550" y="1018676"/>
            <a:ext cx="8331200" cy="5486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Expand geographic scope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Refine methodology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/>
              <a:t>Create educational aids based on study results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7450" y="6429095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067750"/>
            <a:ext cx="8331200" cy="56296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en-US" sz="1900" b="1" dirty="0"/>
              <a:t>Dr. Kenton Ross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/>
              <a:t>NASA DEVELOP National Program- Science </a:t>
            </a:r>
            <a:r>
              <a:rPr lang="en-US" sz="1900" dirty="0" smtClean="0"/>
              <a:t>Advisor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endParaRPr lang="en-US" sz="1900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/>
              <a:t>James Favors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/>
              <a:t>NASA DEVELOP National Program- International Lead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 smtClean="0"/>
              <a:t>David </a:t>
            </a:r>
            <a:r>
              <a:rPr lang="en-US" sz="1900" b="1" dirty="0" err="1" smtClean="0"/>
              <a:t>Ullrich</a:t>
            </a:r>
            <a:endParaRPr lang="en-US" sz="1900" b="1" dirty="0" smtClean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 smtClean="0"/>
              <a:t>Great </a:t>
            </a:r>
            <a:r>
              <a:rPr lang="en-US" sz="1900" dirty="0"/>
              <a:t>Lakes and St. Lawrence Cities Initiative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/>
              <a:t>David </a:t>
            </a:r>
            <a:r>
              <a:rPr lang="en-US" sz="1900" b="1" dirty="0" err="1"/>
              <a:t>Sweetnam</a:t>
            </a:r>
            <a:endParaRPr lang="en-US" sz="1900" b="1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/>
              <a:t>Georgian Bay </a:t>
            </a:r>
            <a:r>
              <a:rPr lang="en-US" sz="1900" dirty="0" smtClean="0"/>
              <a:t>Forever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endParaRPr lang="en-US" sz="1900" dirty="0" smtClean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 smtClean="0"/>
              <a:t>Mike Robertson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/>
              <a:t>Ontario Ministry of Natural Resources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900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/>
              <a:t>Nathan Owen </a:t>
            </a:r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dirty="0"/>
              <a:t>NASA DEVELOP - Langley Center Lead </a:t>
            </a:r>
            <a:endParaRPr lang="en-US" sz="1900" dirty="0" smtClean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endParaRPr lang="en-US" sz="1900" dirty="0"/>
          </a:p>
          <a:p>
            <a:pPr marL="0" indent="0" algn="ctr">
              <a:lnSpc>
                <a:spcPct val="70000"/>
              </a:lnSpc>
              <a:spcBef>
                <a:spcPts val="400"/>
              </a:spcBef>
              <a:buNone/>
            </a:pPr>
            <a:r>
              <a:rPr lang="en-US" sz="1900" b="1" dirty="0" smtClean="0"/>
              <a:t>Fall 2014 Great Lakes Climate I</a:t>
            </a:r>
            <a:endParaRPr lang="en-US" sz="1900" b="1" dirty="0"/>
          </a:p>
          <a:p>
            <a:pPr algn="ctr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2991" y="6046237"/>
            <a:ext cx="7016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This material is based upon work supported by NASA through contract NNL11AA00B and cooperative agreement NNX14AB60A.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Link between </a:t>
            </a:r>
            <a:r>
              <a:rPr lang="en-US" dirty="0"/>
              <a:t>terrestrial and aquatic </a:t>
            </a:r>
            <a:r>
              <a:rPr lang="en-US" dirty="0" smtClean="0"/>
              <a:t>ecosystems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Wetland </a:t>
            </a:r>
            <a:r>
              <a:rPr lang="en-US" dirty="0"/>
              <a:t>extent </a:t>
            </a:r>
            <a:r>
              <a:rPr lang="en-US" dirty="0" smtClean="0"/>
              <a:t>decreased </a:t>
            </a:r>
            <a:r>
              <a:rPr lang="en-US" dirty="0"/>
              <a:t>up to 90%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Ecological and economic benefits: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Ground water recharge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Biological diversity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862" y="6413955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165" y="3569677"/>
            <a:ext cx="4227497" cy="305972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68" y="3165229"/>
            <a:ext cx="4713074" cy="35348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5631" y="6453813"/>
            <a:ext cx="37279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by Miriam Harris, Amelia Island, FL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800" dirty="0"/>
              <a:t>Assel, R. A., F. H. Quinn, and C. E. </a:t>
            </a:r>
            <a:r>
              <a:rPr lang="en-US" sz="800" dirty="0" err="1"/>
              <a:t>Sellinger</a:t>
            </a:r>
            <a:r>
              <a:rPr lang="en-US" sz="800" dirty="0"/>
              <a:t> (2004), </a:t>
            </a:r>
            <a:r>
              <a:rPr lang="en-US" sz="800" dirty="0" err="1"/>
              <a:t>Hydroclimatic</a:t>
            </a:r>
            <a:r>
              <a:rPr lang="en-US" sz="800" dirty="0"/>
              <a:t> factors of the recent record drop in Laurentian Great Lakes water levels. Bull. Amer. Meteor. Soc., 85, 1143-1151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Breiman</a:t>
            </a:r>
            <a:r>
              <a:rPr lang="en-US" sz="800" dirty="0"/>
              <a:t>, L. (2001), Random forests.  Mach. Learn., 45, 5-32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Bardecki</a:t>
            </a:r>
            <a:r>
              <a:rPr lang="en-US" sz="800" dirty="0"/>
              <a:t>, M. J. (1991), Wetlands and climate change: a speculative review.  Can. Water </a:t>
            </a:r>
            <a:r>
              <a:rPr lang="en-US" sz="800" dirty="0" err="1"/>
              <a:t>Resour</a:t>
            </a:r>
            <a:r>
              <a:rPr lang="en-US" sz="800" dirty="0"/>
              <a:t>. J., 16, 9-22. </a:t>
            </a: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Canada </a:t>
            </a:r>
            <a:r>
              <a:rPr lang="en-US" sz="800" dirty="0"/>
              <a:t>Department of Fisheries and Oceans (2014), Historical monthly and yearly mean water level graphs 1918-2013 [Available online at http://waterlevels.gc.ca/C&amp;A/netgraphs-eng.html]. </a:t>
            </a:r>
          </a:p>
          <a:p>
            <a:pPr marL="0" indent="0">
              <a:buNone/>
            </a:pPr>
            <a:r>
              <a:rPr lang="en-US" sz="800" dirty="0"/>
              <a:t>Chow-Fraser, P. (1998), A conceptual ecological model to aid restoration of </a:t>
            </a:r>
            <a:r>
              <a:rPr lang="en-US" sz="800" dirty="0" err="1"/>
              <a:t>Cootes</a:t>
            </a:r>
            <a:r>
              <a:rPr lang="en-US" sz="800" dirty="0"/>
              <a:t> Paradise Marsh, a degraded coastal wetland of Lake Ontario, Canada. </a:t>
            </a:r>
            <a:r>
              <a:rPr lang="en-US" sz="800" dirty="0" err="1"/>
              <a:t>Wetl</a:t>
            </a:r>
            <a:r>
              <a:rPr lang="en-US" sz="800" dirty="0"/>
              <a:t>. Ecol. </a:t>
            </a:r>
            <a:r>
              <a:rPr lang="en-US" sz="800" dirty="0" err="1"/>
              <a:t>Manag</a:t>
            </a:r>
            <a:r>
              <a:rPr lang="en-US" sz="800" dirty="0"/>
              <a:t>. , 6, 43-57.</a:t>
            </a:r>
          </a:p>
          <a:p>
            <a:pPr marL="0" indent="0">
              <a:buNone/>
            </a:pPr>
            <a:r>
              <a:rPr lang="en-US" sz="800" dirty="0" smtClean="0"/>
              <a:t>Chow-Fraser</a:t>
            </a:r>
            <a:r>
              <a:rPr lang="en-US" sz="800" dirty="0"/>
              <a:t>, P., V. </a:t>
            </a:r>
            <a:r>
              <a:rPr lang="en-US" sz="800" dirty="0" err="1"/>
              <a:t>Lougheed</a:t>
            </a:r>
            <a:r>
              <a:rPr lang="en-US" sz="800" dirty="0"/>
              <a:t>, V. Le </a:t>
            </a:r>
            <a:r>
              <a:rPr lang="en-US" sz="800" dirty="0" err="1"/>
              <a:t>Thiec</a:t>
            </a:r>
            <a:r>
              <a:rPr lang="en-US" sz="800" dirty="0"/>
              <a:t>, B. </a:t>
            </a:r>
            <a:r>
              <a:rPr lang="en-US" sz="800" dirty="0" err="1"/>
              <a:t>Crosbie</a:t>
            </a:r>
            <a:r>
              <a:rPr lang="en-US" sz="800" dirty="0"/>
              <a:t>, L. </a:t>
            </a:r>
            <a:r>
              <a:rPr lang="en-US" sz="800" dirty="0" err="1"/>
              <a:t>Simser</a:t>
            </a:r>
            <a:r>
              <a:rPr lang="en-US" sz="800" dirty="0"/>
              <a:t>, and J. Lord (1998). Long-term response of the biotic community to fluctuating water levels and changes in water quality in </a:t>
            </a:r>
            <a:r>
              <a:rPr lang="en-US" sz="800" dirty="0" err="1"/>
              <a:t>Cootes</a:t>
            </a:r>
            <a:r>
              <a:rPr lang="en-US" sz="800" dirty="0"/>
              <a:t> Paradise Marsh, a degraded coastal wetland of Lake Ontario. </a:t>
            </a:r>
            <a:r>
              <a:rPr lang="en-US" sz="800" dirty="0" err="1"/>
              <a:t>Wetl</a:t>
            </a:r>
            <a:r>
              <a:rPr lang="en-US" sz="800" dirty="0"/>
              <a:t>. Ecol. </a:t>
            </a:r>
            <a:r>
              <a:rPr lang="en-US" sz="800" dirty="0" err="1"/>
              <a:t>Manag</a:t>
            </a:r>
            <a:r>
              <a:rPr lang="en-US" sz="800" dirty="0"/>
              <a:t>., 6, 19-42.</a:t>
            </a:r>
          </a:p>
          <a:p>
            <a:pPr marL="0" indent="0">
              <a:buNone/>
            </a:pPr>
            <a:r>
              <a:rPr lang="en-US" sz="800" dirty="0" err="1" smtClean="0"/>
              <a:t>Cvetkovic</a:t>
            </a:r>
            <a:r>
              <a:rPr lang="en-US" sz="800" dirty="0"/>
              <a:t>, M., and P. Chow-Fraser (2011), Use of ecological indicators to assess the quality of Great Lakes coastal wetlands. Ecol. Indic., 11, 1609-1622.</a:t>
            </a:r>
          </a:p>
          <a:p>
            <a:pPr marL="0" indent="0">
              <a:buNone/>
            </a:pPr>
            <a:r>
              <a:rPr lang="en-US" sz="800" dirty="0"/>
              <a:t>Herdendorf, C.E. (2004), Morphometric factors in the formation of Great Lakes coastal wetlands.  </a:t>
            </a:r>
            <a:r>
              <a:rPr lang="en-US" sz="800" dirty="0" err="1"/>
              <a:t>Aquat</a:t>
            </a:r>
            <a:r>
              <a:rPr lang="en-US" sz="800" dirty="0"/>
              <a:t>. </a:t>
            </a:r>
            <a:r>
              <a:rPr lang="en-US" sz="800" dirty="0" err="1"/>
              <a:t>Ecosyst</a:t>
            </a:r>
            <a:r>
              <a:rPr lang="en-US" sz="800" dirty="0"/>
              <a:t>. Health &amp; Manage., 7, 179-197.</a:t>
            </a:r>
          </a:p>
          <a:p>
            <a:pPr marL="0" indent="0">
              <a:buNone/>
            </a:pPr>
            <a:r>
              <a:rPr lang="en-US" sz="800" dirty="0" err="1"/>
              <a:t>Keddy</a:t>
            </a:r>
            <a:r>
              <a:rPr lang="en-US" sz="800" dirty="0"/>
              <a:t> PA, and AA. </a:t>
            </a:r>
            <a:r>
              <a:rPr lang="en-US" sz="800" dirty="0" err="1"/>
              <a:t>Reznicek</a:t>
            </a:r>
            <a:r>
              <a:rPr lang="en-US" sz="800" dirty="0"/>
              <a:t> (1986), Great lakes vegetation dynamics: the role of fluctuating water levels and buried seeds. J. Gt. Lakes Res.,12, 25-36.</a:t>
            </a:r>
          </a:p>
          <a:p>
            <a:pPr marL="0" indent="0">
              <a:buNone/>
            </a:pPr>
            <a:r>
              <a:rPr lang="en-US" sz="800" dirty="0"/>
              <a:t>Li J., and W. Chen (2005), A rule-based method for mapping Canada’s wetlands using optical, radar and DEM data.  Int. J. Remote. Sens. 26, 5051-5069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Mcleod</a:t>
            </a:r>
            <a:r>
              <a:rPr lang="en-US" sz="800" dirty="0"/>
              <a:t>, E., G.L. </a:t>
            </a:r>
            <a:r>
              <a:rPr lang="en-US" sz="800" dirty="0" err="1"/>
              <a:t>Chmura</a:t>
            </a:r>
            <a:r>
              <a:rPr lang="en-US" sz="800" dirty="0"/>
              <a:t>, S. Bouillon, R. </a:t>
            </a:r>
            <a:r>
              <a:rPr lang="en-US" sz="800" dirty="0" err="1"/>
              <a:t>Salm</a:t>
            </a:r>
            <a:r>
              <a:rPr lang="en-US" sz="800" dirty="0"/>
              <a:t>, M. Bjork, C.M. Duarte, C.E. Lovelock, W.H. Schlesinger, and B.R. Silliman (2011),  A blueprint for blue carbon:  toward an improved understanding of the role of vegetated coastal habitats in sequestering CO2.  Front. Ecol. Environ., 9, 552-560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Midwood</a:t>
            </a:r>
            <a:r>
              <a:rPr lang="en-US" sz="800" dirty="0"/>
              <a:t>, J., D. </a:t>
            </a:r>
            <a:r>
              <a:rPr lang="en-US" sz="800" dirty="0" err="1"/>
              <a:t>Rokitnicki-Wojcik</a:t>
            </a:r>
            <a:r>
              <a:rPr lang="en-US" sz="800" dirty="0"/>
              <a:t>, and P. Chow-Fraser (2012), Development of an inventory of coastal wetlands for eastern Georgian Bay, Lake Huron.  ISRN Ecology 2012, 1-13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Mortsch</a:t>
            </a:r>
            <a:r>
              <a:rPr lang="en-US" sz="800" dirty="0"/>
              <a:t>, L.D. (1998), Assessing the impact of climate change on The Great lakes shoreline wetlands. Climatic Change, 40, 391-416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——, and F.H. Quinn (1996), Climate change scenarios for Great Lakes Basin ecosystem studies. </a:t>
            </a:r>
            <a:r>
              <a:rPr lang="en-US" sz="800" dirty="0" err="1"/>
              <a:t>Limnol</a:t>
            </a:r>
            <a:r>
              <a:rPr lang="en-US" sz="800" dirty="0"/>
              <a:t>. </a:t>
            </a:r>
            <a:r>
              <a:rPr lang="en-US" sz="800" dirty="0" err="1"/>
              <a:t>Oceanogr</a:t>
            </a:r>
            <a:r>
              <a:rPr lang="en-US" sz="800" dirty="0"/>
              <a:t>., 41, 903-911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——, H. </a:t>
            </a:r>
            <a:r>
              <a:rPr lang="en-US" sz="800" dirty="0" err="1"/>
              <a:t>Hengeveld</a:t>
            </a:r>
            <a:r>
              <a:rPr lang="en-US" sz="800" dirty="0"/>
              <a:t>, M. Lister, L. Wenger, B. Lofgren, F. Quinn, and M. </a:t>
            </a:r>
            <a:r>
              <a:rPr lang="en-US" sz="800" dirty="0" err="1"/>
              <a:t>Slivitzky</a:t>
            </a:r>
            <a:r>
              <a:rPr lang="en-US" sz="800" dirty="0"/>
              <a:t> (2000), Climate change impacts on the hydrology of the Great Lakes-St. Lawrence system. Can. Water </a:t>
            </a:r>
            <a:r>
              <a:rPr lang="en-US" sz="800" dirty="0" err="1"/>
              <a:t>Resour</a:t>
            </a:r>
            <a:r>
              <a:rPr lang="en-US" sz="800" dirty="0"/>
              <a:t>. J., 25, 153-179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Sellinger</a:t>
            </a:r>
            <a:r>
              <a:rPr lang="en-US" sz="800" dirty="0"/>
              <a:t>, C.E., C.A. Stow, E.C </a:t>
            </a:r>
            <a:r>
              <a:rPr lang="en-US" sz="800" dirty="0" err="1"/>
              <a:t>Lamon</a:t>
            </a:r>
            <a:r>
              <a:rPr lang="en-US" sz="800" dirty="0"/>
              <a:t>, and S.S. Qian (2008), Recent water level declines in the Lake Michigan-Huron System. Environ. Sci. Technol., 42, 367-373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Whillans</a:t>
            </a:r>
            <a:r>
              <a:rPr lang="en-US" sz="800" dirty="0"/>
              <a:t>, T. (1982), Changes in marsh area along the Canadian shore of Lake Ontario. J. Gt. Lakes Res., 8, 570-577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 err="1"/>
              <a:t>Whillans</a:t>
            </a:r>
            <a:r>
              <a:rPr lang="en-US" sz="800" dirty="0"/>
              <a:t>, T. (1996), Historic and comparative perspectives on rehabilitation of marshes as habitat for fish in the lower Great Lakes basin. Can. J. Fish. </a:t>
            </a:r>
            <a:r>
              <a:rPr lang="en-US" sz="800" dirty="0" err="1"/>
              <a:t>Aquat</a:t>
            </a:r>
            <a:r>
              <a:rPr lang="en-US" sz="800" dirty="0"/>
              <a:t>. Sci., 53, 58-66</a:t>
            </a:r>
            <a:r>
              <a:rPr lang="en-US" sz="800" dirty="0" smtClean="0"/>
              <a:t>.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Wilcox, D. A. and Y. </a:t>
            </a:r>
            <a:r>
              <a:rPr lang="en-US" sz="800" dirty="0" err="1"/>
              <a:t>Xie</a:t>
            </a:r>
            <a:r>
              <a:rPr lang="en-US" sz="800" dirty="0"/>
              <a:t>, (2007), Predicting wetland plant community responses to proposed water-level-regulation plans for Lake Ontario: GIS-based modeling. J. Gt. Lakes Res., 33, 751-773.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Link between </a:t>
            </a:r>
            <a:r>
              <a:rPr lang="en-US" dirty="0"/>
              <a:t>terrestrial and aquatic </a:t>
            </a:r>
            <a:r>
              <a:rPr lang="en-US" dirty="0" smtClean="0"/>
              <a:t>ecosystems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Wetland </a:t>
            </a:r>
            <a:r>
              <a:rPr lang="en-US" dirty="0"/>
              <a:t>extent </a:t>
            </a:r>
            <a:r>
              <a:rPr lang="en-US" dirty="0" smtClean="0"/>
              <a:t>decreased </a:t>
            </a:r>
            <a:r>
              <a:rPr lang="en-US" dirty="0"/>
              <a:t>up to 90%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Ecological and economic benefits: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Ground water recharge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Biological diversity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862" y="6413955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165" y="4141177"/>
            <a:ext cx="4227497" cy="248822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239" y="3138853"/>
            <a:ext cx="4736519" cy="3552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1615" y="6445021"/>
            <a:ext cx="4095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 by Miriam Harris, Amelia Island, FL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Link between </a:t>
            </a:r>
            <a:r>
              <a:rPr lang="en-US" dirty="0"/>
              <a:t>terrestrial and aquatic </a:t>
            </a:r>
            <a:r>
              <a:rPr lang="en-US" dirty="0" smtClean="0"/>
              <a:t>ecosystems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Wetland </a:t>
            </a:r>
            <a:r>
              <a:rPr lang="en-US" dirty="0"/>
              <a:t>extent </a:t>
            </a:r>
            <a:r>
              <a:rPr lang="en-US" dirty="0" smtClean="0"/>
              <a:t>decreased </a:t>
            </a:r>
            <a:r>
              <a:rPr lang="en-US" dirty="0"/>
              <a:t>up to 90%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Ecological and economic benefits: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Ground water recharge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Biological diversity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862" y="6413955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165" y="4677507"/>
            <a:ext cx="4227497" cy="195189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435" y="3675185"/>
            <a:ext cx="4620758" cy="2846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9448" y="6315025"/>
            <a:ext cx="4202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 by  Miriam Harris, Sandy Bottom State Park, Hampton, </a:t>
            </a:r>
            <a:r>
              <a:rPr lang="en-US" sz="800" dirty="0" smtClean="0">
                <a:solidFill>
                  <a:schemeClr val="bg1"/>
                </a:solidFill>
              </a:rPr>
              <a:t>VA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Link between </a:t>
            </a:r>
            <a:r>
              <a:rPr lang="en-US" dirty="0"/>
              <a:t>terrestrial and aquatic </a:t>
            </a:r>
            <a:r>
              <a:rPr lang="en-US" dirty="0" smtClean="0"/>
              <a:t>ecosystems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Wetland </a:t>
            </a:r>
            <a:r>
              <a:rPr lang="en-US" dirty="0"/>
              <a:t>extent </a:t>
            </a:r>
            <a:r>
              <a:rPr lang="en-US" dirty="0" smtClean="0"/>
              <a:t>decreased </a:t>
            </a:r>
            <a:r>
              <a:rPr lang="en-US" dirty="0"/>
              <a:t>up to 90%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Ecological and economic benefits: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Filtration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Ground water recharge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Biological diversity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Tourism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Wetlands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516" y="6396371"/>
            <a:ext cx="33779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 Miriam Harris, Sandy Bottom State Park, Hampton, VA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307" y="3130061"/>
            <a:ext cx="4642339" cy="3481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43415" y="6242483"/>
            <a:ext cx="370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Photo by </a:t>
            </a:r>
            <a:r>
              <a:rPr lang="en-US" sz="900" dirty="0" err="1" smtClean="0">
                <a:solidFill>
                  <a:schemeClr val="bg1"/>
                </a:solidFill>
              </a:rPr>
              <a:t>Idamis</a:t>
            </a:r>
            <a:r>
              <a:rPr lang="en-US" sz="900" dirty="0" smtClean="0">
                <a:solidFill>
                  <a:schemeClr val="bg1"/>
                </a:solidFill>
              </a:rPr>
              <a:t> del Valle Martinez, First Landing State Park, Virginia Beach, VA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Largest source of fresh water </a:t>
            </a:r>
          </a:p>
          <a:p>
            <a:r>
              <a:rPr lang="en-US" sz="2000" dirty="0" smtClean="0"/>
              <a:t>Wetlands cover </a:t>
            </a:r>
            <a:r>
              <a:rPr lang="en-US" sz="2000" dirty="0"/>
              <a:t>an area of 1700 km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Lakes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97619" y="2017109"/>
            <a:ext cx="7983673" cy="4594706"/>
            <a:chOff x="1740619" y="2702909"/>
            <a:chExt cx="5191125" cy="3993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0619" y="2702909"/>
              <a:ext cx="5191125" cy="399317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7452900">
              <a:off x="2875314" y="5054549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Lake Michigan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906382">
              <a:off x="4433167" y="4680013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Lake Huron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959">
              <a:off x="2714865" y="3378149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Lake Superior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917143">
              <a:off x="5738365" y="5193764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Lake Ontario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0433249">
              <a:off x="4791467" y="5815796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Lake Erie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803454">
              <a:off x="4856092" y="4533691"/>
              <a:ext cx="9805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>
                  <a:solidFill>
                    <a:schemeClr val="bg1"/>
                  </a:solidFill>
                </a:rPr>
                <a:t>Georgian Bay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33443" y="6377006"/>
            <a:ext cx="36041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Photo by </a:t>
            </a:r>
            <a:r>
              <a:rPr lang="en-US" sz="800" dirty="0">
                <a:solidFill>
                  <a:schemeClr val="bg1"/>
                </a:solidFill>
              </a:rPr>
              <a:t>Jeff Schmaltz, MODIS Rapid Response Team, NASA/GSFC</a:t>
            </a:r>
          </a:p>
        </p:txBody>
      </p:sp>
    </p:spTree>
    <p:extLst>
      <p:ext uri="{BB962C8B-B14F-4D97-AF65-F5344CB8AC3E}">
        <p14:creationId xmlns:p14="http://schemas.microsoft.com/office/powerpoint/2010/main" val="4602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Fluctuations due to climate variability </a:t>
            </a:r>
          </a:p>
          <a:p>
            <a:pPr lvl="1">
              <a:spcAft>
                <a:spcPts val="1200"/>
              </a:spcAft>
            </a:pPr>
            <a:r>
              <a:rPr lang="en-US" sz="2200" dirty="0"/>
              <a:t>V</a:t>
            </a:r>
            <a:r>
              <a:rPr lang="en-US" sz="2200" dirty="0" smtClean="0"/>
              <a:t>egetation adapts to these changes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Levels in the Great Lakes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400" y="2622620"/>
            <a:ext cx="843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Water Levels in Parry Sound, Georgian Bay, Ontario, CA</a:t>
            </a:r>
            <a:endParaRPr lang="en-US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21562"/>
              </p:ext>
            </p:extLst>
          </p:nvPr>
        </p:nvGraphicFramePr>
        <p:xfrm>
          <a:off x="130629" y="2023354"/>
          <a:ext cx="8633543" cy="4610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Fluctuations less variable in Lake Ontario 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/>
              <a:t>Water levels regulated</a:t>
            </a:r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Levels in the Great Lakes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3216" y="2544805"/>
            <a:ext cx="843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Water Levels in Lake Ontario (US/Canada)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3098685"/>
            <a:ext cx="8862646" cy="35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3337</TotalTime>
  <Words>1835</Words>
  <Application>Microsoft Office PowerPoint</Application>
  <PresentationFormat>On-screen Show (4:3)</PresentationFormat>
  <Paragraphs>264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Helvetica Neue LT Std 65 Medium</vt:lpstr>
      <vt:lpstr>Webdings</vt:lpstr>
      <vt:lpstr>office theme</vt:lpstr>
      <vt:lpstr>Great Lakes Climate II</vt:lpstr>
      <vt:lpstr>Wetlands</vt:lpstr>
      <vt:lpstr>Wetlands</vt:lpstr>
      <vt:lpstr>Wetlands</vt:lpstr>
      <vt:lpstr>Wetlands</vt:lpstr>
      <vt:lpstr>Wetlands</vt:lpstr>
      <vt:lpstr>Great Lakes</vt:lpstr>
      <vt:lpstr>Water Levels in the Great Lakes</vt:lpstr>
      <vt:lpstr>Water Levels in the Great Lakes</vt:lpstr>
      <vt:lpstr>Community Concerns</vt:lpstr>
      <vt:lpstr>Project Partners</vt:lpstr>
      <vt:lpstr>Study Area &amp; Study Period</vt:lpstr>
      <vt:lpstr>Objectives</vt:lpstr>
      <vt:lpstr>Methodology</vt:lpstr>
      <vt:lpstr>Methodology</vt:lpstr>
      <vt:lpstr>Methodology</vt:lpstr>
      <vt:lpstr>Results: Classified Maps Georgian Bay</vt:lpstr>
      <vt:lpstr>Results: Wetland vs Non-Wetland Maps</vt:lpstr>
      <vt:lpstr>Results: Wetlands Extent Change Maps</vt:lpstr>
      <vt:lpstr>Results: Accuracy Assessment</vt:lpstr>
      <vt:lpstr>Results: Classified Maps Southern Lake Ontario</vt:lpstr>
      <vt:lpstr>Results: Wetland vs Non-Wetland Maps</vt:lpstr>
      <vt:lpstr>Results: Wetlands Extent Change Maps</vt:lpstr>
      <vt:lpstr>Results: Accuracy Assessment</vt:lpstr>
      <vt:lpstr>Conclusions</vt:lpstr>
      <vt:lpstr>Conclusions</vt:lpstr>
      <vt:lpstr>Benefits of Research</vt:lpstr>
      <vt:lpstr>Future Work</vt:lpstr>
      <vt:lpstr>Acknowledgements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Owen, Nathan O. (LARC-E3)[SSAI DEVELOP]</cp:lastModifiedBy>
  <cp:revision>244</cp:revision>
  <dcterms:created xsi:type="dcterms:W3CDTF">2014-05-22T17:39:16Z</dcterms:created>
  <dcterms:modified xsi:type="dcterms:W3CDTF">2015-03-24T14:11:58Z</dcterms:modified>
</cp:coreProperties>
</file>