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BA3A50"/>
    <a:srgbClr val="8A5A9A"/>
    <a:srgbClr val="8A8480"/>
    <a:srgbClr val="895999"/>
    <a:srgbClr val="C13E2D"/>
    <a:srgbClr val="67A478"/>
    <a:srgbClr val="2E6CA4"/>
    <a:srgbClr val="106198"/>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6" y="-2832"/>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76BAE5E5-1DDB-48A1-BBC4-E55FCE62B16A}" authorId="{FE0C74BA-51EA-0BC2-2AC6-D25BBD4D4276}" created="2023-02-02T22:20:52.323">
    <ac:txMkLst xmlns:ac="http://schemas.microsoft.com/office/drawing/2013/main/command">
      <pc:docMk xmlns:pc="http://schemas.microsoft.com/office/powerpoint/2013/main/command"/>
      <pc:sldMk xmlns:pc="http://schemas.microsoft.com/office/powerpoint/2013/main/command" cId="2181180001" sldId="287"/>
      <ac:spMk id="52" creationId="{EA9DA70A-650A-46B2-80C1-D6BA31D55CF9}"/>
      <ac:txMk cp="0" len="6">
        <ac:context len="7" hash="4172488707"/>
      </ac:txMk>
    </ac:txMkLst>
    <p188:pos x="2339163" y="546626"/>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93617" y="3597108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236F99"/>
                </a:solidFill>
                <a:latin typeface="Century Gothic" panose="020F0302020204030204"/>
              </a:rPr>
              <a:t>Study Area </a:t>
            </a:r>
            <a:r>
              <a:rPr lang="en-US" sz="7200" dirty="0">
                <a:solidFill>
                  <a:srgbClr val="236F99"/>
                </a:solidFill>
                <a:latin typeface="Century Gothic" panose="020F0302020204030204"/>
              </a:rPr>
              <a:t>Urban Development</a:t>
            </a:r>
            <a:endParaRPr lang="en-US" sz="7500" dirty="0">
              <a:solidFill>
                <a:srgbClr val="236F99"/>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236F99"/>
                </a:solidFill>
              </a:rPr>
              <a:t>Project Long Title</a:t>
            </a:r>
          </a:p>
        </p:txBody>
      </p:sp>
      <p:sp>
        <p:nvSpPr>
          <p:cNvPr id="36" name="Text Placeholder 16">
            <a:extLst>
              <a:ext uri="{FF2B5EF4-FFF2-40B4-BE49-F238E27FC236}">
                <a16:creationId xmlns:a16="http://schemas.microsoft.com/office/drawing/2014/main" id="{87564683-ADA1-4E7C-AE4D-9EB0F4B6826B}"/>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14C37E0B-CC9D-4F57-982C-0E14E9889388}"/>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8EFDA608-FF59-44FC-9F93-2F5F0EEA786D}"/>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698B1E78-BF45-4B50-B8A6-7B2DFF63924D}"/>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F841706C-00F0-46CA-9C79-BC7F932B4D39}"/>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63BC1469-6DF2-4898-99BE-5750F5B9D468}"/>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09D76143-A8B7-480E-A0F4-39CBE6D3F3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323E1728-669F-4064-95AE-6504B950D5B7}"/>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a:extLst>
              <a:ext uri="{FF2B5EF4-FFF2-40B4-BE49-F238E27FC236}">
                <a16:creationId xmlns:a16="http://schemas.microsoft.com/office/drawing/2014/main" id="{E39E5BC9-1A17-4BFE-970A-298F1F3F990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7" name="Picture 46">
            <a:extLst>
              <a:ext uri="{FF2B5EF4-FFF2-40B4-BE49-F238E27FC236}">
                <a16:creationId xmlns:a16="http://schemas.microsoft.com/office/drawing/2014/main" id="{42F79043-D2FB-438F-9F8D-93B6B8510E2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8" name="Picture 47">
            <a:extLst>
              <a:ext uri="{FF2B5EF4-FFF2-40B4-BE49-F238E27FC236}">
                <a16:creationId xmlns:a16="http://schemas.microsoft.com/office/drawing/2014/main" id="{5BE5D478-56ED-4FC4-B75D-8E0DD1BB536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9" name="Picture 48">
            <a:extLst>
              <a:ext uri="{FF2B5EF4-FFF2-40B4-BE49-F238E27FC236}">
                <a16:creationId xmlns:a16="http://schemas.microsoft.com/office/drawing/2014/main" id="{FF109A07-6B31-469E-B4DD-87B21C03651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50" name="TextBox 49">
            <a:extLst>
              <a:ext uri="{FF2B5EF4-FFF2-40B4-BE49-F238E27FC236}">
                <a16:creationId xmlns:a16="http://schemas.microsoft.com/office/drawing/2014/main" id="{C893F191-6994-479E-86FC-4F8778D39F8B}"/>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6ED4FEA1-2B05-4629-9A4E-A52907AF8651}"/>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EA9DA70A-650A-46B2-80C1-D6BA31D55CF9}"/>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3B7CC911-DA4C-4F5C-839E-012AD766413D}"/>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6F1C3790-43F3-4FBD-98AD-001EE258E419}"/>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97416EC7-81E9-49BA-8391-B2860C6976F4}"/>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C719011D-5DF1-41A1-95CD-3028E968FCE7}"/>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12614</TotalTime>
  <Words>216</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57</cp:revision>
  <dcterms:created xsi:type="dcterms:W3CDTF">2019-02-05T16:32:03Z</dcterms:created>
  <dcterms:modified xsi:type="dcterms:W3CDTF">2023-02-02T22:20:56Z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