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67A478"/>
    <a:srgbClr val="2E6CA4"/>
    <a:srgbClr val="106198"/>
    <a:srgbClr val="236F99"/>
    <a:srgbClr val="6CA47A"/>
    <a:srgbClr val="DE9808"/>
    <a:srgbClr val="383939"/>
    <a:srgbClr val="49891C"/>
    <a:srgbClr val="444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 d="100"/>
          <a:sy n="12" d="100"/>
        </p:scale>
        <p:origin x="2160" y="32"/>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64D9D898-68E3-437A-9BC3-C09A5E42FF52}" authorId="{FE0C74BA-51EA-0BC2-2AC6-D25BBD4D4276}" created="2023-02-02T22:21:51.659">
    <ac:txMkLst xmlns:ac="http://schemas.microsoft.com/office/drawing/2013/main/command">
      <pc:docMk xmlns:pc="http://schemas.microsoft.com/office/powerpoint/2013/main/command"/>
      <pc:sldMk xmlns:pc="http://schemas.microsoft.com/office/powerpoint/2013/main/command" cId="2181180001" sldId="287"/>
      <ac:spMk id="52" creationId="{89D97E69-27A1-484F-8070-8D955798B0AF}"/>
      <ac:txMk cp="0" len="6">
        <ac:context len="7" hash="4172488707"/>
      </ac:txMk>
    </ac:txMkLst>
    <p188:pos x="2383971" y="805605"/>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905469" y="35937688"/>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7002"/>
            <a:ext cx="2195621" cy="2194217"/>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212219"/>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C13E2D"/>
                </a:solidFill>
                <a:latin typeface="Century Gothic" panose="020F0302020204030204"/>
              </a:rPr>
              <a:t>Study Area </a:t>
            </a:r>
            <a:r>
              <a:rPr lang="en-US" sz="7200" dirty="0">
                <a:solidFill>
                  <a:srgbClr val="C13E2D"/>
                </a:solidFill>
                <a:latin typeface="Century Gothic" panose="020F0302020204030204"/>
              </a:rPr>
              <a:t>Wildland Fires</a:t>
            </a:r>
            <a:endParaRPr lang="en-US" sz="7500" dirty="0">
              <a:solidFill>
                <a:srgbClr val="C13E2D"/>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C13E2D"/>
                </a:solidFill>
              </a:rPr>
              <a:t>Project Long Title</a:t>
            </a:r>
          </a:p>
        </p:txBody>
      </p:sp>
      <p:sp>
        <p:nvSpPr>
          <p:cNvPr id="36" name="Text Placeholder 16">
            <a:extLst>
              <a:ext uri="{FF2B5EF4-FFF2-40B4-BE49-F238E27FC236}">
                <a16:creationId xmlns:a16="http://schemas.microsoft.com/office/drawing/2014/main" id="{84554DE5-D830-499A-94F9-649660B67251}"/>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4E6DCDCA-73BC-4203-A1E4-BF6CB92930E2}"/>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CAEE7ED2-0E74-4CBF-8518-ABBD1EA85CAE}"/>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9EC054E1-74C6-4276-A875-EECC337C083C}"/>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05BC2F59-021F-486E-B937-BBCBABC46E0C}"/>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0FC56FEC-37E6-4382-989D-74BCB51C79EF}"/>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4E031E03-A07A-4E43-B8F9-404BE061DE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4EECDB9D-55A4-497F-8771-BB6DD91B769D}"/>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AE89FFFA-33E4-4BA8-86BA-9860122797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14860"/>
            <a:ext cx="2103120" cy="2083075"/>
          </a:xfrm>
          <a:prstGeom prst="rect">
            <a:avLst/>
          </a:prstGeom>
        </p:spPr>
      </p:pic>
      <p:pic>
        <p:nvPicPr>
          <p:cNvPr id="47" name="Picture 46">
            <a:extLst>
              <a:ext uri="{FF2B5EF4-FFF2-40B4-BE49-F238E27FC236}">
                <a16:creationId xmlns:a16="http://schemas.microsoft.com/office/drawing/2014/main" id="{2B82D5C3-2516-404C-A526-5CB0941E2B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14860"/>
            <a:ext cx="2103120" cy="2083075"/>
          </a:xfrm>
          <a:prstGeom prst="rect">
            <a:avLst/>
          </a:prstGeom>
        </p:spPr>
      </p:pic>
      <p:pic>
        <p:nvPicPr>
          <p:cNvPr id="48" name="Picture 47">
            <a:extLst>
              <a:ext uri="{FF2B5EF4-FFF2-40B4-BE49-F238E27FC236}">
                <a16:creationId xmlns:a16="http://schemas.microsoft.com/office/drawing/2014/main" id="{67ADE18F-920D-4A74-9053-9D0EA68E823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14860"/>
            <a:ext cx="2103120" cy="2083075"/>
          </a:xfrm>
          <a:prstGeom prst="rect">
            <a:avLst/>
          </a:prstGeom>
        </p:spPr>
      </p:pic>
      <p:pic>
        <p:nvPicPr>
          <p:cNvPr id="49" name="Picture 48">
            <a:extLst>
              <a:ext uri="{FF2B5EF4-FFF2-40B4-BE49-F238E27FC236}">
                <a16:creationId xmlns:a16="http://schemas.microsoft.com/office/drawing/2014/main" id="{41799771-72B5-47AD-A47B-8C0CFCFB9FE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14860"/>
            <a:ext cx="2103120" cy="2083075"/>
          </a:xfrm>
          <a:prstGeom prst="rect">
            <a:avLst/>
          </a:prstGeom>
        </p:spPr>
      </p:pic>
      <p:sp>
        <p:nvSpPr>
          <p:cNvPr id="50" name="TextBox 49">
            <a:extLst>
              <a:ext uri="{FF2B5EF4-FFF2-40B4-BE49-F238E27FC236}">
                <a16:creationId xmlns:a16="http://schemas.microsoft.com/office/drawing/2014/main" id="{66A13221-4C9F-4E2C-8782-7A6B4F6BE7BB}"/>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676AC93E-55F4-4BB7-A7D0-B011EE10DED0}"/>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89D97E69-27A1-484F-8070-8D955798B0AF}"/>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E5BDA75C-4B8E-4F98-909D-4B39D555AAD2}"/>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7764443F-80C7-4EEA-9031-342F6786902A}"/>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8B20478A-A4E6-4D2B-9C55-C1A3562DE345}"/>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C9D5E27D-9956-4DED-88A9-6D7E7EDB4740}"/>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C13E2D"/>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2.xml><?xml version="1.0" encoding="utf-8"?>
<ds:datastoreItem xmlns:ds="http://schemas.openxmlformats.org/officeDocument/2006/customXml" ds:itemID="{139DA325-EB2F-41A3-9425-9716DFF1D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12321</TotalTime>
  <Words>3250</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54</cp:revision>
  <dcterms:created xsi:type="dcterms:W3CDTF">2019-02-05T16:32:03Z</dcterms:created>
  <dcterms:modified xsi:type="dcterms:W3CDTF">2023-05-17T18:33:11Z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