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20" r:id="rId14"/>
    <p:sldId id="319"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 Nisbet-Wilcox" initials="BN" lastIdx="1" clrIdx="0">
    <p:extLst>
      <p:ext uri="{19B8F6BF-5375-455C-9EA6-DF929625EA0E}">
        <p15:presenceInfo xmlns:p15="http://schemas.microsoft.com/office/powerpoint/2012/main" userId="S::brandy.nisbet@ssaihq.com::85debb24-05d8-4a4f-9068-cfd1b5fab5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56045" autoAdjust="0"/>
  </p:normalViewPr>
  <p:slideViewPr>
    <p:cSldViewPr snapToGrid="0">
      <p:cViewPr varScale="1">
        <p:scale>
          <a:sx n="86" d="100"/>
          <a:sy n="86" d="100"/>
        </p:scale>
        <p:origin x="53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84058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80586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64108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each individual text box is separate and editable in this graph. We ask for figures and graphs to be separate and editable in case we reuse them and must resize the image to fit a different template or presentation.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71562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ounded Rectangle 25"/>
          <p:cNvSpPr/>
          <p:nvPr userDrawn="1"/>
        </p:nvSpPr>
        <p:spPr>
          <a:xfrm>
            <a:off x="-143435" y="6091356"/>
            <a:ext cx="12505764" cy="314088"/>
          </a:xfrm>
          <a:prstGeom prst="roundRect">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79785" y="4941482"/>
            <a:ext cx="393419" cy="393419"/>
          </a:xfrm>
          <a:prstGeom prst="rect">
            <a:avLst/>
          </a:prstGeom>
        </p:spPr>
      </p:pic>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CD7142"/>
                </a:solidFill>
                <a:latin typeface="Century Gothic" panose="020B0502020202020204" pitchFamily="34" charset="0"/>
              </a:rPr>
              <a:t>| </a:t>
            </a:r>
            <a:r>
              <a:rPr lang="en-US" sz="1600" spc="100" baseline="0" dirty="0">
                <a:solidFill>
                  <a:srgbClr val="CD7142"/>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6" name="Oval 5"/>
          <p:cNvSpPr/>
          <p:nvPr userDrawn="1"/>
        </p:nvSpPr>
        <p:spPr>
          <a:xfrm>
            <a:off x="10984705" y="5682402"/>
            <a:ext cx="1075765" cy="1075765"/>
          </a:xfrm>
          <a:prstGeom prst="ellipse">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3682" y="5791379"/>
            <a:ext cx="857810" cy="857810"/>
          </a:xfrm>
          <a:prstGeom prst="rect">
            <a:avLst/>
          </a:prstGeom>
        </p:spPr>
      </p:pic>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grpSp>
        <p:nvGrpSpPr>
          <p:cNvPr id="2" name="Group 1"/>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60284" y="6142182"/>
              <a:ext cx="634484" cy="634484"/>
            </a:xfrm>
            <a:prstGeom prst="ellipse">
              <a:avLst/>
            </a:prstGeom>
            <a:solidFill>
              <a:srgbClr val="CD714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24558" y="6206456"/>
            <a:ext cx="505935" cy="505935"/>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grpSp>
        <p:nvGrpSpPr>
          <p:cNvPr id="3" name="Group 2"/>
          <p:cNvGrpSpPr/>
          <p:nvPr userDrawn="1"/>
        </p:nvGrpSpPr>
        <p:grpSpPr>
          <a:xfrm>
            <a:off x="-101601" y="6142182"/>
            <a:ext cx="12358255" cy="634484"/>
            <a:chOff x="-101601" y="6142182"/>
            <a:chExt cx="12358255" cy="634484"/>
          </a:xfrm>
        </p:grpSpPr>
        <p:sp>
          <p:nvSpPr>
            <p:cNvPr id="8" name="Rounded Rectangle 7"/>
            <p:cNvSpPr/>
            <p:nvPr userDrawn="1"/>
          </p:nvSpPr>
          <p:spPr>
            <a:xfrm>
              <a:off x="-101601" y="6379042"/>
              <a:ext cx="12358255" cy="160765"/>
            </a:xfrm>
            <a:prstGeom prst="roundRect">
              <a:avLst/>
            </a:prstGeom>
            <a:solidFill>
              <a:srgbClr val="CD714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CD714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332" y="6206456"/>
            <a:ext cx="505935" cy="505935"/>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B0502020202020204" pitchFamily="34" charset="0"/>
              </a:rPr>
              <a:t>ACKNOWLEDGEMENTS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5113" y="1870322"/>
            <a:ext cx="4201774" cy="4201774"/>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0154" y="540290"/>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7910" y="6065607"/>
            <a:ext cx="583581" cy="583581"/>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CD7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8564" y="5744134"/>
            <a:ext cx="3756156" cy="338554"/>
          </a:xfrm>
          <a:prstGeom prst="rect">
            <a:avLst/>
          </a:prstGeom>
        </p:spPr>
        <p:txBody>
          <a:bodyPr wrap="none">
            <a:spAutoFit/>
          </a:bodyPr>
          <a:lstStyle/>
          <a:p>
            <a:r>
              <a:rPr lang="en-US" sz="1600" dirty="0">
                <a:solidFill>
                  <a:srgbClr val="CD7142"/>
                </a:solidFill>
                <a:latin typeface="Century Gothic" panose="020B0502020202020204" pitchFamily="34" charset="0"/>
              </a:rPr>
              <a:t>Node Name (i.e. Virginia – Langley) </a:t>
            </a:r>
            <a:endParaRPr lang="en-US" dirty="0">
              <a:solidFill>
                <a:srgbClr val="CD7142"/>
              </a:solidFill>
            </a:endParaRPr>
          </a:p>
        </p:txBody>
      </p:sp>
      <p:sp>
        <p:nvSpPr>
          <p:cNvPr id="3" name="Title 1"/>
          <p:cNvSpPr txBox="1">
            <a:spLocks/>
          </p:cNvSpPr>
          <p:nvPr/>
        </p:nvSpPr>
        <p:spPr>
          <a:xfrm>
            <a:off x="6097575" y="1827916"/>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CD7142"/>
                </a:solidFill>
              </a:rPr>
              <a:t>STUDY AREA</a:t>
            </a:r>
          </a:p>
          <a:p>
            <a:pPr algn="l"/>
            <a:r>
              <a:rPr lang="en-US" sz="2800" b="0" spc="0" dirty="0">
                <a:solidFill>
                  <a:srgbClr val="CD7142"/>
                </a:solidFill>
              </a:rPr>
              <a:t>Agriculture</a:t>
            </a:r>
            <a:endParaRPr lang="en-US" sz="2800" b="0" spc="0" baseline="0" dirty="0">
              <a:solidFill>
                <a:srgbClr val="CD7142"/>
              </a:solidFill>
            </a:endParaRPr>
          </a:p>
        </p:txBody>
      </p:sp>
      <p:sp>
        <p:nvSpPr>
          <p:cNvPr id="4" name="Subtitle 2"/>
          <p:cNvSpPr txBox="1">
            <a:spLocks/>
          </p:cNvSpPr>
          <p:nvPr/>
        </p:nvSpPr>
        <p:spPr>
          <a:xfrm>
            <a:off x="6097575" y="3082153"/>
            <a:ext cx="4668283"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97574" y="4950941"/>
            <a:ext cx="4738095" cy="307777"/>
          </a:xfrm>
          <a:prstGeom prst="rect">
            <a:avLst/>
          </a:prstGeom>
          <a:noFill/>
        </p:spPr>
        <p:txBody>
          <a:bodyPr wrap="square" rtlCol="0">
            <a:spAutoFit/>
          </a:bodyPr>
          <a:lstStyle/>
          <a:p>
            <a:pPr algn="l"/>
            <a:r>
              <a:rPr lang="en-US" sz="140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All text is </a:t>
            </a:r>
            <a:r>
              <a:rPr lang="en-US" sz="2000" b="1">
                <a:solidFill>
                  <a:schemeClr val="tx1">
                    <a:lumMod val="75000"/>
                    <a:lumOff val="25000"/>
                  </a:schemeClr>
                </a:solidFill>
                <a:latin typeface="Century Gothic" panose="020F0302020204030204"/>
              </a:rPr>
              <a:t>separate</a:t>
            </a:r>
            <a:r>
              <a:rPr lang="en-US" sz="2000">
                <a:solidFill>
                  <a:schemeClr val="tx1">
                    <a:lumMod val="75000"/>
                    <a:lumOff val="25000"/>
                  </a:schemeClr>
                </a:solidFill>
                <a:latin typeface="Century Gothic" panose="020F0302020204030204"/>
              </a:rPr>
              <a:t> and </a:t>
            </a:r>
            <a:r>
              <a:rPr lang="en-US" sz="2000" b="1">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Inset map </a:t>
            </a:r>
            <a:r>
              <a:rPr lang="en-US" sz="200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Legend is easy to understand </a:t>
            </a:r>
            <a:r>
              <a:rPr lang="en-US" sz="200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a:solidFill>
                  <a:prstClr val="black"/>
                </a:solidFill>
                <a:latin typeface="Garamond" panose="02020404030301010803" pitchFamily="18" charset="0"/>
              </a:rPr>
              <a:t>CA</a:t>
            </a:r>
            <a:r>
              <a:rPr lang="en-US">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a:solidFill>
                  <a:prstClr val="black"/>
                </a:solidFill>
                <a:latin typeface="Garamond" panose="02020404030301010803" pitchFamily="18" charset="0"/>
              </a:rPr>
              <a:t>NV</a:t>
            </a:r>
            <a:r>
              <a:rPr lang="en-US">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a:solidFill>
                  <a:prstClr val="black"/>
                </a:solidFill>
                <a:latin typeface="Garamond" panose="02020404030301010803" pitchFamily="18" charset="0"/>
              </a:rPr>
              <a:t>MEXICO</a:t>
            </a:r>
            <a:r>
              <a:rPr lang="en-US" sz="120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a:solidFill>
                  <a:prstClr val="black"/>
                </a:solidFill>
                <a:latin typeface="Garamond" panose="02020404030301010803" pitchFamily="18" charset="0"/>
              </a:rPr>
              <a:t>Los Angeles</a:t>
            </a:r>
            <a:r>
              <a:rPr lang="en-US" sz="1000" b="1">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D7142"/>
              </a:buClr>
              <a:buFont typeface="Arial" panose="05030102010509060703" pitchFamily="18" charset="2"/>
              <a:buChar char="•"/>
            </a:pPr>
            <a:r>
              <a:rPr lang="en-US" sz="200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D7142"/>
              </a:buClr>
              <a:buSzTx/>
              <a:buFont typeface="Arial" panose="05030102010509060703" pitchFamily="18" charset="2"/>
              <a:buChar char="•"/>
              <a:tabLst/>
              <a:defRPr/>
            </a:pPr>
            <a:r>
              <a:rPr kumimoji="0" lang="en-US" b="0" i="0" u="none" strike="noStrike" kern="1200" cap="none" spc="0" normalizeH="0" baseline="0" noProof="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a:ln>
                  <a:noFill/>
                </a:ln>
                <a:effectLst/>
                <a:uLnTx/>
                <a:uFillTx/>
                <a:latin typeface="Century Gothic" panose="020B0502020202020204" pitchFamily="34" charset="0"/>
                <a:ea typeface="+mn-ea"/>
                <a:cs typeface="+mn-cs"/>
              </a:rPr>
              <a:t> who have contributed in any way to the project.</a:t>
            </a:r>
            <a:endParaRPr lang="en-US">
              <a:ea typeface="+mn-ea"/>
              <a:cs typeface="+mn-cs"/>
            </a:endParaRPr>
          </a:p>
          <a:p>
            <a:pPr marL="342900" marR="0" lvl="0" indent="-342900" algn="l" defTabSz="914400" rtl="0" eaLnBrk="1" fontAlgn="auto" latinLnBrk="0" hangingPunct="1">
              <a:lnSpc>
                <a:spcPct val="100000"/>
              </a:lnSpc>
              <a:spcBef>
                <a:spcPts val="0"/>
              </a:spcBef>
              <a:spcAft>
                <a:spcPts val="600"/>
              </a:spcAft>
              <a:buClr>
                <a:srgbClr val="CD7142"/>
              </a:buClr>
              <a:buSzTx/>
              <a:buFont typeface="Arial" panose="05030102010509060703" pitchFamily="18" charset="2"/>
              <a:buChar char="•"/>
              <a:tabLst/>
              <a:defRPr/>
            </a:pPr>
            <a:r>
              <a:rPr kumimoji="0" lang="en-US" b="0" i="0" u="none" strike="noStrike" kern="1200" cap="none" spc="0" normalizeH="0" baseline="0" noProof="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a:ln>
                  <a:noFill/>
                </a:ln>
                <a:effectLst/>
                <a:uLnTx/>
                <a:uFillTx/>
                <a:latin typeface="Century Gothic" panose="020B0502020202020204" pitchFamily="34" charset="0"/>
                <a:ea typeface="+mn-ea"/>
                <a:cs typeface="+mn-cs"/>
              </a:rPr>
              <a:t>.</a:t>
            </a:r>
            <a:endParaRPr lang="en-US" b="0" i="0" u="none" strike="noStrike" kern="120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B0502020202020204" pitchFamily="34" charset="0"/>
              </a:rPr>
              <a:t>SLIDE TEMPLATE: </a:t>
            </a:r>
          </a:p>
          <a:p>
            <a:r>
              <a:rPr lang="en-US" sz="4000" b="1">
                <a:solidFill>
                  <a:srgbClr val="CD714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Study Area</a:t>
            </a:r>
            <a:endParaRPr lang="en-US"/>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D7142"/>
              </a:buClr>
              <a:buFont typeface="Arial" panose="05030102010509060703" pitchFamily="18" charset="2"/>
              <a:buChar char="•"/>
            </a:pPr>
            <a:r>
              <a:rPr lang="en-US" sz="180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9834983" y="4321743"/>
            <a:ext cx="2033311"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D714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endParaRPr lang="en-US" dirty="0">
              <a:solidFill>
                <a:schemeClr val="tx1">
                  <a:lumMod val="75000"/>
                  <a:lumOff val="25000"/>
                </a:schemeClr>
              </a:solidFill>
              <a:cs typeface="Calibri" panose="020F0502020204030204"/>
            </a:endParaRP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p>
          <a:p>
            <a:pPr lvl="1">
              <a:lnSpc>
                <a:spcPct val="100000"/>
              </a:lnSpc>
              <a:spcAft>
                <a:spcPts val="600"/>
              </a:spcAft>
              <a:buClr>
                <a:srgbClr val="CD714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a:t>
            </a:r>
            <a:r>
              <a:rPr lang="en-US" sz="2000" dirty="0" err="1">
                <a:solidFill>
                  <a:schemeClr val="tx1">
                    <a:lumMod val="75000"/>
                    <a:lumOff val="25000"/>
                  </a:schemeClr>
                </a:solidFill>
                <a:latin typeface="Century Gothic" panose="020F0302020204030204"/>
              </a:rPr>
              <a:t>etc</a:t>
            </a:r>
            <a:r>
              <a:rPr lang="en-US" sz="2000" dirty="0">
                <a:solidFill>
                  <a:schemeClr val="tx1">
                    <a:lumMod val="75000"/>
                    <a:lumOff val="25000"/>
                  </a:schemeClr>
                </a:solidFill>
                <a:latin typeface="Century Gothic" panose="020F0302020204030204"/>
              </a:rPr>
              <a:t>)should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D7142"/>
              </a:buClr>
            </a:pPr>
            <a:r>
              <a:rPr lang="en-US" dirty="0">
                <a:solidFill>
                  <a:schemeClr val="tx1">
                    <a:lumMod val="75000"/>
                    <a:lumOff val="25000"/>
                  </a:schemeClr>
                </a:solidFill>
                <a:latin typeface="Century Gothic" panose="020F0302020204030204"/>
              </a:rPr>
              <a:t>Use the standard round bullet</a:t>
            </a:r>
          </a:p>
          <a:p>
            <a:pPr marL="0" indent="0">
              <a:lnSpc>
                <a:spcPct val="100000"/>
              </a:lnSpc>
              <a:spcAft>
                <a:spcPts val="600"/>
              </a:spcAft>
              <a:buClr>
                <a:srgbClr val="7EB761"/>
              </a:buClr>
              <a:buNone/>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6350">
            <a:solidFill>
              <a:schemeClr val="tx1">
                <a:lumMod val="75000"/>
                <a:lumOff val="25000"/>
              </a:schemeClr>
            </a:solidFill>
          </a:ln>
          <a:effectLst>
            <a:outerShdw blurRad="50800" dist="38100" dir="2700000" algn="tl" rotWithShape="0">
              <a:prstClr val="black">
                <a:alpha val="40000"/>
              </a:prstClr>
            </a:outerShdw>
          </a:effectLst>
        </p:spPr>
      </p:pic>
      <p:pic>
        <p:nvPicPr>
          <p:cNvPr id="2" name="Picture 2" descr="Diagram&#10;&#10;Description automatically generated">
            <a:extLst>
              <a:ext uri="{FF2B5EF4-FFF2-40B4-BE49-F238E27FC236}">
                <a16:creationId xmlns:a16="http://schemas.microsoft.com/office/drawing/2014/main" id="{632AAE94-6B68-4FF2-BE9F-B1A1CA7FA82A}"/>
              </a:ext>
            </a:extLst>
          </p:cNvPr>
          <p:cNvPicPr>
            <a:picLocks noChangeAspect="1"/>
          </p:cNvPicPr>
          <p:nvPr/>
        </p:nvPicPr>
        <p:blipFill>
          <a:blip r:embed="rId3"/>
          <a:stretch>
            <a:fillRect/>
          </a:stretch>
        </p:blipFill>
        <p:spPr>
          <a:xfrm>
            <a:off x="8575645" y="3423788"/>
            <a:ext cx="2143125" cy="2914650"/>
          </a:xfrm>
          <a:prstGeom prst="rect">
            <a:avLst/>
          </a:prstGeom>
          <a:ln w="6350">
            <a:solidFill>
              <a:schemeClr val="tx1"/>
            </a:solidFill>
          </a:ln>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PRESENTATION GUIDELINES: TIPS</a:t>
            </a:r>
          </a:p>
        </p:txBody>
      </p:sp>
      <p:sp>
        <p:nvSpPr>
          <p:cNvPr id="3" name="Text Placeholder 3"/>
          <p:cNvSpPr txBox="1">
            <a:spLocks/>
          </p:cNvSpPr>
          <p:nvPr/>
        </p:nvSpPr>
        <p:spPr>
          <a:xfrm>
            <a:off x="495300" y="1195713"/>
            <a:ext cx="6781800" cy="493981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800100" lvl="1"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CD714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D714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You need to include image citation information in your speakers notes as well.</a:t>
            </a:r>
            <a:r>
              <a:rPr lang="en-US" sz="2000" dirty="0">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a:solidFill>
                  <a:srgbClr val="CD714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latin typeface="Century Gothic" panose="020F0302020204030204"/>
              </a:rPr>
              <a:t>The Align Tool</a:t>
            </a:r>
            <a:endParaRPr lang="en-US" dirty="0">
              <a:cs typeface="Calibri" panose="020F0502020204030204"/>
            </a:endParaRPr>
          </a:p>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CD714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CD714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D714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a:solidFill>
                  <a:srgbClr val="CD714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endParaRPr lang="en-US" dirty="0">
              <a:cs typeface="Calibri" panose="020F0502020204030204"/>
            </a:endParaRP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D7142"/>
              </a:buClr>
              <a:buFont typeface="Arial" panose="020B0604020202020204" pitchFamily="34" charset="0"/>
              <a:buChar cha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40147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appearing in photos that your team or the partners have taken!</a:t>
            </a:r>
            <a:endParaRPr lang="en-US" dirty="0">
              <a:cs typeface="Calibri" panose="020F0502020204030204"/>
            </a:endParaRP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13-pt font.</a:t>
            </a: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59339"/>
            <a:ext cx="3426488" cy="3216265"/>
          </a:xfrm>
          <a:prstGeom prst="rect">
            <a:avLst/>
          </a:prstGeom>
          <a:solidFill>
            <a:schemeClr val="bg1"/>
          </a:solidFill>
          <a:ln w="12700">
            <a:noFill/>
          </a:ln>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 </a:t>
            </a:r>
          </a:p>
          <a:p>
            <a:pPr marL="0" indent="0">
              <a:lnSpc>
                <a:spcPct val="100000"/>
              </a:lnSpc>
              <a:spcBef>
                <a:spcPts val="0"/>
              </a:spcBef>
              <a:spcAft>
                <a:spcPts val="600"/>
              </a:spcAft>
              <a:buFont typeface="Arial" panose="020B0604020202020204" pitchFamily="34" charset="0"/>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a:solidFill>
                  <a:srgbClr val="CD7142"/>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Keep all images and text boxes </a:t>
            </a:r>
            <a:r>
              <a:rPr lang="en-US" sz="2000" b="1">
                <a:solidFill>
                  <a:schemeClr val="tx1">
                    <a:lumMod val="75000"/>
                    <a:lumOff val="25000"/>
                  </a:schemeClr>
                </a:solidFill>
                <a:latin typeface="Century Gothic" panose="020F0302020204030204"/>
              </a:rPr>
              <a:t>editable</a:t>
            </a:r>
            <a:r>
              <a:rPr lang="en-US" sz="2000">
                <a:solidFill>
                  <a:schemeClr val="tx1">
                    <a:lumMod val="75000"/>
                    <a:lumOff val="25000"/>
                  </a:schemeClr>
                </a:solidFill>
                <a:latin typeface="Century Gothic" panose="020F0302020204030204"/>
              </a:rPr>
              <a:t>, including individual elements of flowcharts.</a:t>
            </a:r>
            <a:endParaRPr lang="en-US">
              <a:cs typeface="Calibri" panose="020F0502020204030204"/>
            </a:endParaRPr>
          </a:p>
          <a:p>
            <a:pPr>
              <a:lnSpc>
                <a:spcPct val="100000"/>
              </a:lnSpc>
              <a:spcBef>
                <a:spcPts val="0"/>
              </a:spcBef>
              <a:spcAft>
                <a:spcPts val="600"/>
              </a:spcAft>
              <a:buClr>
                <a:srgbClr val="CD7142"/>
              </a:buClr>
            </a:pPr>
            <a:endParaRPr lang="en-US" sz="200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2000" b="1">
                <a:solidFill>
                  <a:schemeClr val="tx1">
                    <a:lumMod val="75000"/>
                    <a:lumOff val="25000"/>
                  </a:schemeClr>
                </a:solidFill>
                <a:latin typeface="Century Gothic" panose="020F0302020204030204"/>
              </a:rPr>
              <a:t>Do not</a:t>
            </a:r>
            <a:r>
              <a:rPr lang="en-US" sz="200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CD7142"/>
              </a:buClr>
            </a:pPr>
            <a:endParaRPr lang="en-US" sz="2000" b="1">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Remember, even graph labels need to be in </a:t>
            </a:r>
            <a:r>
              <a:rPr lang="en-US" sz="2000" b="1">
                <a:solidFill>
                  <a:schemeClr val="tx1">
                    <a:lumMod val="75000"/>
                    <a:lumOff val="25000"/>
                  </a:schemeClr>
                </a:solidFill>
                <a:latin typeface="Century Gothic" panose="020F0302020204030204"/>
              </a:rPr>
              <a:t>Century Gothic, Black 25%.</a:t>
            </a:r>
          </a:p>
        </p:txBody>
      </p:sp>
      <p:grpSp>
        <p:nvGrpSpPr>
          <p:cNvPr id="70" name="Group 69">
            <a:extLst>
              <a:ext uri="{FF2B5EF4-FFF2-40B4-BE49-F238E27FC236}">
                <a16:creationId xmlns:a16="http://schemas.microsoft.com/office/drawing/2014/main" id="{654CD944-96D5-444A-9CE8-93C32582B77F}"/>
              </a:ext>
            </a:extLst>
          </p:cNvPr>
          <p:cNvGrpSpPr/>
          <p:nvPr/>
        </p:nvGrpSpPr>
        <p:grpSpPr>
          <a:xfrm>
            <a:off x="4236028" y="1574934"/>
            <a:ext cx="6560840" cy="3618149"/>
            <a:chOff x="4236028" y="1513352"/>
            <a:chExt cx="10814384" cy="6087363"/>
          </a:xfrm>
        </p:grpSpPr>
        <p:grpSp>
          <p:nvGrpSpPr>
            <p:cNvPr id="71" name="Shape 208">
              <a:extLst>
                <a:ext uri="{FF2B5EF4-FFF2-40B4-BE49-F238E27FC236}">
                  <a16:creationId xmlns:a16="http://schemas.microsoft.com/office/drawing/2014/main" id="{79C462FE-AB9F-4F4C-A55A-B2BAA0E2FB92}"/>
                </a:ext>
              </a:extLst>
            </p:cNvPr>
            <p:cNvGrpSpPr/>
            <p:nvPr/>
          </p:nvGrpSpPr>
          <p:grpSpPr>
            <a:xfrm>
              <a:off x="5869223" y="2231261"/>
              <a:ext cx="9148137" cy="5218147"/>
              <a:chOff x="5869223" y="2231261"/>
              <a:chExt cx="5394425" cy="3102607"/>
            </a:xfrm>
          </p:grpSpPr>
          <p:pic>
            <p:nvPicPr>
              <p:cNvPr id="90" name="Shape 209">
                <a:extLst>
                  <a:ext uri="{FF2B5EF4-FFF2-40B4-BE49-F238E27FC236}">
                    <a16:creationId xmlns:a16="http://schemas.microsoft.com/office/drawing/2014/main" id="{6D04EDBC-A1A5-44DE-9C85-035B7A7E233A}"/>
                  </a:ext>
                </a:extLst>
              </p:cNvPr>
              <p:cNvPicPr preferRelativeResize="0"/>
              <p:nvPr/>
            </p:nvPicPr>
            <p:blipFill rotWithShape="1">
              <a:blip r:embed="rId3">
                <a:alphaModFix/>
              </a:blip>
              <a:srcRect l="9401" t="7544" r="711" b="428"/>
              <a:stretch/>
            </p:blipFill>
            <p:spPr>
              <a:xfrm>
                <a:off x="5869223" y="2231261"/>
                <a:ext cx="5394425" cy="3102607"/>
              </a:xfrm>
              <a:prstGeom prst="rect">
                <a:avLst/>
              </a:prstGeom>
              <a:noFill/>
              <a:ln>
                <a:noFill/>
              </a:ln>
              <a:effectLst>
                <a:softEdge rad="0"/>
              </a:effectLst>
            </p:spPr>
          </p:pic>
          <p:sp>
            <p:nvSpPr>
              <p:cNvPr id="91" name="Shape 210">
                <a:extLst>
                  <a:ext uri="{FF2B5EF4-FFF2-40B4-BE49-F238E27FC236}">
                    <a16:creationId xmlns:a16="http://schemas.microsoft.com/office/drawing/2014/main" id="{556D389B-852E-4C57-8F3D-D45A7E53D406}"/>
                  </a:ext>
                </a:extLst>
              </p:cNvPr>
              <p:cNvSpPr txBox="1"/>
              <p:nvPr/>
            </p:nvSpPr>
            <p:spPr>
              <a:xfrm>
                <a:off x="6551917" y="4743972"/>
                <a:ext cx="835763" cy="255600"/>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2" name="Shape 214">
              <a:extLst>
                <a:ext uri="{FF2B5EF4-FFF2-40B4-BE49-F238E27FC236}">
                  <a16:creationId xmlns:a16="http://schemas.microsoft.com/office/drawing/2014/main" id="{698864AE-073C-4D94-ABE8-3BFFE8043378}"/>
                </a:ext>
              </a:extLst>
            </p:cNvPr>
            <p:cNvSpPr txBox="1"/>
            <p:nvPr/>
          </p:nvSpPr>
          <p:spPr>
            <a:xfrm>
              <a:off x="5122002" y="1513352"/>
              <a:ext cx="9336709" cy="287814"/>
            </a:xfrm>
            <a:prstGeom prst="rect">
              <a:avLst/>
            </a:prstGeom>
            <a:solidFill>
              <a:srgbClr val="FFFFFF"/>
            </a:solid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73" name="TextBox 4">
              <a:extLst>
                <a:ext uri="{FF2B5EF4-FFF2-40B4-BE49-F238E27FC236}">
                  <a16:creationId xmlns:a16="http://schemas.microsoft.com/office/drawing/2014/main" id="{42F12789-29F0-4277-910F-DE57528BB056}"/>
                </a:ext>
              </a:extLst>
            </p:cNvPr>
            <p:cNvSpPr txBox="1"/>
            <p:nvPr/>
          </p:nvSpPr>
          <p:spPr>
            <a:xfrm rot="16200000">
              <a:off x="3171685" y="4363244"/>
              <a:ext cx="2518032" cy="389345"/>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a:ln>
                    <a:noFill/>
                  </a:ln>
                  <a:solidFill>
                    <a:prstClr val="black">
                      <a:lumMod val="75000"/>
                      <a:lumOff val="25000"/>
                    </a:prstClr>
                  </a:solidFill>
                  <a:effectLst/>
                  <a:uLnTx/>
                  <a:uFillTx/>
                  <a:latin typeface="Century Gothic" panose="020F0302020204030204"/>
                </a:rPr>
                <a:t>)</a:t>
              </a:r>
            </a:p>
          </p:txBody>
        </p:sp>
        <p:sp>
          <p:nvSpPr>
            <p:cNvPr id="74" name="Shape 210">
              <a:extLst>
                <a:ext uri="{FF2B5EF4-FFF2-40B4-BE49-F238E27FC236}">
                  <a16:creationId xmlns:a16="http://schemas.microsoft.com/office/drawing/2014/main" id="{931E1557-9850-450E-99E8-248BF1BDE861}"/>
                </a:ext>
              </a:extLst>
            </p:cNvPr>
            <p:cNvSpPr txBox="1"/>
            <p:nvPr/>
          </p:nvSpPr>
          <p:spPr>
            <a:xfrm>
              <a:off x="11755576" y="6692792"/>
              <a:ext cx="1678987" cy="406702"/>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75" name="Shape 210">
              <a:extLst>
                <a:ext uri="{FF2B5EF4-FFF2-40B4-BE49-F238E27FC236}">
                  <a16:creationId xmlns:a16="http://schemas.microsoft.com/office/drawing/2014/main" id="{78B2A27F-F67C-4981-93F5-76D7C41AAA09}"/>
                </a:ext>
              </a:extLst>
            </p:cNvPr>
            <p:cNvSpPr txBox="1"/>
            <p:nvPr/>
          </p:nvSpPr>
          <p:spPr>
            <a:xfrm>
              <a:off x="10402105" y="6595954"/>
              <a:ext cx="1345177" cy="474177"/>
            </a:xfrm>
            <a:prstGeom prst="rect">
              <a:avLst/>
            </a:prstGeom>
            <a:noFill/>
            <a:ln>
              <a:noFill/>
            </a:ln>
          </p:spPr>
          <p:txBody>
            <a:bodyPr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76" name="TextBox 7">
              <a:extLst>
                <a:ext uri="{FF2B5EF4-FFF2-40B4-BE49-F238E27FC236}">
                  <a16:creationId xmlns:a16="http://schemas.microsoft.com/office/drawing/2014/main" id="{D5F02BE3-EAB3-48F5-BEF3-A84FF800643A}"/>
                </a:ext>
              </a:extLst>
            </p:cNvPr>
            <p:cNvSpPr txBox="1"/>
            <p:nvPr/>
          </p:nvSpPr>
          <p:spPr>
            <a:xfrm>
              <a:off x="5899984" y="7186460"/>
              <a:ext cx="9150428" cy="414255"/>
            </a:xfrm>
            <a:prstGeom prst="rect">
              <a:avLst/>
            </a:prstGeom>
            <a:solidFill>
              <a:sysClr val="window" lastClr="FFFFFF"/>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77" name="TextBox 8">
              <a:extLst>
                <a:ext uri="{FF2B5EF4-FFF2-40B4-BE49-F238E27FC236}">
                  <a16:creationId xmlns:a16="http://schemas.microsoft.com/office/drawing/2014/main" id="{52496110-C7CD-42E3-B6C7-88F98A491163}"/>
                </a:ext>
              </a:extLst>
            </p:cNvPr>
            <p:cNvSpPr txBox="1"/>
            <p:nvPr/>
          </p:nvSpPr>
          <p:spPr>
            <a:xfrm>
              <a:off x="4609005" y="4283594"/>
              <a:ext cx="136240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2,500,000</a:t>
              </a:r>
            </a:p>
          </p:txBody>
        </p:sp>
        <p:sp>
          <p:nvSpPr>
            <p:cNvPr id="78" name="TextBox 9">
              <a:extLst>
                <a:ext uri="{FF2B5EF4-FFF2-40B4-BE49-F238E27FC236}">
                  <a16:creationId xmlns:a16="http://schemas.microsoft.com/office/drawing/2014/main" id="{6A571946-9304-469C-9BAF-FA2AA6853C27}"/>
                </a:ext>
              </a:extLst>
            </p:cNvPr>
            <p:cNvSpPr txBox="1"/>
            <p:nvPr/>
          </p:nvSpPr>
          <p:spPr>
            <a:xfrm>
              <a:off x="4675111" y="481471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2,000,000</a:t>
              </a:r>
            </a:p>
          </p:txBody>
        </p:sp>
        <p:sp>
          <p:nvSpPr>
            <p:cNvPr id="79" name="TextBox 10">
              <a:extLst>
                <a:ext uri="{FF2B5EF4-FFF2-40B4-BE49-F238E27FC236}">
                  <a16:creationId xmlns:a16="http://schemas.microsoft.com/office/drawing/2014/main" id="{F5EB84F7-4D12-46E7-98EE-2EF82D8BF93D}"/>
                </a:ext>
              </a:extLst>
            </p:cNvPr>
            <p:cNvSpPr txBox="1"/>
            <p:nvPr/>
          </p:nvSpPr>
          <p:spPr>
            <a:xfrm>
              <a:off x="4658585" y="5345834"/>
              <a:ext cx="1312825"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1,500,000</a:t>
              </a:r>
            </a:p>
          </p:txBody>
        </p:sp>
        <p:sp>
          <p:nvSpPr>
            <p:cNvPr id="80" name="TextBox 11">
              <a:extLst>
                <a:ext uri="{FF2B5EF4-FFF2-40B4-BE49-F238E27FC236}">
                  <a16:creationId xmlns:a16="http://schemas.microsoft.com/office/drawing/2014/main" id="{1AD21768-935E-4FC0-80C6-041CF3745D03}"/>
                </a:ext>
              </a:extLst>
            </p:cNvPr>
            <p:cNvSpPr txBox="1"/>
            <p:nvPr/>
          </p:nvSpPr>
          <p:spPr>
            <a:xfrm>
              <a:off x="4675111" y="5876954"/>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1,000,000</a:t>
              </a:r>
            </a:p>
          </p:txBody>
        </p:sp>
        <p:sp>
          <p:nvSpPr>
            <p:cNvPr id="81" name="TextBox 12">
              <a:extLst>
                <a:ext uri="{FF2B5EF4-FFF2-40B4-BE49-F238E27FC236}">
                  <a16:creationId xmlns:a16="http://schemas.microsoft.com/office/drawing/2014/main" id="{4949990A-B6AB-4D5C-A3B3-D77E1C85320B}"/>
                </a:ext>
              </a:extLst>
            </p:cNvPr>
            <p:cNvSpPr txBox="1"/>
            <p:nvPr/>
          </p:nvSpPr>
          <p:spPr>
            <a:xfrm>
              <a:off x="4831799" y="6408075"/>
              <a:ext cx="1121526"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500,000</a:t>
              </a:r>
            </a:p>
          </p:txBody>
        </p:sp>
        <p:sp>
          <p:nvSpPr>
            <p:cNvPr id="82" name="TextBox 13">
              <a:extLst>
                <a:ext uri="{FF2B5EF4-FFF2-40B4-BE49-F238E27FC236}">
                  <a16:creationId xmlns:a16="http://schemas.microsoft.com/office/drawing/2014/main" id="{AFE8ED2E-144D-424C-977D-4092087B592A}"/>
                </a:ext>
              </a:extLst>
            </p:cNvPr>
            <p:cNvSpPr txBox="1"/>
            <p:nvPr/>
          </p:nvSpPr>
          <p:spPr>
            <a:xfrm>
              <a:off x="4675111" y="3752472"/>
              <a:ext cx="129629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3,000,000</a:t>
              </a:r>
            </a:p>
          </p:txBody>
        </p:sp>
        <p:sp>
          <p:nvSpPr>
            <p:cNvPr id="83" name="TextBox 14">
              <a:extLst>
                <a:ext uri="{FF2B5EF4-FFF2-40B4-BE49-F238E27FC236}">
                  <a16:creationId xmlns:a16="http://schemas.microsoft.com/office/drawing/2014/main" id="{18C55D36-1F61-421E-8C52-DA6E3060C7B8}"/>
                </a:ext>
              </a:extLst>
            </p:cNvPr>
            <p:cNvSpPr txBox="1"/>
            <p:nvPr/>
          </p:nvSpPr>
          <p:spPr>
            <a:xfrm>
              <a:off x="4526371" y="3221354"/>
              <a:ext cx="1445039"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84" name="TextBox 15">
              <a:extLst>
                <a:ext uri="{FF2B5EF4-FFF2-40B4-BE49-F238E27FC236}">
                  <a16:creationId xmlns:a16="http://schemas.microsoft.com/office/drawing/2014/main" id="{E8B51497-9AD7-4FFD-91B0-F1813BC7632C}"/>
                </a:ext>
              </a:extLst>
            </p:cNvPr>
            <p:cNvSpPr txBox="1"/>
            <p:nvPr/>
          </p:nvSpPr>
          <p:spPr>
            <a:xfrm>
              <a:off x="4592479" y="2690234"/>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4,000,000</a:t>
              </a:r>
            </a:p>
          </p:txBody>
        </p:sp>
        <p:sp>
          <p:nvSpPr>
            <p:cNvPr id="85" name="TextBox 16">
              <a:extLst>
                <a:ext uri="{FF2B5EF4-FFF2-40B4-BE49-F238E27FC236}">
                  <a16:creationId xmlns:a16="http://schemas.microsoft.com/office/drawing/2014/main" id="{30CC57F2-39C0-4C1A-B3CE-642CD8051472}"/>
                </a:ext>
              </a:extLst>
            </p:cNvPr>
            <p:cNvSpPr txBox="1"/>
            <p:nvPr/>
          </p:nvSpPr>
          <p:spPr>
            <a:xfrm>
              <a:off x="4592479" y="2159110"/>
              <a:ext cx="1378931" cy="427202"/>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86" name="TextBox 17">
              <a:extLst>
                <a:ext uri="{FF2B5EF4-FFF2-40B4-BE49-F238E27FC236}">
                  <a16:creationId xmlns:a16="http://schemas.microsoft.com/office/drawing/2014/main" id="{B00C605F-1ABD-4D26-9DA8-F3CC577D40C4}"/>
                </a:ext>
              </a:extLst>
            </p:cNvPr>
            <p:cNvSpPr txBox="1"/>
            <p:nvPr/>
          </p:nvSpPr>
          <p:spPr>
            <a:xfrm>
              <a:off x="4947484" y="7054376"/>
              <a:ext cx="1005840" cy="403214"/>
            </a:xfrm>
            <a:prstGeom prst="rect">
              <a:avLst/>
            </a:prstGeom>
            <a:solidFill>
              <a:sysClr val="window" lastClr="FFFFFF"/>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lumMod val="75000"/>
                      <a:lumOff val="25000"/>
                    </a:prstClr>
                  </a:solidFill>
                  <a:effectLst/>
                  <a:uLnTx/>
                  <a:uFillTx/>
                  <a:latin typeface="Century Gothic" panose="020F0302020204030204"/>
                </a:rPr>
                <a:t>0</a:t>
              </a:r>
            </a:p>
          </p:txBody>
        </p:sp>
        <p:sp>
          <p:nvSpPr>
            <p:cNvPr id="87" name="Shape 211">
              <a:extLst>
                <a:ext uri="{FF2B5EF4-FFF2-40B4-BE49-F238E27FC236}">
                  <a16:creationId xmlns:a16="http://schemas.microsoft.com/office/drawing/2014/main" id="{B9A6472B-A766-4DA3-9916-7A68F1F6F859}"/>
                </a:ext>
              </a:extLst>
            </p:cNvPr>
            <p:cNvSpPr/>
            <p:nvPr/>
          </p:nvSpPr>
          <p:spPr>
            <a:xfrm>
              <a:off x="8267156"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8" name="Shape 212">
              <a:extLst>
                <a:ext uri="{FF2B5EF4-FFF2-40B4-BE49-F238E27FC236}">
                  <a16:creationId xmlns:a16="http://schemas.microsoft.com/office/drawing/2014/main" id="{DBA32745-08A2-4C69-8C1C-8435291D7830}"/>
                </a:ext>
              </a:extLst>
            </p:cNvPr>
            <p:cNvSpPr/>
            <p:nvPr/>
          </p:nvSpPr>
          <p:spPr>
            <a:xfrm>
              <a:off x="11313058"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89" name="Shape 213">
              <a:extLst>
                <a:ext uri="{FF2B5EF4-FFF2-40B4-BE49-F238E27FC236}">
                  <a16:creationId xmlns:a16="http://schemas.microsoft.com/office/drawing/2014/main" id="{CBB7AB9B-A7B4-4098-B1A2-BAAEE223D7E7}"/>
                </a:ext>
              </a:extLst>
            </p:cNvPr>
            <p:cNvSpPr/>
            <p:nvPr/>
          </p:nvSpPr>
          <p:spPr>
            <a:xfrm>
              <a:off x="12069654" y="7092752"/>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What element is missing from this map? </a:t>
            </a:r>
            <a:endParaRPr lang="en-US" sz="1200" b="1">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F0302020204030204"/>
              </a:rPr>
              <a:t>a reference map</a:t>
            </a:r>
            <a:endParaRPr lang="en-US" sz="1200" b="1">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lIns="91440" tIns="45720" rIns="91440" bIns="45720" anchor="t">
            <a:spAutoFit/>
          </a:bodyPr>
          <a:lstStyle/>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Make sure all text is </a:t>
            </a:r>
            <a:r>
              <a:rPr lang="en-US" sz="2000" b="1">
                <a:solidFill>
                  <a:schemeClr val="tx1">
                    <a:lumMod val="75000"/>
                    <a:lumOff val="25000"/>
                  </a:schemeClr>
                </a:solidFill>
                <a:latin typeface="Century Gothic" panose="020F0302020204030204"/>
              </a:rPr>
              <a:t>legible</a:t>
            </a:r>
            <a:r>
              <a:rPr lang="en-US" sz="2000">
                <a:solidFill>
                  <a:schemeClr val="tx1">
                    <a:lumMod val="75000"/>
                    <a:lumOff val="25000"/>
                  </a:schemeClr>
                </a:solidFill>
                <a:latin typeface="Century Gothic" panose="020F0302020204030204"/>
              </a:rPr>
              <a:t> and in Century Gothic font.</a:t>
            </a:r>
            <a:endParaRPr lang="en-US">
              <a:cs typeface="Calibri" panose="020F0502020204030204"/>
            </a:endParaRPr>
          </a:p>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Add legends </a:t>
            </a:r>
            <a:r>
              <a:rPr lang="en-US" sz="2000" b="1">
                <a:solidFill>
                  <a:schemeClr val="tx1">
                    <a:lumMod val="75000"/>
                    <a:lumOff val="25000"/>
                  </a:schemeClr>
                </a:solidFill>
                <a:latin typeface="Century Gothic" panose="020F0302020204030204"/>
              </a:rPr>
              <a:t>separately</a:t>
            </a:r>
            <a:r>
              <a:rPr lang="en-US" sz="2000">
                <a:solidFill>
                  <a:schemeClr val="tx1">
                    <a:lumMod val="75000"/>
                    <a:lumOff val="25000"/>
                  </a:schemeClr>
                </a:solidFill>
                <a:latin typeface="Century Gothic" panose="020F0302020204030204"/>
              </a:rPr>
              <a:t> so they can be moved or resized.</a:t>
            </a:r>
          </a:p>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scale bar </a:t>
            </a:r>
            <a:r>
              <a:rPr lang="en-US" sz="2000">
                <a:solidFill>
                  <a:schemeClr val="tx1">
                    <a:lumMod val="75000"/>
                    <a:lumOff val="25000"/>
                  </a:schemeClr>
                </a:solidFill>
                <a:latin typeface="Century Gothic" panose="020F0302020204030204"/>
              </a:rPr>
              <a:t>is required for reference on all maps and should </a:t>
            </a:r>
            <a:r>
              <a:rPr lang="en-US" sz="2000" b="1">
                <a:solidFill>
                  <a:schemeClr val="tx1">
                    <a:lumMod val="75000"/>
                    <a:lumOff val="25000"/>
                  </a:schemeClr>
                </a:solidFill>
                <a:latin typeface="Century Gothic" panose="020F0302020204030204"/>
              </a:rPr>
              <a:t>not be separate </a:t>
            </a:r>
            <a:r>
              <a:rPr lang="en-US" sz="2000">
                <a:solidFill>
                  <a:schemeClr val="tx1">
                    <a:lumMod val="75000"/>
                    <a:lumOff val="25000"/>
                  </a:schemeClr>
                </a:solidFill>
                <a:latin typeface="Century Gothic" panose="020F0302020204030204"/>
              </a:rPr>
              <a:t>but the scale bar text should be. </a:t>
            </a:r>
          </a:p>
          <a:p>
            <a:pPr marL="342900" indent="-342900">
              <a:spcAft>
                <a:spcPts val="600"/>
              </a:spcAft>
              <a:buClr>
                <a:srgbClr val="CD7142"/>
              </a:buClr>
              <a:buFont typeface="Arial"/>
              <a:buChar char="•"/>
            </a:pPr>
            <a:r>
              <a:rPr lang="en-US" sz="2000">
                <a:solidFill>
                  <a:schemeClr val="tx1">
                    <a:lumMod val="75000"/>
                    <a:lumOff val="25000"/>
                  </a:schemeClr>
                </a:solidFill>
                <a:latin typeface="Century Gothic" panose="020F0302020204030204"/>
              </a:rPr>
              <a:t>A </a:t>
            </a:r>
            <a:r>
              <a:rPr lang="en-US" sz="2000" b="1">
                <a:solidFill>
                  <a:schemeClr val="tx1">
                    <a:lumMod val="75000"/>
                    <a:lumOff val="25000"/>
                  </a:schemeClr>
                </a:solidFill>
                <a:latin typeface="Century Gothic" panose="020F0302020204030204"/>
              </a:rPr>
              <a:t>North arrow </a:t>
            </a:r>
            <a:r>
              <a:rPr lang="en-US" sz="2000">
                <a:solidFill>
                  <a:schemeClr val="tx1">
                    <a:lumMod val="75000"/>
                    <a:lumOff val="25000"/>
                  </a:schemeClr>
                </a:solidFill>
                <a:latin typeface="Century Gothic" panose="020F0302020204030204"/>
              </a:rPr>
              <a:t>is required.</a:t>
            </a:r>
          </a:p>
          <a:p>
            <a:pPr marL="342900" indent="-342900">
              <a:spcAft>
                <a:spcPts val="600"/>
              </a:spcAft>
              <a:buClr>
                <a:srgbClr val="CD7142"/>
              </a:buClr>
              <a:buFont typeface="Arial"/>
              <a:buChar char="•"/>
            </a:pPr>
            <a:r>
              <a:rPr lang="en-US" sz="2000" b="1">
                <a:solidFill>
                  <a:schemeClr val="tx1">
                    <a:lumMod val="75000"/>
                    <a:lumOff val="25000"/>
                  </a:schemeClr>
                </a:solidFill>
                <a:latin typeface="Century Gothic" panose="020F0302020204030204"/>
              </a:rPr>
              <a:t>Inset maps </a:t>
            </a:r>
            <a:r>
              <a:rPr lang="en-US" sz="200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D7142"/>
              </a:buClr>
              <a:buFont typeface="Arial"/>
              <a:buChar char="•"/>
            </a:pPr>
            <a:r>
              <a:rPr lang="en-US" sz="2000" b="1">
                <a:solidFill>
                  <a:schemeClr val="tx1">
                    <a:lumMod val="75000"/>
                    <a:lumOff val="25000"/>
                  </a:schemeClr>
                </a:solidFill>
                <a:latin typeface="Century Gothic" panose="020F0302020204030204"/>
              </a:rPr>
              <a:t>Cite</a:t>
            </a:r>
            <a:r>
              <a:rPr lang="en-US" sz="200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2</a:t>
            </a:r>
            <a:endParaRPr lang="en-US" b="1" baseline="3000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5</a:t>
            </a:r>
            <a:endParaRPr lang="en-US" b="1" baseline="3000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a:solidFill>
                  <a:prstClr val="white"/>
                </a:solidFill>
                <a:latin typeface="Century Gothic" panose="020B0502020202020204" pitchFamily="34" charset="0"/>
              </a:rPr>
              <a:t>km</a:t>
            </a:r>
            <a:endParaRPr lang="en-US" b="1" baseline="3000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2"/>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a:solidFill>
                  <a:schemeClr val="tx1">
                    <a:lumMod val="75000"/>
                    <a:lumOff val="25000"/>
                  </a:schemeClr>
                </a:solidFill>
                <a:latin typeface="Century Gothic" panose="020F0302020204030204"/>
              </a:rPr>
              <a:t>Bad Example</a:t>
            </a:r>
            <a:r>
              <a:rPr lang="en-US" sz="2000" b="1">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D7142"/>
              </a:buClr>
            </a:pPr>
            <a:r>
              <a:rPr lang="en-US" sz="200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7243FF-0AD9-4800-ACEF-4A3671ED163B}">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F50933F-3645-4959-B729-004EFA9AB2F5}">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56ED122-F7CB-447A-9D3B-01F79A2834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TotalTime>
  <Words>1445</Words>
  <Application>Microsoft Office PowerPoint</Application>
  <PresentationFormat>Widescreen</PresentationFormat>
  <Paragraphs>158</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8</cp:revision>
  <dcterms:created xsi:type="dcterms:W3CDTF">2019-11-12T17:46:59Z</dcterms:created>
  <dcterms:modified xsi:type="dcterms:W3CDTF">2021-09-07T23:36:01Z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