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79" r:id="rId7"/>
    <p:sldId id="268" r:id="rId8"/>
    <p:sldId id="275" r:id="rId9"/>
    <p:sldId id="276" r:id="rId10"/>
    <p:sldId id="261" r:id="rId11"/>
    <p:sldId id="264" r:id="rId12"/>
    <p:sldId id="262" r:id="rId13"/>
    <p:sldId id="266" r:id="rId14"/>
    <p:sldId id="273" r:id="rId15"/>
    <p:sldId id="270" r:id="rId16"/>
    <p:sldId id="269" r:id="rId17"/>
    <p:sldId id="277" r:id="rId18"/>
    <p:sldId id="278" r:id="rId19"/>
    <p:sldId id="26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97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20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0"/>
    </p:cViewPr>
  </p:sorter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91587-A19E-42BF-801E-E485C735D8D6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66FBB0-11D0-4CEB-B0C3-D15D3F432195}">
      <dgm:prSet phldrT="[Text]"/>
      <dgm:spPr/>
      <dgm:t>
        <a:bodyPr/>
        <a:lstStyle/>
        <a:p>
          <a:r>
            <a:rPr lang="en-US" b="1" dirty="0" smtClean="0"/>
            <a:t>Data</a:t>
          </a:r>
          <a:endParaRPr lang="en-US" b="1" dirty="0"/>
        </a:p>
      </dgm:t>
    </dgm:pt>
    <dgm:pt modelId="{0DD19344-D0A8-4D77-B709-D76172D2D48F}" type="parTrans" cxnId="{E3D5BF5E-3E74-4302-8C98-C18C2C261FBF}">
      <dgm:prSet/>
      <dgm:spPr/>
      <dgm:t>
        <a:bodyPr/>
        <a:lstStyle/>
        <a:p>
          <a:endParaRPr lang="en-US"/>
        </a:p>
      </dgm:t>
    </dgm:pt>
    <dgm:pt modelId="{FF90AFC6-ACD3-418C-9207-AC7E1F1E16E2}" type="sibTrans" cxnId="{E3D5BF5E-3E74-4302-8C98-C18C2C261FBF}">
      <dgm:prSet/>
      <dgm:spPr/>
      <dgm:t>
        <a:bodyPr/>
        <a:lstStyle/>
        <a:p>
          <a:endParaRPr lang="en-US"/>
        </a:p>
      </dgm:t>
    </dgm:pt>
    <dgm:pt modelId="{DB9D64CF-16D1-4B4F-BE6D-3485CEF439F8}">
      <dgm:prSet phldrT="[Text]"/>
      <dgm:spPr/>
      <dgm:t>
        <a:bodyPr/>
        <a:lstStyle/>
        <a:p>
          <a:pPr algn="l"/>
          <a:r>
            <a:rPr lang="en-US" dirty="0" smtClean="0"/>
            <a:t>Slope developed using the ASTER DEM</a:t>
          </a:r>
        </a:p>
      </dgm:t>
    </dgm:pt>
    <dgm:pt modelId="{9D60B9C1-D0D1-4339-B792-1AA47B1FE462}" type="parTrans" cxnId="{FE256019-8BC7-44C7-95C9-F2CD0FCCFF3A}">
      <dgm:prSet/>
      <dgm:spPr/>
      <dgm:t>
        <a:bodyPr/>
        <a:lstStyle/>
        <a:p>
          <a:endParaRPr lang="en-US"/>
        </a:p>
      </dgm:t>
    </dgm:pt>
    <dgm:pt modelId="{B7DEE587-383C-4513-81D5-AF06989479FE}" type="sibTrans" cxnId="{FE256019-8BC7-44C7-95C9-F2CD0FCCFF3A}">
      <dgm:prSet/>
      <dgm:spPr/>
      <dgm:t>
        <a:bodyPr/>
        <a:lstStyle/>
        <a:p>
          <a:endParaRPr lang="en-US"/>
        </a:p>
      </dgm:t>
    </dgm:pt>
    <dgm:pt modelId="{31F70D14-60FF-42A3-A33E-C99A578183DE}">
      <dgm:prSet phldrT="[Text]"/>
      <dgm:spPr/>
      <dgm:t>
        <a:bodyPr/>
        <a:lstStyle/>
        <a:p>
          <a:r>
            <a:rPr lang="en-US" b="1" dirty="0" smtClean="0"/>
            <a:t>Analysis</a:t>
          </a:r>
          <a:endParaRPr lang="en-US" b="1" dirty="0"/>
        </a:p>
      </dgm:t>
    </dgm:pt>
    <dgm:pt modelId="{4D481829-81E9-45CA-9225-438998A372E8}" type="parTrans" cxnId="{16FD8B69-8BC5-4FE1-A95C-5FCAC3D9F1EB}">
      <dgm:prSet/>
      <dgm:spPr/>
      <dgm:t>
        <a:bodyPr/>
        <a:lstStyle/>
        <a:p>
          <a:endParaRPr lang="en-US"/>
        </a:p>
      </dgm:t>
    </dgm:pt>
    <dgm:pt modelId="{4A34C7FE-346F-4170-B019-44B2168DDB6C}" type="sibTrans" cxnId="{16FD8B69-8BC5-4FE1-A95C-5FCAC3D9F1EB}">
      <dgm:prSet/>
      <dgm:spPr/>
      <dgm:t>
        <a:bodyPr/>
        <a:lstStyle/>
        <a:p>
          <a:endParaRPr lang="en-US"/>
        </a:p>
      </dgm:t>
    </dgm:pt>
    <dgm:pt modelId="{5DB3912F-C758-4888-86AA-CA3C3B6D3A2A}">
      <dgm:prSet phldrT="[Text]"/>
      <dgm:spPr/>
      <dgm:t>
        <a:bodyPr/>
        <a:lstStyle/>
        <a:p>
          <a:r>
            <a:rPr lang="en-US" dirty="0" smtClean="0"/>
            <a:t>Calculate watershed area</a:t>
          </a:r>
          <a:endParaRPr lang="en-US" dirty="0"/>
        </a:p>
      </dgm:t>
    </dgm:pt>
    <dgm:pt modelId="{12231E38-75DA-4588-A510-7564B66ACDCD}" type="parTrans" cxnId="{822CC696-0291-4EAF-95EC-988AD3F155F7}">
      <dgm:prSet/>
      <dgm:spPr/>
      <dgm:t>
        <a:bodyPr/>
        <a:lstStyle/>
        <a:p>
          <a:endParaRPr lang="en-US"/>
        </a:p>
      </dgm:t>
    </dgm:pt>
    <dgm:pt modelId="{6C3427EE-8F1A-4462-B842-74D7C604ED8C}" type="sibTrans" cxnId="{822CC696-0291-4EAF-95EC-988AD3F155F7}">
      <dgm:prSet/>
      <dgm:spPr/>
      <dgm:t>
        <a:bodyPr/>
        <a:lstStyle/>
        <a:p>
          <a:endParaRPr lang="en-US"/>
        </a:p>
      </dgm:t>
    </dgm:pt>
    <dgm:pt modelId="{E2BCFCB0-9E9D-4C2A-9549-18FC08D3D4BF}">
      <dgm:prSet phldrT="[Text]"/>
      <dgm:spPr/>
      <dgm:t>
        <a:bodyPr/>
        <a:lstStyle/>
        <a:p>
          <a:r>
            <a:rPr lang="en-US" b="1" dirty="0" smtClean="0"/>
            <a:t>Application</a:t>
          </a:r>
          <a:endParaRPr lang="en-US" b="1" dirty="0"/>
        </a:p>
      </dgm:t>
    </dgm:pt>
    <dgm:pt modelId="{2E2D5AA4-27E9-4A06-ABE0-E85481A1D3BD}" type="parTrans" cxnId="{2305F677-6D35-4962-81BF-0325EBBC7053}">
      <dgm:prSet/>
      <dgm:spPr/>
      <dgm:t>
        <a:bodyPr/>
        <a:lstStyle/>
        <a:p>
          <a:endParaRPr lang="en-US"/>
        </a:p>
      </dgm:t>
    </dgm:pt>
    <dgm:pt modelId="{84537D28-95EC-4261-95AD-62A295C3AD86}" type="sibTrans" cxnId="{2305F677-6D35-4962-81BF-0325EBBC7053}">
      <dgm:prSet/>
      <dgm:spPr/>
      <dgm:t>
        <a:bodyPr/>
        <a:lstStyle/>
        <a:p>
          <a:endParaRPr lang="en-US"/>
        </a:p>
      </dgm:t>
    </dgm:pt>
    <dgm:pt modelId="{3787F240-6FBA-4CEA-BC85-580484F87B57}">
      <dgm:prSet phldrT="[Text]"/>
      <dgm:spPr/>
      <dgm:t>
        <a:bodyPr/>
        <a:lstStyle/>
        <a:p>
          <a:r>
            <a:rPr lang="en-US" dirty="0" smtClean="0"/>
            <a:t>Flood Risk Map</a:t>
          </a:r>
          <a:endParaRPr lang="en-US" dirty="0"/>
        </a:p>
      </dgm:t>
    </dgm:pt>
    <dgm:pt modelId="{66045F1E-94FA-4119-87D2-8AF8F3D596C9}" type="parTrans" cxnId="{59F5CB1F-CB81-4F37-9228-357DD9BF298A}">
      <dgm:prSet/>
      <dgm:spPr/>
      <dgm:t>
        <a:bodyPr/>
        <a:lstStyle/>
        <a:p>
          <a:endParaRPr lang="en-US"/>
        </a:p>
      </dgm:t>
    </dgm:pt>
    <dgm:pt modelId="{77045846-59A6-4482-9BD7-B72E218AD5C7}" type="sibTrans" cxnId="{59F5CB1F-CB81-4F37-9228-357DD9BF298A}">
      <dgm:prSet/>
      <dgm:spPr/>
      <dgm:t>
        <a:bodyPr/>
        <a:lstStyle/>
        <a:p>
          <a:endParaRPr lang="en-US"/>
        </a:p>
      </dgm:t>
    </dgm:pt>
    <dgm:pt modelId="{B7E601A6-8797-45A4-9901-BD752BD7801D}">
      <dgm:prSet/>
      <dgm:spPr/>
      <dgm:t>
        <a:bodyPr/>
        <a:lstStyle/>
        <a:p>
          <a:r>
            <a:rPr lang="en-US" dirty="0" smtClean="0"/>
            <a:t>Precipitation and streamflow from in situ data</a:t>
          </a:r>
          <a:endParaRPr lang="en-US" dirty="0"/>
        </a:p>
      </dgm:t>
    </dgm:pt>
    <dgm:pt modelId="{0B95C45C-F086-4ECC-8943-007FB6C5BC36}" type="parTrans" cxnId="{20ABD081-5B53-4A16-BEB1-BDBA12466B7D}">
      <dgm:prSet/>
      <dgm:spPr/>
      <dgm:t>
        <a:bodyPr/>
        <a:lstStyle/>
        <a:p>
          <a:endParaRPr lang="en-US"/>
        </a:p>
      </dgm:t>
    </dgm:pt>
    <dgm:pt modelId="{FDF56C22-DDC1-4EC4-8BAA-79CD2BF2513B}" type="sibTrans" cxnId="{20ABD081-5B53-4A16-BEB1-BDBA12466B7D}">
      <dgm:prSet/>
      <dgm:spPr/>
      <dgm:t>
        <a:bodyPr/>
        <a:lstStyle/>
        <a:p>
          <a:endParaRPr lang="en-US"/>
        </a:p>
      </dgm:t>
    </dgm:pt>
    <dgm:pt modelId="{55EE8E3E-79B0-492C-ABE5-0E1F4F7BCCB9}">
      <dgm:prSet/>
      <dgm:spPr/>
      <dgm:t>
        <a:bodyPr/>
        <a:lstStyle/>
        <a:p>
          <a:r>
            <a:rPr lang="en-US" dirty="0" smtClean="0"/>
            <a:t>Update </a:t>
          </a:r>
          <a:r>
            <a:rPr lang="en-US" dirty="0" err="1" smtClean="0"/>
            <a:t>Mi</a:t>
          </a:r>
          <a:r>
            <a:rPr lang="en-US" dirty="0" smtClean="0"/>
            <a:t> </a:t>
          </a:r>
          <a:r>
            <a:rPr lang="en-US" dirty="0" err="1" smtClean="0"/>
            <a:t>Pron</a:t>
          </a:r>
          <a:r>
            <a:rPr lang="en-US" dirty="0" err="1" smtClean="0">
              <a:latin typeface="Century Gothic"/>
            </a:rPr>
            <a:t>ó</a:t>
          </a:r>
          <a:r>
            <a:rPr lang="en-US" dirty="0" err="1" smtClean="0"/>
            <a:t>stico</a:t>
          </a:r>
          <a:r>
            <a:rPr lang="en-US" dirty="0" smtClean="0"/>
            <a:t> web application</a:t>
          </a:r>
          <a:endParaRPr lang="en-US" dirty="0"/>
        </a:p>
      </dgm:t>
    </dgm:pt>
    <dgm:pt modelId="{77A22E49-0406-46FB-A0C3-882FB26822F6}" type="parTrans" cxnId="{2AF9B221-B53A-480C-951D-3A6523194734}">
      <dgm:prSet/>
      <dgm:spPr/>
      <dgm:t>
        <a:bodyPr/>
        <a:lstStyle/>
        <a:p>
          <a:endParaRPr lang="en-US"/>
        </a:p>
      </dgm:t>
    </dgm:pt>
    <dgm:pt modelId="{18811FB9-2BB1-43C0-B253-847BD8ACB425}" type="sibTrans" cxnId="{2AF9B221-B53A-480C-951D-3A6523194734}">
      <dgm:prSet/>
      <dgm:spPr/>
      <dgm:t>
        <a:bodyPr/>
        <a:lstStyle/>
        <a:p>
          <a:endParaRPr lang="en-US"/>
        </a:p>
      </dgm:t>
    </dgm:pt>
    <dgm:pt modelId="{9E77CDA8-573B-4567-9BEB-D6AA876BD976}">
      <dgm:prSet/>
      <dgm:spPr/>
      <dgm:t>
        <a:bodyPr/>
        <a:lstStyle/>
        <a:p>
          <a:r>
            <a:rPr lang="en-US" dirty="0" smtClean="0"/>
            <a:t>Create visualization of flood indices for users in Colombia</a:t>
          </a:r>
          <a:endParaRPr lang="en-US" dirty="0"/>
        </a:p>
      </dgm:t>
    </dgm:pt>
    <dgm:pt modelId="{67CC70C1-B566-41C0-95A9-8DBE2C3D4485}" type="parTrans" cxnId="{CC8076DC-0DBD-4286-8274-BB1E93D40B17}">
      <dgm:prSet/>
      <dgm:spPr/>
      <dgm:t>
        <a:bodyPr/>
        <a:lstStyle/>
        <a:p>
          <a:endParaRPr lang="en-US"/>
        </a:p>
      </dgm:t>
    </dgm:pt>
    <dgm:pt modelId="{08417FBD-5448-4AA0-9F75-2F9FA63C916F}" type="sibTrans" cxnId="{CC8076DC-0DBD-4286-8274-BB1E93D40B17}">
      <dgm:prSet/>
      <dgm:spPr/>
      <dgm:t>
        <a:bodyPr/>
        <a:lstStyle/>
        <a:p>
          <a:endParaRPr lang="en-US"/>
        </a:p>
      </dgm:t>
    </dgm:pt>
    <dgm:pt modelId="{DE12D79D-BE90-447F-8A26-F98F84EB67A7}">
      <dgm:prSet/>
      <dgm:spPr/>
      <dgm:t>
        <a:bodyPr/>
        <a:lstStyle/>
        <a:p>
          <a:r>
            <a:rPr lang="en-US" dirty="0" smtClean="0"/>
            <a:t>Calculate  flood indices</a:t>
          </a:r>
          <a:endParaRPr lang="en-US" dirty="0"/>
        </a:p>
      </dgm:t>
    </dgm:pt>
    <dgm:pt modelId="{65F00D0F-6630-4EE7-AA11-FFF7A129291D}" type="parTrans" cxnId="{1FAF7138-0858-45AE-A47A-F8ABF3DFC24B}">
      <dgm:prSet/>
      <dgm:spPr/>
      <dgm:t>
        <a:bodyPr/>
        <a:lstStyle/>
        <a:p>
          <a:endParaRPr lang="en-US"/>
        </a:p>
      </dgm:t>
    </dgm:pt>
    <dgm:pt modelId="{4C98D436-55F0-4E77-8A05-1B0F486A14FC}" type="sibTrans" cxnId="{1FAF7138-0858-45AE-A47A-F8ABF3DFC24B}">
      <dgm:prSet/>
      <dgm:spPr/>
      <dgm:t>
        <a:bodyPr/>
        <a:lstStyle/>
        <a:p>
          <a:endParaRPr lang="en-US"/>
        </a:p>
      </dgm:t>
    </dgm:pt>
    <dgm:pt modelId="{494ED411-7457-4158-997F-95A7E7D3BEE2}" type="pres">
      <dgm:prSet presAssocID="{8C991587-A19E-42BF-801E-E485C735D8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28240B-5401-48E2-A088-6C5F02651FF5}" type="pres">
      <dgm:prSet presAssocID="{1066FBB0-11D0-4CEB-B0C3-D15D3F432195}" presName="composite" presStyleCnt="0"/>
      <dgm:spPr/>
      <dgm:t>
        <a:bodyPr/>
        <a:lstStyle/>
        <a:p>
          <a:endParaRPr lang="en-US"/>
        </a:p>
      </dgm:t>
    </dgm:pt>
    <dgm:pt modelId="{0BA60163-0346-4B28-BA7B-47F090B6ABFE}" type="pres">
      <dgm:prSet presAssocID="{1066FBB0-11D0-4CEB-B0C3-D15D3F43219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86444-D612-4C43-B2B4-E7055044455F}" type="pres">
      <dgm:prSet presAssocID="{1066FBB0-11D0-4CEB-B0C3-D15D3F43219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C73B9-2345-4F87-A7DA-D45369481BB8}" type="pres">
      <dgm:prSet presAssocID="{FF90AFC6-ACD3-418C-9207-AC7E1F1E16E2}" presName="sp" presStyleCnt="0"/>
      <dgm:spPr/>
      <dgm:t>
        <a:bodyPr/>
        <a:lstStyle/>
        <a:p>
          <a:endParaRPr lang="en-US"/>
        </a:p>
      </dgm:t>
    </dgm:pt>
    <dgm:pt modelId="{A6D564E7-8DE7-437F-9C22-D391570CF967}" type="pres">
      <dgm:prSet presAssocID="{31F70D14-60FF-42A3-A33E-C99A578183DE}" presName="composite" presStyleCnt="0"/>
      <dgm:spPr/>
      <dgm:t>
        <a:bodyPr/>
        <a:lstStyle/>
        <a:p>
          <a:endParaRPr lang="en-US"/>
        </a:p>
      </dgm:t>
    </dgm:pt>
    <dgm:pt modelId="{95A35CD8-A35F-4AAF-BF82-17309FB8F633}" type="pres">
      <dgm:prSet presAssocID="{31F70D14-60FF-42A3-A33E-C99A578183D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C851C-2C5E-4026-B806-2DFF501F3DFE}" type="pres">
      <dgm:prSet presAssocID="{31F70D14-60FF-42A3-A33E-C99A578183D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DB9EF-8941-4F64-93F8-1CBF01439D6A}" type="pres">
      <dgm:prSet presAssocID="{4A34C7FE-346F-4170-B019-44B2168DDB6C}" presName="sp" presStyleCnt="0"/>
      <dgm:spPr/>
      <dgm:t>
        <a:bodyPr/>
        <a:lstStyle/>
        <a:p>
          <a:endParaRPr lang="en-US"/>
        </a:p>
      </dgm:t>
    </dgm:pt>
    <dgm:pt modelId="{DB7C0BFA-CB8A-4106-BA42-0E644A933BFE}" type="pres">
      <dgm:prSet presAssocID="{E2BCFCB0-9E9D-4C2A-9549-18FC08D3D4BF}" presName="composite" presStyleCnt="0"/>
      <dgm:spPr/>
      <dgm:t>
        <a:bodyPr/>
        <a:lstStyle/>
        <a:p>
          <a:endParaRPr lang="en-US"/>
        </a:p>
      </dgm:t>
    </dgm:pt>
    <dgm:pt modelId="{1D9F31FF-0454-42AC-B009-3C594E31B284}" type="pres">
      <dgm:prSet presAssocID="{E2BCFCB0-9E9D-4C2A-9549-18FC08D3D4B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FD6A4-2789-47B7-90C7-2FB438FD0357}" type="pres">
      <dgm:prSet presAssocID="{E2BCFCB0-9E9D-4C2A-9549-18FC08D3D4B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256019-8BC7-44C7-95C9-F2CD0FCCFF3A}" srcId="{1066FBB0-11D0-4CEB-B0C3-D15D3F432195}" destId="{DB9D64CF-16D1-4B4F-BE6D-3485CEF439F8}" srcOrd="0" destOrd="0" parTransId="{9D60B9C1-D0D1-4339-B792-1AA47B1FE462}" sibTransId="{B7DEE587-383C-4513-81D5-AF06989479FE}"/>
    <dgm:cxn modelId="{BDCCC1C2-7A99-4D8A-A9E0-184820F43B89}" type="presOf" srcId="{1066FBB0-11D0-4CEB-B0C3-D15D3F432195}" destId="{0BA60163-0346-4B28-BA7B-47F090B6ABFE}" srcOrd="0" destOrd="0" presId="urn:microsoft.com/office/officeart/2005/8/layout/chevron2"/>
    <dgm:cxn modelId="{C5FE1A6C-8608-490B-8027-2C7BC4979509}" type="presOf" srcId="{DE12D79D-BE90-447F-8A26-F98F84EB67A7}" destId="{368C851C-2C5E-4026-B806-2DFF501F3DFE}" srcOrd="0" destOrd="1" presId="urn:microsoft.com/office/officeart/2005/8/layout/chevron2"/>
    <dgm:cxn modelId="{41EEE0F2-4D42-406F-82A7-CF11F9A8FE7F}" type="presOf" srcId="{E2BCFCB0-9E9D-4C2A-9549-18FC08D3D4BF}" destId="{1D9F31FF-0454-42AC-B009-3C594E31B284}" srcOrd="0" destOrd="0" presId="urn:microsoft.com/office/officeart/2005/8/layout/chevron2"/>
    <dgm:cxn modelId="{2AF9B221-B53A-480C-951D-3A6523194734}" srcId="{E2BCFCB0-9E9D-4C2A-9549-18FC08D3D4BF}" destId="{55EE8E3E-79B0-492C-ABE5-0E1F4F7BCCB9}" srcOrd="1" destOrd="0" parTransId="{77A22E49-0406-46FB-A0C3-882FB26822F6}" sibTransId="{18811FB9-2BB1-43C0-B253-847BD8ACB425}"/>
    <dgm:cxn modelId="{99CD0860-89DE-4F9A-AFE5-C80FB3E39169}" type="presOf" srcId="{B7E601A6-8797-45A4-9901-BD752BD7801D}" destId="{74086444-D612-4C43-B2B4-E7055044455F}" srcOrd="0" destOrd="1" presId="urn:microsoft.com/office/officeart/2005/8/layout/chevron2"/>
    <dgm:cxn modelId="{20ABD081-5B53-4A16-BEB1-BDBA12466B7D}" srcId="{1066FBB0-11D0-4CEB-B0C3-D15D3F432195}" destId="{B7E601A6-8797-45A4-9901-BD752BD7801D}" srcOrd="1" destOrd="0" parTransId="{0B95C45C-F086-4ECC-8943-007FB6C5BC36}" sibTransId="{FDF56C22-DDC1-4EC4-8BAA-79CD2BF2513B}"/>
    <dgm:cxn modelId="{476547F4-FA16-424C-8CCF-40F2ACEF1E7E}" type="presOf" srcId="{3787F240-6FBA-4CEA-BC85-580484F87B57}" destId="{0BAFD6A4-2789-47B7-90C7-2FB438FD0357}" srcOrd="0" destOrd="0" presId="urn:microsoft.com/office/officeart/2005/8/layout/chevron2"/>
    <dgm:cxn modelId="{822CC696-0291-4EAF-95EC-988AD3F155F7}" srcId="{31F70D14-60FF-42A3-A33E-C99A578183DE}" destId="{5DB3912F-C758-4888-86AA-CA3C3B6D3A2A}" srcOrd="0" destOrd="0" parTransId="{12231E38-75DA-4588-A510-7564B66ACDCD}" sibTransId="{6C3427EE-8F1A-4462-B842-74D7C604ED8C}"/>
    <dgm:cxn modelId="{59F5CB1F-CB81-4F37-9228-357DD9BF298A}" srcId="{E2BCFCB0-9E9D-4C2A-9549-18FC08D3D4BF}" destId="{3787F240-6FBA-4CEA-BC85-580484F87B57}" srcOrd="0" destOrd="0" parTransId="{66045F1E-94FA-4119-87D2-8AF8F3D596C9}" sibTransId="{77045846-59A6-4482-9BD7-B72E218AD5C7}"/>
    <dgm:cxn modelId="{16FD8B69-8BC5-4FE1-A95C-5FCAC3D9F1EB}" srcId="{8C991587-A19E-42BF-801E-E485C735D8D6}" destId="{31F70D14-60FF-42A3-A33E-C99A578183DE}" srcOrd="1" destOrd="0" parTransId="{4D481829-81E9-45CA-9225-438998A372E8}" sibTransId="{4A34C7FE-346F-4170-B019-44B2168DDB6C}"/>
    <dgm:cxn modelId="{DAF404C8-CE67-4EB7-8006-9D91DFD9FCF5}" type="presOf" srcId="{9E77CDA8-573B-4567-9BEB-D6AA876BD976}" destId="{0BAFD6A4-2789-47B7-90C7-2FB438FD0357}" srcOrd="0" destOrd="2" presId="urn:microsoft.com/office/officeart/2005/8/layout/chevron2"/>
    <dgm:cxn modelId="{E3D5BF5E-3E74-4302-8C98-C18C2C261FBF}" srcId="{8C991587-A19E-42BF-801E-E485C735D8D6}" destId="{1066FBB0-11D0-4CEB-B0C3-D15D3F432195}" srcOrd="0" destOrd="0" parTransId="{0DD19344-D0A8-4D77-B709-D76172D2D48F}" sibTransId="{FF90AFC6-ACD3-418C-9207-AC7E1F1E16E2}"/>
    <dgm:cxn modelId="{58F519FF-E894-4D3D-8FEC-A292798F3142}" type="presOf" srcId="{DB9D64CF-16D1-4B4F-BE6D-3485CEF439F8}" destId="{74086444-D612-4C43-B2B4-E7055044455F}" srcOrd="0" destOrd="0" presId="urn:microsoft.com/office/officeart/2005/8/layout/chevron2"/>
    <dgm:cxn modelId="{64CD0133-C28A-470E-A55A-4DA2FC1E166E}" type="presOf" srcId="{55EE8E3E-79B0-492C-ABE5-0E1F4F7BCCB9}" destId="{0BAFD6A4-2789-47B7-90C7-2FB438FD0357}" srcOrd="0" destOrd="1" presId="urn:microsoft.com/office/officeart/2005/8/layout/chevron2"/>
    <dgm:cxn modelId="{E8F7B81B-DDEB-431C-9105-C6B9555C7071}" type="presOf" srcId="{31F70D14-60FF-42A3-A33E-C99A578183DE}" destId="{95A35CD8-A35F-4AAF-BF82-17309FB8F633}" srcOrd="0" destOrd="0" presId="urn:microsoft.com/office/officeart/2005/8/layout/chevron2"/>
    <dgm:cxn modelId="{E45405DF-9600-46E9-BDF0-BD5A58002B76}" type="presOf" srcId="{8C991587-A19E-42BF-801E-E485C735D8D6}" destId="{494ED411-7457-4158-997F-95A7E7D3BEE2}" srcOrd="0" destOrd="0" presId="urn:microsoft.com/office/officeart/2005/8/layout/chevron2"/>
    <dgm:cxn modelId="{2305F677-6D35-4962-81BF-0325EBBC7053}" srcId="{8C991587-A19E-42BF-801E-E485C735D8D6}" destId="{E2BCFCB0-9E9D-4C2A-9549-18FC08D3D4BF}" srcOrd="2" destOrd="0" parTransId="{2E2D5AA4-27E9-4A06-ABE0-E85481A1D3BD}" sibTransId="{84537D28-95EC-4261-95AD-62A295C3AD86}"/>
    <dgm:cxn modelId="{46231BF8-7F9F-471E-BEB1-8B10F18A5DA0}" type="presOf" srcId="{5DB3912F-C758-4888-86AA-CA3C3B6D3A2A}" destId="{368C851C-2C5E-4026-B806-2DFF501F3DFE}" srcOrd="0" destOrd="0" presId="urn:microsoft.com/office/officeart/2005/8/layout/chevron2"/>
    <dgm:cxn modelId="{CC8076DC-0DBD-4286-8274-BB1E93D40B17}" srcId="{E2BCFCB0-9E9D-4C2A-9549-18FC08D3D4BF}" destId="{9E77CDA8-573B-4567-9BEB-D6AA876BD976}" srcOrd="2" destOrd="0" parTransId="{67CC70C1-B566-41C0-95A9-8DBE2C3D4485}" sibTransId="{08417FBD-5448-4AA0-9F75-2F9FA63C916F}"/>
    <dgm:cxn modelId="{1FAF7138-0858-45AE-A47A-F8ABF3DFC24B}" srcId="{31F70D14-60FF-42A3-A33E-C99A578183DE}" destId="{DE12D79D-BE90-447F-8A26-F98F84EB67A7}" srcOrd="1" destOrd="0" parTransId="{65F00D0F-6630-4EE7-AA11-FFF7A129291D}" sibTransId="{4C98D436-55F0-4E77-8A05-1B0F486A14FC}"/>
    <dgm:cxn modelId="{C2D6D5B2-1F17-40E1-8BA0-2B19796989D8}" type="presParOf" srcId="{494ED411-7457-4158-997F-95A7E7D3BEE2}" destId="{BC28240B-5401-48E2-A088-6C5F02651FF5}" srcOrd="0" destOrd="0" presId="urn:microsoft.com/office/officeart/2005/8/layout/chevron2"/>
    <dgm:cxn modelId="{92EEF65F-1C09-4F4F-B0C0-F33BAD9BF67B}" type="presParOf" srcId="{BC28240B-5401-48E2-A088-6C5F02651FF5}" destId="{0BA60163-0346-4B28-BA7B-47F090B6ABFE}" srcOrd="0" destOrd="0" presId="urn:microsoft.com/office/officeart/2005/8/layout/chevron2"/>
    <dgm:cxn modelId="{BA372D33-1624-4631-9EBE-2A7E4181E10B}" type="presParOf" srcId="{BC28240B-5401-48E2-A088-6C5F02651FF5}" destId="{74086444-D612-4C43-B2B4-E7055044455F}" srcOrd="1" destOrd="0" presId="urn:microsoft.com/office/officeart/2005/8/layout/chevron2"/>
    <dgm:cxn modelId="{DF348332-2B1E-429D-A0A2-7BE83E9D3D10}" type="presParOf" srcId="{494ED411-7457-4158-997F-95A7E7D3BEE2}" destId="{276C73B9-2345-4F87-A7DA-D45369481BB8}" srcOrd="1" destOrd="0" presId="urn:microsoft.com/office/officeart/2005/8/layout/chevron2"/>
    <dgm:cxn modelId="{2690E308-9320-4A70-BB9D-F5044788A61D}" type="presParOf" srcId="{494ED411-7457-4158-997F-95A7E7D3BEE2}" destId="{A6D564E7-8DE7-437F-9C22-D391570CF967}" srcOrd="2" destOrd="0" presId="urn:microsoft.com/office/officeart/2005/8/layout/chevron2"/>
    <dgm:cxn modelId="{FD59E71B-DBEE-4DDA-8E75-CD609DFAD2A3}" type="presParOf" srcId="{A6D564E7-8DE7-437F-9C22-D391570CF967}" destId="{95A35CD8-A35F-4AAF-BF82-17309FB8F633}" srcOrd="0" destOrd="0" presId="urn:microsoft.com/office/officeart/2005/8/layout/chevron2"/>
    <dgm:cxn modelId="{20855FCA-265A-4356-A87C-68847F5DCBD7}" type="presParOf" srcId="{A6D564E7-8DE7-437F-9C22-D391570CF967}" destId="{368C851C-2C5E-4026-B806-2DFF501F3DFE}" srcOrd="1" destOrd="0" presId="urn:microsoft.com/office/officeart/2005/8/layout/chevron2"/>
    <dgm:cxn modelId="{BBE3FDEC-1206-4CEE-BC7B-7C234220DACD}" type="presParOf" srcId="{494ED411-7457-4158-997F-95A7E7D3BEE2}" destId="{A2DDB9EF-8941-4F64-93F8-1CBF01439D6A}" srcOrd="3" destOrd="0" presId="urn:microsoft.com/office/officeart/2005/8/layout/chevron2"/>
    <dgm:cxn modelId="{F7A1DC91-23AD-493E-B002-DC6F0BEA175E}" type="presParOf" srcId="{494ED411-7457-4158-997F-95A7E7D3BEE2}" destId="{DB7C0BFA-CB8A-4106-BA42-0E644A933BFE}" srcOrd="4" destOrd="0" presId="urn:microsoft.com/office/officeart/2005/8/layout/chevron2"/>
    <dgm:cxn modelId="{28FBA959-5196-48E8-9DDA-9918E154A06F}" type="presParOf" srcId="{DB7C0BFA-CB8A-4106-BA42-0E644A933BFE}" destId="{1D9F31FF-0454-42AC-B009-3C594E31B284}" srcOrd="0" destOrd="0" presId="urn:microsoft.com/office/officeart/2005/8/layout/chevron2"/>
    <dgm:cxn modelId="{A01605BC-BC78-4690-A8C4-0F5707727356}" type="presParOf" srcId="{DB7C0BFA-CB8A-4106-BA42-0E644A933BFE}" destId="{0BAFD6A4-2789-47B7-90C7-2FB438FD03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3C34AC-FADE-4ECA-818E-05A44DAACB88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</dgm:pt>
    <dgm:pt modelId="{DAC4041F-C6AD-4475-98F3-301F4AFEDF50}">
      <dgm:prSet phldrT="[Text]"/>
      <dgm:spPr>
        <a:solidFill>
          <a:schemeClr val="accent2">
            <a:lumMod val="90000"/>
          </a:schemeClr>
        </a:solidFill>
      </dgm:spPr>
      <dgm:t>
        <a:bodyPr/>
        <a:lstStyle/>
        <a:p>
          <a:r>
            <a:rPr lang="en-US" b="1" dirty="0" smtClean="0"/>
            <a:t>Data</a:t>
          </a:r>
          <a:endParaRPr lang="en-US" b="1" dirty="0"/>
        </a:p>
      </dgm:t>
    </dgm:pt>
    <dgm:pt modelId="{E8A52081-1C20-417F-93F5-CF9146AA93DD}" type="parTrans" cxnId="{A4FFB3C8-A807-4773-85EB-D32AE5FC2706}">
      <dgm:prSet/>
      <dgm:spPr/>
      <dgm:t>
        <a:bodyPr/>
        <a:lstStyle/>
        <a:p>
          <a:endParaRPr lang="en-US"/>
        </a:p>
      </dgm:t>
    </dgm:pt>
    <dgm:pt modelId="{E3A8D53B-EFC1-4031-BF69-59351D181771}" type="sibTrans" cxnId="{A4FFB3C8-A807-4773-85EB-D32AE5FC270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7728DE4-EE31-4A99-8030-E3637837D9D2}">
      <dgm:prSet phldrT="[Text]"/>
      <dgm:spPr/>
      <dgm:t>
        <a:bodyPr/>
        <a:lstStyle/>
        <a:p>
          <a:r>
            <a:rPr lang="en-US" b="1" dirty="0" smtClean="0"/>
            <a:t>Application</a:t>
          </a:r>
          <a:endParaRPr lang="en-US" b="1" dirty="0"/>
        </a:p>
      </dgm:t>
    </dgm:pt>
    <dgm:pt modelId="{A3BBAD37-24BF-47FA-816D-2BA9785BC7AE}" type="parTrans" cxnId="{E73C9247-A422-4B2B-8B24-32B6A28D70FD}">
      <dgm:prSet/>
      <dgm:spPr/>
      <dgm:t>
        <a:bodyPr/>
        <a:lstStyle/>
        <a:p>
          <a:endParaRPr lang="en-US"/>
        </a:p>
      </dgm:t>
    </dgm:pt>
    <dgm:pt modelId="{63B47052-361B-44DE-A148-522B099CA245}" type="sibTrans" cxnId="{E73C9247-A422-4B2B-8B24-32B6A28D70FD}">
      <dgm:prSet/>
      <dgm:spPr/>
      <dgm:t>
        <a:bodyPr/>
        <a:lstStyle/>
        <a:p>
          <a:endParaRPr lang="en-US"/>
        </a:p>
      </dgm:t>
    </dgm:pt>
    <dgm:pt modelId="{931EDBC6-18CD-428A-88B7-F388B8F8EB22}">
      <dgm:prSet/>
      <dgm:spPr/>
      <dgm:t>
        <a:bodyPr/>
        <a:lstStyle/>
        <a:p>
          <a:r>
            <a:rPr lang="en-US" dirty="0" smtClean="0"/>
            <a:t>Slope using ASTER</a:t>
          </a:r>
          <a:endParaRPr lang="en-US" dirty="0"/>
        </a:p>
      </dgm:t>
    </dgm:pt>
    <dgm:pt modelId="{4DF65212-7FCF-42E1-A9BA-374BCC302495}" type="parTrans" cxnId="{DD154928-02F3-48DB-B9BD-2484FE809FEA}">
      <dgm:prSet/>
      <dgm:spPr/>
      <dgm:t>
        <a:bodyPr/>
        <a:lstStyle/>
        <a:p>
          <a:endParaRPr lang="en-US"/>
        </a:p>
      </dgm:t>
    </dgm:pt>
    <dgm:pt modelId="{1F208810-EF4F-4DAE-9609-C96D081AA6E2}" type="sibTrans" cxnId="{DD154928-02F3-48DB-B9BD-2484FE809FEA}">
      <dgm:prSet/>
      <dgm:spPr/>
      <dgm:t>
        <a:bodyPr/>
        <a:lstStyle/>
        <a:p>
          <a:endParaRPr lang="en-US"/>
        </a:p>
      </dgm:t>
    </dgm:pt>
    <dgm:pt modelId="{46FD664F-BFE5-4A03-84DD-2A09FEF0C0CD}">
      <dgm:prSet/>
      <dgm:spPr/>
      <dgm:t>
        <a:bodyPr/>
        <a:lstStyle/>
        <a:p>
          <a:r>
            <a:rPr lang="en-US" dirty="0" smtClean="0"/>
            <a:t>Precipitation and Streamflow from in situ data</a:t>
          </a:r>
          <a:endParaRPr lang="en-US" dirty="0"/>
        </a:p>
      </dgm:t>
    </dgm:pt>
    <dgm:pt modelId="{2997823C-DBAE-43BB-A216-80A4DDDD500F}" type="parTrans" cxnId="{6B08A16A-E954-4ECF-AEFA-ACAEF21D673E}">
      <dgm:prSet/>
      <dgm:spPr/>
      <dgm:t>
        <a:bodyPr/>
        <a:lstStyle/>
        <a:p>
          <a:endParaRPr lang="en-US"/>
        </a:p>
      </dgm:t>
    </dgm:pt>
    <dgm:pt modelId="{3272D4F0-9C98-4266-BE6C-1FD9FA2F6303}" type="sibTrans" cxnId="{6B08A16A-E954-4ECF-AEFA-ACAEF21D673E}">
      <dgm:prSet/>
      <dgm:spPr/>
      <dgm:t>
        <a:bodyPr/>
        <a:lstStyle/>
        <a:p>
          <a:endParaRPr lang="en-US"/>
        </a:p>
      </dgm:t>
    </dgm:pt>
    <dgm:pt modelId="{C0E2BE2A-C250-4441-B9F1-C1594B1EDB5D}">
      <dgm:prSet phldrT="[Text]"/>
      <dgm:spPr/>
      <dgm:t>
        <a:bodyPr/>
        <a:lstStyle/>
        <a:p>
          <a:r>
            <a:rPr lang="en-US" b="1" dirty="0" smtClean="0"/>
            <a:t>Analysis</a:t>
          </a:r>
          <a:endParaRPr lang="en-US" b="1" dirty="0"/>
        </a:p>
      </dgm:t>
    </dgm:pt>
    <dgm:pt modelId="{2BD2F43A-EF83-4665-9BCD-D1DDD26BD310}" type="sibTrans" cxnId="{1AF2B39C-658C-4B5A-97DB-9A7403ADCC13}">
      <dgm:prSet/>
      <dgm:spPr/>
      <dgm:t>
        <a:bodyPr/>
        <a:lstStyle/>
        <a:p>
          <a:endParaRPr lang="en-US"/>
        </a:p>
      </dgm:t>
    </dgm:pt>
    <dgm:pt modelId="{42E086B0-C198-48F6-A551-396B4A3D499B}" type="parTrans" cxnId="{1AF2B39C-658C-4B5A-97DB-9A7403ADCC13}">
      <dgm:prSet/>
      <dgm:spPr/>
      <dgm:t>
        <a:bodyPr/>
        <a:lstStyle/>
        <a:p>
          <a:endParaRPr lang="en-US"/>
        </a:p>
      </dgm:t>
    </dgm:pt>
    <dgm:pt modelId="{B8CA6FB3-0CDB-4A0F-AF80-88930C211C5A}">
      <dgm:prSet phldrT="[Text]"/>
      <dgm:spPr/>
      <dgm:t>
        <a:bodyPr/>
        <a:lstStyle/>
        <a:p>
          <a:r>
            <a:rPr lang="en-US" dirty="0" smtClean="0"/>
            <a:t>Autocorrelations for precipitation and streamflow</a:t>
          </a:r>
          <a:endParaRPr lang="en-US" dirty="0"/>
        </a:p>
      </dgm:t>
    </dgm:pt>
    <dgm:pt modelId="{8549F6F2-AB3B-43C4-A374-862672621DA9}" type="parTrans" cxnId="{B1228D1C-40F1-4814-994F-0765A223BF6A}">
      <dgm:prSet/>
      <dgm:spPr/>
      <dgm:t>
        <a:bodyPr/>
        <a:lstStyle/>
        <a:p>
          <a:endParaRPr lang="en-US"/>
        </a:p>
      </dgm:t>
    </dgm:pt>
    <dgm:pt modelId="{B62BE345-8580-4475-8D8A-71582D005C01}" type="sibTrans" cxnId="{B1228D1C-40F1-4814-994F-0765A223BF6A}">
      <dgm:prSet/>
      <dgm:spPr/>
      <dgm:t>
        <a:bodyPr/>
        <a:lstStyle/>
        <a:p>
          <a:endParaRPr lang="en-US"/>
        </a:p>
      </dgm:t>
    </dgm:pt>
    <dgm:pt modelId="{7921D07A-C30C-4195-8BB5-21FE8592E70A}">
      <dgm:prSet phldrT="[Text]"/>
      <dgm:spPr/>
      <dgm:t>
        <a:bodyPr/>
        <a:lstStyle/>
        <a:p>
          <a:r>
            <a:rPr lang="en-US" dirty="0" smtClean="0"/>
            <a:t>Cross correlation between precipitation and a streamflow lag time</a:t>
          </a:r>
          <a:endParaRPr lang="en-US" dirty="0"/>
        </a:p>
      </dgm:t>
    </dgm:pt>
    <dgm:pt modelId="{43FEE08F-B561-44A7-9261-8BA5BA76E7BF}" type="parTrans" cxnId="{E74D5847-790C-4B8C-99CE-4F10486D717D}">
      <dgm:prSet/>
      <dgm:spPr/>
      <dgm:t>
        <a:bodyPr/>
        <a:lstStyle/>
        <a:p>
          <a:endParaRPr lang="en-US"/>
        </a:p>
      </dgm:t>
    </dgm:pt>
    <dgm:pt modelId="{3404CC5E-9058-4AEA-9773-F9AB15D0A8C8}" type="sibTrans" cxnId="{E74D5847-790C-4B8C-99CE-4F10486D717D}">
      <dgm:prSet/>
      <dgm:spPr/>
      <dgm:t>
        <a:bodyPr/>
        <a:lstStyle/>
        <a:p>
          <a:endParaRPr lang="en-US"/>
        </a:p>
      </dgm:t>
    </dgm:pt>
    <dgm:pt modelId="{F972574A-4ABE-4DB2-8E70-ABA6DFC5505A}">
      <dgm:prSet phldrT="[Text]"/>
      <dgm:spPr/>
      <dgm:t>
        <a:bodyPr/>
        <a:lstStyle/>
        <a:p>
          <a:r>
            <a:rPr lang="en-US" dirty="0" smtClean="0"/>
            <a:t>Flood Risk Map</a:t>
          </a:r>
          <a:endParaRPr lang="en-US" dirty="0"/>
        </a:p>
      </dgm:t>
    </dgm:pt>
    <dgm:pt modelId="{94EF5737-33C9-41D5-B0C5-E00F6A6B8D07}" type="parTrans" cxnId="{6EBA1B7F-431B-4D03-A827-66487505825E}">
      <dgm:prSet/>
      <dgm:spPr/>
      <dgm:t>
        <a:bodyPr/>
        <a:lstStyle/>
        <a:p>
          <a:endParaRPr lang="en-US"/>
        </a:p>
      </dgm:t>
    </dgm:pt>
    <dgm:pt modelId="{CFA64CC7-C5A7-4E2C-B270-D2B7D0BCA05F}" type="sibTrans" cxnId="{6EBA1B7F-431B-4D03-A827-66487505825E}">
      <dgm:prSet/>
      <dgm:spPr/>
      <dgm:t>
        <a:bodyPr/>
        <a:lstStyle/>
        <a:p>
          <a:endParaRPr lang="en-US"/>
        </a:p>
      </dgm:t>
    </dgm:pt>
    <dgm:pt modelId="{05CA1490-9BF5-4D58-A1FA-C84280E4C2ED}">
      <dgm:prSet phldrT="[Text]"/>
      <dgm:spPr/>
      <dgm:t>
        <a:bodyPr/>
        <a:lstStyle/>
        <a:p>
          <a:r>
            <a:rPr lang="en-US" dirty="0" smtClean="0"/>
            <a:t>Update </a:t>
          </a:r>
          <a:r>
            <a:rPr lang="en-US" dirty="0" err="1" smtClean="0"/>
            <a:t>Mi</a:t>
          </a:r>
          <a:r>
            <a:rPr lang="en-US" dirty="0" smtClean="0"/>
            <a:t> </a:t>
          </a:r>
          <a:r>
            <a:rPr lang="en-US" dirty="0" err="1" smtClean="0"/>
            <a:t>Pronostico</a:t>
          </a:r>
          <a:r>
            <a:rPr lang="en-US" dirty="0" smtClean="0"/>
            <a:t> web application</a:t>
          </a:r>
          <a:endParaRPr lang="en-US" dirty="0"/>
        </a:p>
      </dgm:t>
    </dgm:pt>
    <dgm:pt modelId="{26A9C0AA-B921-4406-8725-3C75DE2A9AA5}" type="parTrans" cxnId="{47E4B040-E5EC-435B-A390-5C2CF89D8584}">
      <dgm:prSet/>
      <dgm:spPr/>
      <dgm:t>
        <a:bodyPr/>
        <a:lstStyle/>
        <a:p>
          <a:endParaRPr lang="en-US"/>
        </a:p>
      </dgm:t>
    </dgm:pt>
    <dgm:pt modelId="{0728D687-25F4-4B18-B6A6-F15642DAD379}" type="sibTrans" cxnId="{47E4B040-E5EC-435B-A390-5C2CF89D8584}">
      <dgm:prSet/>
      <dgm:spPr/>
      <dgm:t>
        <a:bodyPr/>
        <a:lstStyle/>
        <a:p>
          <a:endParaRPr lang="en-US"/>
        </a:p>
      </dgm:t>
    </dgm:pt>
    <dgm:pt modelId="{9914803C-CE7B-4781-ABFB-3EAFC935E9EC}">
      <dgm:prSet phldrT="[Text]"/>
      <dgm:spPr/>
      <dgm:t>
        <a:bodyPr/>
        <a:lstStyle/>
        <a:p>
          <a:r>
            <a:rPr lang="en-US" dirty="0" smtClean="0"/>
            <a:t>Visualization of flood indices for users</a:t>
          </a:r>
          <a:endParaRPr lang="en-US" dirty="0"/>
        </a:p>
      </dgm:t>
    </dgm:pt>
    <dgm:pt modelId="{99DC8E9F-260F-41CC-BC57-10E3CD2713FD}" type="parTrans" cxnId="{F1ED999F-8A35-411E-879C-A83F54B83095}">
      <dgm:prSet/>
      <dgm:spPr/>
      <dgm:t>
        <a:bodyPr/>
        <a:lstStyle/>
        <a:p>
          <a:endParaRPr lang="en-US"/>
        </a:p>
      </dgm:t>
    </dgm:pt>
    <dgm:pt modelId="{253CC961-42A1-4A40-8692-0DF368A57C8E}" type="sibTrans" cxnId="{F1ED999F-8A35-411E-879C-A83F54B83095}">
      <dgm:prSet/>
      <dgm:spPr/>
      <dgm:t>
        <a:bodyPr/>
        <a:lstStyle/>
        <a:p>
          <a:endParaRPr lang="en-US"/>
        </a:p>
      </dgm:t>
    </dgm:pt>
    <dgm:pt modelId="{E8E63C7C-01D8-491B-ADB2-2ABA0F1B3031}" type="pres">
      <dgm:prSet presAssocID="{A33C34AC-FADE-4ECA-818E-05A44DAACB88}" presName="linearFlow" presStyleCnt="0">
        <dgm:presLayoutVars>
          <dgm:dir/>
          <dgm:animLvl val="lvl"/>
          <dgm:resizeHandles val="exact"/>
        </dgm:presLayoutVars>
      </dgm:prSet>
      <dgm:spPr/>
    </dgm:pt>
    <dgm:pt modelId="{93E3E13D-3CC8-4ED8-ADC9-9970A61AB34C}" type="pres">
      <dgm:prSet presAssocID="{DAC4041F-C6AD-4475-98F3-301F4AFEDF50}" presName="composite" presStyleCnt="0"/>
      <dgm:spPr/>
    </dgm:pt>
    <dgm:pt modelId="{84116596-89DC-4E40-80D0-40D660907881}" type="pres">
      <dgm:prSet presAssocID="{DAC4041F-C6AD-4475-98F3-301F4AFEDF5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ADF04-7113-4B2C-8C74-5F9E41E2C50F}" type="pres">
      <dgm:prSet presAssocID="{DAC4041F-C6AD-4475-98F3-301F4AFEDF50}" presName="parSh" presStyleLbl="node1" presStyleIdx="0" presStyleCnt="3"/>
      <dgm:spPr/>
      <dgm:t>
        <a:bodyPr/>
        <a:lstStyle/>
        <a:p>
          <a:endParaRPr lang="en-US"/>
        </a:p>
      </dgm:t>
    </dgm:pt>
    <dgm:pt modelId="{3A9CEAE6-0296-45E3-8DC7-9F280D44A107}" type="pres">
      <dgm:prSet presAssocID="{DAC4041F-C6AD-4475-98F3-301F4AFEDF5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75394-CBBE-4DF7-9537-C93E433687E4}" type="pres">
      <dgm:prSet presAssocID="{E3A8D53B-EFC1-4031-BF69-59351D18177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3AC74B4-EB65-40B7-863F-0BBB6EE17442}" type="pres">
      <dgm:prSet presAssocID="{E3A8D53B-EFC1-4031-BF69-59351D181771}" presName="connTx" presStyleLbl="sibTrans2D1" presStyleIdx="0" presStyleCnt="2"/>
      <dgm:spPr/>
      <dgm:t>
        <a:bodyPr/>
        <a:lstStyle/>
        <a:p>
          <a:endParaRPr lang="en-US"/>
        </a:p>
      </dgm:t>
    </dgm:pt>
    <dgm:pt modelId="{61EBC80D-D2CF-4EEE-B193-F173947CCF02}" type="pres">
      <dgm:prSet presAssocID="{C0E2BE2A-C250-4441-B9F1-C1594B1EDB5D}" presName="composite" presStyleCnt="0"/>
      <dgm:spPr/>
    </dgm:pt>
    <dgm:pt modelId="{D477885E-7A6A-4419-94CD-433138C5BB81}" type="pres">
      <dgm:prSet presAssocID="{C0E2BE2A-C250-4441-B9F1-C1594B1EDB5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3791C-5D4A-468E-996A-73B554F4429C}" type="pres">
      <dgm:prSet presAssocID="{C0E2BE2A-C250-4441-B9F1-C1594B1EDB5D}" presName="parSh" presStyleLbl="node1" presStyleIdx="1" presStyleCnt="3"/>
      <dgm:spPr/>
      <dgm:t>
        <a:bodyPr/>
        <a:lstStyle/>
        <a:p>
          <a:endParaRPr lang="en-US"/>
        </a:p>
      </dgm:t>
    </dgm:pt>
    <dgm:pt modelId="{7D49A9D0-BE0B-4961-88BD-C3AB9CB3646C}" type="pres">
      <dgm:prSet presAssocID="{C0E2BE2A-C250-4441-B9F1-C1594B1EDB5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9476E-F49E-478B-BA4B-C4496D617792}" type="pres">
      <dgm:prSet presAssocID="{2BD2F43A-EF83-4665-9BCD-D1DDD26BD31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1F538B8-3D51-479A-963A-D68C36E46523}" type="pres">
      <dgm:prSet presAssocID="{2BD2F43A-EF83-4665-9BCD-D1DDD26BD310}" presName="connTx" presStyleLbl="sibTrans2D1" presStyleIdx="1" presStyleCnt="2"/>
      <dgm:spPr/>
      <dgm:t>
        <a:bodyPr/>
        <a:lstStyle/>
        <a:p>
          <a:endParaRPr lang="en-US"/>
        </a:p>
      </dgm:t>
    </dgm:pt>
    <dgm:pt modelId="{62C7F573-4318-4703-8B9B-883F7F0ECF4F}" type="pres">
      <dgm:prSet presAssocID="{F7728DE4-EE31-4A99-8030-E3637837D9D2}" presName="composite" presStyleCnt="0"/>
      <dgm:spPr/>
    </dgm:pt>
    <dgm:pt modelId="{DDBB882D-2877-4DB5-8FB8-234C5F2797EB}" type="pres">
      <dgm:prSet presAssocID="{F7728DE4-EE31-4A99-8030-E3637837D9D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F396A-026E-4E55-A937-DE21D871D9D4}" type="pres">
      <dgm:prSet presAssocID="{F7728DE4-EE31-4A99-8030-E3637837D9D2}" presName="parSh" presStyleLbl="node1" presStyleIdx="2" presStyleCnt="3"/>
      <dgm:spPr/>
      <dgm:t>
        <a:bodyPr/>
        <a:lstStyle/>
        <a:p>
          <a:endParaRPr lang="en-US"/>
        </a:p>
      </dgm:t>
    </dgm:pt>
    <dgm:pt modelId="{CA9E9E87-E0B0-4C54-8F65-3D52094B8835}" type="pres">
      <dgm:prSet presAssocID="{F7728DE4-EE31-4A99-8030-E3637837D9D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A1B7F-431B-4D03-A827-66487505825E}" srcId="{F7728DE4-EE31-4A99-8030-E3637837D9D2}" destId="{F972574A-4ABE-4DB2-8E70-ABA6DFC5505A}" srcOrd="0" destOrd="0" parTransId="{94EF5737-33C9-41D5-B0C5-E00F6A6B8D07}" sibTransId="{CFA64CC7-C5A7-4E2C-B270-D2B7D0BCA05F}"/>
    <dgm:cxn modelId="{F50B1E43-B004-4D7C-8701-85B9BEB77100}" type="presOf" srcId="{9914803C-CE7B-4781-ABFB-3EAFC935E9EC}" destId="{CA9E9E87-E0B0-4C54-8F65-3D52094B8835}" srcOrd="0" destOrd="2" presId="urn:microsoft.com/office/officeart/2005/8/layout/process3"/>
    <dgm:cxn modelId="{CB043437-85ED-4B20-894E-C2A8C32B2C8A}" type="presOf" srcId="{931EDBC6-18CD-428A-88B7-F388B8F8EB22}" destId="{3A9CEAE6-0296-45E3-8DC7-9F280D44A107}" srcOrd="0" destOrd="0" presId="urn:microsoft.com/office/officeart/2005/8/layout/process3"/>
    <dgm:cxn modelId="{6B08A16A-E954-4ECF-AEFA-ACAEF21D673E}" srcId="{DAC4041F-C6AD-4475-98F3-301F4AFEDF50}" destId="{46FD664F-BFE5-4A03-84DD-2A09FEF0C0CD}" srcOrd="1" destOrd="0" parTransId="{2997823C-DBAE-43BB-A216-80A4DDDD500F}" sibTransId="{3272D4F0-9C98-4266-BE6C-1FD9FA2F6303}"/>
    <dgm:cxn modelId="{C652D7FD-16C2-4603-919B-658E099DA662}" type="presOf" srcId="{7921D07A-C30C-4195-8BB5-21FE8592E70A}" destId="{7D49A9D0-BE0B-4961-88BD-C3AB9CB3646C}" srcOrd="0" destOrd="1" presId="urn:microsoft.com/office/officeart/2005/8/layout/process3"/>
    <dgm:cxn modelId="{47E4B040-E5EC-435B-A390-5C2CF89D8584}" srcId="{F7728DE4-EE31-4A99-8030-E3637837D9D2}" destId="{05CA1490-9BF5-4D58-A1FA-C84280E4C2ED}" srcOrd="1" destOrd="0" parTransId="{26A9C0AA-B921-4406-8725-3C75DE2A9AA5}" sibTransId="{0728D687-25F4-4B18-B6A6-F15642DAD379}"/>
    <dgm:cxn modelId="{5CFB0B30-4408-41D9-A02C-3E89E915F212}" type="presOf" srcId="{F7728DE4-EE31-4A99-8030-E3637837D9D2}" destId="{DDBB882D-2877-4DB5-8FB8-234C5F2797EB}" srcOrd="0" destOrd="0" presId="urn:microsoft.com/office/officeart/2005/8/layout/process3"/>
    <dgm:cxn modelId="{8AFA477F-0F05-4B97-8724-39D9ACFE2713}" type="presOf" srcId="{46FD664F-BFE5-4A03-84DD-2A09FEF0C0CD}" destId="{3A9CEAE6-0296-45E3-8DC7-9F280D44A107}" srcOrd="0" destOrd="1" presId="urn:microsoft.com/office/officeart/2005/8/layout/process3"/>
    <dgm:cxn modelId="{94524549-7755-451C-A76F-82A2C68ED1F7}" type="presOf" srcId="{C0E2BE2A-C250-4441-B9F1-C1594B1EDB5D}" destId="{3C63791C-5D4A-468E-996A-73B554F4429C}" srcOrd="1" destOrd="0" presId="urn:microsoft.com/office/officeart/2005/8/layout/process3"/>
    <dgm:cxn modelId="{A4FFB3C8-A807-4773-85EB-D32AE5FC2706}" srcId="{A33C34AC-FADE-4ECA-818E-05A44DAACB88}" destId="{DAC4041F-C6AD-4475-98F3-301F4AFEDF50}" srcOrd="0" destOrd="0" parTransId="{E8A52081-1C20-417F-93F5-CF9146AA93DD}" sibTransId="{E3A8D53B-EFC1-4031-BF69-59351D181771}"/>
    <dgm:cxn modelId="{76D55BE5-3006-463E-A5AB-B4FB317EEEFA}" type="presOf" srcId="{2BD2F43A-EF83-4665-9BCD-D1DDD26BD310}" destId="{71F538B8-3D51-479A-963A-D68C36E46523}" srcOrd="1" destOrd="0" presId="urn:microsoft.com/office/officeart/2005/8/layout/process3"/>
    <dgm:cxn modelId="{F1ED999F-8A35-411E-879C-A83F54B83095}" srcId="{F7728DE4-EE31-4A99-8030-E3637837D9D2}" destId="{9914803C-CE7B-4781-ABFB-3EAFC935E9EC}" srcOrd="2" destOrd="0" parTransId="{99DC8E9F-260F-41CC-BC57-10E3CD2713FD}" sibTransId="{253CC961-42A1-4A40-8692-0DF368A57C8E}"/>
    <dgm:cxn modelId="{384FB05F-95D7-4AF6-8044-2497FCF94C5C}" type="presOf" srcId="{C0E2BE2A-C250-4441-B9F1-C1594B1EDB5D}" destId="{D477885E-7A6A-4419-94CD-433138C5BB81}" srcOrd="0" destOrd="0" presId="urn:microsoft.com/office/officeart/2005/8/layout/process3"/>
    <dgm:cxn modelId="{5A52FD37-EED7-4691-BF9A-797D345974D0}" type="presOf" srcId="{E3A8D53B-EFC1-4031-BF69-59351D181771}" destId="{13AC74B4-EB65-40B7-863F-0BBB6EE17442}" srcOrd="1" destOrd="0" presId="urn:microsoft.com/office/officeart/2005/8/layout/process3"/>
    <dgm:cxn modelId="{F0932405-6412-4CD8-A11B-B6DDA974BC27}" type="presOf" srcId="{A33C34AC-FADE-4ECA-818E-05A44DAACB88}" destId="{E8E63C7C-01D8-491B-ADB2-2ABA0F1B3031}" srcOrd="0" destOrd="0" presId="urn:microsoft.com/office/officeart/2005/8/layout/process3"/>
    <dgm:cxn modelId="{FB94D531-D52A-49D9-BD0E-E89DA1029D53}" type="presOf" srcId="{DAC4041F-C6AD-4475-98F3-301F4AFEDF50}" destId="{5ABADF04-7113-4B2C-8C74-5F9E41E2C50F}" srcOrd="1" destOrd="0" presId="urn:microsoft.com/office/officeart/2005/8/layout/process3"/>
    <dgm:cxn modelId="{73879B49-895B-4D46-8A97-52BF253254AC}" type="presOf" srcId="{F972574A-4ABE-4DB2-8E70-ABA6DFC5505A}" destId="{CA9E9E87-E0B0-4C54-8F65-3D52094B8835}" srcOrd="0" destOrd="0" presId="urn:microsoft.com/office/officeart/2005/8/layout/process3"/>
    <dgm:cxn modelId="{DD154928-02F3-48DB-B9BD-2484FE809FEA}" srcId="{DAC4041F-C6AD-4475-98F3-301F4AFEDF50}" destId="{931EDBC6-18CD-428A-88B7-F388B8F8EB22}" srcOrd="0" destOrd="0" parTransId="{4DF65212-7FCF-42E1-A9BA-374BCC302495}" sibTransId="{1F208810-EF4F-4DAE-9609-C96D081AA6E2}"/>
    <dgm:cxn modelId="{2F1CAE30-3B80-402D-B5A2-9104D4F3CAE5}" type="presOf" srcId="{DAC4041F-C6AD-4475-98F3-301F4AFEDF50}" destId="{84116596-89DC-4E40-80D0-40D660907881}" srcOrd="0" destOrd="0" presId="urn:microsoft.com/office/officeart/2005/8/layout/process3"/>
    <dgm:cxn modelId="{61C33177-D478-46F8-90BB-43FB092EA4E7}" type="presOf" srcId="{F7728DE4-EE31-4A99-8030-E3637837D9D2}" destId="{D2BF396A-026E-4E55-A937-DE21D871D9D4}" srcOrd="1" destOrd="0" presId="urn:microsoft.com/office/officeart/2005/8/layout/process3"/>
    <dgm:cxn modelId="{E74D5847-790C-4B8C-99CE-4F10486D717D}" srcId="{C0E2BE2A-C250-4441-B9F1-C1594B1EDB5D}" destId="{7921D07A-C30C-4195-8BB5-21FE8592E70A}" srcOrd="1" destOrd="0" parTransId="{43FEE08F-B561-44A7-9261-8BA5BA76E7BF}" sibTransId="{3404CC5E-9058-4AEA-9773-F9AB15D0A8C8}"/>
    <dgm:cxn modelId="{1AF2B39C-658C-4B5A-97DB-9A7403ADCC13}" srcId="{A33C34AC-FADE-4ECA-818E-05A44DAACB88}" destId="{C0E2BE2A-C250-4441-B9F1-C1594B1EDB5D}" srcOrd="1" destOrd="0" parTransId="{42E086B0-C198-48F6-A551-396B4A3D499B}" sibTransId="{2BD2F43A-EF83-4665-9BCD-D1DDD26BD310}"/>
    <dgm:cxn modelId="{222742DA-50A5-4BFE-B83C-5086D408521C}" type="presOf" srcId="{E3A8D53B-EFC1-4031-BF69-59351D181771}" destId="{7EC75394-CBBE-4DF7-9537-C93E433687E4}" srcOrd="0" destOrd="0" presId="urn:microsoft.com/office/officeart/2005/8/layout/process3"/>
    <dgm:cxn modelId="{A93723E4-9297-4C5D-A9F7-A298F4123FE7}" type="presOf" srcId="{05CA1490-9BF5-4D58-A1FA-C84280E4C2ED}" destId="{CA9E9E87-E0B0-4C54-8F65-3D52094B8835}" srcOrd="0" destOrd="1" presId="urn:microsoft.com/office/officeart/2005/8/layout/process3"/>
    <dgm:cxn modelId="{864CE2E1-A26C-4CA8-ABFE-0B25E8CE90EE}" type="presOf" srcId="{2BD2F43A-EF83-4665-9BCD-D1DDD26BD310}" destId="{F189476E-F49E-478B-BA4B-C4496D617792}" srcOrd="0" destOrd="0" presId="urn:microsoft.com/office/officeart/2005/8/layout/process3"/>
    <dgm:cxn modelId="{E73C9247-A422-4B2B-8B24-32B6A28D70FD}" srcId="{A33C34AC-FADE-4ECA-818E-05A44DAACB88}" destId="{F7728DE4-EE31-4A99-8030-E3637837D9D2}" srcOrd="2" destOrd="0" parTransId="{A3BBAD37-24BF-47FA-816D-2BA9785BC7AE}" sibTransId="{63B47052-361B-44DE-A148-522B099CA245}"/>
    <dgm:cxn modelId="{DF008319-DC52-460C-BA13-D9F435573FEE}" type="presOf" srcId="{B8CA6FB3-0CDB-4A0F-AF80-88930C211C5A}" destId="{7D49A9D0-BE0B-4961-88BD-C3AB9CB3646C}" srcOrd="0" destOrd="0" presId="urn:microsoft.com/office/officeart/2005/8/layout/process3"/>
    <dgm:cxn modelId="{B1228D1C-40F1-4814-994F-0765A223BF6A}" srcId="{C0E2BE2A-C250-4441-B9F1-C1594B1EDB5D}" destId="{B8CA6FB3-0CDB-4A0F-AF80-88930C211C5A}" srcOrd="0" destOrd="0" parTransId="{8549F6F2-AB3B-43C4-A374-862672621DA9}" sibTransId="{B62BE345-8580-4475-8D8A-71582D005C01}"/>
    <dgm:cxn modelId="{5BE2E35A-C67E-4254-B41E-F57AE264FC64}" type="presParOf" srcId="{E8E63C7C-01D8-491B-ADB2-2ABA0F1B3031}" destId="{93E3E13D-3CC8-4ED8-ADC9-9970A61AB34C}" srcOrd="0" destOrd="0" presId="urn:microsoft.com/office/officeart/2005/8/layout/process3"/>
    <dgm:cxn modelId="{FFFFABEA-9AE8-4947-9BDB-6CDD32665548}" type="presParOf" srcId="{93E3E13D-3CC8-4ED8-ADC9-9970A61AB34C}" destId="{84116596-89DC-4E40-80D0-40D660907881}" srcOrd="0" destOrd="0" presId="urn:microsoft.com/office/officeart/2005/8/layout/process3"/>
    <dgm:cxn modelId="{6DDE1965-1390-44FA-B650-D757071F5FF8}" type="presParOf" srcId="{93E3E13D-3CC8-4ED8-ADC9-9970A61AB34C}" destId="{5ABADF04-7113-4B2C-8C74-5F9E41E2C50F}" srcOrd="1" destOrd="0" presId="urn:microsoft.com/office/officeart/2005/8/layout/process3"/>
    <dgm:cxn modelId="{D15943A4-75C7-4320-9EAC-AD3E812B3A90}" type="presParOf" srcId="{93E3E13D-3CC8-4ED8-ADC9-9970A61AB34C}" destId="{3A9CEAE6-0296-45E3-8DC7-9F280D44A107}" srcOrd="2" destOrd="0" presId="urn:microsoft.com/office/officeart/2005/8/layout/process3"/>
    <dgm:cxn modelId="{5273F5FC-143E-4B1D-913D-27ED06311A67}" type="presParOf" srcId="{E8E63C7C-01D8-491B-ADB2-2ABA0F1B3031}" destId="{7EC75394-CBBE-4DF7-9537-C93E433687E4}" srcOrd="1" destOrd="0" presId="urn:microsoft.com/office/officeart/2005/8/layout/process3"/>
    <dgm:cxn modelId="{0DF0CBDA-966F-4950-9CAE-F8C3DE39525C}" type="presParOf" srcId="{7EC75394-CBBE-4DF7-9537-C93E433687E4}" destId="{13AC74B4-EB65-40B7-863F-0BBB6EE17442}" srcOrd="0" destOrd="0" presId="urn:microsoft.com/office/officeart/2005/8/layout/process3"/>
    <dgm:cxn modelId="{5BD5E051-BF1F-40BB-A2FB-0A9E3D709CA3}" type="presParOf" srcId="{E8E63C7C-01D8-491B-ADB2-2ABA0F1B3031}" destId="{61EBC80D-D2CF-4EEE-B193-F173947CCF02}" srcOrd="2" destOrd="0" presId="urn:microsoft.com/office/officeart/2005/8/layout/process3"/>
    <dgm:cxn modelId="{72124EF1-6654-49F6-947C-FD511A03E414}" type="presParOf" srcId="{61EBC80D-D2CF-4EEE-B193-F173947CCF02}" destId="{D477885E-7A6A-4419-94CD-433138C5BB81}" srcOrd="0" destOrd="0" presId="urn:microsoft.com/office/officeart/2005/8/layout/process3"/>
    <dgm:cxn modelId="{5D7BD89F-295E-4BDE-9864-3728C74A5069}" type="presParOf" srcId="{61EBC80D-D2CF-4EEE-B193-F173947CCF02}" destId="{3C63791C-5D4A-468E-996A-73B554F4429C}" srcOrd="1" destOrd="0" presId="urn:microsoft.com/office/officeart/2005/8/layout/process3"/>
    <dgm:cxn modelId="{343BC353-E4DD-49FA-9E12-45EC99BD11C5}" type="presParOf" srcId="{61EBC80D-D2CF-4EEE-B193-F173947CCF02}" destId="{7D49A9D0-BE0B-4961-88BD-C3AB9CB3646C}" srcOrd="2" destOrd="0" presId="urn:microsoft.com/office/officeart/2005/8/layout/process3"/>
    <dgm:cxn modelId="{A7A4EE10-C48A-4A12-BADA-83DDBC49FAF0}" type="presParOf" srcId="{E8E63C7C-01D8-491B-ADB2-2ABA0F1B3031}" destId="{F189476E-F49E-478B-BA4B-C4496D617792}" srcOrd="3" destOrd="0" presId="urn:microsoft.com/office/officeart/2005/8/layout/process3"/>
    <dgm:cxn modelId="{E80157B2-185F-4C4F-A5C0-091F5A90CBAA}" type="presParOf" srcId="{F189476E-F49E-478B-BA4B-C4496D617792}" destId="{71F538B8-3D51-479A-963A-D68C36E46523}" srcOrd="0" destOrd="0" presId="urn:microsoft.com/office/officeart/2005/8/layout/process3"/>
    <dgm:cxn modelId="{93DC6D4C-ABEF-4EB5-B67A-AE19D580036D}" type="presParOf" srcId="{E8E63C7C-01D8-491B-ADB2-2ABA0F1B3031}" destId="{62C7F573-4318-4703-8B9B-883F7F0ECF4F}" srcOrd="4" destOrd="0" presId="urn:microsoft.com/office/officeart/2005/8/layout/process3"/>
    <dgm:cxn modelId="{A777D71A-0BA0-4710-A5D4-C8D92FCF1FB2}" type="presParOf" srcId="{62C7F573-4318-4703-8B9B-883F7F0ECF4F}" destId="{DDBB882D-2877-4DB5-8FB8-234C5F2797EB}" srcOrd="0" destOrd="0" presId="urn:microsoft.com/office/officeart/2005/8/layout/process3"/>
    <dgm:cxn modelId="{664CDBA5-CD8E-44C5-B390-01655A70C165}" type="presParOf" srcId="{62C7F573-4318-4703-8B9B-883F7F0ECF4F}" destId="{D2BF396A-026E-4E55-A937-DE21D871D9D4}" srcOrd="1" destOrd="0" presId="urn:microsoft.com/office/officeart/2005/8/layout/process3"/>
    <dgm:cxn modelId="{0B544C04-473E-4AC3-873B-44FE89FF0D25}" type="presParOf" srcId="{62C7F573-4318-4703-8B9B-883F7F0ECF4F}" destId="{CA9E9E87-E0B0-4C54-8F65-3D52094B883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60163-0346-4B28-BA7B-47F090B6ABFE}">
      <dsp:nvSpPr>
        <dsp:cNvPr id="0" name=""/>
        <dsp:cNvSpPr/>
      </dsp:nvSpPr>
      <dsp:spPr>
        <a:xfrm rot="5400000">
          <a:off x="-293340" y="294078"/>
          <a:ext cx="1955601" cy="13689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Data</a:t>
          </a:r>
          <a:endParaRPr lang="en-US" sz="1800" b="1" kern="1200" dirty="0"/>
        </a:p>
      </dsp:txBody>
      <dsp:txXfrm rot="-5400000">
        <a:off x="1" y="685199"/>
        <a:ext cx="1368921" cy="586680"/>
      </dsp:txXfrm>
    </dsp:sp>
    <dsp:sp modelId="{74086444-D612-4C43-B2B4-E7055044455F}">
      <dsp:nvSpPr>
        <dsp:cNvPr id="0" name=""/>
        <dsp:cNvSpPr/>
      </dsp:nvSpPr>
      <dsp:spPr>
        <a:xfrm rot="5400000">
          <a:off x="4214490" y="-2844830"/>
          <a:ext cx="1271141" cy="6962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Slope developed using the ASTER DEM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Precipitation and streamflow from in situ data</a:t>
          </a:r>
          <a:endParaRPr lang="en-US" sz="1800" kern="1200" dirty="0"/>
        </a:p>
      </dsp:txBody>
      <dsp:txXfrm rot="-5400000">
        <a:off x="1368922" y="62790"/>
        <a:ext cx="6900226" cy="1147037"/>
      </dsp:txXfrm>
    </dsp:sp>
    <dsp:sp modelId="{95A35CD8-A35F-4AAF-BF82-17309FB8F633}">
      <dsp:nvSpPr>
        <dsp:cNvPr id="0" name=""/>
        <dsp:cNvSpPr/>
      </dsp:nvSpPr>
      <dsp:spPr>
        <a:xfrm rot="5400000">
          <a:off x="-293340" y="2058739"/>
          <a:ext cx="1955601" cy="1368921"/>
        </a:xfrm>
        <a:prstGeom prst="chevron">
          <a:avLst/>
        </a:prstGeom>
        <a:solidFill>
          <a:schemeClr val="accent2">
            <a:hueOff val="0"/>
            <a:satOff val="-981"/>
            <a:lumOff val="-27451"/>
            <a:alphaOff val="0"/>
          </a:schemeClr>
        </a:solidFill>
        <a:ln w="12700" cap="flat" cmpd="sng" algn="ctr">
          <a:solidFill>
            <a:schemeClr val="accent2">
              <a:hueOff val="0"/>
              <a:satOff val="-98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Analysis</a:t>
          </a:r>
          <a:endParaRPr lang="en-US" sz="1800" b="1" kern="1200" dirty="0"/>
        </a:p>
      </dsp:txBody>
      <dsp:txXfrm rot="-5400000">
        <a:off x="1" y="2449860"/>
        <a:ext cx="1368921" cy="586680"/>
      </dsp:txXfrm>
    </dsp:sp>
    <dsp:sp modelId="{368C851C-2C5E-4026-B806-2DFF501F3DFE}">
      <dsp:nvSpPr>
        <dsp:cNvPr id="0" name=""/>
        <dsp:cNvSpPr/>
      </dsp:nvSpPr>
      <dsp:spPr>
        <a:xfrm rot="5400000">
          <a:off x="4214490" y="-1080169"/>
          <a:ext cx="1271141" cy="6962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-98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Calculate watershed area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Calculate  flood indices</a:t>
          </a:r>
          <a:endParaRPr lang="en-US" sz="1800" kern="1200" dirty="0"/>
        </a:p>
      </dsp:txBody>
      <dsp:txXfrm rot="-5400000">
        <a:off x="1368922" y="1827451"/>
        <a:ext cx="6900226" cy="1147037"/>
      </dsp:txXfrm>
    </dsp:sp>
    <dsp:sp modelId="{1D9F31FF-0454-42AC-B009-3C594E31B284}">
      <dsp:nvSpPr>
        <dsp:cNvPr id="0" name=""/>
        <dsp:cNvSpPr/>
      </dsp:nvSpPr>
      <dsp:spPr>
        <a:xfrm rot="5400000">
          <a:off x="-293340" y="3823400"/>
          <a:ext cx="1955601" cy="1368921"/>
        </a:xfrm>
        <a:prstGeom prst="chevron">
          <a:avLst/>
        </a:prstGeom>
        <a:solidFill>
          <a:schemeClr val="accent2">
            <a:hueOff val="0"/>
            <a:satOff val="-1962"/>
            <a:lumOff val="-54902"/>
            <a:alphaOff val="0"/>
          </a:schemeClr>
        </a:solidFill>
        <a:ln w="12700" cap="flat" cmpd="sng" algn="ctr">
          <a:solidFill>
            <a:schemeClr val="accent2">
              <a:hueOff val="0"/>
              <a:satOff val="-1962"/>
              <a:lumOff val="-5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Application</a:t>
          </a:r>
          <a:endParaRPr lang="en-US" sz="1800" b="1" kern="1200" dirty="0"/>
        </a:p>
      </dsp:txBody>
      <dsp:txXfrm rot="-5400000">
        <a:off x="1" y="4214521"/>
        <a:ext cx="1368921" cy="586680"/>
      </dsp:txXfrm>
    </dsp:sp>
    <dsp:sp modelId="{0BAFD6A4-2789-47B7-90C7-2FB438FD0357}">
      <dsp:nvSpPr>
        <dsp:cNvPr id="0" name=""/>
        <dsp:cNvSpPr/>
      </dsp:nvSpPr>
      <dsp:spPr>
        <a:xfrm rot="5400000">
          <a:off x="4214490" y="684491"/>
          <a:ext cx="1271141" cy="6962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-1962"/>
              <a:lumOff val="-5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Flood Risk Map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Update </a:t>
          </a:r>
          <a:r>
            <a:rPr lang="en-US" sz="1800" kern="1200" dirty="0" err="1" smtClean="0"/>
            <a:t>Mi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Pron</a:t>
          </a:r>
          <a:r>
            <a:rPr lang="en-US" sz="1800" kern="1200" dirty="0" err="1" smtClean="0">
              <a:latin typeface="Century Gothic"/>
            </a:rPr>
            <a:t>ó</a:t>
          </a:r>
          <a:r>
            <a:rPr lang="en-US" sz="1800" kern="1200" dirty="0" err="1" smtClean="0"/>
            <a:t>stico</a:t>
          </a:r>
          <a:r>
            <a:rPr lang="en-US" sz="1800" kern="1200" dirty="0" smtClean="0"/>
            <a:t> web application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Create visualization of flood indices for users in Colombia</a:t>
          </a:r>
          <a:endParaRPr lang="en-US" sz="1800" kern="1200" dirty="0"/>
        </a:p>
      </dsp:txBody>
      <dsp:txXfrm rot="-5400000">
        <a:off x="1368922" y="3592111"/>
        <a:ext cx="6900226" cy="1147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DF04-7113-4B2C-8C74-5F9E41E2C50F}">
      <dsp:nvSpPr>
        <dsp:cNvPr id="0" name=""/>
        <dsp:cNvSpPr/>
      </dsp:nvSpPr>
      <dsp:spPr>
        <a:xfrm>
          <a:off x="8087" y="190480"/>
          <a:ext cx="3677199" cy="1166400"/>
        </a:xfrm>
        <a:prstGeom prst="roundRect">
          <a:avLst>
            <a:gd name="adj" fmla="val 10000"/>
          </a:avLst>
        </a:prstGeom>
        <a:solidFill>
          <a:schemeClr val="accent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Data</a:t>
          </a:r>
          <a:endParaRPr lang="en-US" sz="2700" b="1" kern="1200" dirty="0"/>
        </a:p>
      </dsp:txBody>
      <dsp:txXfrm>
        <a:off x="8087" y="190480"/>
        <a:ext cx="3677199" cy="777600"/>
      </dsp:txXfrm>
    </dsp:sp>
    <dsp:sp modelId="{3A9CEAE6-0296-45E3-8DC7-9F280D44A107}">
      <dsp:nvSpPr>
        <dsp:cNvPr id="0" name=""/>
        <dsp:cNvSpPr/>
      </dsp:nvSpPr>
      <dsp:spPr>
        <a:xfrm>
          <a:off x="761248" y="968080"/>
          <a:ext cx="3677199" cy="4114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Slope using ASTER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Precipitation and Streamflow from in situ data</a:t>
          </a:r>
          <a:endParaRPr lang="en-US" sz="2700" kern="1200" dirty="0"/>
        </a:p>
      </dsp:txBody>
      <dsp:txXfrm>
        <a:off x="868949" y="1075781"/>
        <a:ext cx="3461797" cy="3898891"/>
      </dsp:txXfrm>
    </dsp:sp>
    <dsp:sp modelId="{7EC75394-CBBE-4DF7-9537-C93E433687E4}">
      <dsp:nvSpPr>
        <dsp:cNvPr id="0" name=""/>
        <dsp:cNvSpPr/>
      </dsp:nvSpPr>
      <dsp:spPr>
        <a:xfrm>
          <a:off x="4242736" y="121521"/>
          <a:ext cx="1181794" cy="915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242736" y="304624"/>
        <a:ext cx="907139" cy="549310"/>
      </dsp:txXfrm>
    </dsp:sp>
    <dsp:sp modelId="{3C63791C-5D4A-468E-996A-73B554F4429C}">
      <dsp:nvSpPr>
        <dsp:cNvPr id="0" name=""/>
        <dsp:cNvSpPr/>
      </dsp:nvSpPr>
      <dsp:spPr>
        <a:xfrm>
          <a:off x="5915087" y="190480"/>
          <a:ext cx="3677199" cy="116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-98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Analysis</a:t>
          </a:r>
          <a:endParaRPr lang="en-US" sz="2700" b="1" kern="1200" dirty="0"/>
        </a:p>
      </dsp:txBody>
      <dsp:txXfrm>
        <a:off x="5915087" y="190480"/>
        <a:ext cx="3677199" cy="777600"/>
      </dsp:txXfrm>
    </dsp:sp>
    <dsp:sp modelId="{7D49A9D0-BE0B-4961-88BD-C3AB9CB3646C}">
      <dsp:nvSpPr>
        <dsp:cNvPr id="0" name=""/>
        <dsp:cNvSpPr/>
      </dsp:nvSpPr>
      <dsp:spPr>
        <a:xfrm>
          <a:off x="6668248" y="968080"/>
          <a:ext cx="3677199" cy="4114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-98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Autocorrelations for precipitation and streamflow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Cross correlation between precipitation and a streamflow lag time</a:t>
          </a:r>
          <a:endParaRPr lang="en-US" sz="2700" kern="1200" dirty="0"/>
        </a:p>
      </dsp:txBody>
      <dsp:txXfrm>
        <a:off x="6775949" y="1075781"/>
        <a:ext cx="3461797" cy="3898891"/>
      </dsp:txXfrm>
    </dsp:sp>
    <dsp:sp modelId="{F189476E-F49E-478B-BA4B-C4496D617792}">
      <dsp:nvSpPr>
        <dsp:cNvPr id="0" name=""/>
        <dsp:cNvSpPr/>
      </dsp:nvSpPr>
      <dsp:spPr>
        <a:xfrm>
          <a:off x="10149736" y="121521"/>
          <a:ext cx="1181794" cy="915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-1962"/>
            <a:lumOff val="-5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0149736" y="304624"/>
        <a:ext cx="907139" cy="549310"/>
      </dsp:txXfrm>
    </dsp:sp>
    <dsp:sp modelId="{D2BF396A-026E-4E55-A937-DE21D871D9D4}">
      <dsp:nvSpPr>
        <dsp:cNvPr id="0" name=""/>
        <dsp:cNvSpPr/>
      </dsp:nvSpPr>
      <dsp:spPr>
        <a:xfrm>
          <a:off x="11822086" y="190480"/>
          <a:ext cx="3677199" cy="116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-1962"/>
            <a:lumOff val="-5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Application</a:t>
          </a:r>
          <a:endParaRPr lang="en-US" sz="2700" b="1" kern="1200" dirty="0"/>
        </a:p>
      </dsp:txBody>
      <dsp:txXfrm>
        <a:off x="11822086" y="190480"/>
        <a:ext cx="3677199" cy="777600"/>
      </dsp:txXfrm>
    </dsp:sp>
    <dsp:sp modelId="{CA9E9E87-E0B0-4C54-8F65-3D52094B8835}">
      <dsp:nvSpPr>
        <dsp:cNvPr id="0" name=""/>
        <dsp:cNvSpPr/>
      </dsp:nvSpPr>
      <dsp:spPr>
        <a:xfrm>
          <a:off x="12575248" y="968080"/>
          <a:ext cx="3677199" cy="4114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-1962"/>
              <a:lumOff val="-5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Flood Risk Map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Update </a:t>
          </a:r>
          <a:r>
            <a:rPr lang="en-US" sz="2700" kern="1200" dirty="0" err="1" smtClean="0"/>
            <a:t>Mi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Pronostico</a:t>
          </a:r>
          <a:r>
            <a:rPr lang="en-US" sz="2700" kern="1200" dirty="0" smtClean="0"/>
            <a:t> web application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Visualization of flood indices for users</a:t>
          </a:r>
          <a:endParaRPr lang="en-US" sz="2700" kern="1200" dirty="0"/>
        </a:p>
      </dsp:txBody>
      <dsp:txXfrm>
        <a:off x="12682949" y="1075781"/>
        <a:ext cx="3461797" cy="389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9B83D-9E4B-4E70-8806-C0AC6E6CBE88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322B3-9AEA-407F-B2C6-FEF5062B1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7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74487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More Specific Project Subtitle Here</a:t>
            </a:r>
            <a:endParaRPr lang="en-US" dirty="0"/>
          </a:p>
        </p:txBody>
      </p:sp>
      <p:sp>
        <p:nvSpPr>
          <p:cNvPr id="2" name="Main title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sm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Main App Area Title Goes Here</a:t>
            </a:r>
            <a:endParaRPr lang="en-US" dirty="0"/>
          </a:p>
        </p:txBody>
      </p:sp>
      <p:sp>
        <p:nvSpPr>
          <p:cNvPr id="7" name="top NASA background"/>
          <p:cNvSpPr/>
          <p:nvPr userDrawn="1"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t Aero &amp; Space Admin"/>
          <p:cNvSpPr txBox="1">
            <a:spLocks noChangeArrowheads="1"/>
          </p:cNvSpPr>
          <p:nvPr userDrawn="1"/>
        </p:nvSpPr>
        <p:spPr bwMode="auto">
          <a:xfrm>
            <a:off x="153544" y="260030"/>
            <a:ext cx="2332625" cy="3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7" tIns="45693" rIns="91387" bIns="45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chemeClr val="bg1"/>
              </a:solidFill>
              <a:latin typeface="Helvetica Neue LT Std 65 Medium"/>
            </a:endParaRPr>
          </a:p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Helvetica Neue LT Std 65 Medium"/>
              </a:rPr>
              <a:t>National Aeronautics and Space Administration</a:t>
            </a:r>
          </a:p>
        </p:txBody>
      </p:sp>
      <p:pic>
        <p:nvPicPr>
          <p:cNvPr id="9" name="NAS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37" y="-44833"/>
            <a:ext cx="934027" cy="1078725"/>
          </a:xfrm>
          <a:prstGeom prst="rect">
            <a:avLst/>
          </a:prstGeom>
        </p:spPr>
      </p:pic>
      <p:sp>
        <p:nvSpPr>
          <p:cNvPr id="11" name="team members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714614"/>
            <a:ext cx="7772400" cy="1837188"/>
          </a:xfrm>
        </p:spPr>
        <p:txBody>
          <a:bodyPr>
            <a:normAutofit/>
          </a:bodyPr>
          <a:lstStyle>
            <a:lvl1pPr marL="285750" indent="-285750">
              <a:buClr>
                <a:schemeClr val="accent5"/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Team Member (University/School)</a:t>
            </a:r>
            <a:endParaRPr lang="en-US" dirty="0"/>
          </a:p>
        </p:txBody>
      </p:sp>
      <p:sp>
        <p:nvSpPr>
          <p:cNvPr id="12" name="title subtitle break bar"/>
          <p:cNvSpPr/>
          <p:nvPr userDrawn="1"/>
        </p:nvSpPr>
        <p:spPr>
          <a:xfrm>
            <a:off x="685800" y="4241977"/>
            <a:ext cx="7772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ue background"/>
          <p:cNvSpPr/>
          <p:nvPr userDrawn="1"/>
        </p:nvSpPr>
        <p:spPr>
          <a:xfrm rot="10800000" flipV="1">
            <a:off x="0" y="6743699"/>
            <a:ext cx="9144000" cy="114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6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ody text"/>
          <p:cNvSpPr>
            <a:spLocks noGrp="1"/>
          </p:cNvSpPr>
          <p:nvPr userDrawn="1">
            <p:ph idx="1"/>
          </p:nvPr>
        </p:nvSpPr>
        <p:spPr>
          <a:xfrm>
            <a:off x="406400" y="1125415"/>
            <a:ext cx="8331200" cy="5486400"/>
          </a:xfrm>
        </p:spPr>
        <p:txBody>
          <a:bodyPr/>
          <a:lstStyle>
            <a:lvl1pPr marL="228600" indent="-228600">
              <a:buClr>
                <a:schemeClr val="accent5"/>
              </a:buClr>
              <a:buFont typeface="Webdings" panose="05030102010509060703" pitchFamily="18" charset="2"/>
              <a:buChar char=""/>
              <a:defRPr sz="24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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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8" y="163964"/>
              <a:ext cx="639228" cy="639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63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column"/>
          <p:cNvSpPr>
            <a:spLocks noGrp="1"/>
          </p:cNvSpPr>
          <p:nvPr>
            <p:ph sz="half" idx="2"/>
          </p:nvPr>
        </p:nvSpPr>
        <p:spPr>
          <a:xfrm>
            <a:off x="4629150" y="1139483"/>
            <a:ext cx="4135022" cy="5458264"/>
          </a:xfrm>
        </p:spPr>
        <p:txBody>
          <a:bodyPr/>
          <a:lstStyle>
            <a:lvl1pPr marL="228600" indent="-228600">
              <a:buClr>
                <a:schemeClr val="accent5"/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column"/>
          <p:cNvSpPr>
            <a:spLocks noGrp="1"/>
          </p:cNvSpPr>
          <p:nvPr>
            <p:ph sz="half" idx="1"/>
          </p:nvPr>
        </p:nvSpPr>
        <p:spPr>
          <a:xfrm>
            <a:off x="406400" y="1139482"/>
            <a:ext cx="4108450" cy="5458265"/>
          </a:xfrm>
        </p:spPr>
        <p:txBody>
          <a:bodyPr/>
          <a:lstStyle>
            <a:lvl1pPr marL="228600" indent="-228600">
              <a:buClr>
                <a:schemeClr val="accent5"/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6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8" y="163964"/>
              <a:ext cx="639228" cy="639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2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column"/>
          <p:cNvSpPr>
            <a:spLocks noGrp="1"/>
          </p:cNvSpPr>
          <p:nvPr>
            <p:ph sz="quarter" idx="4"/>
          </p:nvPr>
        </p:nvSpPr>
        <p:spPr>
          <a:xfrm>
            <a:off x="4629150" y="2158543"/>
            <a:ext cx="4106887" cy="4453271"/>
          </a:xfrm>
        </p:spPr>
        <p:txBody>
          <a:bodyPr/>
          <a:lstStyle>
            <a:lvl1pPr marL="228600" indent="-228600">
              <a:buClr>
                <a:schemeClr val="accent5"/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ight Head"/>
          <p:cNvSpPr>
            <a:spLocks noGrp="1"/>
          </p:cNvSpPr>
          <p:nvPr>
            <p:ph type="body" sz="quarter" idx="3"/>
          </p:nvPr>
        </p:nvSpPr>
        <p:spPr>
          <a:xfrm>
            <a:off x="4629150" y="1125414"/>
            <a:ext cx="4106887" cy="866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eft column"/>
          <p:cNvSpPr>
            <a:spLocks noGrp="1"/>
          </p:cNvSpPr>
          <p:nvPr>
            <p:ph sz="half" idx="2"/>
          </p:nvPr>
        </p:nvSpPr>
        <p:spPr>
          <a:xfrm>
            <a:off x="406400" y="2158543"/>
            <a:ext cx="4091782" cy="4453271"/>
          </a:xfrm>
        </p:spPr>
        <p:txBody>
          <a:bodyPr/>
          <a:lstStyle>
            <a:lvl1pPr marL="228600" indent="-228600">
              <a:buClr>
                <a:schemeClr val="accent5"/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Head"/>
          <p:cNvSpPr>
            <a:spLocks noGrp="1"/>
          </p:cNvSpPr>
          <p:nvPr>
            <p:ph type="body" idx="1"/>
          </p:nvPr>
        </p:nvSpPr>
        <p:spPr>
          <a:xfrm>
            <a:off x="406400" y="1125414"/>
            <a:ext cx="4091782" cy="8669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8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8" y="163964"/>
              <a:ext cx="639228" cy="639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99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4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8" y="163964"/>
              <a:ext cx="639228" cy="639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95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hite background"/>
          <p:cNvSpPr/>
          <p:nvPr userDrawn="1"/>
        </p:nvSpPr>
        <p:spPr>
          <a:xfrm rot="10800000" flipV="1">
            <a:off x="116114" y="106587"/>
            <a:ext cx="8911772" cy="6637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column"/>
          <p:cNvSpPr>
            <a:spLocks noGrp="1"/>
          </p:cNvSpPr>
          <p:nvPr>
            <p:ph idx="1"/>
          </p:nvPr>
        </p:nvSpPr>
        <p:spPr>
          <a:xfrm>
            <a:off x="3887391" y="1139483"/>
            <a:ext cx="4848646" cy="5472332"/>
          </a:xfrm>
        </p:spPr>
        <p:txBody>
          <a:bodyPr/>
          <a:lstStyle>
            <a:lvl1pPr marL="228600" indent="-228600">
              <a:buClr>
                <a:schemeClr val="accent5"/>
              </a:buClr>
              <a:buFont typeface="Webdings" panose="05030102010509060703" pitchFamily="18" charset="2"/>
              <a:buChar char="4"/>
              <a:defRPr sz="3200"/>
            </a:lvl1pPr>
            <a:lvl2pPr marL="6858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2pPr>
            <a:lvl3pPr marL="11430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400"/>
            </a:lvl3pPr>
            <a:lvl4pPr marL="16002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000"/>
            </a:lvl4pPr>
            <a:lvl5pPr marL="2057400" indent="-228600">
              <a:buClr>
                <a:schemeClr val="accent5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6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8" y="163964"/>
              <a:ext cx="639228" cy="639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93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mage"/>
          <p:cNvSpPr>
            <a:spLocks noGrp="1" noChangeAspect="1"/>
          </p:cNvSpPr>
          <p:nvPr>
            <p:ph type="pic" idx="1"/>
          </p:nvPr>
        </p:nvSpPr>
        <p:spPr>
          <a:xfrm>
            <a:off x="3887390" y="1111348"/>
            <a:ext cx="4848647" cy="54864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7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top log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628" y="163964"/>
              <a:ext cx="639228" cy="639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09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3119419"/>
            <a:ext cx="6858000" cy="744879"/>
          </a:xfrm>
        </p:spPr>
        <p:txBody>
          <a:bodyPr/>
          <a:lstStyle/>
          <a:p>
            <a:r>
              <a:rPr lang="en-US" dirty="0"/>
              <a:t>Updating and improving the </a:t>
            </a: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Pronóstico</a:t>
            </a:r>
            <a:r>
              <a:rPr lang="en-US" dirty="0"/>
              <a:t> Flood Web Application to Include an Assessment of Flood risk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185312"/>
            <a:ext cx="7772400" cy="179123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Colombia </a:t>
            </a:r>
            <a:r>
              <a:rPr lang="en-US" sz="4800" dirty="0" err="1" smtClean="0"/>
              <a:t>Mi</a:t>
            </a:r>
            <a:r>
              <a:rPr lang="en-US" sz="4800" dirty="0"/>
              <a:t> </a:t>
            </a:r>
            <a:r>
              <a:rPr lang="en-US" sz="4800" dirty="0" err="1"/>
              <a:t>Pronóstico</a:t>
            </a:r>
            <a:r>
              <a:rPr lang="en-US" sz="4800" dirty="0"/>
              <a:t> </a:t>
            </a:r>
            <a:r>
              <a:rPr lang="en-US" sz="4800" dirty="0" smtClean="0"/>
              <a:t> Flood Application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2733" y="4351872"/>
            <a:ext cx="7772400" cy="198966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/>
              <a:t>Stephanie </a:t>
            </a:r>
            <a:r>
              <a:rPr lang="en-US" sz="2100" dirty="0" err="1"/>
              <a:t>Rushley</a:t>
            </a:r>
            <a:r>
              <a:rPr lang="en-US" sz="2100" dirty="0"/>
              <a:t> (North Carolina State </a:t>
            </a:r>
            <a:r>
              <a:rPr lang="en-US" sz="2100" dirty="0" smtClean="0"/>
              <a:t>University)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/>
              <a:t>Matthew </a:t>
            </a:r>
            <a:r>
              <a:rPr lang="en-US" sz="2100" dirty="0"/>
              <a:t>Carter (United States Air Force</a:t>
            </a:r>
            <a:r>
              <a:rPr lang="en-US" sz="2100" dirty="0" smtClean="0"/>
              <a:t>)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/>
              <a:t>Charles </a:t>
            </a:r>
            <a:r>
              <a:rPr lang="en-US" sz="2100" dirty="0"/>
              <a:t>Chiou (Old Dominion University</a:t>
            </a:r>
            <a:r>
              <a:rPr lang="en-US" sz="2100" dirty="0" smtClean="0"/>
              <a:t>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/>
              <a:t>Kevin </a:t>
            </a:r>
            <a:r>
              <a:rPr lang="en-US" sz="2100" dirty="0"/>
              <a:t>Haywood (United States Air Force</a:t>
            </a:r>
            <a:r>
              <a:rPr lang="en-US" sz="2100" dirty="0" smtClean="0"/>
              <a:t>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/>
              <a:t>Rick </a:t>
            </a:r>
            <a:r>
              <a:rPr lang="en-US" sz="2100" dirty="0"/>
              <a:t>Farmer (Mathews High School</a:t>
            </a:r>
            <a:r>
              <a:rPr lang="en-US" sz="2100" dirty="0" smtClean="0"/>
              <a:t>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/>
              <a:t>Anthony </a:t>
            </a:r>
            <a:r>
              <a:rPr lang="en-US" sz="2100" dirty="0"/>
              <a:t>Pototzky (Old Dominion University</a:t>
            </a:r>
            <a:r>
              <a:rPr lang="en-US" sz="2100" dirty="0" smtClean="0"/>
              <a:t>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/>
              <a:t>Adam </a:t>
            </a:r>
            <a:r>
              <a:rPr lang="en-US" sz="2100" dirty="0"/>
              <a:t>White (Christopher Newport University</a:t>
            </a:r>
            <a:r>
              <a:rPr lang="en-US" sz="2100" dirty="0" smtClean="0"/>
              <a:t>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/>
              <a:t> </a:t>
            </a:r>
            <a:r>
              <a:rPr lang="en-US" sz="2100" dirty="0"/>
              <a:t>Daniel Winker (University of Virginia)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graphicFrame>
        <p:nvGraphicFramePr>
          <p:cNvPr id="55" name="Content Placeholder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596114"/>
              </p:ext>
            </p:extLst>
          </p:nvPr>
        </p:nvGraphicFramePr>
        <p:xfrm>
          <a:off x="312738" y="1176338"/>
          <a:ext cx="8331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8080683"/>
              </p:ext>
            </p:extLst>
          </p:nvPr>
        </p:nvGraphicFramePr>
        <p:xfrm>
          <a:off x="1209753" y="14938539"/>
          <a:ext cx="16260535" cy="527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43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197" y="163212"/>
            <a:ext cx="7138097" cy="66202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Flood Indices: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Morphometric Classification Torrential Index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530572"/>
              </p:ext>
            </p:extLst>
          </p:nvPr>
        </p:nvGraphicFramePr>
        <p:xfrm>
          <a:off x="118533" y="1016000"/>
          <a:ext cx="8906935" cy="56871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7702"/>
                <a:gridCol w="7239233"/>
              </a:tblGrid>
              <a:tr h="18880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Drainage Density</a:t>
                      </a:r>
                    </a:p>
                    <a:p>
                      <a:pPr algn="ctr"/>
                      <a:r>
                        <a:rPr lang="en-US" b="1" dirty="0" smtClean="0"/>
                        <a:t>(km/km</a:t>
                      </a:r>
                      <a:r>
                        <a:rPr lang="en-US" b="1" baseline="30000" dirty="0" smtClean="0"/>
                        <a:t>2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</a:t>
                      </a:r>
                      <a:r>
                        <a:rPr lang="en-US" b="0" baseline="0" dirty="0" smtClean="0"/>
                        <a:t> length of all streams and </a:t>
                      </a:r>
                    </a:p>
                    <a:p>
                      <a:r>
                        <a:rPr lang="en-US" b="0" baseline="0" dirty="0" smtClean="0"/>
                        <a:t>rivers in a drainage basin divided </a:t>
                      </a:r>
                    </a:p>
                    <a:p>
                      <a:r>
                        <a:rPr lang="en-US" b="0" baseline="0" dirty="0" smtClean="0"/>
                        <a:t>by the total area of the drainage</a:t>
                      </a:r>
                    </a:p>
                    <a:p>
                      <a:r>
                        <a:rPr lang="en-US" b="0" baseline="0" dirty="0" smtClean="0"/>
                        <a:t>basin 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55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Mean</a:t>
                      </a:r>
                      <a:r>
                        <a:rPr lang="en-US" b="1" baseline="0" dirty="0" smtClean="0"/>
                        <a:t> Basin Slope</a:t>
                      </a:r>
                    </a:p>
                    <a:p>
                      <a:pPr algn="ctr"/>
                      <a:r>
                        <a:rPr lang="en-US" b="1" baseline="0" dirty="0" smtClean="0"/>
                        <a:t>(degree)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slope of the drainage</a:t>
                      </a:r>
                    </a:p>
                    <a:p>
                      <a:r>
                        <a:rPr lang="en-US" dirty="0" smtClean="0"/>
                        <a:t>basin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51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Coefficient</a:t>
                      </a:r>
                      <a:r>
                        <a:rPr lang="en-US" b="1" baseline="0" dirty="0" smtClean="0"/>
                        <a:t> of shape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coefficient</a:t>
                      </a:r>
                      <a:r>
                        <a:rPr lang="en-US" baseline="0" dirty="0" smtClean="0"/>
                        <a:t> of the shape of the</a:t>
                      </a:r>
                    </a:p>
                    <a:p>
                      <a:r>
                        <a:rPr lang="en-US" baseline="0" dirty="0" smtClean="0"/>
                        <a:t>drainage basin.  Shape values range</a:t>
                      </a:r>
                    </a:p>
                    <a:p>
                      <a:r>
                        <a:rPr lang="en-US" baseline="0" dirty="0" smtClean="0"/>
                        <a:t>from round to oval to rectangular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6" t="13085" r="20522" b="7655"/>
          <a:stretch/>
        </p:blipFill>
        <p:spPr>
          <a:xfrm>
            <a:off x="6957125" y="1055791"/>
            <a:ext cx="1642792" cy="1805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13704" r="23861" b="4197"/>
          <a:stretch/>
        </p:blipFill>
        <p:spPr>
          <a:xfrm>
            <a:off x="6949162" y="2954867"/>
            <a:ext cx="1650755" cy="1802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13950" r="24242" b="3827"/>
          <a:stretch/>
        </p:blipFill>
        <p:spPr>
          <a:xfrm>
            <a:off x="6965591" y="4862095"/>
            <a:ext cx="1634325" cy="17991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67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442623"/>
            <a:ext cx="7138097" cy="662024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Arial"/>
              </a:rPr>
              <a:t>Morphometric Classification Torrential Index</a:t>
            </a:r>
            <a:endParaRPr lang="en-US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r="29290"/>
          <a:stretch/>
        </p:blipFill>
        <p:spPr bwMode="auto">
          <a:xfrm>
            <a:off x="5532650" y="1204912"/>
            <a:ext cx="3340417" cy="5356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1605" r="7929" b="1112"/>
          <a:stretch/>
        </p:blipFill>
        <p:spPr>
          <a:xfrm>
            <a:off x="321731" y="1675419"/>
            <a:ext cx="5452533" cy="44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of Variability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68962"/>
              </p:ext>
            </p:extLst>
          </p:nvPr>
        </p:nvGraphicFramePr>
        <p:xfrm>
          <a:off x="956733" y="4514427"/>
          <a:ext cx="753533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067"/>
                <a:gridCol w="1507067"/>
                <a:gridCol w="1507067"/>
                <a:gridCol w="1507067"/>
                <a:gridCol w="15070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Variability Index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Station 23087670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Station 23087860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Station 23087170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Station 23087030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40%-60%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30.2022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38.9326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30.4553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38.2458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30%-70%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31.7183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35.2720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29.2970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38.0296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20%-80%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32.0733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32.8636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27.3563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36.2351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10%-90%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31.5347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31.0470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26.5651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34.7007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3" y="983193"/>
            <a:ext cx="5419195" cy="3513632"/>
          </a:xfr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616281"/>
              </p:ext>
            </p:extLst>
          </p:nvPr>
        </p:nvGraphicFramePr>
        <p:xfrm>
          <a:off x="6160348" y="1910562"/>
          <a:ext cx="2377440" cy="202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</a:tblGrid>
              <a:tr h="470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Variability Index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Vulnerability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&lt;10°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Very </a:t>
                      </a:r>
                      <a:r>
                        <a:rPr lang="en-US" sz="1200" dirty="0" smtClean="0">
                          <a:effectLst/>
                        </a:rPr>
                        <a:t>Low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1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10.1° - 37°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71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37.1° - 47°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1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47.1° - 55°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1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&gt;55°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Very </a:t>
                      </a:r>
                      <a:r>
                        <a:rPr lang="en-US" sz="1200" dirty="0" smtClean="0">
                          <a:effectLst/>
                        </a:rPr>
                        <a:t>High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6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357384"/>
              </p:ext>
            </p:extLst>
          </p:nvPr>
        </p:nvGraphicFramePr>
        <p:xfrm>
          <a:off x="1097279" y="1750421"/>
          <a:ext cx="7007408" cy="3452743"/>
        </p:xfrm>
        <a:graphic>
          <a:graphicData uri="http://schemas.openxmlformats.org/drawingml/2006/table">
            <a:tbl>
              <a:tblPr firstRow="1" bandRow="1"/>
              <a:tblGrid>
                <a:gridCol w="1587313"/>
                <a:gridCol w="1032399"/>
                <a:gridCol w="1032399"/>
                <a:gridCol w="1032399"/>
                <a:gridCol w="1161449"/>
                <a:gridCol w="1161449"/>
              </a:tblGrid>
              <a:tr h="49324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Arial"/>
                        </a:rPr>
                        <a:t>Variability Index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Arial"/>
                        </a:rPr>
                        <a:t>Morphometric Classification Torrential Index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Arial"/>
                        </a:rPr>
                        <a:t>Very Low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Arial"/>
                        </a:rPr>
                        <a:t>Low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Arial"/>
                        </a:rPr>
                        <a:t>Medium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Arial"/>
                        </a:rPr>
                        <a:t>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Arial"/>
                        </a:rPr>
                        <a:t>Very 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93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Very low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Low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Low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Medium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93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Low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Low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Medium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Medium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Very 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93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Medium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Low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Medium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High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High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Very 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93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Medium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Medium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High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Very High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Very High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93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Very 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Medium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High</a:t>
                      </a:r>
                      <a:endParaRPr lang="en-US" sz="11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Very High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Arial"/>
                        </a:rPr>
                        <a:t>Very High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Index for Torrential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Index of Torrential Events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11382" r="7589"/>
          <a:stretch/>
        </p:blipFill>
        <p:spPr>
          <a:xfrm>
            <a:off x="1040525" y="977462"/>
            <a:ext cx="7062951" cy="5732000"/>
          </a:xfrm>
        </p:spPr>
      </p:pic>
    </p:spTree>
    <p:extLst>
      <p:ext uri="{BB962C8B-B14F-4D97-AF65-F5344CB8AC3E}">
        <p14:creationId xmlns:p14="http://schemas.microsoft.com/office/powerpoint/2010/main" val="10568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r="7071"/>
          <a:stretch/>
        </p:blipFill>
        <p:spPr>
          <a:xfrm>
            <a:off x="152393" y="1005377"/>
            <a:ext cx="4488905" cy="41084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TRMM and DRIVE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75615" y="4055530"/>
            <a:ext cx="262466" cy="105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r="7465"/>
          <a:stretch/>
        </p:blipFill>
        <p:spPr>
          <a:xfrm>
            <a:off x="4641298" y="2054126"/>
            <a:ext cx="4380949" cy="42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r="7071"/>
          <a:stretch/>
        </p:blipFill>
        <p:spPr>
          <a:xfrm>
            <a:off x="152393" y="1005377"/>
            <a:ext cx="4488905" cy="41084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TRMM and DRIVE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0267" y="5588000"/>
            <a:ext cx="161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Mosca</a:t>
            </a:r>
            <a:r>
              <a:rPr lang="en-US" dirty="0" smtClean="0"/>
              <a:t> Watershed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91730" y="2777063"/>
            <a:ext cx="228602" cy="197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V="1">
            <a:off x="1248834" y="2937933"/>
            <a:ext cx="402166" cy="2650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75615" y="4055530"/>
            <a:ext cx="262466" cy="105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r="7465"/>
          <a:stretch/>
        </p:blipFill>
        <p:spPr>
          <a:xfrm>
            <a:off x="4641298" y="2138796"/>
            <a:ext cx="4380949" cy="42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r="7465"/>
          <a:stretch/>
        </p:blipFill>
        <p:spPr>
          <a:xfrm>
            <a:off x="4641298" y="2054126"/>
            <a:ext cx="4380949" cy="421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r="7071"/>
          <a:stretch/>
        </p:blipFill>
        <p:spPr>
          <a:xfrm>
            <a:off x="152393" y="1005377"/>
            <a:ext cx="4488905" cy="41084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TRMM and DRIVE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267" y="5588000"/>
            <a:ext cx="161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Mosca</a:t>
            </a:r>
            <a:r>
              <a:rPr lang="en-US" dirty="0" smtClean="0"/>
              <a:t> Watershed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36730" y="3959811"/>
            <a:ext cx="220135" cy="211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endCxn id="2" idx="1"/>
          </p:cNvCxnSpPr>
          <p:nvPr/>
        </p:nvCxnSpPr>
        <p:spPr>
          <a:xfrm flipV="1">
            <a:off x="2006598" y="4065645"/>
            <a:ext cx="4030132" cy="1879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75615" y="4055530"/>
            <a:ext cx="262466" cy="105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5615" y="4055530"/>
            <a:ext cx="262466" cy="105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291589"/>
            <a:ext cx="8331200" cy="5320225"/>
          </a:xfrm>
        </p:spPr>
        <p:txBody>
          <a:bodyPr/>
          <a:lstStyle/>
          <a:p>
            <a:r>
              <a:rPr lang="en-US" dirty="0" smtClean="0"/>
              <a:t>Streamline use of DRIVE and TRMM in the application</a:t>
            </a:r>
          </a:p>
          <a:p>
            <a:r>
              <a:rPr lang="en-US" dirty="0" smtClean="0"/>
              <a:t>Expand Pilot Study area to watersheds and sub basins across Colombia</a:t>
            </a:r>
          </a:p>
          <a:p>
            <a:r>
              <a:rPr lang="en-US" dirty="0" smtClean="0"/>
              <a:t>Update the 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Pron</a:t>
            </a:r>
            <a:r>
              <a:rPr lang="en-US" dirty="0" err="1" smtClean="0">
                <a:latin typeface="Century Gothic"/>
              </a:rPr>
              <a:t>ó</a:t>
            </a:r>
            <a:r>
              <a:rPr lang="en-US" dirty="0" err="1" smtClean="0"/>
              <a:t>stico</a:t>
            </a:r>
            <a:r>
              <a:rPr lang="en-US" dirty="0" smtClean="0"/>
              <a:t> Web and mobile Application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461385"/>
            <a:ext cx="7143750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467" y="1348740"/>
            <a:ext cx="8331200" cy="5169962"/>
          </a:xfrm>
        </p:spPr>
        <p:txBody>
          <a:bodyPr/>
          <a:lstStyle/>
          <a:p>
            <a:r>
              <a:rPr lang="en-US" dirty="0" smtClean="0"/>
              <a:t>Mountainous </a:t>
            </a:r>
            <a:r>
              <a:rPr lang="en-US" dirty="0"/>
              <a:t>regions are highly vulnerable to </a:t>
            </a:r>
            <a:r>
              <a:rPr lang="en-US" dirty="0" smtClean="0"/>
              <a:t>flooding </a:t>
            </a:r>
          </a:p>
          <a:p>
            <a:r>
              <a:rPr lang="en-US" dirty="0" smtClean="0"/>
              <a:t>Flood warnings and weather predictions are sent to users through IDEAM’s</a:t>
            </a:r>
            <a:r>
              <a:rPr lang="en-US" dirty="0"/>
              <a:t> 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Pronóstico</a:t>
            </a:r>
            <a:r>
              <a:rPr lang="en-US" dirty="0" smtClean="0"/>
              <a:t> Web Application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Concerns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3" y="3441714"/>
            <a:ext cx="4480346" cy="3003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C:\Users\srushley\AppData\Local\Temp\3\chart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t="15172" r="10078" b="19770"/>
          <a:stretch/>
        </p:blipFill>
        <p:spPr bwMode="auto">
          <a:xfrm>
            <a:off x="179376" y="3441714"/>
            <a:ext cx="4197472" cy="30226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095" y="3065516"/>
            <a:ext cx="3576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Percentage of Reported People Affected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4097" y="6204984"/>
            <a:ext cx="1142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Prevention Web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54433" y="6204984"/>
            <a:ext cx="8686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NBC News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1916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Dr. Kenton </a:t>
            </a:r>
            <a:r>
              <a:rPr lang="en-US" b="1" dirty="0" smtClean="0"/>
              <a:t>Ross</a:t>
            </a:r>
          </a:p>
          <a:p>
            <a:pPr marL="0" indent="0" algn="ctr">
              <a:buNone/>
            </a:pPr>
            <a:r>
              <a:rPr lang="en-US" dirty="0" smtClean="0"/>
              <a:t>NASA DEVELOP National Science Advisor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Lauren </a:t>
            </a:r>
            <a:r>
              <a:rPr lang="en-US" b="1" dirty="0" smtClean="0"/>
              <a:t>Childs </a:t>
            </a:r>
          </a:p>
          <a:p>
            <a:pPr marL="0" indent="0" algn="ctr">
              <a:buNone/>
            </a:pPr>
            <a:r>
              <a:rPr lang="en-US" dirty="0" smtClean="0"/>
              <a:t>NASA DEVELOP Operations Lead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Partners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53078" y="1339712"/>
            <a:ext cx="7237845" cy="2362200"/>
            <a:chOff x="1258614" y="1339712"/>
            <a:chExt cx="7237845" cy="2362200"/>
          </a:xfrm>
        </p:grpSpPr>
        <p:pic>
          <p:nvPicPr>
            <p:cNvPr id="1028" name="Picture 4" descr="http://blogs.fit.edu/wp-content/uploads/2012/06/noa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614" y="1339712"/>
              <a:ext cx="236220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330733" y="2141777"/>
              <a:ext cx="5165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Dr. Angelica Gutierrez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1538" y="4356051"/>
            <a:ext cx="7209385" cy="1323439"/>
            <a:chOff x="657481" y="4569373"/>
            <a:chExt cx="7209385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657481" y="4692484"/>
              <a:ext cx="35644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/>
                <a:t>Pilar Galindo</a:t>
              </a:r>
            </a:p>
            <a:p>
              <a:pPr algn="r"/>
              <a:r>
                <a:rPr lang="en-US" sz="3200" dirty="0" smtClean="0"/>
                <a:t>Ricardo </a:t>
              </a:r>
              <a:r>
                <a:rPr lang="en-US" sz="3200" dirty="0" err="1" smtClean="0"/>
                <a:t>Quiroga</a:t>
              </a:r>
              <a:endParaRPr lang="en-US" sz="32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461767" y="4569373"/>
              <a:ext cx="3405099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IDEAM</a:t>
              </a:r>
              <a:endParaRPr lang="en-US" sz="8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7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1" y="2396066"/>
            <a:ext cx="6421919" cy="4300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 Risk Assessment</a:t>
            </a:r>
          </a:p>
          <a:p>
            <a:r>
              <a:rPr lang="en-US" dirty="0" smtClean="0"/>
              <a:t>Update </a:t>
            </a:r>
            <a:r>
              <a:rPr lang="en-US" dirty="0"/>
              <a:t>existing </a:t>
            </a: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 smtClean="0"/>
              <a:t>Pronóstico</a:t>
            </a:r>
            <a:r>
              <a:rPr lang="en-US" dirty="0" smtClean="0"/>
              <a:t> </a:t>
            </a:r>
            <a:r>
              <a:rPr lang="en-US" dirty="0"/>
              <a:t>web </a:t>
            </a:r>
            <a:r>
              <a:rPr lang="en-US" dirty="0" smtClean="0"/>
              <a:t>application to include flood risk analysis and flood warnings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71902" y="6451472"/>
            <a:ext cx="6074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IDEAM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6721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8" y="1357922"/>
            <a:ext cx="8307703" cy="53330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27" y="973242"/>
            <a:ext cx="366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Mosca</a:t>
            </a:r>
            <a:r>
              <a:rPr lang="en-US" dirty="0" smtClean="0"/>
              <a:t> River Basin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8" y="1357922"/>
            <a:ext cx="8307703" cy="533304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44138" y="4057208"/>
            <a:ext cx="5067662" cy="1964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35577" y="2142309"/>
            <a:ext cx="4976223" cy="15884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127" y="973242"/>
            <a:ext cx="366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Mosca</a:t>
            </a:r>
            <a:r>
              <a:rPr lang="en-US" dirty="0" smtClean="0"/>
              <a:t> River Basin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11800" y="3730734"/>
            <a:ext cx="284964" cy="3264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94960" y="2129246"/>
            <a:ext cx="401804" cy="16014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94961" y="4082144"/>
            <a:ext cx="401803" cy="19398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35577" y="2142310"/>
            <a:ext cx="4859383" cy="3879668"/>
            <a:chOff x="535577" y="2142310"/>
            <a:chExt cx="4859383" cy="3879668"/>
          </a:xfrm>
        </p:grpSpPr>
        <p:pic>
          <p:nvPicPr>
            <p:cNvPr id="6" name="Picture 5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1" t="12716" r="8681" b="2815"/>
            <a:stretch/>
          </p:blipFill>
          <p:spPr>
            <a:xfrm>
              <a:off x="535577" y="2142310"/>
              <a:ext cx="4859383" cy="3879668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1894421" y="2960522"/>
              <a:ext cx="2178053" cy="2265681"/>
              <a:chOff x="0" y="0"/>
              <a:chExt cx="2178106" cy="2265983"/>
            </a:xfrm>
          </p:grpSpPr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1804946" y="2003728"/>
                <a:ext cx="285750" cy="26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effectLst/>
                    <a:latin typeface="Arial"/>
                    <a:ea typeface="Arial"/>
                  </a:rPr>
                  <a:t>7</a:t>
                </a: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0" y="1614114"/>
                <a:ext cx="301625" cy="260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rPr>
                  <a:t>6</a:t>
                </a: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1081378" y="1590261"/>
                <a:ext cx="294005" cy="260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rPr>
                  <a:t>5</a:t>
                </a:r>
              </a:p>
            </p:txBody>
          </p:sp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1001865" y="803081"/>
                <a:ext cx="269875" cy="260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rPr>
                  <a:t>4</a:t>
                </a:r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1860606" y="922351"/>
                <a:ext cx="317500" cy="252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rPr>
                  <a:t>3</a:t>
                </a: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803082" y="206734"/>
                <a:ext cx="278130" cy="260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rPr>
                  <a:t>2</a:t>
                </a: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302150" y="0"/>
                <a:ext cx="301625" cy="260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latin typeface="Arial"/>
                    <a:ea typeface="Arial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65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25415"/>
            <a:ext cx="7095067" cy="5486400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Clr>
                <a:schemeClr val="accent5"/>
              </a:buClr>
            </a:pPr>
            <a:r>
              <a:rPr lang="en-US" dirty="0" smtClean="0"/>
              <a:t>Advanced </a:t>
            </a:r>
            <a:r>
              <a:rPr lang="en-US" dirty="0" err="1"/>
              <a:t>Spaceborne</a:t>
            </a:r>
            <a:r>
              <a:rPr lang="en-US" dirty="0"/>
              <a:t> </a:t>
            </a:r>
            <a:r>
              <a:rPr lang="en-US" dirty="0" smtClean="0"/>
              <a:t>Thermal Emission </a:t>
            </a:r>
            <a:r>
              <a:rPr lang="en-US" dirty="0"/>
              <a:t>and Reflection </a:t>
            </a:r>
            <a:r>
              <a:rPr lang="en-US" dirty="0" smtClean="0"/>
              <a:t>Radiometer</a:t>
            </a:r>
          </a:p>
          <a:p>
            <a:pPr lvl="1"/>
            <a:r>
              <a:rPr lang="en-US" dirty="0" smtClean="0"/>
              <a:t>Terra Satellite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nfrared Cameras</a:t>
            </a:r>
          </a:p>
          <a:p>
            <a:pPr lvl="1"/>
            <a:r>
              <a:rPr lang="en-US" dirty="0" smtClean="0"/>
              <a:t>30-m grid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4" y="2407762"/>
            <a:ext cx="5638801" cy="422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6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Tropical Rainfall Measuring Mission</a:t>
            </a:r>
          </a:p>
          <a:p>
            <a:pPr lvl="1"/>
            <a:r>
              <a:rPr lang="en-US" dirty="0" smtClean="0"/>
              <a:t>Near-real-time dataset </a:t>
            </a:r>
          </a:p>
          <a:p>
            <a:pPr lvl="1"/>
            <a:r>
              <a:rPr lang="en-US" dirty="0" smtClean="0"/>
              <a:t>Precipitation Radar</a:t>
            </a:r>
          </a:p>
          <a:p>
            <a:pPr lvl="1"/>
            <a:r>
              <a:rPr lang="en-US" dirty="0" smtClean="0"/>
              <a:t>0.25</a:t>
            </a:r>
            <a:r>
              <a:rPr lang="en-US" dirty="0"/>
              <a:t>° grid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TRMM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2" y="2232892"/>
            <a:ext cx="6314163" cy="439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6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Streamflow and precipitation (IDEAM)</a:t>
            </a:r>
          </a:p>
          <a:p>
            <a:r>
              <a:rPr lang="en-US" dirty="0" smtClean="0"/>
              <a:t>Global </a:t>
            </a:r>
            <a:r>
              <a:rPr lang="en-US" dirty="0"/>
              <a:t>Flood Monitoring System and DRIVE model (Dr. </a:t>
            </a:r>
            <a:r>
              <a:rPr lang="en-US" dirty="0" err="1"/>
              <a:t>Huan</a:t>
            </a:r>
            <a:r>
              <a:rPr lang="en-US" dirty="0"/>
              <a:t> Wu, University of Maryland)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</a:t>
            </a:r>
            <a:endParaRPr lang="en-US" dirty="0"/>
          </a:p>
        </p:txBody>
      </p:sp>
      <p:pic>
        <p:nvPicPr>
          <p:cNvPr id="1026" name="Picture 2" descr="http://flood.umd.edu/plots/fmapR-29772.gif?mct=0.334315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3" b="7889"/>
          <a:stretch/>
        </p:blipFill>
        <p:spPr bwMode="auto">
          <a:xfrm>
            <a:off x="1075267" y="2592413"/>
            <a:ext cx="6993466" cy="40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ross Cut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07F7F"/>
      </a:accent1>
      <a:accent2>
        <a:srgbClr val="CDCBCB"/>
      </a:accent2>
      <a:accent3>
        <a:srgbClr val="404040"/>
      </a:accent3>
      <a:accent4>
        <a:srgbClr val="B37C7C"/>
      </a:accent4>
      <a:accent5>
        <a:srgbClr val="7CB3B3"/>
      </a:accent5>
      <a:accent6>
        <a:srgbClr val="91B37C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5515</TotalTime>
  <Words>559</Words>
  <Application>Microsoft Office PowerPoint</Application>
  <PresentationFormat>On-screen Show (4:3)</PresentationFormat>
  <Paragraphs>179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Colombia Mi Pronóstico  Flood Application</vt:lpstr>
      <vt:lpstr>Community Concerns </vt:lpstr>
      <vt:lpstr>Project Partners</vt:lpstr>
      <vt:lpstr>Objective</vt:lpstr>
      <vt:lpstr>Study Area</vt:lpstr>
      <vt:lpstr>Study Area</vt:lpstr>
      <vt:lpstr>ASTER</vt:lpstr>
      <vt:lpstr>TRMM</vt:lpstr>
      <vt:lpstr>Other Data</vt:lpstr>
      <vt:lpstr>Methods</vt:lpstr>
      <vt:lpstr>Flood Indices: Morphometric Classification Torrential Index</vt:lpstr>
      <vt:lpstr>Morphometric Classification Torrential Index</vt:lpstr>
      <vt:lpstr>Index of Variability</vt:lpstr>
      <vt:lpstr>Vulnerability Index for Torrential Events</vt:lpstr>
      <vt:lpstr>Vulnerability Index of Torrential Events</vt:lpstr>
      <vt:lpstr>TRMM and DRIVE</vt:lpstr>
      <vt:lpstr>TRMM and DRIVE</vt:lpstr>
      <vt:lpstr>TRMM and DRIVE</vt:lpstr>
      <vt:lpstr>Future Work</vt:lpstr>
      <vt:lpstr>Acknowledgements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Rushley, Stephanie Stamatia. (LARC-E3)[SSAI DEVELOP]</cp:lastModifiedBy>
  <cp:revision>135</cp:revision>
  <dcterms:created xsi:type="dcterms:W3CDTF">2014-05-22T17:39:16Z</dcterms:created>
  <dcterms:modified xsi:type="dcterms:W3CDTF">2014-07-29T14:13:07Z</dcterms:modified>
</cp:coreProperties>
</file>