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7" r:id="rId2"/>
    <p:sldId id="319" r:id="rId3"/>
    <p:sldId id="308" r:id="rId4"/>
    <p:sldId id="318" r:id="rId5"/>
    <p:sldId id="284" r:id="rId6"/>
    <p:sldId id="342" r:id="rId7"/>
    <p:sldId id="336" r:id="rId8"/>
    <p:sldId id="337" r:id="rId9"/>
    <p:sldId id="338" r:id="rId10"/>
    <p:sldId id="339" r:id="rId11"/>
    <p:sldId id="340" r:id="rId12"/>
    <p:sldId id="325" r:id="rId13"/>
    <p:sldId id="335" r:id="rId14"/>
    <p:sldId id="343" r:id="rId15"/>
    <p:sldId id="332" r:id="rId16"/>
    <p:sldId id="331" r:id="rId17"/>
    <p:sldId id="330" r:id="rId18"/>
    <p:sldId id="320" r:id="rId19"/>
    <p:sldId id="329" r:id="rId20"/>
    <p:sldId id="317" r:id="rId21"/>
    <p:sldId id="312" r:id="rId22"/>
    <p:sldId id="314" r:id="rId23"/>
    <p:sldId id="306" r:id="rId24"/>
    <p:sldId id="344" r:id="rId25"/>
    <p:sldId id="341" r:id="rId26"/>
    <p:sldId id="326" r:id="rId27"/>
    <p:sldId id="327" r:id="rId28"/>
    <p:sldId id="3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 id="2" name="Rousseau, Nick J (329D-Affiliate)" initials="RNJ(" lastIdx="11" clrIdx="1">
    <p:extLst>
      <p:ext uri="{19B8F6BF-5375-455C-9EA6-DF929625EA0E}">
        <p15:presenceInfo xmlns:p15="http://schemas.microsoft.com/office/powerpoint/2012/main" userId="S-1-5-21-1608413684-1126320247-1535859923-128904" providerId="AD"/>
      </p:ext>
    </p:extLst>
  </p:cmAuthor>
  <p:cmAuthor id="3" name="Clayton, Amanda L. (LARC-E3)[SSAI DEVELOP]" initials="CAL(D" lastIdx="7" clrIdx="2">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268"/>
    <a:srgbClr val="7AF7C7"/>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autoAdjust="0"/>
    <p:restoredTop sz="74434" autoAdjust="0"/>
  </p:normalViewPr>
  <p:slideViewPr>
    <p:cSldViewPr snapToGrid="0">
      <p:cViewPr varScale="1">
        <p:scale>
          <a:sx n="94" d="100"/>
          <a:sy n="94" d="100"/>
        </p:scale>
        <p:origin x="169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singram\Desktop\conbias.TRMM.tx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ingram\Desktop\conbias.IMERG.tx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ingram\Desktop\conbias.Persiann.tx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ingram\Desktop\conbias.TRMM.tx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ingram\Desktop\conbias.IMERG.tx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ingram\Desktop\conbias.Persiann.txt"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singram\Desktop\conbias.TRMM.txt"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singram\Desktop\conbias.IMERG.txt"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singram\Desktop\conbias.Persiann.txt"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49337162451112E-2"/>
          <c:y val="2.9768755094834173E-2"/>
          <c:w val="0.89655796150481193"/>
          <c:h val="0.8291980169145523"/>
        </c:manualLayout>
      </c:layout>
      <c:lineChart>
        <c:grouping val="standard"/>
        <c:varyColors val="0"/>
        <c:ser>
          <c:idx val="0"/>
          <c:order val="0"/>
          <c:spPr>
            <a:ln w="28575" cap="rnd">
              <a:solidFill>
                <a:schemeClr val="accent1"/>
              </a:solidFill>
              <a:round/>
            </a:ln>
            <a:effectLst/>
          </c:spPr>
          <c:marker>
            <c:symbol val="none"/>
          </c:marker>
          <c:val>
            <c:numRef>
              <c:f>'conbias.TRMM'!$B$1:$B$329</c:f>
              <c:numCache>
                <c:formatCode>General</c:formatCode>
                <c:ptCount val="329"/>
                <c:pt idx="0">
                  <c:v>0.97941446300000001</c:v>
                </c:pt>
                <c:pt idx="1">
                  <c:v>0.96123242399999997</c:v>
                </c:pt>
                <c:pt idx="2">
                  <c:v>0.99891418200000004</c:v>
                </c:pt>
                <c:pt idx="3">
                  <c:v>1.0934342100000001</c:v>
                </c:pt>
                <c:pt idx="4">
                  <c:v>1.0375505700000001</c:v>
                </c:pt>
                <c:pt idx="5">
                  <c:v>0.98839044600000003</c:v>
                </c:pt>
                <c:pt idx="6">
                  <c:v>1.05769932</c:v>
                </c:pt>
                <c:pt idx="7">
                  <c:v>0.92090445799999998</c:v>
                </c:pt>
                <c:pt idx="8">
                  <c:v>1.2335565100000001</c:v>
                </c:pt>
                <c:pt idx="9">
                  <c:v>0.96188038600000003</c:v>
                </c:pt>
                <c:pt idx="10">
                  <c:v>0.83458036199999996</c:v>
                </c:pt>
                <c:pt idx="11">
                  <c:v>1.10898447</c:v>
                </c:pt>
                <c:pt idx="12">
                  <c:v>1.13157117</c:v>
                </c:pt>
                <c:pt idx="13">
                  <c:v>0.97692531299999996</c:v>
                </c:pt>
                <c:pt idx="14">
                  <c:v>1.2288197300000001</c:v>
                </c:pt>
                <c:pt idx="15">
                  <c:v>0.91529160700000001</c:v>
                </c:pt>
                <c:pt idx="16">
                  <c:v>0.95566606499999995</c:v>
                </c:pt>
                <c:pt idx="17">
                  <c:v>0.724593818</c:v>
                </c:pt>
                <c:pt idx="18">
                  <c:v>0.85043954799999999</c:v>
                </c:pt>
                <c:pt idx="19">
                  <c:v>0.80862349300000003</c:v>
                </c:pt>
                <c:pt idx="20">
                  <c:v>1.0841296899999999</c:v>
                </c:pt>
                <c:pt idx="21">
                  <c:v>1.17204368</c:v>
                </c:pt>
                <c:pt idx="22">
                  <c:v>1.1205990299999999</c:v>
                </c:pt>
                <c:pt idx="23">
                  <c:v>0.732348204</c:v>
                </c:pt>
                <c:pt idx="24">
                  <c:v>0.87125772199999996</c:v>
                </c:pt>
                <c:pt idx="25">
                  <c:v>0.90817207099999997</c:v>
                </c:pt>
                <c:pt idx="26">
                  <c:v>1.07077467</c:v>
                </c:pt>
                <c:pt idx="27">
                  <c:v>1.3087827000000001</c:v>
                </c:pt>
                <c:pt idx="28">
                  <c:v>1.0800443900000001</c:v>
                </c:pt>
                <c:pt idx="29">
                  <c:v>1.3474228399999999</c:v>
                </c:pt>
                <c:pt idx="30">
                  <c:v>1.0707594199999999</c:v>
                </c:pt>
                <c:pt idx="31">
                  <c:v>1.4031475799999999</c:v>
                </c:pt>
                <c:pt idx="32">
                  <c:v>1.0513086300000001</c:v>
                </c:pt>
                <c:pt idx="33">
                  <c:v>1.04361832</c:v>
                </c:pt>
                <c:pt idx="34">
                  <c:v>1.04894412</c:v>
                </c:pt>
                <c:pt idx="35">
                  <c:v>1.0065887</c:v>
                </c:pt>
                <c:pt idx="36">
                  <c:v>0.96264100100000005</c:v>
                </c:pt>
                <c:pt idx="37">
                  <c:v>0.74720186</c:v>
                </c:pt>
                <c:pt idx="38">
                  <c:v>0.99394601599999999</c:v>
                </c:pt>
                <c:pt idx="39">
                  <c:v>0.94380515799999998</c:v>
                </c:pt>
                <c:pt idx="40">
                  <c:v>0.94498962200000003</c:v>
                </c:pt>
                <c:pt idx="41">
                  <c:v>0.98257309199999998</c:v>
                </c:pt>
                <c:pt idx="42">
                  <c:v>1.06233132</c:v>
                </c:pt>
                <c:pt idx="43">
                  <c:v>0.887752235</c:v>
                </c:pt>
                <c:pt idx="44">
                  <c:v>1.00126004</c:v>
                </c:pt>
                <c:pt idx="45">
                  <c:v>1.03814399</c:v>
                </c:pt>
                <c:pt idx="46">
                  <c:v>0.89013403700000004</c:v>
                </c:pt>
                <c:pt idx="47">
                  <c:v>1.14694703</c:v>
                </c:pt>
                <c:pt idx="48">
                  <c:v>1.0417987099999999</c:v>
                </c:pt>
                <c:pt idx="49">
                  <c:v>1.0222106</c:v>
                </c:pt>
                <c:pt idx="50">
                  <c:v>0.93488031599999999</c:v>
                </c:pt>
                <c:pt idx="51">
                  <c:v>1.0230342100000001</c:v>
                </c:pt>
                <c:pt idx="52">
                  <c:v>1.1767069100000001</c:v>
                </c:pt>
                <c:pt idx="53">
                  <c:v>0.94469845299999999</c:v>
                </c:pt>
                <c:pt idx="54">
                  <c:v>1.02569854</c:v>
                </c:pt>
                <c:pt idx="55">
                  <c:v>1.0543098399999999</c:v>
                </c:pt>
                <c:pt idx="56">
                  <c:v>1.0081752500000001</c:v>
                </c:pt>
                <c:pt idx="57">
                  <c:v>0.98099380700000005</c:v>
                </c:pt>
                <c:pt idx="58">
                  <c:v>1.04420388</c:v>
                </c:pt>
                <c:pt idx="59">
                  <c:v>1.11065722</c:v>
                </c:pt>
                <c:pt idx="60">
                  <c:v>1.19827664</c:v>
                </c:pt>
                <c:pt idx="61">
                  <c:v>0.980264723</c:v>
                </c:pt>
                <c:pt idx="62">
                  <c:v>1.0027815099999999</c:v>
                </c:pt>
                <c:pt idx="63">
                  <c:v>0.87530642700000005</c:v>
                </c:pt>
                <c:pt idx="64">
                  <c:v>1.0630272599999999</c:v>
                </c:pt>
                <c:pt idx="65">
                  <c:v>1.00158989</c:v>
                </c:pt>
                <c:pt idx="66">
                  <c:v>1.15968263</c:v>
                </c:pt>
                <c:pt idx="67">
                  <c:v>1.0128320500000001</c:v>
                </c:pt>
                <c:pt idx="68">
                  <c:v>1.0583190899999999</c:v>
                </c:pt>
                <c:pt idx="69">
                  <c:v>1.1323528300000001</c:v>
                </c:pt>
                <c:pt idx="70">
                  <c:v>1.04182899</c:v>
                </c:pt>
                <c:pt idx="71">
                  <c:v>1.1697171900000001</c:v>
                </c:pt>
                <c:pt idx="72">
                  <c:v>1.01856685</c:v>
                </c:pt>
                <c:pt idx="73">
                  <c:v>0.82049232699999997</c:v>
                </c:pt>
                <c:pt idx="74">
                  <c:v>0.93091970700000004</c:v>
                </c:pt>
                <c:pt idx="75">
                  <c:v>1.1516890500000001</c:v>
                </c:pt>
                <c:pt idx="76">
                  <c:v>0.96259796600000003</c:v>
                </c:pt>
                <c:pt idx="77">
                  <c:v>1.05881548</c:v>
                </c:pt>
                <c:pt idx="78">
                  <c:v>0.80078113100000003</c:v>
                </c:pt>
                <c:pt idx="79">
                  <c:v>1.0625542400000001</c:v>
                </c:pt>
                <c:pt idx="80">
                  <c:v>0.98970776800000004</c:v>
                </c:pt>
                <c:pt idx="81">
                  <c:v>0.98792916500000005</c:v>
                </c:pt>
                <c:pt idx="82">
                  <c:v>1.01309443</c:v>
                </c:pt>
                <c:pt idx="83">
                  <c:v>1.1195435499999999</c:v>
                </c:pt>
                <c:pt idx="84">
                  <c:v>1.0281539</c:v>
                </c:pt>
                <c:pt idx="85">
                  <c:v>1.1503222</c:v>
                </c:pt>
                <c:pt idx="86">
                  <c:v>1.0692822900000001</c:v>
                </c:pt>
                <c:pt idx="87">
                  <c:v>0.72797071899999999</c:v>
                </c:pt>
                <c:pt idx="88">
                  <c:v>0.98855364300000004</c:v>
                </c:pt>
                <c:pt idx="89">
                  <c:v>0.99897921099999998</c:v>
                </c:pt>
                <c:pt idx="90">
                  <c:v>1.2658655599999999</c:v>
                </c:pt>
                <c:pt idx="91">
                  <c:v>0.70137572299999995</c:v>
                </c:pt>
                <c:pt idx="92">
                  <c:v>0.99401825700000002</c:v>
                </c:pt>
                <c:pt idx="93">
                  <c:v>1.01076579</c:v>
                </c:pt>
                <c:pt idx="94">
                  <c:v>0.92050176900000003</c:v>
                </c:pt>
                <c:pt idx="95">
                  <c:v>0.99109768899999995</c:v>
                </c:pt>
                <c:pt idx="96">
                  <c:v>1.0487659</c:v>
                </c:pt>
                <c:pt idx="97">
                  <c:v>1.04147458</c:v>
                </c:pt>
                <c:pt idx="98">
                  <c:v>1.0258769999999999</c:v>
                </c:pt>
                <c:pt idx="99">
                  <c:v>0.99888354499999998</c:v>
                </c:pt>
                <c:pt idx="100">
                  <c:v>0.63722026300000001</c:v>
                </c:pt>
                <c:pt idx="101">
                  <c:v>1.04969001</c:v>
                </c:pt>
                <c:pt idx="102">
                  <c:v>0.98794633200000004</c:v>
                </c:pt>
                <c:pt idx="103">
                  <c:v>1.0914695299999999</c:v>
                </c:pt>
                <c:pt idx="104">
                  <c:v>1.01917982</c:v>
                </c:pt>
                <c:pt idx="105">
                  <c:v>1.0820550900000001</c:v>
                </c:pt>
                <c:pt idx="106">
                  <c:v>1.01498866</c:v>
                </c:pt>
                <c:pt idx="107">
                  <c:v>1.05927277</c:v>
                </c:pt>
                <c:pt idx="108">
                  <c:v>0.996297777</c:v>
                </c:pt>
                <c:pt idx="109">
                  <c:v>1.06026161</c:v>
                </c:pt>
                <c:pt idx="110">
                  <c:v>0.95316541200000005</c:v>
                </c:pt>
                <c:pt idx="111">
                  <c:v>1.00479031</c:v>
                </c:pt>
                <c:pt idx="112">
                  <c:v>1.0503284900000001</c:v>
                </c:pt>
                <c:pt idx="113">
                  <c:v>1.40626407</c:v>
                </c:pt>
                <c:pt idx="114">
                  <c:v>0.936672807</c:v>
                </c:pt>
                <c:pt idx="115">
                  <c:v>1.0055022199999999</c:v>
                </c:pt>
                <c:pt idx="116">
                  <c:v>0.99621045600000002</c:v>
                </c:pt>
                <c:pt idx="117">
                  <c:v>0.96646481799999995</c:v>
                </c:pt>
                <c:pt idx="118">
                  <c:v>0.96948838199999998</c:v>
                </c:pt>
                <c:pt idx="119">
                  <c:v>0.98810756200000005</c:v>
                </c:pt>
                <c:pt idx="120">
                  <c:v>0.963698626</c:v>
                </c:pt>
                <c:pt idx="121">
                  <c:v>1.0822514299999999</c:v>
                </c:pt>
                <c:pt idx="122">
                  <c:v>1.15459836</c:v>
                </c:pt>
                <c:pt idx="123">
                  <c:v>0.69582009300000003</c:v>
                </c:pt>
                <c:pt idx="124">
                  <c:v>1.07132709</c:v>
                </c:pt>
                <c:pt idx="125">
                  <c:v>0.92480605800000004</c:v>
                </c:pt>
                <c:pt idx="126">
                  <c:v>1.07205236</c:v>
                </c:pt>
                <c:pt idx="127">
                  <c:v>1.05701256</c:v>
                </c:pt>
                <c:pt idx="128">
                  <c:v>1.0579035299999999</c:v>
                </c:pt>
                <c:pt idx="129">
                  <c:v>0.88189923800000003</c:v>
                </c:pt>
                <c:pt idx="130">
                  <c:v>1.0258856999999999</c:v>
                </c:pt>
                <c:pt idx="131">
                  <c:v>1.06416333</c:v>
                </c:pt>
                <c:pt idx="132">
                  <c:v>1.09373236</c:v>
                </c:pt>
                <c:pt idx="133">
                  <c:v>0.98998034000000001</c:v>
                </c:pt>
                <c:pt idx="134">
                  <c:v>0.92803460400000004</c:v>
                </c:pt>
                <c:pt idx="135">
                  <c:v>0.92416995800000001</c:v>
                </c:pt>
                <c:pt idx="136">
                  <c:v>1.1320828199999999</c:v>
                </c:pt>
                <c:pt idx="137">
                  <c:v>0.99457025499999996</c:v>
                </c:pt>
                <c:pt idx="138">
                  <c:v>0.93996500999999999</c:v>
                </c:pt>
                <c:pt idx="139">
                  <c:v>1.02561915</c:v>
                </c:pt>
                <c:pt idx="140">
                  <c:v>1.11837304</c:v>
                </c:pt>
                <c:pt idx="141">
                  <c:v>0.93847799300000001</c:v>
                </c:pt>
                <c:pt idx="142">
                  <c:v>0.96663719400000003</c:v>
                </c:pt>
                <c:pt idx="143">
                  <c:v>1.25476158</c:v>
                </c:pt>
                <c:pt idx="144">
                  <c:v>0.96099084599999995</c:v>
                </c:pt>
                <c:pt idx="145">
                  <c:v>1.0083793400000001</c:v>
                </c:pt>
                <c:pt idx="146">
                  <c:v>1.0204000499999999</c:v>
                </c:pt>
                <c:pt idx="147">
                  <c:v>0.99088889400000002</c:v>
                </c:pt>
                <c:pt idx="148">
                  <c:v>0.962165296</c:v>
                </c:pt>
                <c:pt idx="149">
                  <c:v>1.0640777299999999</c:v>
                </c:pt>
                <c:pt idx="150">
                  <c:v>1.0470502399999999</c:v>
                </c:pt>
                <c:pt idx="151">
                  <c:v>0.91366988400000004</c:v>
                </c:pt>
                <c:pt idx="152">
                  <c:v>1.02286649</c:v>
                </c:pt>
                <c:pt idx="153">
                  <c:v>1.10804188</c:v>
                </c:pt>
                <c:pt idx="154">
                  <c:v>1.0135610100000001</c:v>
                </c:pt>
                <c:pt idx="155">
                  <c:v>0.99378949400000005</c:v>
                </c:pt>
                <c:pt idx="156">
                  <c:v>0.98213356699999999</c:v>
                </c:pt>
                <c:pt idx="157">
                  <c:v>1.1461648900000001</c:v>
                </c:pt>
                <c:pt idx="158">
                  <c:v>1.0629667</c:v>
                </c:pt>
                <c:pt idx="159">
                  <c:v>0.81728428600000003</c:v>
                </c:pt>
                <c:pt idx="160">
                  <c:v>1.01888621</c:v>
                </c:pt>
                <c:pt idx="161">
                  <c:v>0.99297082400000003</c:v>
                </c:pt>
                <c:pt idx="162">
                  <c:v>1.0354182700000001</c:v>
                </c:pt>
                <c:pt idx="163">
                  <c:v>1.1081255699999999</c:v>
                </c:pt>
                <c:pt idx="164">
                  <c:v>1.07959402</c:v>
                </c:pt>
                <c:pt idx="165">
                  <c:v>1.0727286300000001</c:v>
                </c:pt>
                <c:pt idx="166">
                  <c:v>1.0814505800000001</c:v>
                </c:pt>
                <c:pt idx="167">
                  <c:v>0.92980575600000004</c:v>
                </c:pt>
                <c:pt idx="168">
                  <c:v>1.05375862</c:v>
                </c:pt>
                <c:pt idx="169">
                  <c:v>1.04788244</c:v>
                </c:pt>
                <c:pt idx="170">
                  <c:v>1.0148891200000001</c:v>
                </c:pt>
                <c:pt idx="171">
                  <c:v>1.01305318</c:v>
                </c:pt>
                <c:pt idx="172">
                  <c:v>0.964915156</c:v>
                </c:pt>
                <c:pt idx="173">
                  <c:v>1.0473419399999999</c:v>
                </c:pt>
                <c:pt idx="174">
                  <c:v>0.91942918299999998</c:v>
                </c:pt>
                <c:pt idx="175">
                  <c:v>0.93472850299999999</c:v>
                </c:pt>
                <c:pt idx="176">
                  <c:v>1.03617954</c:v>
                </c:pt>
                <c:pt idx="177">
                  <c:v>0.92702680800000004</c:v>
                </c:pt>
                <c:pt idx="178">
                  <c:v>1.0667284699999999</c:v>
                </c:pt>
                <c:pt idx="179">
                  <c:v>1.1776905099999999</c:v>
                </c:pt>
                <c:pt idx="180">
                  <c:v>0.97971337999999997</c:v>
                </c:pt>
                <c:pt idx="181">
                  <c:v>1.2324774300000001</c:v>
                </c:pt>
                <c:pt idx="182">
                  <c:v>1.07786548</c:v>
                </c:pt>
                <c:pt idx="183">
                  <c:v>0.899055779</c:v>
                </c:pt>
                <c:pt idx="184">
                  <c:v>0.86224019500000004</c:v>
                </c:pt>
                <c:pt idx="185">
                  <c:v>1.0053188799999999</c:v>
                </c:pt>
                <c:pt idx="186">
                  <c:v>0.94214045999999996</c:v>
                </c:pt>
                <c:pt idx="187">
                  <c:v>1.03835988</c:v>
                </c:pt>
                <c:pt idx="188">
                  <c:v>0.96109580999999999</c:v>
                </c:pt>
                <c:pt idx="189">
                  <c:v>0.96378803300000004</c:v>
                </c:pt>
                <c:pt idx="190">
                  <c:v>1.0004525200000001</c:v>
                </c:pt>
                <c:pt idx="191">
                  <c:v>1.0245829799999999</c:v>
                </c:pt>
                <c:pt idx="192">
                  <c:v>0.977695286</c:v>
                </c:pt>
                <c:pt idx="193">
                  <c:v>1.08164978</c:v>
                </c:pt>
                <c:pt idx="194">
                  <c:v>1.2459130300000001</c:v>
                </c:pt>
                <c:pt idx="195">
                  <c:v>1.1058255400000001</c:v>
                </c:pt>
                <c:pt idx="196">
                  <c:v>1.07965457</c:v>
                </c:pt>
                <c:pt idx="197">
                  <c:v>1.06883562</c:v>
                </c:pt>
                <c:pt idx="198">
                  <c:v>1.1154050799999999</c:v>
                </c:pt>
                <c:pt idx="199">
                  <c:v>0.99716609700000003</c:v>
                </c:pt>
                <c:pt idx="200">
                  <c:v>0.83734852100000001</c:v>
                </c:pt>
                <c:pt idx="201">
                  <c:v>0.91932267000000001</c:v>
                </c:pt>
                <c:pt idx="202">
                  <c:v>1.0423389700000001</c:v>
                </c:pt>
                <c:pt idx="203">
                  <c:v>0.96166086200000001</c:v>
                </c:pt>
                <c:pt idx="204">
                  <c:v>1.17711747</c:v>
                </c:pt>
                <c:pt idx="205">
                  <c:v>1.0520677599999999</c:v>
                </c:pt>
                <c:pt idx="206">
                  <c:v>0.99203151499999997</c:v>
                </c:pt>
                <c:pt idx="207">
                  <c:v>1.0603244300000001</c:v>
                </c:pt>
                <c:pt idx="208">
                  <c:v>0.97348326399999996</c:v>
                </c:pt>
                <c:pt idx="209">
                  <c:v>1.02903688</c:v>
                </c:pt>
                <c:pt idx="210">
                  <c:v>0.990614891</c:v>
                </c:pt>
                <c:pt idx="211">
                  <c:v>1.0028341999999999</c:v>
                </c:pt>
                <c:pt idx="212">
                  <c:v>1.0153912300000001</c:v>
                </c:pt>
                <c:pt idx="213">
                  <c:v>1.0602762699999999</c:v>
                </c:pt>
                <c:pt idx="214">
                  <c:v>1.02725708</c:v>
                </c:pt>
                <c:pt idx="215">
                  <c:v>1.0211684700000001</c:v>
                </c:pt>
                <c:pt idx="216">
                  <c:v>1.0618442299999999</c:v>
                </c:pt>
                <c:pt idx="217">
                  <c:v>0.988090515</c:v>
                </c:pt>
                <c:pt idx="218">
                  <c:v>1.05028367</c:v>
                </c:pt>
                <c:pt idx="219">
                  <c:v>1.0558040099999999</c:v>
                </c:pt>
                <c:pt idx="220">
                  <c:v>1.06130207</c:v>
                </c:pt>
                <c:pt idx="221">
                  <c:v>1.02858877</c:v>
                </c:pt>
                <c:pt idx="222">
                  <c:v>0.96159189899999997</c:v>
                </c:pt>
                <c:pt idx="223">
                  <c:v>0.97744149000000002</c:v>
                </c:pt>
                <c:pt idx="224">
                  <c:v>1.0068705099999999</c:v>
                </c:pt>
                <c:pt idx="225">
                  <c:v>0.81353080300000002</c:v>
                </c:pt>
                <c:pt idx="226">
                  <c:v>1.09771883</c:v>
                </c:pt>
                <c:pt idx="227">
                  <c:v>1.0908978</c:v>
                </c:pt>
                <c:pt idx="228">
                  <c:v>1.0725284799999999</c:v>
                </c:pt>
                <c:pt idx="229">
                  <c:v>1.08897293</c:v>
                </c:pt>
                <c:pt idx="230">
                  <c:v>1.10499215</c:v>
                </c:pt>
                <c:pt idx="231">
                  <c:v>0.97102707600000004</c:v>
                </c:pt>
                <c:pt idx="232">
                  <c:v>1.01686239</c:v>
                </c:pt>
                <c:pt idx="233">
                  <c:v>1.04249799</c:v>
                </c:pt>
                <c:pt idx="234">
                  <c:v>0.94901710699999997</c:v>
                </c:pt>
                <c:pt idx="235">
                  <c:v>1.0639413600000001</c:v>
                </c:pt>
                <c:pt idx="236">
                  <c:v>1.0670083800000001</c:v>
                </c:pt>
                <c:pt idx="237">
                  <c:v>1.0694599199999999</c:v>
                </c:pt>
                <c:pt idx="238">
                  <c:v>1.06562924</c:v>
                </c:pt>
                <c:pt idx="239">
                  <c:v>1.0234983</c:v>
                </c:pt>
                <c:pt idx="240">
                  <c:v>0.98616146999999998</c:v>
                </c:pt>
                <c:pt idx="241">
                  <c:v>1.0101342200000001</c:v>
                </c:pt>
                <c:pt idx="242">
                  <c:v>1.0156651699999999</c:v>
                </c:pt>
                <c:pt idx="243">
                  <c:v>1.07922041</c:v>
                </c:pt>
                <c:pt idx="244">
                  <c:v>1.01890266</c:v>
                </c:pt>
                <c:pt idx="245">
                  <c:v>0.93471241000000005</c:v>
                </c:pt>
                <c:pt idx="246">
                  <c:v>1.04734123</c:v>
                </c:pt>
                <c:pt idx="247">
                  <c:v>1.0547483</c:v>
                </c:pt>
                <c:pt idx="248">
                  <c:v>0.93917399599999996</c:v>
                </c:pt>
                <c:pt idx="249">
                  <c:v>1.0701599100000001</c:v>
                </c:pt>
                <c:pt idx="250">
                  <c:v>1.0275363900000001</c:v>
                </c:pt>
                <c:pt idx="251">
                  <c:v>1.08250928</c:v>
                </c:pt>
                <c:pt idx="252">
                  <c:v>0.88987809399999995</c:v>
                </c:pt>
                <c:pt idx="253">
                  <c:v>0.97512656499999995</c:v>
                </c:pt>
                <c:pt idx="254">
                  <c:v>0.85788553999999995</c:v>
                </c:pt>
                <c:pt idx="255">
                  <c:v>0.999850452</c:v>
                </c:pt>
                <c:pt idx="256">
                  <c:v>1.1587549399999999</c:v>
                </c:pt>
                <c:pt idx="257">
                  <c:v>1.0410808300000001</c:v>
                </c:pt>
                <c:pt idx="258">
                  <c:v>1.0547658200000001</c:v>
                </c:pt>
                <c:pt idx="259">
                  <c:v>1.14896011</c:v>
                </c:pt>
                <c:pt idx="260">
                  <c:v>1.00335431</c:v>
                </c:pt>
                <c:pt idx="261">
                  <c:v>1.0116033600000001</c:v>
                </c:pt>
                <c:pt idx="262">
                  <c:v>0.83988016799999998</c:v>
                </c:pt>
                <c:pt idx="263">
                  <c:v>0.93660074500000001</c:v>
                </c:pt>
                <c:pt idx="264">
                  <c:v>1.15496862</c:v>
                </c:pt>
                <c:pt idx="265">
                  <c:v>0.93337553699999998</c:v>
                </c:pt>
                <c:pt idx="266">
                  <c:v>0.878023267</c:v>
                </c:pt>
                <c:pt idx="267">
                  <c:v>0.71683299499999997</c:v>
                </c:pt>
                <c:pt idx="268">
                  <c:v>1.0225478400000001</c:v>
                </c:pt>
                <c:pt idx="269">
                  <c:v>0.95422476499999997</c:v>
                </c:pt>
                <c:pt idx="270">
                  <c:v>1.03820026</c:v>
                </c:pt>
                <c:pt idx="271">
                  <c:v>0.94376063300000002</c:v>
                </c:pt>
                <c:pt idx="272">
                  <c:v>1.20152736</c:v>
                </c:pt>
                <c:pt idx="273">
                  <c:v>1.0395606799999999</c:v>
                </c:pt>
                <c:pt idx="274">
                  <c:v>1.03881574</c:v>
                </c:pt>
                <c:pt idx="275">
                  <c:v>1.1468670400000001</c:v>
                </c:pt>
                <c:pt idx="276">
                  <c:v>1.1721165200000001</c:v>
                </c:pt>
                <c:pt idx="277">
                  <c:v>0.99061584499999999</c:v>
                </c:pt>
                <c:pt idx="278">
                  <c:v>0.81316763199999997</c:v>
                </c:pt>
                <c:pt idx="279">
                  <c:v>1.11642778</c:v>
                </c:pt>
                <c:pt idx="280">
                  <c:v>1.0309907199999999</c:v>
                </c:pt>
                <c:pt idx="281">
                  <c:v>0.921380639</c:v>
                </c:pt>
                <c:pt idx="282">
                  <c:v>0.97303229599999996</c:v>
                </c:pt>
                <c:pt idx="283">
                  <c:v>0.953859389</c:v>
                </c:pt>
                <c:pt idx="284">
                  <c:v>1.0136711599999999</c:v>
                </c:pt>
                <c:pt idx="285">
                  <c:v>1.1246302100000001</c:v>
                </c:pt>
                <c:pt idx="286">
                  <c:v>1.0750834899999999</c:v>
                </c:pt>
                <c:pt idx="287">
                  <c:v>1.053931</c:v>
                </c:pt>
                <c:pt idx="288">
                  <c:v>1.0279133300000001</c:v>
                </c:pt>
                <c:pt idx="289">
                  <c:v>0.93124532699999996</c:v>
                </c:pt>
                <c:pt idx="290">
                  <c:v>1.04162669</c:v>
                </c:pt>
                <c:pt idx="291">
                  <c:v>1.03608382</c:v>
                </c:pt>
                <c:pt idx="292">
                  <c:v>1.0865060099999999</c:v>
                </c:pt>
                <c:pt idx="293">
                  <c:v>1.0077329900000001</c:v>
                </c:pt>
                <c:pt idx="294">
                  <c:v>1.0562820399999999</c:v>
                </c:pt>
                <c:pt idx="295">
                  <c:v>0.88015568300000002</c:v>
                </c:pt>
                <c:pt idx="296">
                  <c:v>0.96688419599999997</c:v>
                </c:pt>
                <c:pt idx="297">
                  <c:v>0.98577350399999997</c:v>
                </c:pt>
                <c:pt idx="298">
                  <c:v>0.97424936299999998</c:v>
                </c:pt>
                <c:pt idx="299">
                  <c:v>1.1646832199999999</c:v>
                </c:pt>
                <c:pt idx="300">
                  <c:v>0.78183150300000004</c:v>
                </c:pt>
                <c:pt idx="301">
                  <c:v>1.0563595299999999</c:v>
                </c:pt>
                <c:pt idx="302">
                  <c:v>1.0524498200000001</c:v>
                </c:pt>
                <c:pt idx="303">
                  <c:v>1.03651118</c:v>
                </c:pt>
                <c:pt idx="304">
                  <c:v>1.0262838599999999</c:v>
                </c:pt>
                <c:pt idx="305">
                  <c:v>2.2161469500000002</c:v>
                </c:pt>
                <c:pt idx="306">
                  <c:v>1.10316145</c:v>
                </c:pt>
                <c:pt idx="307">
                  <c:v>1.0140872000000001</c:v>
                </c:pt>
                <c:pt idx="308">
                  <c:v>0.96724212200000004</c:v>
                </c:pt>
                <c:pt idx="309">
                  <c:v>0.96421164299999995</c:v>
                </c:pt>
                <c:pt idx="310">
                  <c:v>0.86426097199999996</c:v>
                </c:pt>
                <c:pt idx="311">
                  <c:v>1.0532254000000001</c:v>
                </c:pt>
                <c:pt idx="312">
                  <c:v>0.88880437599999995</c:v>
                </c:pt>
                <c:pt idx="313">
                  <c:v>0.921511054</c:v>
                </c:pt>
                <c:pt idx="314">
                  <c:v>1.1094387800000001</c:v>
                </c:pt>
                <c:pt idx="315">
                  <c:v>1.0474934600000001</c:v>
                </c:pt>
                <c:pt idx="316">
                  <c:v>0.98320156299999995</c:v>
                </c:pt>
                <c:pt idx="317">
                  <c:v>1.11651576</c:v>
                </c:pt>
                <c:pt idx="318">
                  <c:v>1.2869013499999999</c:v>
                </c:pt>
                <c:pt idx="319">
                  <c:v>1.16209805</c:v>
                </c:pt>
                <c:pt idx="320">
                  <c:v>1.22406602</c:v>
                </c:pt>
                <c:pt idx="321">
                  <c:v>1.04051161</c:v>
                </c:pt>
                <c:pt idx="322">
                  <c:v>1.16449797</c:v>
                </c:pt>
                <c:pt idx="323">
                  <c:v>1.11914384</c:v>
                </c:pt>
                <c:pt idx="324">
                  <c:v>0.87406319399999999</c:v>
                </c:pt>
                <c:pt idx="325">
                  <c:v>1.10411894</c:v>
                </c:pt>
              </c:numCache>
            </c:numRef>
          </c:val>
          <c:smooth val="0"/>
          <c:extLst>
            <c:ext xmlns:c16="http://schemas.microsoft.com/office/drawing/2014/chart" uri="{C3380CC4-5D6E-409C-BE32-E72D297353CC}">
              <c16:uniqueId val="{00000000-5E64-8A45-868A-25F75DA05465}"/>
            </c:ext>
          </c:extLst>
        </c:ser>
        <c:ser>
          <c:idx val="1"/>
          <c:order val="1"/>
          <c:spPr>
            <a:ln w="28575" cap="rnd">
              <a:solidFill>
                <a:schemeClr val="accent2"/>
              </a:solidFill>
              <a:round/>
            </a:ln>
            <a:effectLst/>
          </c:spPr>
          <c:marker>
            <c:symbol val="none"/>
          </c:marker>
          <c:val>
            <c:numRef>
              <c:f>'conbias.TRMM'!$H$1:$H$329</c:f>
              <c:numCache>
                <c:formatCode>General</c:formatCode>
                <c:ptCount val="329"/>
                <c:pt idx="0">
                  <c:v>0.63722026300000001</c:v>
                </c:pt>
                <c:pt idx="1">
                  <c:v>0.69582009300000003</c:v>
                </c:pt>
                <c:pt idx="2">
                  <c:v>0.70137572299999995</c:v>
                </c:pt>
                <c:pt idx="3">
                  <c:v>0.71683299499999997</c:v>
                </c:pt>
                <c:pt idx="4">
                  <c:v>0.724593818</c:v>
                </c:pt>
                <c:pt idx="5">
                  <c:v>0.72797071899999999</c:v>
                </c:pt>
                <c:pt idx="6">
                  <c:v>0.732348204</c:v>
                </c:pt>
                <c:pt idx="7">
                  <c:v>0.74720186</c:v>
                </c:pt>
                <c:pt idx="8">
                  <c:v>0.78183150300000004</c:v>
                </c:pt>
                <c:pt idx="9">
                  <c:v>0.80078113100000003</c:v>
                </c:pt>
                <c:pt idx="10">
                  <c:v>0.80862349300000003</c:v>
                </c:pt>
                <c:pt idx="11">
                  <c:v>0.81316763199999997</c:v>
                </c:pt>
                <c:pt idx="12">
                  <c:v>0.81353080300000002</c:v>
                </c:pt>
                <c:pt idx="13">
                  <c:v>0.81728428600000003</c:v>
                </c:pt>
                <c:pt idx="14">
                  <c:v>0.82049232699999997</c:v>
                </c:pt>
                <c:pt idx="15">
                  <c:v>0.83458036199999996</c:v>
                </c:pt>
                <c:pt idx="16">
                  <c:v>0.83734852100000001</c:v>
                </c:pt>
                <c:pt idx="17">
                  <c:v>0.83988016799999998</c:v>
                </c:pt>
                <c:pt idx="18">
                  <c:v>0.85043954799999999</c:v>
                </c:pt>
                <c:pt idx="19">
                  <c:v>0.85788553999999995</c:v>
                </c:pt>
                <c:pt idx="20">
                  <c:v>0.86224019500000004</c:v>
                </c:pt>
                <c:pt idx="21">
                  <c:v>0.86426097199999996</c:v>
                </c:pt>
                <c:pt idx="22">
                  <c:v>0.87125772199999996</c:v>
                </c:pt>
                <c:pt idx="23">
                  <c:v>0.87406319399999999</c:v>
                </c:pt>
                <c:pt idx="24">
                  <c:v>0.87530642700000005</c:v>
                </c:pt>
                <c:pt idx="25">
                  <c:v>0.878023267</c:v>
                </c:pt>
                <c:pt idx="26">
                  <c:v>0.88015568300000002</c:v>
                </c:pt>
                <c:pt idx="27">
                  <c:v>0.88189923800000003</c:v>
                </c:pt>
                <c:pt idx="28">
                  <c:v>0.887752235</c:v>
                </c:pt>
                <c:pt idx="29">
                  <c:v>0.88880437599999995</c:v>
                </c:pt>
                <c:pt idx="30">
                  <c:v>0.88987809399999995</c:v>
                </c:pt>
                <c:pt idx="31">
                  <c:v>0.89013403700000004</c:v>
                </c:pt>
                <c:pt idx="32">
                  <c:v>0.899055779</c:v>
                </c:pt>
                <c:pt idx="33">
                  <c:v>0.90817207099999997</c:v>
                </c:pt>
                <c:pt idx="34">
                  <c:v>0.91366988400000004</c:v>
                </c:pt>
                <c:pt idx="35">
                  <c:v>0.91529160700000001</c:v>
                </c:pt>
                <c:pt idx="36">
                  <c:v>0.91932267000000001</c:v>
                </c:pt>
                <c:pt idx="37">
                  <c:v>0.91942918299999998</c:v>
                </c:pt>
                <c:pt idx="38">
                  <c:v>0.92050176900000003</c:v>
                </c:pt>
                <c:pt idx="39">
                  <c:v>0.92090445799999998</c:v>
                </c:pt>
                <c:pt idx="40">
                  <c:v>0.921380639</c:v>
                </c:pt>
                <c:pt idx="41">
                  <c:v>0.921511054</c:v>
                </c:pt>
                <c:pt idx="42">
                  <c:v>0.92416995800000001</c:v>
                </c:pt>
                <c:pt idx="43">
                  <c:v>0.92480605800000004</c:v>
                </c:pt>
                <c:pt idx="44">
                  <c:v>0.92702680800000004</c:v>
                </c:pt>
                <c:pt idx="45">
                  <c:v>0.92803460400000004</c:v>
                </c:pt>
                <c:pt idx="46">
                  <c:v>0.92980575600000004</c:v>
                </c:pt>
                <c:pt idx="47">
                  <c:v>0.93091970700000004</c:v>
                </c:pt>
                <c:pt idx="48">
                  <c:v>0.93124532699999996</c:v>
                </c:pt>
                <c:pt idx="49">
                  <c:v>0.93337553699999998</c:v>
                </c:pt>
                <c:pt idx="50">
                  <c:v>0.93471241000000005</c:v>
                </c:pt>
                <c:pt idx="51">
                  <c:v>0.93472850299999999</c:v>
                </c:pt>
                <c:pt idx="52">
                  <c:v>0.93488031599999999</c:v>
                </c:pt>
                <c:pt idx="53">
                  <c:v>0.93660074500000001</c:v>
                </c:pt>
                <c:pt idx="54">
                  <c:v>0.936672807</c:v>
                </c:pt>
                <c:pt idx="55">
                  <c:v>0.93847799300000001</c:v>
                </c:pt>
                <c:pt idx="56">
                  <c:v>0.93917399599999996</c:v>
                </c:pt>
                <c:pt idx="57">
                  <c:v>0.93996500999999999</c:v>
                </c:pt>
                <c:pt idx="58">
                  <c:v>0.94214045999999996</c:v>
                </c:pt>
                <c:pt idx="59">
                  <c:v>0.94376063300000002</c:v>
                </c:pt>
                <c:pt idx="60">
                  <c:v>0.94380515799999998</c:v>
                </c:pt>
                <c:pt idx="61">
                  <c:v>0.94469845299999999</c:v>
                </c:pt>
                <c:pt idx="62">
                  <c:v>0.94498962200000003</c:v>
                </c:pt>
                <c:pt idx="63">
                  <c:v>0.94901710699999997</c:v>
                </c:pt>
                <c:pt idx="64">
                  <c:v>0.95316541200000005</c:v>
                </c:pt>
                <c:pt idx="65">
                  <c:v>0.953859389</c:v>
                </c:pt>
                <c:pt idx="66">
                  <c:v>0.95422476499999997</c:v>
                </c:pt>
                <c:pt idx="67">
                  <c:v>0.95566606499999995</c:v>
                </c:pt>
                <c:pt idx="68">
                  <c:v>0.96099084599999995</c:v>
                </c:pt>
                <c:pt idx="69">
                  <c:v>0.96109580999999999</c:v>
                </c:pt>
                <c:pt idx="70">
                  <c:v>0.96123242399999997</c:v>
                </c:pt>
                <c:pt idx="71">
                  <c:v>0.96159189899999997</c:v>
                </c:pt>
                <c:pt idx="72">
                  <c:v>0.96166086200000001</c:v>
                </c:pt>
                <c:pt idx="73">
                  <c:v>0.96188038600000003</c:v>
                </c:pt>
                <c:pt idx="74">
                  <c:v>0.962165296</c:v>
                </c:pt>
                <c:pt idx="75">
                  <c:v>0.96259796600000003</c:v>
                </c:pt>
                <c:pt idx="76">
                  <c:v>0.96264100100000005</c:v>
                </c:pt>
                <c:pt idx="77">
                  <c:v>0.963698626</c:v>
                </c:pt>
                <c:pt idx="78">
                  <c:v>0.96378803300000004</c:v>
                </c:pt>
                <c:pt idx="79">
                  <c:v>0.96421164299999995</c:v>
                </c:pt>
                <c:pt idx="80">
                  <c:v>0.964915156</c:v>
                </c:pt>
                <c:pt idx="81">
                  <c:v>0.96646481799999995</c:v>
                </c:pt>
                <c:pt idx="82">
                  <c:v>0.96663719400000003</c:v>
                </c:pt>
                <c:pt idx="83">
                  <c:v>0.96688419599999997</c:v>
                </c:pt>
                <c:pt idx="84">
                  <c:v>0.96724212200000004</c:v>
                </c:pt>
                <c:pt idx="85">
                  <c:v>0.96948838199999998</c:v>
                </c:pt>
                <c:pt idx="86">
                  <c:v>0.97102707600000004</c:v>
                </c:pt>
                <c:pt idx="87">
                  <c:v>0.97303229599999996</c:v>
                </c:pt>
                <c:pt idx="88">
                  <c:v>0.97348326399999996</c:v>
                </c:pt>
                <c:pt idx="89">
                  <c:v>0.97424936299999998</c:v>
                </c:pt>
                <c:pt idx="90">
                  <c:v>0.97512656499999995</c:v>
                </c:pt>
                <c:pt idx="91">
                  <c:v>0.97692531299999996</c:v>
                </c:pt>
                <c:pt idx="92">
                  <c:v>0.97744149000000002</c:v>
                </c:pt>
                <c:pt idx="93">
                  <c:v>0.977695286</c:v>
                </c:pt>
                <c:pt idx="94">
                  <c:v>0.97941446300000001</c:v>
                </c:pt>
                <c:pt idx="95">
                  <c:v>0.97971337999999997</c:v>
                </c:pt>
                <c:pt idx="96">
                  <c:v>0.980264723</c:v>
                </c:pt>
                <c:pt idx="97">
                  <c:v>0.98099380700000005</c:v>
                </c:pt>
                <c:pt idx="98">
                  <c:v>0.98213356699999999</c:v>
                </c:pt>
                <c:pt idx="99">
                  <c:v>0.98257309199999998</c:v>
                </c:pt>
                <c:pt idx="100">
                  <c:v>0.98320156299999995</c:v>
                </c:pt>
                <c:pt idx="101">
                  <c:v>0.98577350399999997</c:v>
                </c:pt>
                <c:pt idx="102">
                  <c:v>0.98616146999999998</c:v>
                </c:pt>
                <c:pt idx="103">
                  <c:v>0.98792916500000005</c:v>
                </c:pt>
                <c:pt idx="104">
                  <c:v>0.98794633200000004</c:v>
                </c:pt>
                <c:pt idx="105">
                  <c:v>0.988090515</c:v>
                </c:pt>
                <c:pt idx="106">
                  <c:v>0.98810756200000005</c:v>
                </c:pt>
                <c:pt idx="107">
                  <c:v>0.98839044600000003</c:v>
                </c:pt>
                <c:pt idx="108">
                  <c:v>0.98855364300000004</c:v>
                </c:pt>
                <c:pt idx="109">
                  <c:v>0.98970776800000004</c:v>
                </c:pt>
                <c:pt idx="110">
                  <c:v>0.98998034000000001</c:v>
                </c:pt>
                <c:pt idx="111">
                  <c:v>0.990614891</c:v>
                </c:pt>
                <c:pt idx="112">
                  <c:v>0.99061584499999999</c:v>
                </c:pt>
                <c:pt idx="113">
                  <c:v>0.99088889400000002</c:v>
                </c:pt>
                <c:pt idx="114">
                  <c:v>0.99109768899999995</c:v>
                </c:pt>
                <c:pt idx="115">
                  <c:v>0.99203151499999997</c:v>
                </c:pt>
                <c:pt idx="116">
                  <c:v>0.99297082400000003</c:v>
                </c:pt>
                <c:pt idx="117">
                  <c:v>0.99378949400000005</c:v>
                </c:pt>
                <c:pt idx="118">
                  <c:v>0.99394601599999999</c:v>
                </c:pt>
                <c:pt idx="119">
                  <c:v>0.99401825700000002</c:v>
                </c:pt>
                <c:pt idx="120">
                  <c:v>0.99457025499999996</c:v>
                </c:pt>
                <c:pt idx="121">
                  <c:v>0.99621045600000002</c:v>
                </c:pt>
                <c:pt idx="122">
                  <c:v>0.996297777</c:v>
                </c:pt>
                <c:pt idx="123">
                  <c:v>0.99716609700000003</c:v>
                </c:pt>
                <c:pt idx="124">
                  <c:v>0.99888354499999998</c:v>
                </c:pt>
                <c:pt idx="125">
                  <c:v>0.99891418200000004</c:v>
                </c:pt>
                <c:pt idx="126">
                  <c:v>0.99897921099999998</c:v>
                </c:pt>
                <c:pt idx="127">
                  <c:v>0.999850452</c:v>
                </c:pt>
                <c:pt idx="128">
                  <c:v>1.0004525200000001</c:v>
                </c:pt>
                <c:pt idx="129">
                  <c:v>1.00126004</c:v>
                </c:pt>
                <c:pt idx="130">
                  <c:v>1.00158989</c:v>
                </c:pt>
                <c:pt idx="131">
                  <c:v>1.0027815099999999</c:v>
                </c:pt>
                <c:pt idx="132">
                  <c:v>1.0028341999999999</c:v>
                </c:pt>
                <c:pt idx="133">
                  <c:v>1.00335431</c:v>
                </c:pt>
                <c:pt idx="134">
                  <c:v>1.00479031</c:v>
                </c:pt>
                <c:pt idx="135">
                  <c:v>1.0053188799999999</c:v>
                </c:pt>
                <c:pt idx="136">
                  <c:v>1.0055022199999999</c:v>
                </c:pt>
                <c:pt idx="137">
                  <c:v>1.0065887</c:v>
                </c:pt>
                <c:pt idx="138">
                  <c:v>1.0068705099999999</c:v>
                </c:pt>
                <c:pt idx="139">
                  <c:v>1.0077329900000001</c:v>
                </c:pt>
                <c:pt idx="140">
                  <c:v>1.0081752500000001</c:v>
                </c:pt>
                <c:pt idx="141">
                  <c:v>1.0083793400000001</c:v>
                </c:pt>
                <c:pt idx="142">
                  <c:v>1.0101342200000001</c:v>
                </c:pt>
                <c:pt idx="143">
                  <c:v>1.01076579</c:v>
                </c:pt>
                <c:pt idx="144">
                  <c:v>1.0116033600000001</c:v>
                </c:pt>
                <c:pt idx="145">
                  <c:v>1.0128320500000001</c:v>
                </c:pt>
                <c:pt idx="146">
                  <c:v>1.01305318</c:v>
                </c:pt>
                <c:pt idx="147">
                  <c:v>1.01309443</c:v>
                </c:pt>
                <c:pt idx="148">
                  <c:v>1.0135610100000001</c:v>
                </c:pt>
                <c:pt idx="149">
                  <c:v>1.0136711599999999</c:v>
                </c:pt>
                <c:pt idx="150">
                  <c:v>1.0140872000000001</c:v>
                </c:pt>
                <c:pt idx="151">
                  <c:v>1.0148891200000001</c:v>
                </c:pt>
                <c:pt idx="152">
                  <c:v>1.01498866</c:v>
                </c:pt>
                <c:pt idx="153">
                  <c:v>1.0153912300000001</c:v>
                </c:pt>
                <c:pt idx="154">
                  <c:v>1.0156651699999999</c:v>
                </c:pt>
                <c:pt idx="155">
                  <c:v>1.01686239</c:v>
                </c:pt>
                <c:pt idx="156">
                  <c:v>1.01856685</c:v>
                </c:pt>
                <c:pt idx="157">
                  <c:v>1.01888621</c:v>
                </c:pt>
                <c:pt idx="158">
                  <c:v>1.01890266</c:v>
                </c:pt>
                <c:pt idx="159">
                  <c:v>1.01917982</c:v>
                </c:pt>
                <c:pt idx="160">
                  <c:v>1.0204000499999999</c:v>
                </c:pt>
                <c:pt idx="161">
                  <c:v>1.0211684700000001</c:v>
                </c:pt>
                <c:pt idx="162">
                  <c:v>1.0222106</c:v>
                </c:pt>
                <c:pt idx="163">
                  <c:v>1.0225478400000001</c:v>
                </c:pt>
                <c:pt idx="164">
                  <c:v>1.02286649</c:v>
                </c:pt>
                <c:pt idx="165">
                  <c:v>1.0230342100000001</c:v>
                </c:pt>
                <c:pt idx="166">
                  <c:v>1.0234983</c:v>
                </c:pt>
                <c:pt idx="167">
                  <c:v>1.0245829799999999</c:v>
                </c:pt>
                <c:pt idx="168">
                  <c:v>1.02561915</c:v>
                </c:pt>
                <c:pt idx="169">
                  <c:v>1.02569854</c:v>
                </c:pt>
                <c:pt idx="170">
                  <c:v>1.0258769999999999</c:v>
                </c:pt>
                <c:pt idx="171">
                  <c:v>1.0258856999999999</c:v>
                </c:pt>
                <c:pt idx="172">
                  <c:v>1.0262838599999999</c:v>
                </c:pt>
                <c:pt idx="173">
                  <c:v>1.02725708</c:v>
                </c:pt>
                <c:pt idx="174">
                  <c:v>1.0275363900000001</c:v>
                </c:pt>
                <c:pt idx="175">
                  <c:v>1.0279133300000001</c:v>
                </c:pt>
                <c:pt idx="176">
                  <c:v>1.0281539</c:v>
                </c:pt>
                <c:pt idx="177">
                  <c:v>1.02858877</c:v>
                </c:pt>
                <c:pt idx="178">
                  <c:v>1.02903688</c:v>
                </c:pt>
                <c:pt idx="179">
                  <c:v>1.0309907199999999</c:v>
                </c:pt>
                <c:pt idx="180">
                  <c:v>1.0354182700000001</c:v>
                </c:pt>
                <c:pt idx="181">
                  <c:v>1.03608382</c:v>
                </c:pt>
                <c:pt idx="182">
                  <c:v>1.03617954</c:v>
                </c:pt>
                <c:pt idx="183">
                  <c:v>1.03651118</c:v>
                </c:pt>
                <c:pt idx="184">
                  <c:v>1.0375505700000001</c:v>
                </c:pt>
                <c:pt idx="185">
                  <c:v>1.03814399</c:v>
                </c:pt>
                <c:pt idx="186">
                  <c:v>1.03820026</c:v>
                </c:pt>
                <c:pt idx="187">
                  <c:v>1.03835988</c:v>
                </c:pt>
                <c:pt idx="188">
                  <c:v>1.03881574</c:v>
                </c:pt>
                <c:pt idx="189">
                  <c:v>1.0395606799999999</c:v>
                </c:pt>
                <c:pt idx="190">
                  <c:v>1.04051161</c:v>
                </c:pt>
                <c:pt idx="191">
                  <c:v>1.0410808300000001</c:v>
                </c:pt>
                <c:pt idx="192">
                  <c:v>1.04147458</c:v>
                </c:pt>
                <c:pt idx="193">
                  <c:v>1.04162669</c:v>
                </c:pt>
                <c:pt idx="194">
                  <c:v>1.0417987099999999</c:v>
                </c:pt>
                <c:pt idx="195">
                  <c:v>1.04182899</c:v>
                </c:pt>
                <c:pt idx="196">
                  <c:v>1.0423389700000001</c:v>
                </c:pt>
                <c:pt idx="197">
                  <c:v>1.04249799</c:v>
                </c:pt>
                <c:pt idx="198">
                  <c:v>1.04361832</c:v>
                </c:pt>
                <c:pt idx="199">
                  <c:v>1.04420388</c:v>
                </c:pt>
                <c:pt idx="200">
                  <c:v>1.0470502399999999</c:v>
                </c:pt>
                <c:pt idx="201">
                  <c:v>1.04734123</c:v>
                </c:pt>
                <c:pt idx="202">
                  <c:v>1.0473419399999999</c:v>
                </c:pt>
                <c:pt idx="203">
                  <c:v>1.0474934600000001</c:v>
                </c:pt>
                <c:pt idx="204">
                  <c:v>1.04788244</c:v>
                </c:pt>
                <c:pt idx="205">
                  <c:v>1.0487659</c:v>
                </c:pt>
                <c:pt idx="206">
                  <c:v>1.04894412</c:v>
                </c:pt>
                <c:pt idx="207">
                  <c:v>1.04969001</c:v>
                </c:pt>
                <c:pt idx="208">
                  <c:v>1.05028367</c:v>
                </c:pt>
                <c:pt idx="209">
                  <c:v>1.0503284900000001</c:v>
                </c:pt>
                <c:pt idx="210">
                  <c:v>1.0513086300000001</c:v>
                </c:pt>
                <c:pt idx="211">
                  <c:v>1.0520677599999999</c:v>
                </c:pt>
                <c:pt idx="212">
                  <c:v>1.0524498200000001</c:v>
                </c:pt>
                <c:pt idx="213">
                  <c:v>1.0532254000000001</c:v>
                </c:pt>
                <c:pt idx="214">
                  <c:v>1.05375862</c:v>
                </c:pt>
                <c:pt idx="215">
                  <c:v>1.053931</c:v>
                </c:pt>
                <c:pt idx="216">
                  <c:v>1.0543098399999999</c:v>
                </c:pt>
                <c:pt idx="217">
                  <c:v>1.0547483</c:v>
                </c:pt>
                <c:pt idx="218">
                  <c:v>1.0547658200000001</c:v>
                </c:pt>
                <c:pt idx="219">
                  <c:v>1.0558040099999999</c:v>
                </c:pt>
                <c:pt idx="220">
                  <c:v>1.0562820399999999</c:v>
                </c:pt>
                <c:pt idx="221">
                  <c:v>1.0563595299999999</c:v>
                </c:pt>
                <c:pt idx="222">
                  <c:v>1.05701256</c:v>
                </c:pt>
                <c:pt idx="223">
                  <c:v>1.05769932</c:v>
                </c:pt>
                <c:pt idx="224">
                  <c:v>1.0579035299999999</c:v>
                </c:pt>
                <c:pt idx="225">
                  <c:v>1.0583190899999999</c:v>
                </c:pt>
                <c:pt idx="226">
                  <c:v>1.05881548</c:v>
                </c:pt>
                <c:pt idx="227">
                  <c:v>1.05927277</c:v>
                </c:pt>
                <c:pt idx="228">
                  <c:v>1.06026161</c:v>
                </c:pt>
                <c:pt idx="229">
                  <c:v>1.0602762699999999</c:v>
                </c:pt>
                <c:pt idx="230">
                  <c:v>1.0603244300000001</c:v>
                </c:pt>
                <c:pt idx="231">
                  <c:v>1.06130207</c:v>
                </c:pt>
                <c:pt idx="232">
                  <c:v>1.0618442299999999</c:v>
                </c:pt>
                <c:pt idx="233">
                  <c:v>1.06233132</c:v>
                </c:pt>
                <c:pt idx="234">
                  <c:v>1.0625542400000001</c:v>
                </c:pt>
                <c:pt idx="235">
                  <c:v>1.0629667</c:v>
                </c:pt>
                <c:pt idx="236">
                  <c:v>1.0630272599999999</c:v>
                </c:pt>
                <c:pt idx="237">
                  <c:v>1.0639413600000001</c:v>
                </c:pt>
                <c:pt idx="238">
                  <c:v>1.0640777299999999</c:v>
                </c:pt>
                <c:pt idx="239">
                  <c:v>1.06416333</c:v>
                </c:pt>
                <c:pt idx="240">
                  <c:v>1.06562924</c:v>
                </c:pt>
                <c:pt idx="241">
                  <c:v>1.0667284699999999</c:v>
                </c:pt>
                <c:pt idx="242">
                  <c:v>1.0670083800000001</c:v>
                </c:pt>
                <c:pt idx="243">
                  <c:v>1.06883562</c:v>
                </c:pt>
                <c:pt idx="244">
                  <c:v>1.0692822900000001</c:v>
                </c:pt>
                <c:pt idx="245">
                  <c:v>1.0694599199999999</c:v>
                </c:pt>
                <c:pt idx="246">
                  <c:v>1.0701599100000001</c:v>
                </c:pt>
                <c:pt idx="247">
                  <c:v>1.0707594199999999</c:v>
                </c:pt>
                <c:pt idx="248">
                  <c:v>1.07077467</c:v>
                </c:pt>
                <c:pt idx="249">
                  <c:v>1.07132709</c:v>
                </c:pt>
                <c:pt idx="250">
                  <c:v>1.07205236</c:v>
                </c:pt>
                <c:pt idx="251">
                  <c:v>1.0725284799999999</c:v>
                </c:pt>
                <c:pt idx="252">
                  <c:v>1.0727286300000001</c:v>
                </c:pt>
                <c:pt idx="253">
                  <c:v>1.0750834899999999</c:v>
                </c:pt>
                <c:pt idx="254">
                  <c:v>1.07786548</c:v>
                </c:pt>
                <c:pt idx="255">
                  <c:v>1.07922041</c:v>
                </c:pt>
                <c:pt idx="256">
                  <c:v>1.07959402</c:v>
                </c:pt>
                <c:pt idx="257">
                  <c:v>1.07965457</c:v>
                </c:pt>
                <c:pt idx="258">
                  <c:v>1.0800443900000001</c:v>
                </c:pt>
                <c:pt idx="259">
                  <c:v>1.0814505800000001</c:v>
                </c:pt>
                <c:pt idx="260">
                  <c:v>1.08164978</c:v>
                </c:pt>
                <c:pt idx="261">
                  <c:v>1.0820550900000001</c:v>
                </c:pt>
                <c:pt idx="262">
                  <c:v>1.0822514299999999</c:v>
                </c:pt>
                <c:pt idx="263">
                  <c:v>1.08250928</c:v>
                </c:pt>
                <c:pt idx="264">
                  <c:v>1.0841296899999999</c:v>
                </c:pt>
                <c:pt idx="265">
                  <c:v>1.0865060099999999</c:v>
                </c:pt>
                <c:pt idx="266">
                  <c:v>1.08897293</c:v>
                </c:pt>
                <c:pt idx="267">
                  <c:v>1.0908978</c:v>
                </c:pt>
                <c:pt idx="268">
                  <c:v>1.0914695299999999</c:v>
                </c:pt>
                <c:pt idx="269">
                  <c:v>1.0934342100000001</c:v>
                </c:pt>
                <c:pt idx="270">
                  <c:v>1.09373236</c:v>
                </c:pt>
                <c:pt idx="271">
                  <c:v>1.09771883</c:v>
                </c:pt>
                <c:pt idx="272">
                  <c:v>1.10316145</c:v>
                </c:pt>
                <c:pt idx="273">
                  <c:v>1.10411894</c:v>
                </c:pt>
                <c:pt idx="274">
                  <c:v>1.10499215</c:v>
                </c:pt>
                <c:pt idx="275">
                  <c:v>1.1058255400000001</c:v>
                </c:pt>
                <c:pt idx="276">
                  <c:v>1.10804188</c:v>
                </c:pt>
                <c:pt idx="277">
                  <c:v>1.1081255699999999</c:v>
                </c:pt>
                <c:pt idx="278">
                  <c:v>1.10898447</c:v>
                </c:pt>
                <c:pt idx="279">
                  <c:v>1.1094387800000001</c:v>
                </c:pt>
                <c:pt idx="280">
                  <c:v>1.11065722</c:v>
                </c:pt>
                <c:pt idx="281">
                  <c:v>1.1154050799999999</c:v>
                </c:pt>
                <c:pt idx="282">
                  <c:v>1.11642778</c:v>
                </c:pt>
                <c:pt idx="283">
                  <c:v>1.11651576</c:v>
                </c:pt>
                <c:pt idx="284">
                  <c:v>1.11837304</c:v>
                </c:pt>
                <c:pt idx="285">
                  <c:v>1.11914384</c:v>
                </c:pt>
                <c:pt idx="286">
                  <c:v>1.1195435499999999</c:v>
                </c:pt>
                <c:pt idx="287">
                  <c:v>1.1205990299999999</c:v>
                </c:pt>
                <c:pt idx="288">
                  <c:v>1.1246302100000001</c:v>
                </c:pt>
                <c:pt idx="289">
                  <c:v>1.13157117</c:v>
                </c:pt>
                <c:pt idx="290">
                  <c:v>1.1320828199999999</c:v>
                </c:pt>
                <c:pt idx="291">
                  <c:v>1.1323528300000001</c:v>
                </c:pt>
                <c:pt idx="292">
                  <c:v>1.1461648900000001</c:v>
                </c:pt>
                <c:pt idx="293">
                  <c:v>1.1468670400000001</c:v>
                </c:pt>
                <c:pt idx="294">
                  <c:v>1.14694703</c:v>
                </c:pt>
                <c:pt idx="295">
                  <c:v>1.14896011</c:v>
                </c:pt>
                <c:pt idx="296">
                  <c:v>1.1503222</c:v>
                </c:pt>
                <c:pt idx="297">
                  <c:v>1.1516890500000001</c:v>
                </c:pt>
                <c:pt idx="298">
                  <c:v>1.15459836</c:v>
                </c:pt>
                <c:pt idx="299">
                  <c:v>1.15496862</c:v>
                </c:pt>
                <c:pt idx="300">
                  <c:v>1.1587549399999999</c:v>
                </c:pt>
                <c:pt idx="301">
                  <c:v>1.15968263</c:v>
                </c:pt>
                <c:pt idx="302">
                  <c:v>1.16209805</c:v>
                </c:pt>
                <c:pt idx="303">
                  <c:v>1.16449797</c:v>
                </c:pt>
                <c:pt idx="304">
                  <c:v>1.1646832199999999</c:v>
                </c:pt>
                <c:pt idx="305">
                  <c:v>1.1697171900000001</c:v>
                </c:pt>
                <c:pt idx="306">
                  <c:v>1.17204368</c:v>
                </c:pt>
                <c:pt idx="307">
                  <c:v>1.1721165200000001</c:v>
                </c:pt>
                <c:pt idx="308">
                  <c:v>1.1767069100000001</c:v>
                </c:pt>
                <c:pt idx="309">
                  <c:v>1.17711747</c:v>
                </c:pt>
                <c:pt idx="310">
                  <c:v>1.1776905099999999</c:v>
                </c:pt>
                <c:pt idx="311">
                  <c:v>1.19827664</c:v>
                </c:pt>
                <c:pt idx="312">
                  <c:v>1.20152736</c:v>
                </c:pt>
                <c:pt idx="313">
                  <c:v>1.22406602</c:v>
                </c:pt>
                <c:pt idx="314">
                  <c:v>1.2288197300000001</c:v>
                </c:pt>
                <c:pt idx="315">
                  <c:v>1.2324774300000001</c:v>
                </c:pt>
                <c:pt idx="316">
                  <c:v>1.2335565100000001</c:v>
                </c:pt>
                <c:pt idx="317">
                  <c:v>1.2459130300000001</c:v>
                </c:pt>
                <c:pt idx="318">
                  <c:v>1.25476158</c:v>
                </c:pt>
                <c:pt idx="319">
                  <c:v>1.2658655599999999</c:v>
                </c:pt>
                <c:pt idx="320">
                  <c:v>1.2869013499999999</c:v>
                </c:pt>
                <c:pt idx="321">
                  <c:v>1.3087827000000001</c:v>
                </c:pt>
                <c:pt idx="322">
                  <c:v>1.3474228399999999</c:v>
                </c:pt>
                <c:pt idx="323">
                  <c:v>1.4031475799999999</c:v>
                </c:pt>
                <c:pt idx="324">
                  <c:v>1.40626407</c:v>
                </c:pt>
                <c:pt idx="325">
                  <c:v>2.2161469500000002</c:v>
                </c:pt>
              </c:numCache>
            </c:numRef>
          </c:val>
          <c:smooth val="0"/>
          <c:extLst>
            <c:ext xmlns:c16="http://schemas.microsoft.com/office/drawing/2014/chart" uri="{C3380CC4-5D6E-409C-BE32-E72D297353CC}">
              <c16:uniqueId val="{00000001-5E64-8A45-868A-25F75DA05465}"/>
            </c:ext>
          </c:extLst>
        </c:ser>
        <c:dLbls>
          <c:showLegendKey val="0"/>
          <c:showVal val="0"/>
          <c:showCatName val="0"/>
          <c:showSerName val="0"/>
          <c:showPercent val="0"/>
          <c:showBubbleSize val="0"/>
        </c:dLbls>
        <c:smooth val="0"/>
        <c:axId val="282716176"/>
        <c:axId val="282708728"/>
      </c:lineChart>
      <c:catAx>
        <c:axId val="2827161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708728"/>
        <c:crosses val="autoZero"/>
        <c:auto val="1"/>
        <c:lblAlgn val="ctr"/>
        <c:lblOffset val="100"/>
        <c:noMultiLvlLbl val="0"/>
      </c:catAx>
      <c:valAx>
        <c:axId val="28270872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71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'conbias.IMERG'!$B$1:$B$200</c:f>
              <c:numCache>
                <c:formatCode>General</c:formatCode>
                <c:ptCount val="200"/>
                <c:pt idx="0">
                  <c:v>0.99836575999999999</c:v>
                </c:pt>
                <c:pt idx="1">
                  <c:v>0.955737591</c:v>
                </c:pt>
                <c:pt idx="2">
                  <c:v>0.94749075199999999</c:v>
                </c:pt>
                <c:pt idx="3">
                  <c:v>1.0145487799999999</c:v>
                </c:pt>
                <c:pt idx="4">
                  <c:v>0.90008568799999999</c:v>
                </c:pt>
                <c:pt idx="5">
                  <c:v>0.97149282699999995</c:v>
                </c:pt>
                <c:pt idx="6">
                  <c:v>0.85196757300000003</c:v>
                </c:pt>
                <c:pt idx="7">
                  <c:v>0.96714031700000003</c:v>
                </c:pt>
                <c:pt idx="8">
                  <c:v>0.98520833299999999</c:v>
                </c:pt>
                <c:pt idx="9">
                  <c:v>0.82873827200000005</c:v>
                </c:pt>
                <c:pt idx="10">
                  <c:v>0.780868173</c:v>
                </c:pt>
                <c:pt idx="11">
                  <c:v>0.98131179800000001</c:v>
                </c:pt>
                <c:pt idx="12">
                  <c:v>1.2609764299999999</c:v>
                </c:pt>
                <c:pt idx="13">
                  <c:v>1.22397494</c:v>
                </c:pt>
                <c:pt idx="14">
                  <c:v>1.11265671</c:v>
                </c:pt>
                <c:pt idx="15">
                  <c:v>1.0559653</c:v>
                </c:pt>
                <c:pt idx="16">
                  <c:v>0.97227698600000001</c:v>
                </c:pt>
                <c:pt idx="17">
                  <c:v>0.994700849</c:v>
                </c:pt>
                <c:pt idx="18">
                  <c:v>1.0286431300000001</c:v>
                </c:pt>
                <c:pt idx="19">
                  <c:v>0.985392928</c:v>
                </c:pt>
                <c:pt idx="20">
                  <c:v>0.89042800700000002</c:v>
                </c:pt>
                <c:pt idx="21">
                  <c:v>0.82962578499999995</c:v>
                </c:pt>
                <c:pt idx="22">
                  <c:v>0.88973623499999999</c:v>
                </c:pt>
                <c:pt idx="23">
                  <c:v>1.0177615900000001</c:v>
                </c:pt>
                <c:pt idx="24">
                  <c:v>0.89516913899999995</c:v>
                </c:pt>
                <c:pt idx="25">
                  <c:v>0.846521199</c:v>
                </c:pt>
                <c:pt idx="26">
                  <c:v>1.12938011</c:v>
                </c:pt>
                <c:pt idx="27">
                  <c:v>1.0474122800000001</c:v>
                </c:pt>
                <c:pt idx="28">
                  <c:v>1.0530389499999999</c:v>
                </c:pt>
                <c:pt idx="29">
                  <c:v>1.03949118</c:v>
                </c:pt>
                <c:pt idx="30">
                  <c:v>0.95921886000000001</c:v>
                </c:pt>
                <c:pt idx="31">
                  <c:v>0.94268113399999998</c:v>
                </c:pt>
                <c:pt idx="32">
                  <c:v>1.02629864</c:v>
                </c:pt>
                <c:pt idx="33">
                  <c:v>0.96341216600000001</c:v>
                </c:pt>
                <c:pt idx="34">
                  <c:v>1.0134604</c:v>
                </c:pt>
                <c:pt idx="35">
                  <c:v>1.0204491600000001</c:v>
                </c:pt>
                <c:pt idx="36">
                  <c:v>0.99270582200000002</c:v>
                </c:pt>
                <c:pt idx="37">
                  <c:v>0.95797479200000002</c:v>
                </c:pt>
                <c:pt idx="38">
                  <c:v>0.97787815300000003</c:v>
                </c:pt>
                <c:pt idx="39">
                  <c:v>0.92052096100000003</c:v>
                </c:pt>
                <c:pt idx="40">
                  <c:v>1.19584739</c:v>
                </c:pt>
                <c:pt idx="41">
                  <c:v>0.784947336</c:v>
                </c:pt>
                <c:pt idx="42">
                  <c:v>1.0758037600000001</c:v>
                </c:pt>
                <c:pt idx="43">
                  <c:v>0.84852582200000004</c:v>
                </c:pt>
                <c:pt idx="44">
                  <c:v>0.92131429899999995</c:v>
                </c:pt>
                <c:pt idx="45">
                  <c:v>1.1011736400000001</c:v>
                </c:pt>
                <c:pt idx="46">
                  <c:v>0.99758148199999996</c:v>
                </c:pt>
                <c:pt idx="47">
                  <c:v>1.0179874900000001</c:v>
                </c:pt>
                <c:pt idx="48">
                  <c:v>1.04741204</c:v>
                </c:pt>
                <c:pt idx="49">
                  <c:v>0.75040143699999995</c:v>
                </c:pt>
                <c:pt idx="50">
                  <c:v>1.0771536799999999</c:v>
                </c:pt>
                <c:pt idx="51">
                  <c:v>0.837424159</c:v>
                </c:pt>
                <c:pt idx="52">
                  <c:v>0.94101577999999997</c:v>
                </c:pt>
                <c:pt idx="53">
                  <c:v>0.96149110800000004</c:v>
                </c:pt>
                <c:pt idx="54">
                  <c:v>0.89305883600000002</c:v>
                </c:pt>
                <c:pt idx="55">
                  <c:v>0.95450866199999995</c:v>
                </c:pt>
                <c:pt idx="56">
                  <c:v>0.923738897</c:v>
                </c:pt>
                <c:pt idx="57">
                  <c:v>0.990425467</c:v>
                </c:pt>
                <c:pt idx="58">
                  <c:v>0.67209619300000001</c:v>
                </c:pt>
                <c:pt idx="59">
                  <c:v>1.0259856000000001</c:v>
                </c:pt>
                <c:pt idx="60">
                  <c:v>0.99534493700000004</c:v>
                </c:pt>
                <c:pt idx="61">
                  <c:v>1.0082265100000001</c:v>
                </c:pt>
                <c:pt idx="62">
                  <c:v>1.1037952900000001</c:v>
                </c:pt>
                <c:pt idx="63">
                  <c:v>1.1014335200000001</c:v>
                </c:pt>
                <c:pt idx="64">
                  <c:v>1.08465791</c:v>
                </c:pt>
                <c:pt idx="65">
                  <c:v>0.94534283900000005</c:v>
                </c:pt>
                <c:pt idx="66">
                  <c:v>1.0171269199999999</c:v>
                </c:pt>
                <c:pt idx="67">
                  <c:v>0.92344701299999998</c:v>
                </c:pt>
                <c:pt idx="68">
                  <c:v>0.95955121499999996</c:v>
                </c:pt>
                <c:pt idx="69">
                  <c:v>1.06114376</c:v>
                </c:pt>
                <c:pt idx="70">
                  <c:v>0.87374770599999996</c:v>
                </c:pt>
                <c:pt idx="71">
                  <c:v>0.95149534899999999</c:v>
                </c:pt>
                <c:pt idx="72">
                  <c:v>0.928691924</c:v>
                </c:pt>
                <c:pt idx="73">
                  <c:v>1.02430332</c:v>
                </c:pt>
                <c:pt idx="74">
                  <c:v>1.04538715</c:v>
                </c:pt>
                <c:pt idx="75">
                  <c:v>0.65059542699999995</c:v>
                </c:pt>
                <c:pt idx="76">
                  <c:v>1.0014612700000001</c:v>
                </c:pt>
                <c:pt idx="77">
                  <c:v>0.93803900500000004</c:v>
                </c:pt>
                <c:pt idx="78">
                  <c:v>0.90311729900000004</c:v>
                </c:pt>
                <c:pt idx="79">
                  <c:v>1.0757364</c:v>
                </c:pt>
                <c:pt idx="80">
                  <c:v>0.94487792299999995</c:v>
                </c:pt>
                <c:pt idx="81">
                  <c:v>0.99117010800000005</c:v>
                </c:pt>
                <c:pt idx="82">
                  <c:v>0.99558395099999997</c:v>
                </c:pt>
                <c:pt idx="83">
                  <c:v>1.21888745</c:v>
                </c:pt>
                <c:pt idx="84">
                  <c:v>0.91234403799999997</c:v>
                </c:pt>
                <c:pt idx="85">
                  <c:v>0.97427761599999996</c:v>
                </c:pt>
                <c:pt idx="86">
                  <c:v>0.89633583999999999</c:v>
                </c:pt>
                <c:pt idx="87">
                  <c:v>0.70582121600000003</c:v>
                </c:pt>
                <c:pt idx="88">
                  <c:v>0.881473124</c:v>
                </c:pt>
                <c:pt idx="89">
                  <c:v>0.97763967500000004</c:v>
                </c:pt>
                <c:pt idx="90">
                  <c:v>0.93360823400000004</c:v>
                </c:pt>
                <c:pt idx="91">
                  <c:v>0.92093926699999995</c:v>
                </c:pt>
                <c:pt idx="92">
                  <c:v>1.10705173</c:v>
                </c:pt>
                <c:pt idx="93">
                  <c:v>0.94209951199999997</c:v>
                </c:pt>
                <c:pt idx="94">
                  <c:v>0.91981309700000002</c:v>
                </c:pt>
                <c:pt idx="95">
                  <c:v>0.98386859900000001</c:v>
                </c:pt>
                <c:pt idx="96">
                  <c:v>0.84426116900000003</c:v>
                </c:pt>
                <c:pt idx="97">
                  <c:v>1.02275085</c:v>
                </c:pt>
                <c:pt idx="98">
                  <c:v>1.1325138800000001</c:v>
                </c:pt>
                <c:pt idx="99">
                  <c:v>1.0178016400000001</c:v>
                </c:pt>
                <c:pt idx="100">
                  <c:v>0.84939598999999999</c:v>
                </c:pt>
                <c:pt idx="101">
                  <c:v>1.0289762</c:v>
                </c:pt>
                <c:pt idx="102">
                  <c:v>1.0657278299999999</c:v>
                </c:pt>
                <c:pt idx="103">
                  <c:v>0.95797544700000004</c:v>
                </c:pt>
                <c:pt idx="104">
                  <c:v>0.93144398900000003</c:v>
                </c:pt>
                <c:pt idx="105">
                  <c:v>1.0408908100000001</c:v>
                </c:pt>
                <c:pt idx="106">
                  <c:v>0.91915386899999996</c:v>
                </c:pt>
                <c:pt idx="107">
                  <c:v>0.95478862499999995</c:v>
                </c:pt>
                <c:pt idx="108">
                  <c:v>1.31488812</c:v>
                </c:pt>
                <c:pt idx="109">
                  <c:v>0.90129494700000001</c:v>
                </c:pt>
                <c:pt idx="110">
                  <c:v>0.89596712599999995</c:v>
                </c:pt>
                <c:pt idx="111">
                  <c:v>0.95350635100000003</c:v>
                </c:pt>
                <c:pt idx="112">
                  <c:v>0.95589244399999995</c:v>
                </c:pt>
                <c:pt idx="113">
                  <c:v>0.82274770699999999</c:v>
                </c:pt>
                <c:pt idx="114">
                  <c:v>0.88173431199999996</c:v>
                </c:pt>
                <c:pt idx="115">
                  <c:v>1.0320562099999999</c:v>
                </c:pt>
                <c:pt idx="116">
                  <c:v>0.77008759999999998</c:v>
                </c:pt>
                <c:pt idx="117">
                  <c:v>0.97234070299999997</c:v>
                </c:pt>
                <c:pt idx="118">
                  <c:v>0.88144093800000001</c:v>
                </c:pt>
                <c:pt idx="119">
                  <c:v>0.91570240300000005</c:v>
                </c:pt>
                <c:pt idx="120">
                  <c:v>1.2141745100000001</c:v>
                </c:pt>
                <c:pt idx="121">
                  <c:v>0.902214289</c:v>
                </c:pt>
                <c:pt idx="122">
                  <c:v>0.921521127</c:v>
                </c:pt>
                <c:pt idx="123">
                  <c:v>0.84796851900000003</c:v>
                </c:pt>
                <c:pt idx="124">
                  <c:v>0.82717925299999995</c:v>
                </c:pt>
                <c:pt idx="125">
                  <c:v>0.912511289</c:v>
                </c:pt>
                <c:pt idx="126">
                  <c:v>0.96602928600000004</c:v>
                </c:pt>
                <c:pt idx="127">
                  <c:v>1.10615587</c:v>
                </c:pt>
                <c:pt idx="128">
                  <c:v>0.93719983100000004</c:v>
                </c:pt>
                <c:pt idx="129">
                  <c:v>1.0080313700000001</c:v>
                </c:pt>
                <c:pt idx="130">
                  <c:v>0.98433095199999998</c:v>
                </c:pt>
                <c:pt idx="131">
                  <c:v>0.95899140800000005</c:v>
                </c:pt>
                <c:pt idx="132">
                  <c:v>0.95542138799999998</c:v>
                </c:pt>
                <c:pt idx="133">
                  <c:v>0.90289199399999998</c:v>
                </c:pt>
                <c:pt idx="134">
                  <c:v>0.93991112700000001</c:v>
                </c:pt>
                <c:pt idx="135">
                  <c:v>0.89533573399999999</c:v>
                </c:pt>
                <c:pt idx="136">
                  <c:v>0.72322034800000001</c:v>
                </c:pt>
                <c:pt idx="137">
                  <c:v>1.02560842</c:v>
                </c:pt>
                <c:pt idx="138">
                  <c:v>1.0768629300000001</c:v>
                </c:pt>
                <c:pt idx="139">
                  <c:v>0.98123407399999996</c:v>
                </c:pt>
                <c:pt idx="140">
                  <c:v>0.86165803699999999</c:v>
                </c:pt>
                <c:pt idx="141">
                  <c:v>0.84844136199999998</c:v>
                </c:pt>
                <c:pt idx="142">
                  <c:v>0.95372247700000001</c:v>
                </c:pt>
                <c:pt idx="143">
                  <c:v>1.0537342999999999</c:v>
                </c:pt>
                <c:pt idx="144">
                  <c:v>1.0712697499999999</c:v>
                </c:pt>
                <c:pt idx="145">
                  <c:v>1.0064455299999999</c:v>
                </c:pt>
                <c:pt idx="146">
                  <c:v>0.910165012</c:v>
                </c:pt>
                <c:pt idx="147">
                  <c:v>0.85677647599999995</c:v>
                </c:pt>
                <c:pt idx="148">
                  <c:v>1.0738764999999999</c:v>
                </c:pt>
                <c:pt idx="149">
                  <c:v>0.916547</c:v>
                </c:pt>
                <c:pt idx="150">
                  <c:v>0.96191930800000003</c:v>
                </c:pt>
                <c:pt idx="151">
                  <c:v>0.97350841799999999</c:v>
                </c:pt>
                <c:pt idx="152">
                  <c:v>1.13053238</c:v>
                </c:pt>
                <c:pt idx="153">
                  <c:v>0.85630911600000004</c:v>
                </c:pt>
                <c:pt idx="154">
                  <c:v>0.99745559699999997</c:v>
                </c:pt>
                <c:pt idx="155">
                  <c:v>0.95714449899999998</c:v>
                </c:pt>
                <c:pt idx="156">
                  <c:v>0.89732992600000006</c:v>
                </c:pt>
                <c:pt idx="157">
                  <c:v>1.02447844</c:v>
                </c:pt>
                <c:pt idx="158">
                  <c:v>0.94366103400000001</c:v>
                </c:pt>
                <c:pt idx="159">
                  <c:v>0.95535630000000005</c:v>
                </c:pt>
                <c:pt idx="160">
                  <c:v>0.68301928000000001</c:v>
                </c:pt>
                <c:pt idx="161">
                  <c:v>1.0000348100000001</c:v>
                </c:pt>
                <c:pt idx="162">
                  <c:v>1.0776090599999999</c:v>
                </c:pt>
                <c:pt idx="163">
                  <c:v>0.98696827899999995</c:v>
                </c:pt>
                <c:pt idx="164">
                  <c:v>1.0993442499999999</c:v>
                </c:pt>
                <c:pt idx="165">
                  <c:v>0.91832822599999997</c:v>
                </c:pt>
                <c:pt idx="166">
                  <c:v>0.92345678799999997</c:v>
                </c:pt>
                <c:pt idx="167">
                  <c:v>0.59384250599999999</c:v>
                </c:pt>
                <c:pt idx="168">
                  <c:v>0.89479094699999995</c:v>
                </c:pt>
                <c:pt idx="169">
                  <c:v>0.97671115399999997</c:v>
                </c:pt>
                <c:pt idx="170">
                  <c:v>0.91557359699999996</c:v>
                </c:pt>
                <c:pt idx="171">
                  <c:v>0.99842768900000001</c:v>
                </c:pt>
                <c:pt idx="172">
                  <c:v>1.0299465699999999</c:v>
                </c:pt>
                <c:pt idx="173">
                  <c:v>0.863616049</c:v>
                </c:pt>
                <c:pt idx="174">
                  <c:v>1.03908896</c:v>
                </c:pt>
                <c:pt idx="175">
                  <c:v>1.00712359</c:v>
                </c:pt>
                <c:pt idx="176">
                  <c:v>1.11299646</c:v>
                </c:pt>
                <c:pt idx="177">
                  <c:v>0.90213829300000004</c:v>
                </c:pt>
                <c:pt idx="178">
                  <c:v>0.89355850199999998</c:v>
                </c:pt>
                <c:pt idx="179">
                  <c:v>0.96309453199999995</c:v>
                </c:pt>
                <c:pt idx="180">
                  <c:v>0.99620515099999996</c:v>
                </c:pt>
                <c:pt idx="181">
                  <c:v>1.04473376</c:v>
                </c:pt>
                <c:pt idx="182">
                  <c:v>0.99417602999999999</c:v>
                </c:pt>
                <c:pt idx="183">
                  <c:v>0.90626418600000003</c:v>
                </c:pt>
                <c:pt idx="184">
                  <c:v>0.99968939999999995</c:v>
                </c:pt>
                <c:pt idx="185">
                  <c:v>0.78342026499999995</c:v>
                </c:pt>
                <c:pt idx="186">
                  <c:v>0.91172355400000005</c:v>
                </c:pt>
                <c:pt idx="187">
                  <c:v>0.87670147399999998</c:v>
                </c:pt>
                <c:pt idx="188">
                  <c:v>1.10072434</c:v>
                </c:pt>
                <c:pt idx="189">
                  <c:v>0.92583537100000002</c:v>
                </c:pt>
                <c:pt idx="190">
                  <c:v>1.1188549999999999</c:v>
                </c:pt>
                <c:pt idx="191">
                  <c:v>1.2350473399999999</c:v>
                </c:pt>
                <c:pt idx="192">
                  <c:v>1.0313731399999999</c:v>
                </c:pt>
                <c:pt idx="193">
                  <c:v>0.97708976299999994</c:v>
                </c:pt>
                <c:pt idx="194">
                  <c:v>1.1519714599999999</c:v>
                </c:pt>
                <c:pt idx="195">
                  <c:v>1.0800991099999999</c:v>
                </c:pt>
                <c:pt idx="196">
                  <c:v>0.86915504899999996</c:v>
                </c:pt>
              </c:numCache>
            </c:numRef>
          </c:val>
          <c:smooth val="0"/>
          <c:extLst>
            <c:ext xmlns:c16="http://schemas.microsoft.com/office/drawing/2014/chart" uri="{C3380CC4-5D6E-409C-BE32-E72D297353CC}">
              <c16:uniqueId val="{00000000-DC1D-874B-B63B-CC45526E73DA}"/>
            </c:ext>
          </c:extLst>
        </c:ser>
        <c:ser>
          <c:idx val="1"/>
          <c:order val="1"/>
          <c:spPr>
            <a:ln w="28575" cap="rnd">
              <a:solidFill>
                <a:schemeClr val="accent2"/>
              </a:solidFill>
              <a:round/>
            </a:ln>
            <a:effectLst/>
          </c:spPr>
          <c:marker>
            <c:symbol val="none"/>
          </c:marker>
          <c:val>
            <c:numRef>
              <c:f>'conbias.IMERG'!$I$1:$I$200</c:f>
              <c:numCache>
                <c:formatCode>General</c:formatCode>
                <c:ptCount val="200"/>
                <c:pt idx="0">
                  <c:v>0.59384250599999999</c:v>
                </c:pt>
                <c:pt idx="1">
                  <c:v>0.65059542699999995</c:v>
                </c:pt>
                <c:pt idx="2">
                  <c:v>0.67209619300000001</c:v>
                </c:pt>
                <c:pt idx="3">
                  <c:v>0.68301928000000001</c:v>
                </c:pt>
                <c:pt idx="4">
                  <c:v>0.70582121600000003</c:v>
                </c:pt>
                <c:pt idx="5">
                  <c:v>0.72322034800000001</c:v>
                </c:pt>
                <c:pt idx="6">
                  <c:v>0.75040143699999995</c:v>
                </c:pt>
                <c:pt idx="7">
                  <c:v>0.77008759999999998</c:v>
                </c:pt>
                <c:pt idx="8">
                  <c:v>0.780868173</c:v>
                </c:pt>
                <c:pt idx="9">
                  <c:v>0.78342026499999995</c:v>
                </c:pt>
                <c:pt idx="10">
                  <c:v>0.784947336</c:v>
                </c:pt>
                <c:pt idx="11">
                  <c:v>0.82274770699999999</c:v>
                </c:pt>
                <c:pt idx="12">
                  <c:v>0.82717925299999995</c:v>
                </c:pt>
                <c:pt idx="13">
                  <c:v>0.82873827200000005</c:v>
                </c:pt>
                <c:pt idx="14">
                  <c:v>0.82962578499999995</c:v>
                </c:pt>
                <c:pt idx="15">
                  <c:v>0.837424159</c:v>
                </c:pt>
                <c:pt idx="16">
                  <c:v>0.84426116900000003</c:v>
                </c:pt>
                <c:pt idx="17">
                  <c:v>0.846521199</c:v>
                </c:pt>
                <c:pt idx="18">
                  <c:v>0.84796851900000003</c:v>
                </c:pt>
                <c:pt idx="19">
                  <c:v>0.84844136199999998</c:v>
                </c:pt>
                <c:pt idx="20">
                  <c:v>0.84852582200000004</c:v>
                </c:pt>
                <c:pt idx="21">
                  <c:v>0.84939598999999999</c:v>
                </c:pt>
                <c:pt idx="22">
                  <c:v>0.85196757300000003</c:v>
                </c:pt>
                <c:pt idx="23">
                  <c:v>0.85630911600000004</c:v>
                </c:pt>
                <c:pt idx="24">
                  <c:v>0.85677647599999995</c:v>
                </c:pt>
                <c:pt idx="25">
                  <c:v>0.86165803699999999</c:v>
                </c:pt>
                <c:pt idx="26">
                  <c:v>0.863616049</c:v>
                </c:pt>
                <c:pt idx="27">
                  <c:v>0.86915504899999996</c:v>
                </c:pt>
                <c:pt idx="28">
                  <c:v>0.87374770599999996</c:v>
                </c:pt>
                <c:pt idx="29">
                  <c:v>0.87670147399999998</c:v>
                </c:pt>
                <c:pt idx="30">
                  <c:v>0.88144093800000001</c:v>
                </c:pt>
                <c:pt idx="31">
                  <c:v>0.881473124</c:v>
                </c:pt>
                <c:pt idx="32">
                  <c:v>0.88173431199999996</c:v>
                </c:pt>
                <c:pt idx="33">
                  <c:v>0.88973623499999999</c:v>
                </c:pt>
                <c:pt idx="34">
                  <c:v>0.89042800700000002</c:v>
                </c:pt>
                <c:pt idx="35">
                  <c:v>0.89305883600000002</c:v>
                </c:pt>
                <c:pt idx="36">
                  <c:v>0.89355850199999998</c:v>
                </c:pt>
                <c:pt idx="37">
                  <c:v>0.89479094699999995</c:v>
                </c:pt>
                <c:pt idx="38">
                  <c:v>0.89516913899999995</c:v>
                </c:pt>
                <c:pt idx="39">
                  <c:v>0.89533573399999999</c:v>
                </c:pt>
                <c:pt idx="40">
                  <c:v>0.89596712599999995</c:v>
                </c:pt>
                <c:pt idx="41">
                  <c:v>0.89633583999999999</c:v>
                </c:pt>
                <c:pt idx="42">
                  <c:v>0.89732992600000006</c:v>
                </c:pt>
                <c:pt idx="43">
                  <c:v>0.90008568799999999</c:v>
                </c:pt>
                <c:pt idx="44">
                  <c:v>0.90129494700000001</c:v>
                </c:pt>
                <c:pt idx="45">
                  <c:v>0.90213829300000004</c:v>
                </c:pt>
                <c:pt idx="46">
                  <c:v>0.902214289</c:v>
                </c:pt>
                <c:pt idx="47">
                  <c:v>0.90289199399999998</c:v>
                </c:pt>
                <c:pt idx="48">
                  <c:v>0.90311729900000004</c:v>
                </c:pt>
                <c:pt idx="49">
                  <c:v>0.90626418600000003</c:v>
                </c:pt>
                <c:pt idx="50">
                  <c:v>0.910165012</c:v>
                </c:pt>
                <c:pt idx="51">
                  <c:v>0.91172355400000005</c:v>
                </c:pt>
                <c:pt idx="52">
                  <c:v>0.91234403799999997</c:v>
                </c:pt>
                <c:pt idx="53">
                  <c:v>0.912511289</c:v>
                </c:pt>
                <c:pt idx="54">
                  <c:v>0.91557359699999996</c:v>
                </c:pt>
                <c:pt idx="55">
                  <c:v>0.91570240300000005</c:v>
                </c:pt>
                <c:pt idx="56">
                  <c:v>0.916547</c:v>
                </c:pt>
                <c:pt idx="57">
                  <c:v>0.91832822599999997</c:v>
                </c:pt>
                <c:pt idx="58">
                  <c:v>0.91915386899999996</c:v>
                </c:pt>
                <c:pt idx="59">
                  <c:v>0.91981309700000002</c:v>
                </c:pt>
                <c:pt idx="60">
                  <c:v>0.92052096100000003</c:v>
                </c:pt>
                <c:pt idx="61">
                  <c:v>0.92093926699999995</c:v>
                </c:pt>
                <c:pt idx="62">
                  <c:v>0.92131429899999995</c:v>
                </c:pt>
                <c:pt idx="63">
                  <c:v>0.921521127</c:v>
                </c:pt>
                <c:pt idx="64">
                  <c:v>0.92344701299999998</c:v>
                </c:pt>
                <c:pt idx="65">
                  <c:v>0.92345678799999997</c:v>
                </c:pt>
                <c:pt idx="66">
                  <c:v>0.923738897</c:v>
                </c:pt>
                <c:pt idx="67">
                  <c:v>0.92583537100000002</c:v>
                </c:pt>
                <c:pt idx="68">
                  <c:v>0.928691924</c:v>
                </c:pt>
                <c:pt idx="69">
                  <c:v>0.93144398900000003</c:v>
                </c:pt>
                <c:pt idx="70">
                  <c:v>0.93360823400000004</c:v>
                </c:pt>
                <c:pt idx="71">
                  <c:v>0.93719983100000004</c:v>
                </c:pt>
                <c:pt idx="72">
                  <c:v>0.93803900500000004</c:v>
                </c:pt>
                <c:pt idx="73">
                  <c:v>0.93991112700000001</c:v>
                </c:pt>
                <c:pt idx="74">
                  <c:v>0.94101577999999997</c:v>
                </c:pt>
                <c:pt idx="75">
                  <c:v>0.94209951199999997</c:v>
                </c:pt>
                <c:pt idx="76">
                  <c:v>0.94268113399999998</c:v>
                </c:pt>
                <c:pt idx="77">
                  <c:v>0.94366103400000001</c:v>
                </c:pt>
                <c:pt idx="78">
                  <c:v>0.94487792299999995</c:v>
                </c:pt>
                <c:pt idx="79">
                  <c:v>0.94534283900000005</c:v>
                </c:pt>
                <c:pt idx="80">
                  <c:v>0.94749075199999999</c:v>
                </c:pt>
                <c:pt idx="81">
                  <c:v>0.95149534899999999</c:v>
                </c:pt>
                <c:pt idx="82">
                  <c:v>0.95350635100000003</c:v>
                </c:pt>
                <c:pt idx="83">
                  <c:v>0.95372247700000001</c:v>
                </c:pt>
                <c:pt idx="84">
                  <c:v>0.95450866199999995</c:v>
                </c:pt>
                <c:pt idx="85">
                  <c:v>0.95478862499999995</c:v>
                </c:pt>
                <c:pt idx="86">
                  <c:v>0.95535630000000005</c:v>
                </c:pt>
                <c:pt idx="87">
                  <c:v>0.95542138799999998</c:v>
                </c:pt>
                <c:pt idx="88">
                  <c:v>0.955737591</c:v>
                </c:pt>
                <c:pt idx="89">
                  <c:v>0.95589244399999995</c:v>
                </c:pt>
                <c:pt idx="90">
                  <c:v>0.95714449899999998</c:v>
                </c:pt>
                <c:pt idx="91">
                  <c:v>0.95797479200000002</c:v>
                </c:pt>
                <c:pt idx="92">
                  <c:v>0.95797544700000004</c:v>
                </c:pt>
                <c:pt idx="93">
                  <c:v>0.95899140800000005</c:v>
                </c:pt>
                <c:pt idx="94">
                  <c:v>0.95921886000000001</c:v>
                </c:pt>
                <c:pt idx="95">
                  <c:v>0.95955121499999996</c:v>
                </c:pt>
                <c:pt idx="96">
                  <c:v>0.96149110800000004</c:v>
                </c:pt>
                <c:pt idx="97">
                  <c:v>0.96191930800000003</c:v>
                </c:pt>
                <c:pt idx="98">
                  <c:v>0.96309453199999995</c:v>
                </c:pt>
                <c:pt idx="99">
                  <c:v>0.96341216600000001</c:v>
                </c:pt>
                <c:pt idx="100">
                  <c:v>0.96602928600000004</c:v>
                </c:pt>
                <c:pt idx="101">
                  <c:v>0.96714031700000003</c:v>
                </c:pt>
                <c:pt idx="102">
                  <c:v>0.97149282699999995</c:v>
                </c:pt>
                <c:pt idx="103">
                  <c:v>0.97227698600000001</c:v>
                </c:pt>
                <c:pt idx="104">
                  <c:v>0.97234070299999997</c:v>
                </c:pt>
                <c:pt idx="105">
                  <c:v>0.97350841799999999</c:v>
                </c:pt>
                <c:pt idx="106">
                  <c:v>0.97427761599999996</c:v>
                </c:pt>
                <c:pt idx="107">
                  <c:v>0.97671115399999997</c:v>
                </c:pt>
                <c:pt idx="108">
                  <c:v>0.97708976299999994</c:v>
                </c:pt>
                <c:pt idx="109">
                  <c:v>0.97763967500000004</c:v>
                </c:pt>
                <c:pt idx="110">
                  <c:v>0.97787815300000003</c:v>
                </c:pt>
                <c:pt idx="111">
                  <c:v>0.98123407399999996</c:v>
                </c:pt>
                <c:pt idx="112">
                  <c:v>0.98131179800000001</c:v>
                </c:pt>
                <c:pt idx="113">
                  <c:v>0.98386859900000001</c:v>
                </c:pt>
                <c:pt idx="114">
                  <c:v>0.98433095199999998</c:v>
                </c:pt>
                <c:pt idx="115">
                  <c:v>0.98520833299999999</c:v>
                </c:pt>
                <c:pt idx="116">
                  <c:v>0.985392928</c:v>
                </c:pt>
                <c:pt idx="117">
                  <c:v>0.98696827899999995</c:v>
                </c:pt>
                <c:pt idx="118">
                  <c:v>0.990425467</c:v>
                </c:pt>
                <c:pt idx="119">
                  <c:v>0.99117010800000005</c:v>
                </c:pt>
                <c:pt idx="120">
                  <c:v>0.99270582200000002</c:v>
                </c:pt>
                <c:pt idx="121">
                  <c:v>0.99417602999999999</c:v>
                </c:pt>
                <c:pt idx="122">
                  <c:v>0.994700849</c:v>
                </c:pt>
                <c:pt idx="123">
                  <c:v>0.99534493700000004</c:v>
                </c:pt>
                <c:pt idx="124">
                  <c:v>0.99558395099999997</c:v>
                </c:pt>
                <c:pt idx="125">
                  <c:v>0.99620515099999996</c:v>
                </c:pt>
                <c:pt idx="126">
                  <c:v>0.99745559699999997</c:v>
                </c:pt>
                <c:pt idx="127">
                  <c:v>0.99758148199999996</c:v>
                </c:pt>
                <c:pt idx="128">
                  <c:v>0.99836575999999999</c:v>
                </c:pt>
                <c:pt idx="129">
                  <c:v>0.99842768900000001</c:v>
                </c:pt>
                <c:pt idx="130">
                  <c:v>0.99968939999999995</c:v>
                </c:pt>
                <c:pt idx="131">
                  <c:v>1.0000348100000001</c:v>
                </c:pt>
                <c:pt idx="132">
                  <c:v>1.0014612700000001</c:v>
                </c:pt>
                <c:pt idx="133">
                  <c:v>1.0064455299999999</c:v>
                </c:pt>
                <c:pt idx="134">
                  <c:v>1.00712359</c:v>
                </c:pt>
                <c:pt idx="135">
                  <c:v>1.0080313700000001</c:v>
                </c:pt>
                <c:pt idx="136">
                  <c:v>1.0082265100000001</c:v>
                </c:pt>
                <c:pt idx="137">
                  <c:v>1.0134604</c:v>
                </c:pt>
                <c:pt idx="138">
                  <c:v>1.0145487799999999</c:v>
                </c:pt>
                <c:pt idx="139">
                  <c:v>1.0171269199999999</c:v>
                </c:pt>
                <c:pt idx="140">
                  <c:v>1.0177615900000001</c:v>
                </c:pt>
                <c:pt idx="141">
                  <c:v>1.0178016400000001</c:v>
                </c:pt>
                <c:pt idx="142">
                  <c:v>1.0179874900000001</c:v>
                </c:pt>
                <c:pt idx="143">
                  <c:v>1.0204491600000001</c:v>
                </c:pt>
                <c:pt idx="144">
                  <c:v>1.02275085</c:v>
                </c:pt>
                <c:pt idx="145">
                  <c:v>1.02430332</c:v>
                </c:pt>
                <c:pt idx="146">
                  <c:v>1.02447844</c:v>
                </c:pt>
                <c:pt idx="147">
                  <c:v>1.02560842</c:v>
                </c:pt>
                <c:pt idx="148">
                  <c:v>1.0259856000000001</c:v>
                </c:pt>
                <c:pt idx="149">
                  <c:v>1.02629864</c:v>
                </c:pt>
                <c:pt idx="150">
                  <c:v>1.0286431300000001</c:v>
                </c:pt>
                <c:pt idx="151">
                  <c:v>1.0289762</c:v>
                </c:pt>
                <c:pt idx="152">
                  <c:v>1.0299465699999999</c:v>
                </c:pt>
                <c:pt idx="153">
                  <c:v>1.0313731399999999</c:v>
                </c:pt>
                <c:pt idx="154">
                  <c:v>1.0320562099999999</c:v>
                </c:pt>
                <c:pt idx="155">
                  <c:v>1.03908896</c:v>
                </c:pt>
                <c:pt idx="156">
                  <c:v>1.03949118</c:v>
                </c:pt>
                <c:pt idx="157">
                  <c:v>1.0408908100000001</c:v>
                </c:pt>
                <c:pt idx="158">
                  <c:v>1.04473376</c:v>
                </c:pt>
                <c:pt idx="159">
                  <c:v>1.04538715</c:v>
                </c:pt>
                <c:pt idx="160">
                  <c:v>1.04741204</c:v>
                </c:pt>
                <c:pt idx="161">
                  <c:v>1.0474122800000001</c:v>
                </c:pt>
                <c:pt idx="162">
                  <c:v>1.0530389499999999</c:v>
                </c:pt>
                <c:pt idx="163">
                  <c:v>1.0537342999999999</c:v>
                </c:pt>
                <c:pt idx="164">
                  <c:v>1.0559653</c:v>
                </c:pt>
                <c:pt idx="165">
                  <c:v>1.06114376</c:v>
                </c:pt>
                <c:pt idx="166">
                  <c:v>1.0657278299999999</c:v>
                </c:pt>
                <c:pt idx="167">
                  <c:v>1.0712697499999999</c:v>
                </c:pt>
                <c:pt idx="168">
                  <c:v>1.0738764999999999</c:v>
                </c:pt>
                <c:pt idx="169">
                  <c:v>1.0757364</c:v>
                </c:pt>
                <c:pt idx="170">
                  <c:v>1.0758037600000001</c:v>
                </c:pt>
                <c:pt idx="171">
                  <c:v>1.0768629300000001</c:v>
                </c:pt>
                <c:pt idx="172">
                  <c:v>1.0771536799999999</c:v>
                </c:pt>
                <c:pt idx="173">
                  <c:v>1.0776090599999999</c:v>
                </c:pt>
                <c:pt idx="174">
                  <c:v>1.0800991099999999</c:v>
                </c:pt>
                <c:pt idx="175">
                  <c:v>1.08465791</c:v>
                </c:pt>
                <c:pt idx="176">
                  <c:v>1.0993442499999999</c:v>
                </c:pt>
                <c:pt idx="177">
                  <c:v>1.10072434</c:v>
                </c:pt>
                <c:pt idx="178">
                  <c:v>1.1011736400000001</c:v>
                </c:pt>
                <c:pt idx="179">
                  <c:v>1.1014335200000001</c:v>
                </c:pt>
                <c:pt idx="180">
                  <c:v>1.1037952900000001</c:v>
                </c:pt>
                <c:pt idx="181">
                  <c:v>1.10615587</c:v>
                </c:pt>
                <c:pt idx="182">
                  <c:v>1.10705173</c:v>
                </c:pt>
                <c:pt idx="183">
                  <c:v>1.11265671</c:v>
                </c:pt>
                <c:pt idx="184">
                  <c:v>1.11299646</c:v>
                </c:pt>
                <c:pt idx="185">
                  <c:v>1.1188549999999999</c:v>
                </c:pt>
                <c:pt idx="186">
                  <c:v>1.12938011</c:v>
                </c:pt>
                <c:pt idx="187">
                  <c:v>1.13053238</c:v>
                </c:pt>
                <c:pt idx="188">
                  <c:v>1.1325138800000001</c:v>
                </c:pt>
                <c:pt idx="189">
                  <c:v>1.1519714599999999</c:v>
                </c:pt>
                <c:pt idx="190">
                  <c:v>1.19584739</c:v>
                </c:pt>
                <c:pt idx="191">
                  <c:v>1.2141745100000001</c:v>
                </c:pt>
                <c:pt idx="192">
                  <c:v>1.21888745</c:v>
                </c:pt>
                <c:pt idx="193">
                  <c:v>1.22397494</c:v>
                </c:pt>
                <c:pt idx="194">
                  <c:v>1.2350473399999999</c:v>
                </c:pt>
                <c:pt idx="195">
                  <c:v>1.2609764299999999</c:v>
                </c:pt>
                <c:pt idx="196">
                  <c:v>1.31488812</c:v>
                </c:pt>
              </c:numCache>
            </c:numRef>
          </c:val>
          <c:smooth val="0"/>
          <c:extLst>
            <c:ext xmlns:c16="http://schemas.microsoft.com/office/drawing/2014/chart" uri="{C3380CC4-5D6E-409C-BE32-E72D297353CC}">
              <c16:uniqueId val="{00000001-DC1D-874B-B63B-CC45526E73DA}"/>
            </c:ext>
          </c:extLst>
        </c:ser>
        <c:dLbls>
          <c:showLegendKey val="0"/>
          <c:showVal val="0"/>
          <c:showCatName val="0"/>
          <c:showSerName val="0"/>
          <c:showPercent val="0"/>
          <c:showBubbleSize val="0"/>
        </c:dLbls>
        <c:smooth val="0"/>
        <c:axId val="278072576"/>
        <c:axId val="278067088"/>
      </c:lineChart>
      <c:catAx>
        <c:axId val="2780725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8067088"/>
        <c:crosses val="autoZero"/>
        <c:auto val="1"/>
        <c:lblAlgn val="ctr"/>
        <c:lblOffset val="100"/>
        <c:noMultiLvlLbl val="0"/>
      </c:catAx>
      <c:valAx>
        <c:axId val="27806708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807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'conbias.Persiann'!$B$1:$B$75</c:f>
              <c:numCache>
                <c:formatCode>General</c:formatCode>
                <c:ptCount val="75"/>
                <c:pt idx="0">
                  <c:v>1.0164023600000001</c:v>
                </c:pt>
                <c:pt idx="1">
                  <c:v>0.83174782999999997</c:v>
                </c:pt>
                <c:pt idx="2">
                  <c:v>1.01214242</c:v>
                </c:pt>
                <c:pt idx="3">
                  <c:v>1.0256004299999999</c:v>
                </c:pt>
                <c:pt idx="4">
                  <c:v>1.0691958699999999</c:v>
                </c:pt>
                <c:pt idx="5">
                  <c:v>0.97841376099999999</c:v>
                </c:pt>
                <c:pt idx="6">
                  <c:v>1.1003580100000001</c:v>
                </c:pt>
                <c:pt idx="7">
                  <c:v>0.84214514500000004</c:v>
                </c:pt>
                <c:pt idx="8">
                  <c:v>0.94381052300000001</c:v>
                </c:pt>
                <c:pt idx="9">
                  <c:v>1.06568599</c:v>
                </c:pt>
                <c:pt idx="10">
                  <c:v>1.0465909200000001</c:v>
                </c:pt>
                <c:pt idx="11">
                  <c:v>1.0201280100000001</c:v>
                </c:pt>
                <c:pt idx="12">
                  <c:v>0.77034878699999998</c:v>
                </c:pt>
                <c:pt idx="13">
                  <c:v>1.1430769000000001</c:v>
                </c:pt>
                <c:pt idx="14">
                  <c:v>1.0581995200000001</c:v>
                </c:pt>
                <c:pt idx="15">
                  <c:v>0.95290672799999998</c:v>
                </c:pt>
                <c:pt idx="16">
                  <c:v>1.0696210900000001</c:v>
                </c:pt>
                <c:pt idx="17">
                  <c:v>0.715262234</c:v>
                </c:pt>
                <c:pt idx="18">
                  <c:v>1.09874988</c:v>
                </c:pt>
                <c:pt idx="19">
                  <c:v>0.72709453099999999</c:v>
                </c:pt>
                <c:pt idx="20">
                  <c:v>0.89783895000000002</c:v>
                </c:pt>
                <c:pt idx="21">
                  <c:v>0.72643613799999995</c:v>
                </c:pt>
                <c:pt idx="22">
                  <c:v>1.03830004</c:v>
                </c:pt>
                <c:pt idx="23">
                  <c:v>1.01388514</c:v>
                </c:pt>
                <c:pt idx="24">
                  <c:v>0.90204656100000002</c:v>
                </c:pt>
                <c:pt idx="25">
                  <c:v>0.76114505499999996</c:v>
                </c:pt>
                <c:pt idx="26">
                  <c:v>0.90020823500000002</c:v>
                </c:pt>
                <c:pt idx="27">
                  <c:v>0.92353159200000001</c:v>
                </c:pt>
                <c:pt idx="28">
                  <c:v>1.0621808800000001</c:v>
                </c:pt>
                <c:pt idx="29">
                  <c:v>1.10887051</c:v>
                </c:pt>
                <c:pt idx="30">
                  <c:v>1.0246840699999999</c:v>
                </c:pt>
                <c:pt idx="31">
                  <c:v>1.1512058999999999</c:v>
                </c:pt>
                <c:pt idx="32">
                  <c:v>1.0724450299999999</c:v>
                </c:pt>
                <c:pt idx="33">
                  <c:v>1.2082413400000001</c:v>
                </c:pt>
                <c:pt idx="34">
                  <c:v>1.1954844</c:v>
                </c:pt>
                <c:pt idx="35">
                  <c:v>1.04957509</c:v>
                </c:pt>
                <c:pt idx="36">
                  <c:v>1.04561448</c:v>
                </c:pt>
                <c:pt idx="37">
                  <c:v>1.04588759</c:v>
                </c:pt>
                <c:pt idx="38">
                  <c:v>1.0832231000000001</c:v>
                </c:pt>
                <c:pt idx="39">
                  <c:v>1.0600367799999999</c:v>
                </c:pt>
                <c:pt idx="40">
                  <c:v>1.0322141600000001</c:v>
                </c:pt>
                <c:pt idx="41">
                  <c:v>0.76539474699999999</c:v>
                </c:pt>
                <c:pt idx="42">
                  <c:v>1.00285661</c:v>
                </c:pt>
                <c:pt idx="43">
                  <c:v>0.90621149499999998</c:v>
                </c:pt>
                <c:pt idx="44">
                  <c:v>0.90294605500000003</c:v>
                </c:pt>
                <c:pt idx="45">
                  <c:v>0.99463474799999996</c:v>
                </c:pt>
                <c:pt idx="46">
                  <c:v>1.0790637700000001</c:v>
                </c:pt>
                <c:pt idx="47">
                  <c:v>0.95588034399999999</c:v>
                </c:pt>
                <c:pt idx="48">
                  <c:v>1.13219917</c:v>
                </c:pt>
                <c:pt idx="49">
                  <c:v>1.0550441699999999</c:v>
                </c:pt>
                <c:pt idx="50">
                  <c:v>1.0856692800000001</c:v>
                </c:pt>
                <c:pt idx="51">
                  <c:v>0.75528663399999996</c:v>
                </c:pt>
                <c:pt idx="52">
                  <c:v>0.98718982899999996</c:v>
                </c:pt>
                <c:pt idx="53">
                  <c:v>1.0417383899999999</c:v>
                </c:pt>
                <c:pt idx="54">
                  <c:v>1.04229712</c:v>
                </c:pt>
                <c:pt idx="55">
                  <c:v>0.972516775</c:v>
                </c:pt>
                <c:pt idx="56">
                  <c:v>0.87011128699999996</c:v>
                </c:pt>
                <c:pt idx="57">
                  <c:v>1.1804646299999999</c:v>
                </c:pt>
                <c:pt idx="58">
                  <c:v>0.79493987600000005</c:v>
                </c:pt>
                <c:pt idx="59">
                  <c:v>1.08951139</c:v>
                </c:pt>
                <c:pt idx="60">
                  <c:v>1.0898929799999999</c:v>
                </c:pt>
                <c:pt idx="61">
                  <c:v>1.11942601</c:v>
                </c:pt>
                <c:pt idx="62">
                  <c:v>1.04121149</c:v>
                </c:pt>
                <c:pt idx="63">
                  <c:v>1.0469138600000001</c:v>
                </c:pt>
                <c:pt idx="64">
                  <c:v>1.09158683</c:v>
                </c:pt>
                <c:pt idx="65">
                  <c:v>1.154881</c:v>
                </c:pt>
                <c:pt idx="66">
                  <c:v>1.3313029999999999</c:v>
                </c:pt>
                <c:pt idx="67">
                  <c:v>1.1239838600000001</c:v>
                </c:pt>
                <c:pt idx="68">
                  <c:v>0.99527138500000001</c:v>
                </c:pt>
                <c:pt idx="69">
                  <c:v>0.86167347400000005</c:v>
                </c:pt>
                <c:pt idx="70">
                  <c:v>1.0976525500000001</c:v>
                </c:pt>
                <c:pt idx="71">
                  <c:v>0.97283488500000004</c:v>
                </c:pt>
              </c:numCache>
            </c:numRef>
          </c:val>
          <c:smooth val="0"/>
          <c:extLst>
            <c:ext xmlns:c16="http://schemas.microsoft.com/office/drawing/2014/chart" uri="{C3380CC4-5D6E-409C-BE32-E72D297353CC}">
              <c16:uniqueId val="{00000000-9024-3048-9028-FB34CD29411D}"/>
            </c:ext>
          </c:extLst>
        </c:ser>
        <c:ser>
          <c:idx val="1"/>
          <c:order val="1"/>
          <c:spPr>
            <a:ln w="28575" cap="rnd">
              <a:solidFill>
                <a:schemeClr val="accent2"/>
              </a:solidFill>
              <a:round/>
            </a:ln>
            <a:effectLst/>
          </c:spPr>
          <c:marker>
            <c:symbol val="none"/>
          </c:marker>
          <c:val>
            <c:numRef>
              <c:f>'conbias.Persiann'!$I$1:$I$75</c:f>
              <c:numCache>
                <c:formatCode>General</c:formatCode>
                <c:ptCount val="75"/>
                <c:pt idx="0">
                  <c:v>0.715262234</c:v>
                </c:pt>
                <c:pt idx="1">
                  <c:v>0.72643613799999995</c:v>
                </c:pt>
                <c:pt idx="2">
                  <c:v>0.72709453099999999</c:v>
                </c:pt>
                <c:pt idx="3">
                  <c:v>0.75528663399999996</c:v>
                </c:pt>
                <c:pt idx="4">
                  <c:v>0.76114505499999996</c:v>
                </c:pt>
                <c:pt idx="5">
                  <c:v>0.76539474699999999</c:v>
                </c:pt>
                <c:pt idx="6">
                  <c:v>0.77034878699999998</c:v>
                </c:pt>
                <c:pt idx="7">
                  <c:v>0.79493987600000005</c:v>
                </c:pt>
                <c:pt idx="8">
                  <c:v>0.83174782999999997</c:v>
                </c:pt>
                <c:pt idx="9">
                  <c:v>0.84214514500000004</c:v>
                </c:pt>
                <c:pt idx="10">
                  <c:v>0.86167347400000005</c:v>
                </c:pt>
                <c:pt idx="11">
                  <c:v>0.87011128699999996</c:v>
                </c:pt>
                <c:pt idx="12">
                  <c:v>0.89783895000000002</c:v>
                </c:pt>
                <c:pt idx="13">
                  <c:v>0.90020823500000002</c:v>
                </c:pt>
                <c:pt idx="14">
                  <c:v>0.90204656100000002</c:v>
                </c:pt>
                <c:pt idx="15">
                  <c:v>0.90294605500000003</c:v>
                </c:pt>
                <c:pt idx="16">
                  <c:v>0.90621149499999998</c:v>
                </c:pt>
                <c:pt idx="17">
                  <c:v>0.92353159200000001</c:v>
                </c:pt>
                <c:pt idx="18">
                  <c:v>0.94381052300000001</c:v>
                </c:pt>
                <c:pt idx="19">
                  <c:v>0.95290672799999998</c:v>
                </c:pt>
                <c:pt idx="20">
                  <c:v>0.95588034399999999</c:v>
                </c:pt>
                <c:pt idx="21">
                  <c:v>0.972516775</c:v>
                </c:pt>
                <c:pt idx="22">
                  <c:v>0.97283488500000004</c:v>
                </c:pt>
                <c:pt idx="23">
                  <c:v>0.97841376099999999</c:v>
                </c:pt>
                <c:pt idx="24">
                  <c:v>0.98718982899999996</c:v>
                </c:pt>
                <c:pt idx="25">
                  <c:v>0.99463474799999996</c:v>
                </c:pt>
                <c:pt idx="26">
                  <c:v>0.99527138500000001</c:v>
                </c:pt>
                <c:pt idx="27">
                  <c:v>1.00285661</c:v>
                </c:pt>
                <c:pt idx="28">
                  <c:v>1.01214242</c:v>
                </c:pt>
                <c:pt idx="29">
                  <c:v>1.01388514</c:v>
                </c:pt>
                <c:pt idx="30">
                  <c:v>1.0164023600000001</c:v>
                </c:pt>
                <c:pt idx="31">
                  <c:v>1.0201280100000001</c:v>
                </c:pt>
                <c:pt idx="32">
                  <c:v>1.0246840699999999</c:v>
                </c:pt>
                <c:pt idx="33">
                  <c:v>1.0256004299999999</c:v>
                </c:pt>
                <c:pt idx="34">
                  <c:v>1.0322141600000001</c:v>
                </c:pt>
                <c:pt idx="35">
                  <c:v>1.03830004</c:v>
                </c:pt>
                <c:pt idx="36">
                  <c:v>1.04121149</c:v>
                </c:pt>
                <c:pt idx="37">
                  <c:v>1.0417383899999999</c:v>
                </c:pt>
                <c:pt idx="38">
                  <c:v>1.04229712</c:v>
                </c:pt>
                <c:pt idx="39">
                  <c:v>1.04561448</c:v>
                </c:pt>
                <c:pt idx="40">
                  <c:v>1.04588759</c:v>
                </c:pt>
                <c:pt idx="41">
                  <c:v>1.0465909200000001</c:v>
                </c:pt>
                <c:pt idx="42">
                  <c:v>1.0469138600000001</c:v>
                </c:pt>
                <c:pt idx="43">
                  <c:v>1.04957509</c:v>
                </c:pt>
                <c:pt idx="44">
                  <c:v>1.0550441699999999</c:v>
                </c:pt>
                <c:pt idx="45">
                  <c:v>1.0581995200000001</c:v>
                </c:pt>
                <c:pt idx="46">
                  <c:v>1.0600367799999999</c:v>
                </c:pt>
                <c:pt idx="47">
                  <c:v>1.0621808800000001</c:v>
                </c:pt>
                <c:pt idx="48">
                  <c:v>1.06568599</c:v>
                </c:pt>
                <c:pt idx="49">
                  <c:v>1.0691958699999999</c:v>
                </c:pt>
                <c:pt idx="50">
                  <c:v>1.0696210900000001</c:v>
                </c:pt>
                <c:pt idx="51">
                  <c:v>1.0724450299999999</c:v>
                </c:pt>
                <c:pt idx="52">
                  <c:v>1.0790637700000001</c:v>
                </c:pt>
                <c:pt idx="53">
                  <c:v>1.0832231000000001</c:v>
                </c:pt>
                <c:pt idx="54">
                  <c:v>1.0856692800000001</c:v>
                </c:pt>
                <c:pt idx="55">
                  <c:v>1.08951139</c:v>
                </c:pt>
                <c:pt idx="56">
                  <c:v>1.0898929799999999</c:v>
                </c:pt>
                <c:pt idx="57">
                  <c:v>1.09158683</c:v>
                </c:pt>
                <c:pt idx="58">
                  <c:v>1.0976525500000001</c:v>
                </c:pt>
                <c:pt idx="59">
                  <c:v>1.09874988</c:v>
                </c:pt>
                <c:pt idx="60">
                  <c:v>1.1003580100000001</c:v>
                </c:pt>
                <c:pt idx="61">
                  <c:v>1.10887051</c:v>
                </c:pt>
                <c:pt idx="62">
                  <c:v>1.11942601</c:v>
                </c:pt>
                <c:pt idx="63">
                  <c:v>1.1239838600000001</c:v>
                </c:pt>
                <c:pt idx="64">
                  <c:v>1.13219917</c:v>
                </c:pt>
                <c:pt idx="65">
                  <c:v>1.1430769000000001</c:v>
                </c:pt>
                <c:pt idx="66">
                  <c:v>1.1512058999999999</c:v>
                </c:pt>
                <c:pt idx="67">
                  <c:v>1.154881</c:v>
                </c:pt>
                <c:pt idx="68">
                  <c:v>1.1804646299999999</c:v>
                </c:pt>
                <c:pt idx="69">
                  <c:v>1.1954844</c:v>
                </c:pt>
                <c:pt idx="70">
                  <c:v>1.2082413400000001</c:v>
                </c:pt>
                <c:pt idx="71">
                  <c:v>1.3313029999999999</c:v>
                </c:pt>
              </c:numCache>
            </c:numRef>
          </c:val>
          <c:smooth val="0"/>
          <c:extLst>
            <c:ext xmlns:c16="http://schemas.microsoft.com/office/drawing/2014/chart" uri="{C3380CC4-5D6E-409C-BE32-E72D297353CC}">
              <c16:uniqueId val="{00000001-9024-3048-9028-FB34CD29411D}"/>
            </c:ext>
          </c:extLst>
        </c:ser>
        <c:dLbls>
          <c:showLegendKey val="0"/>
          <c:showVal val="0"/>
          <c:showCatName val="0"/>
          <c:showSerName val="0"/>
          <c:showPercent val="0"/>
          <c:showBubbleSize val="0"/>
        </c:dLbls>
        <c:smooth val="0"/>
        <c:axId val="317470824"/>
        <c:axId val="317472000"/>
      </c:lineChart>
      <c:catAx>
        <c:axId val="3174708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472000"/>
        <c:crosses val="autoZero"/>
        <c:auto val="1"/>
        <c:lblAlgn val="ctr"/>
        <c:lblOffset val="100"/>
        <c:noMultiLvlLbl val="0"/>
      </c:catAx>
      <c:valAx>
        <c:axId val="31747200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470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'conbias.TRMM'!$D$1:$D$329</c:f>
              <c:numCache>
                <c:formatCode>General</c:formatCode>
                <c:ptCount val="329"/>
                <c:pt idx="0">
                  <c:v>0.41787430599999997</c:v>
                </c:pt>
                <c:pt idx="1">
                  <c:v>0.54497682999999997</c:v>
                </c:pt>
                <c:pt idx="2">
                  <c:v>0.37584918699999997</c:v>
                </c:pt>
                <c:pt idx="3">
                  <c:v>0.44287985600000002</c:v>
                </c:pt>
                <c:pt idx="4">
                  <c:v>0.68622195699999999</c:v>
                </c:pt>
                <c:pt idx="5">
                  <c:v>0.54239696299999995</c:v>
                </c:pt>
                <c:pt idx="6">
                  <c:v>0.51599013800000004</c:v>
                </c:pt>
                <c:pt idx="7">
                  <c:v>0.429929793</c:v>
                </c:pt>
                <c:pt idx="8">
                  <c:v>0.53840470299999998</c:v>
                </c:pt>
                <c:pt idx="9">
                  <c:v>0.54688352299999998</c:v>
                </c:pt>
                <c:pt idx="10">
                  <c:v>0.38241404299999998</c:v>
                </c:pt>
                <c:pt idx="11">
                  <c:v>0.716145158</c:v>
                </c:pt>
                <c:pt idx="12">
                  <c:v>0.64414787299999998</c:v>
                </c:pt>
                <c:pt idx="13">
                  <c:v>0.41932708000000002</c:v>
                </c:pt>
                <c:pt idx="14">
                  <c:v>0.54812765100000005</c:v>
                </c:pt>
                <c:pt idx="15">
                  <c:v>0.50873786200000004</c:v>
                </c:pt>
                <c:pt idx="16">
                  <c:v>0.41722261900000002</c:v>
                </c:pt>
                <c:pt idx="17">
                  <c:v>0.39940846000000002</c:v>
                </c:pt>
                <c:pt idx="18">
                  <c:v>0.367843419</c:v>
                </c:pt>
                <c:pt idx="19">
                  <c:v>0.42632666200000002</c:v>
                </c:pt>
                <c:pt idx="20">
                  <c:v>0.62569713599999999</c:v>
                </c:pt>
                <c:pt idx="21">
                  <c:v>0.54719531499999996</c:v>
                </c:pt>
                <c:pt idx="22">
                  <c:v>0.62437832400000004</c:v>
                </c:pt>
                <c:pt idx="23">
                  <c:v>0.207308084</c:v>
                </c:pt>
                <c:pt idx="24">
                  <c:v>0.37599647000000003</c:v>
                </c:pt>
                <c:pt idx="25">
                  <c:v>0.39978781299999999</c:v>
                </c:pt>
                <c:pt idx="26">
                  <c:v>0.53161704499999995</c:v>
                </c:pt>
                <c:pt idx="27">
                  <c:v>0.86571717299999995</c:v>
                </c:pt>
                <c:pt idx="28">
                  <c:v>0.42604339099999999</c:v>
                </c:pt>
                <c:pt idx="29">
                  <c:v>0.62147229900000001</c:v>
                </c:pt>
                <c:pt idx="30">
                  <c:v>0.41284403200000003</c:v>
                </c:pt>
                <c:pt idx="31">
                  <c:v>0.55327832700000001</c:v>
                </c:pt>
                <c:pt idx="32">
                  <c:v>0.43961793199999999</c:v>
                </c:pt>
                <c:pt idx="33">
                  <c:v>0.34358659400000002</c:v>
                </c:pt>
                <c:pt idx="34">
                  <c:v>0.55039840900000003</c:v>
                </c:pt>
                <c:pt idx="35">
                  <c:v>0.50840902300000002</c:v>
                </c:pt>
                <c:pt idx="36">
                  <c:v>0.66635799399999995</c:v>
                </c:pt>
                <c:pt idx="37">
                  <c:v>0.34149244400000001</c:v>
                </c:pt>
                <c:pt idx="38">
                  <c:v>0.421645612</c:v>
                </c:pt>
                <c:pt idx="39">
                  <c:v>0.48497432499999998</c:v>
                </c:pt>
                <c:pt idx="40">
                  <c:v>0.297919661</c:v>
                </c:pt>
                <c:pt idx="41">
                  <c:v>0.45836687100000001</c:v>
                </c:pt>
                <c:pt idx="42">
                  <c:v>0.52392834399999999</c:v>
                </c:pt>
                <c:pt idx="43">
                  <c:v>0.46148705499999998</c:v>
                </c:pt>
                <c:pt idx="44">
                  <c:v>0.43703937500000001</c:v>
                </c:pt>
                <c:pt idx="45">
                  <c:v>0.56851643299999999</c:v>
                </c:pt>
                <c:pt idx="46">
                  <c:v>0.51182132999999996</c:v>
                </c:pt>
                <c:pt idx="47">
                  <c:v>0.61934423400000005</c:v>
                </c:pt>
                <c:pt idx="48">
                  <c:v>0.50251442199999996</c:v>
                </c:pt>
                <c:pt idx="49">
                  <c:v>0.51645743799999999</c:v>
                </c:pt>
                <c:pt idx="50">
                  <c:v>0.51192253799999998</c:v>
                </c:pt>
                <c:pt idx="51">
                  <c:v>0.563223064</c:v>
                </c:pt>
                <c:pt idx="52">
                  <c:v>0.53618037699999999</c:v>
                </c:pt>
                <c:pt idx="53">
                  <c:v>0.39676824199999999</c:v>
                </c:pt>
                <c:pt idx="54">
                  <c:v>0.56794995100000001</c:v>
                </c:pt>
                <c:pt idx="55">
                  <c:v>0.69995433100000004</c:v>
                </c:pt>
                <c:pt idx="56">
                  <c:v>0.650107145</c:v>
                </c:pt>
                <c:pt idx="57">
                  <c:v>0.50870388700000002</c:v>
                </c:pt>
                <c:pt idx="58">
                  <c:v>0.488161236</c:v>
                </c:pt>
                <c:pt idx="59">
                  <c:v>0.49446278799999999</c:v>
                </c:pt>
                <c:pt idx="60">
                  <c:v>0.53370988399999997</c:v>
                </c:pt>
                <c:pt idx="61">
                  <c:v>0.50256627799999998</c:v>
                </c:pt>
                <c:pt idx="62">
                  <c:v>0.359481245</c:v>
                </c:pt>
                <c:pt idx="63">
                  <c:v>0.423270494</c:v>
                </c:pt>
                <c:pt idx="64">
                  <c:v>0.47748559699999998</c:v>
                </c:pt>
                <c:pt idx="65">
                  <c:v>0.381888956</c:v>
                </c:pt>
                <c:pt idx="66">
                  <c:v>0.537943006</c:v>
                </c:pt>
                <c:pt idx="67">
                  <c:v>0.43708926399999998</c:v>
                </c:pt>
                <c:pt idx="68">
                  <c:v>0.43018433499999997</c:v>
                </c:pt>
                <c:pt idx="69">
                  <c:v>0.45519950999999997</c:v>
                </c:pt>
                <c:pt idx="70">
                  <c:v>0.63244462000000001</c:v>
                </c:pt>
                <c:pt idx="71">
                  <c:v>0.391911328</c:v>
                </c:pt>
                <c:pt idx="72">
                  <c:v>0.47237569099999999</c:v>
                </c:pt>
                <c:pt idx="73">
                  <c:v>0.44467610099999999</c:v>
                </c:pt>
                <c:pt idx="74">
                  <c:v>0.62498193999999996</c:v>
                </c:pt>
                <c:pt idx="75">
                  <c:v>0.47517171499999999</c:v>
                </c:pt>
                <c:pt idx="76">
                  <c:v>0.42050376499999997</c:v>
                </c:pt>
                <c:pt idx="77">
                  <c:v>0.49550506500000002</c:v>
                </c:pt>
                <c:pt idx="78">
                  <c:v>0.394520223</c:v>
                </c:pt>
                <c:pt idx="79">
                  <c:v>0.511448503</c:v>
                </c:pt>
                <c:pt idx="80">
                  <c:v>0.58359468000000003</c:v>
                </c:pt>
                <c:pt idx="81">
                  <c:v>0.60920017999999998</c:v>
                </c:pt>
                <c:pt idx="82">
                  <c:v>0.47926291799999998</c:v>
                </c:pt>
                <c:pt idx="83">
                  <c:v>0.72337812199999996</c:v>
                </c:pt>
                <c:pt idx="84">
                  <c:v>0.39221310599999998</c:v>
                </c:pt>
                <c:pt idx="85">
                  <c:v>0.55980008800000003</c:v>
                </c:pt>
                <c:pt idx="86">
                  <c:v>0.53179973400000002</c:v>
                </c:pt>
                <c:pt idx="87">
                  <c:v>0.474325836</c:v>
                </c:pt>
                <c:pt idx="88">
                  <c:v>0.58420747500000003</c:v>
                </c:pt>
                <c:pt idx="89">
                  <c:v>0.69361609199999996</c:v>
                </c:pt>
                <c:pt idx="90">
                  <c:v>0.49354013800000002</c:v>
                </c:pt>
                <c:pt idx="91">
                  <c:v>0.24643942699999999</c:v>
                </c:pt>
                <c:pt idx="92">
                  <c:v>0.467822552</c:v>
                </c:pt>
                <c:pt idx="93">
                  <c:v>0.51877796600000003</c:v>
                </c:pt>
                <c:pt idx="94">
                  <c:v>0.43585905400000002</c:v>
                </c:pt>
                <c:pt idx="95">
                  <c:v>0.48287537699999999</c:v>
                </c:pt>
                <c:pt idx="96">
                  <c:v>0.41341736899999998</c:v>
                </c:pt>
                <c:pt idx="97">
                  <c:v>0.41995012799999998</c:v>
                </c:pt>
                <c:pt idx="98">
                  <c:v>0.59668433700000001</c:v>
                </c:pt>
                <c:pt idx="99">
                  <c:v>0.46970376400000002</c:v>
                </c:pt>
                <c:pt idx="100">
                  <c:v>0.341106772</c:v>
                </c:pt>
                <c:pt idx="101">
                  <c:v>0.40701311800000001</c:v>
                </c:pt>
                <c:pt idx="102">
                  <c:v>0.45492735499999998</c:v>
                </c:pt>
                <c:pt idx="103">
                  <c:v>0.73003685500000004</c:v>
                </c:pt>
                <c:pt idx="104">
                  <c:v>0.61367714399999995</c:v>
                </c:pt>
                <c:pt idx="105">
                  <c:v>0.31782990700000002</c:v>
                </c:pt>
                <c:pt idx="106">
                  <c:v>0.66012680499999998</c:v>
                </c:pt>
                <c:pt idx="107">
                  <c:v>0.48684155899999998</c:v>
                </c:pt>
                <c:pt idx="108">
                  <c:v>0.50503778499999996</c:v>
                </c:pt>
                <c:pt idx="109">
                  <c:v>0.39470729199999999</c:v>
                </c:pt>
                <c:pt idx="110">
                  <c:v>0.438772738</c:v>
                </c:pt>
                <c:pt idx="111">
                  <c:v>0.43785354500000001</c:v>
                </c:pt>
                <c:pt idx="112">
                  <c:v>0.48886761099999998</c:v>
                </c:pt>
                <c:pt idx="113">
                  <c:v>0.53327190899999999</c:v>
                </c:pt>
                <c:pt idx="114">
                  <c:v>0.31964036800000001</c:v>
                </c:pt>
                <c:pt idx="115">
                  <c:v>0.42874053099999998</c:v>
                </c:pt>
                <c:pt idx="116">
                  <c:v>0.482684791</c:v>
                </c:pt>
                <c:pt idx="117">
                  <c:v>0.51934206500000002</c:v>
                </c:pt>
                <c:pt idx="118">
                  <c:v>0.60202777399999996</c:v>
                </c:pt>
                <c:pt idx="119">
                  <c:v>0.44265654700000001</c:v>
                </c:pt>
                <c:pt idx="120">
                  <c:v>0.40662103900000002</c:v>
                </c:pt>
                <c:pt idx="121">
                  <c:v>0.41004779899999999</c:v>
                </c:pt>
                <c:pt idx="122">
                  <c:v>0.45596119800000001</c:v>
                </c:pt>
                <c:pt idx="123">
                  <c:v>0.37721919999999998</c:v>
                </c:pt>
                <c:pt idx="124">
                  <c:v>0.56521123600000001</c:v>
                </c:pt>
                <c:pt idx="125">
                  <c:v>0.46418169100000001</c:v>
                </c:pt>
                <c:pt idx="126">
                  <c:v>0.448552638</c:v>
                </c:pt>
                <c:pt idx="127">
                  <c:v>0.60551297699999995</c:v>
                </c:pt>
                <c:pt idx="128">
                  <c:v>0.51579666099999999</c:v>
                </c:pt>
                <c:pt idx="129">
                  <c:v>0.61774128699999997</c:v>
                </c:pt>
                <c:pt idx="130">
                  <c:v>0.42718854499999998</c:v>
                </c:pt>
                <c:pt idx="131">
                  <c:v>0.46429562600000002</c:v>
                </c:pt>
                <c:pt idx="132">
                  <c:v>0.59843742799999999</c:v>
                </c:pt>
                <c:pt idx="133">
                  <c:v>0.46688261599999997</c:v>
                </c:pt>
                <c:pt idx="134">
                  <c:v>0.34701088099999999</c:v>
                </c:pt>
                <c:pt idx="135">
                  <c:v>0.41726872300000001</c:v>
                </c:pt>
                <c:pt idx="136">
                  <c:v>0.61295872900000004</c:v>
                </c:pt>
                <c:pt idx="137">
                  <c:v>0.61792105399999997</c:v>
                </c:pt>
                <c:pt idx="138">
                  <c:v>0.30856379900000003</c:v>
                </c:pt>
                <c:pt idx="139">
                  <c:v>0.46307152499999998</c:v>
                </c:pt>
                <c:pt idx="140">
                  <c:v>0.52118611299999995</c:v>
                </c:pt>
                <c:pt idx="141">
                  <c:v>0.47522884599999998</c:v>
                </c:pt>
                <c:pt idx="142">
                  <c:v>0.49049246299999999</c:v>
                </c:pt>
                <c:pt idx="143">
                  <c:v>0.452608556</c:v>
                </c:pt>
                <c:pt idx="144">
                  <c:v>0.48458898099999997</c:v>
                </c:pt>
                <c:pt idx="145">
                  <c:v>0.64521408099999999</c:v>
                </c:pt>
                <c:pt idx="146">
                  <c:v>0.43746164399999998</c:v>
                </c:pt>
                <c:pt idx="147">
                  <c:v>0.62914657600000001</c:v>
                </c:pt>
                <c:pt idx="148">
                  <c:v>0.38401448700000002</c:v>
                </c:pt>
                <c:pt idx="149">
                  <c:v>0.50216185999999996</c:v>
                </c:pt>
                <c:pt idx="150">
                  <c:v>0.54224258700000005</c:v>
                </c:pt>
                <c:pt idx="151">
                  <c:v>0.70408833000000004</c:v>
                </c:pt>
                <c:pt idx="152">
                  <c:v>0.55874371499999997</c:v>
                </c:pt>
                <c:pt idx="153">
                  <c:v>0.71698045700000002</c:v>
                </c:pt>
                <c:pt idx="154">
                  <c:v>0.40485906599999999</c:v>
                </c:pt>
                <c:pt idx="155">
                  <c:v>0.49906492200000002</c:v>
                </c:pt>
                <c:pt idx="156">
                  <c:v>0.52028000399999996</c:v>
                </c:pt>
                <c:pt idx="157">
                  <c:v>0.68366050700000003</c:v>
                </c:pt>
                <c:pt idx="158">
                  <c:v>0.41407182799999998</c:v>
                </c:pt>
                <c:pt idx="159">
                  <c:v>0.46030426000000002</c:v>
                </c:pt>
                <c:pt idx="160">
                  <c:v>0.41956463500000002</c:v>
                </c:pt>
                <c:pt idx="161">
                  <c:v>0.44538849600000002</c:v>
                </c:pt>
                <c:pt idx="162">
                  <c:v>0.49303108499999998</c:v>
                </c:pt>
                <c:pt idx="163">
                  <c:v>0.58322852800000002</c:v>
                </c:pt>
                <c:pt idx="164">
                  <c:v>0.48513603199999999</c:v>
                </c:pt>
                <c:pt idx="165">
                  <c:v>0.59511208500000001</c:v>
                </c:pt>
                <c:pt idx="166">
                  <c:v>0.4563739</c:v>
                </c:pt>
                <c:pt idx="167">
                  <c:v>0.662145078</c:v>
                </c:pt>
                <c:pt idx="168">
                  <c:v>0.492326498</c:v>
                </c:pt>
                <c:pt idx="169">
                  <c:v>0.46968084599999999</c:v>
                </c:pt>
                <c:pt idx="170">
                  <c:v>0.449435264</c:v>
                </c:pt>
                <c:pt idx="171">
                  <c:v>0.40279042700000001</c:v>
                </c:pt>
                <c:pt idx="172">
                  <c:v>0.42563033099999997</c:v>
                </c:pt>
                <c:pt idx="173">
                  <c:v>0.55237555500000002</c:v>
                </c:pt>
                <c:pt idx="174">
                  <c:v>0.40362918399999997</c:v>
                </c:pt>
                <c:pt idx="175">
                  <c:v>0.44034066799999999</c:v>
                </c:pt>
                <c:pt idx="176">
                  <c:v>0.54741895200000001</c:v>
                </c:pt>
                <c:pt idx="177">
                  <c:v>0.52615809400000002</c:v>
                </c:pt>
                <c:pt idx="178">
                  <c:v>0.42732462300000001</c:v>
                </c:pt>
                <c:pt idx="179">
                  <c:v>0.66862934799999996</c:v>
                </c:pt>
                <c:pt idx="180">
                  <c:v>0.54835039399999996</c:v>
                </c:pt>
                <c:pt idx="181">
                  <c:v>0.84603571899999996</c:v>
                </c:pt>
                <c:pt idx="182">
                  <c:v>0.43475824600000001</c:v>
                </c:pt>
                <c:pt idx="183">
                  <c:v>0.47819075</c:v>
                </c:pt>
                <c:pt idx="184">
                  <c:v>0.40354183300000002</c:v>
                </c:pt>
                <c:pt idx="185">
                  <c:v>0.41494268200000001</c:v>
                </c:pt>
                <c:pt idx="186">
                  <c:v>0.448725969</c:v>
                </c:pt>
                <c:pt idx="187">
                  <c:v>0.48978778699999997</c:v>
                </c:pt>
                <c:pt idx="188">
                  <c:v>0.38521683200000001</c:v>
                </c:pt>
                <c:pt idx="189">
                  <c:v>0.45383176200000003</c:v>
                </c:pt>
                <c:pt idx="190">
                  <c:v>0.468232751</c:v>
                </c:pt>
                <c:pt idx="191">
                  <c:v>0.51006180000000001</c:v>
                </c:pt>
                <c:pt idx="192">
                  <c:v>0.57591026999999995</c:v>
                </c:pt>
                <c:pt idx="193">
                  <c:v>0.75144034599999998</c:v>
                </c:pt>
                <c:pt idx="194">
                  <c:v>0.62786561299999999</c:v>
                </c:pt>
                <c:pt idx="195">
                  <c:v>0.46769288199999998</c:v>
                </c:pt>
                <c:pt idx="196">
                  <c:v>0.49273922999999997</c:v>
                </c:pt>
                <c:pt idx="197">
                  <c:v>0.66796571000000005</c:v>
                </c:pt>
                <c:pt idx="198">
                  <c:v>0.46234199399999998</c:v>
                </c:pt>
                <c:pt idx="199">
                  <c:v>0.45237308700000001</c:v>
                </c:pt>
                <c:pt idx="200">
                  <c:v>0.46923172499999999</c:v>
                </c:pt>
                <c:pt idx="201">
                  <c:v>0.52103298899999995</c:v>
                </c:pt>
                <c:pt idx="202">
                  <c:v>0.50504165899999998</c:v>
                </c:pt>
                <c:pt idx="203">
                  <c:v>0.56588530500000001</c:v>
                </c:pt>
                <c:pt idx="204">
                  <c:v>0.51795297900000004</c:v>
                </c:pt>
                <c:pt idx="205">
                  <c:v>0.47294577999999998</c:v>
                </c:pt>
                <c:pt idx="206">
                  <c:v>0.54849350500000005</c:v>
                </c:pt>
                <c:pt idx="207">
                  <c:v>0.41014620699999998</c:v>
                </c:pt>
                <c:pt idx="208">
                  <c:v>0.53641599399999995</c:v>
                </c:pt>
                <c:pt idx="209">
                  <c:v>0.54997205699999996</c:v>
                </c:pt>
                <c:pt idx="210">
                  <c:v>0.39118176700000001</c:v>
                </c:pt>
                <c:pt idx="211">
                  <c:v>0.52284949999999997</c:v>
                </c:pt>
                <c:pt idx="212">
                  <c:v>0.45704677700000002</c:v>
                </c:pt>
                <c:pt idx="213">
                  <c:v>0.51772654100000004</c:v>
                </c:pt>
                <c:pt idx="214">
                  <c:v>0.49431651799999998</c:v>
                </c:pt>
                <c:pt idx="215">
                  <c:v>0.49426865599999997</c:v>
                </c:pt>
                <c:pt idx="216">
                  <c:v>0.48477321899999998</c:v>
                </c:pt>
                <c:pt idx="217">
                  <c:v>0.57384717500000004</c:v>
                </c:pt>
                <c:pt idx="218">
                  <c:v>0.70103186399999995</c:v>
                </c:pt>
                <c:pt idx="219">
                  <c:v>0.37251007600000002</c:v>
                </c:pt>
                <c:pt idx="220">
                  <c:v>0.42893859699999998</c:v>
                </c:pt>
                <c:pt idx="221">
                  <c:v>0.69806784399999999</c:v>
                </c:pt>
                <c:pt idx="222">
                  <c:v>0.410306901</c:v>
                </c:pt>
                <c:pt idx="223">
                  <c:v>0.51067531099999997</c:v>
                </c:pt>
                <c:pt idx="224">
                  <c:v>0.38198882299999998</c:v>
                </c:pt>
                <c:pt idx="225">
                  <c:v>0.444258392</c:v>
                </c:pt>
                <c:pt idx="226">
                  <c:v>0.53030389499999997</c:v>
                </c:pt>
                <c:pt idx="227">
                  <c:v>0.46724072100000003</c:v>
                </c:pt>
                <c:pt idx="228">
                  <c:v>0.45839145799999997</c:v>
                </c:pt>
                <c:pt idx="229">
                  <c:v>0.33896976699999998</c:v>
                </c:pt>
                <c:pt idx="230">
                  <c:v>0.40486016899999999</c:v>
                </c:pt>
                <c:pt idx="231">
                  <c:v>0.42363393300000002</c:v>
                </c:pt>
                <c:pt idx="232">
                  <c:v>0.47180920799999998</c:v>
                </c:pt>
                <c:pt idx="233">
                  <c:v>0.45797511899999999</c:v>
                </c:pt>
                <c:pt idx="234">
                  <c:v>0.47184512000000001</c:v>
                </c:pt>
                <c:pt idx="235">
                  <c:v>0.464304298</c:v>
                </c:pt>
                <c:pt idx="236">
                  <c:v>0.46719566000000001</c:v>
                </c:pt>
                <c:pt idx="237">
                  <c:v>0.54447007199999997</c:v>
                </c:pt>
                <c:pt idx="238">
                  <c:v>0.52491080800000001</c:v>
                </c:pt>
                <c:pt idx="239">
                  <c:v>0.59670370800000005</c:v>
                </c:pt>
                <c:pt idx="240">
                  <c:v>0.41769745899999999</c:v>
                </c:pt>
                <c:pt idx="241">
                  <c:v>0.49197205900000002</c:v>
                </c:pt>
                <c:pt idx="242">
                  <c:v>0.37071025400000002</c:v>
                </c:pt>
                <c:pt idx="243">
                  <c:v>0.44086933099999998</c:v>
                </c:pt>
                <c:pt idx="244">
                  <c:v>0.432512075</c:v>
                </c:pt>
                <c:pt idx="245">
                  <c:v>0.56139731400000004</c:v>
                </c:pt>
                <c:pt idx="246">
                  <c:v>0.38910847900000001</c:v>
                </c:pt>
                <c:pt idx="247">
                  <c:v>0.42121416299999997</c:v>
                </c:pt>
                <c:pt idx="248">
                  <c:v>0.47452044500000001</c:v>
                </c:pt>
                <c:pt idx="249">
                  <c:v>0.466666996</c:v>
                </c:pt>
                <c:pt idx="250">
                  <c:v>0.40234124700000001</c:v>
                </c:pt>
                <c:pt idx="251">
                  <c:v>0.49439305099999997</c:v>
                </c:pt>
                <c:pt idx="252">
                  <c:v>0.56811177700000004</c:v>
                </c:pt>
                <c:pt idx="253">
                  <c:v>0.49400836199999998</c:v>
                </c:pt>
                <c:pt idx="254">
                  <c:v>0.37491148699999999</c:v>
                </c:pt>
                <c:pt idx="255">
                  <c:v>0.44846418500000002</c:v>
                </c:pt>
                <c:pt idx="256">
                  <c:v>0.54281652000000002</c:v>
                </c:pt>
                <c:pt idx="257">
                  <c:v>0.46197009100000003</c:v>
                </c:pt>
                <c:pt idx="258">
                  <c:v>0.56637644799999998</c:v>
                </c:pt>
                <c:pt idx="259">
                  <c:v>0.59533518600000002</c:v>
                </c:pt>
                <c:pt idx="260">
                  <c:v>0.38302367900000001</c:v>
                </c:pt>
                <c:pt idx="261">
                  <c:v>0.49409645800000002</c:v>
                </c:pt>
                <c:pt idx="262">
                  <c:v>0.899223208</c:v>
                </c:pt>
                <c:pt idx="263">
                  <c:v>0.44840070599999998</c:v>
                </c:pt>
                <c:pt idx="264">
                  <c:v>0.37889915699999999</c:v>
                </c:pt>
                <c:pt idx="265">
                  <c:v>0.56191933199999999</c:v>
                </c:pt>
                <c:pt idx="266">
                  <c:v>0.38860562399999998</c:v>
                </c:pt>
                <c:pt idx="267">
                  <c:v>0.45040243899999999</c:v>
                </c:pt>
                <c:pt idx="268">
                  <c:v>0.43328258400000003</c:v>
                </c:pt>
                <c:pt idx="269">
                  <c:v>0.46453765000000002</c:v>
                </c:pt>
                <c:pt idx="270">
                  <c:v>0.49032408</c:v>
                </c:pt>
                <c:pt idx="271">
                  <c:v>0.76755040900000004</c:v>
                </c:pt>
                <c:pt idx="272">
                  <c:v>0.52052390599999998</c:v>
                </c:pt>
                <c:pt idx="273">
                  <c:v>0.55194473300000002</c:v>
                </c:pt>
                <c:pt idx="274">
                  <c:v>0.46107619999999999</c:v>
                </c:pt>
                <c:pt idx="275">
                  <c:v>0.46790048499999998</c:v>
                </c:pt>
                <c:pt idx="276">
                  <c:v>0.55907082600000002</c:v>
                </c:pt>
                <c:pt idx="277">
                  <c:v>0.50963670000000005</c:v>
                </c:pt>
                <c:pt idx="278">
                  <c:v>0.39084944100000002</c:v>
                </c:pt>
                <c:pt idx="279">
                  <c:v>0.60835331699999995</c:v>
                </c:pt>
                <c:pt idx="280">
                  <c:v>0.42751494099999998</c:v>
                </c:pt>
                <c:pt idx="281">
                  <c:v>0.46632248199999998</c:v>
                </c:pt>
                <c:pt idx="282">
                  <c:v>0.43592244400000002</c:v>
                </c:pt>
                <c:pt idx="283">
                  <c:v>0.36904531699999998</c:v>
                </c:pt>
                <c:pt idx="284">
                  <c:v>0.777250051</c:v>
                </c:pt>
                <c:pt idx="285">
                  <c:v>0.58400082600000003</c:v>
                </c:pt>
                <c:pt idx="286">
                  <c:v>0.627955496</c:v>
                </c:pt>
                <c:pt idx="287">
                  <c:v>0.55710679299999999</c:v>
                </c:pt>
                <c:pt idx="288">
                  <c:v>0.44824796900000002</c:v>
                </c:pt>
                <c:pt idx="289">
                  <c:v>0.43374231499999999</c:v>
                </c:pt>
                <c:pt idx="290">
                  <c:v>0.51098650700000003</c:v>
                </c:pt>
                <c:pt idx="291">
                  <c:v>0.49960252599999999</c:v>
                </c:pt>
                <c:pt idx="292">
                  <c:v>0.61883991999999999</c:v>
                </c:pt>
                <c:pt idx="293">
                  <c:v>0.49912816300000001</c:v>
                </c:pt>
                <c:pt idx="294">
                  <c:v>0.52419740000000004</c:v>
                </c:pt>
                <c:pt idx="295">
                  <c:v>0.37988352800000003</c:v>
                </c:pt>
                <c:pt idx="296">
                  <c:v>0.44971862400000001</c:v>
                </c:pt>
                <c:pt idx="297">
                  <c:v>0.51477515699999998</c:v>
                </c:pt>
                <c:pt idx="298">
                  <c:v>0.43721726500000002</c:v>
                </c:pt>
                <c:pt idx="299">
                  <c:v>0.48134761999999998</c:v>
                </c:pt>
                <c:pt idx="300">
                  <c:v>0.48703005900000002</c:v>
                </c:pt>
                <c:pt idx="301">
                  <c:v>0.408207983</c:v>
                </c:pt>
                <c:pt idx="302">
                  <c:v>0.45661506099999999</c:v>
                </c:pt>
                <c:pt idx="303">
                  <c:v>0.58051621899999994</c:v>
                </c:pt>
                <c:pt idx="304">
                  <c:v>0.56237983700000005</c:v>
                </c:pt>
                <c:pt idx="305">
                  <c:v>0.21845051600000001</c:v>
                </c:pt>
                <c:pt idx="306">
                  <c:v>0.68356174199999997</c:v>
                </c:pt>
                <c:pt idx="307">
                  <c:v>0.620549142</c:v>
                </c:pt>
                <c:pt idx="308">
                  <c:v>0.47949719400000002</c:v>
                </c:pt>
                <c:pt idx="309">
                  <c:v>0.46405434600000001</c:v>
                </c:pt>
                <c:pt idx="310">
                  <c:v>0.36916005600000001</c:v>
                </c:pt>
                <c:pt idx="311">
                  <c:v>0.40391570300000001</c:v>
                </c:pt>
                <c:pt idx="312">
                  <c:v>0.449752182</c:v>
                </c:pt>
                <c:pt idx="313">
                  <c:v>0.48734009299999997</c:v>
                </c:pt>
                <c:pt idx="314">
                  <c:v>0.461766183</c:v>
                </c:pt>
                <c:pt idx="315">
                  <c:v>0.50742465299999995</c:v>
                </c:pt>
                <c:pt idx="316">
                  <c:v>0.41794508699999999</c:v>
                </c:pt>
                <c:pt idx="317">
                  <c:v>0.57533109199999999</c:v>
                </c:pt>
                <c:pt idx="318">
                  <c:v>0.50366932200000003</c:v>
                </c:pt>
                <c:pt idx="319">
                  <c:v>0.72359526200000002</c:v>
                </c:pt>
                <c:pt idx="320">
                  <c:v>0.58594334100000001</c:v>
                </c:pt>
                <c:pt idx="321">
                  <c:v>0.45630198700000002</c:v>
                </c:pt>
                <c:pt idx="322">
                  <c:v>0.71491009000000005</c:v>
                </c:pt>
                <c:pt idx="323">
                  <c:v>0.499012858</c:v>
                </c:pt>
                <c:pt idx="324">
                  <c:v>0.47715941099999998</c:v>
                </c:pt>
                <c:pt idx="325">
                  <c:v>0.54305690500000003</c:v>
                </c:pt>
              </c:numCache>
            </c:numRef>
          </c:val>
          <c:smooth val="0"/>
          <c:extLst>
            <c:ext xmlns:c16="http://schemas.microsoft.com/office/drawing/2014/chart" uri="{C3380CC4-5D6E-409C-BE32-E72D297353CC}">
              <c16:uniqueId val="{00000000-B71D-C04E-B431-D23158A27499}"/>
            </c:ext>
          </c:extLst>
        </c:ser>
        <c:ser>
          <c:idx val="1"/>
          <c:order val="1"/>
          <c:spPr>
            <a:ln w="28575" cap="rnd">
              <a:solidFill>
                <a:schemeClr val="accent2"/>
              </a:solidFill>
              <a:round/>
            </a:ln>
            <a:effectLst/>
          </c:spPr>
          <c:marker>
            <c:symbol val="none"/>
          </c:marker>
          <c:val>
            <c:numRef>
              <c:f>'conbias.TRMM'!$J$1:$J$329</c:f>
              <c:numCache>
                <c:formatCode>General</c:formatCode>
                <c:ptCount val="329"/>
                <c:pt idx="0">
                  <c:v>0.207308084</c:v>
                </c:pt>
                <c:pt idx="1">
                  <c:v>0.21845051600000001</c:v>
                </c:pt>
                <c:pt idx="2">
                  <c:v>0.24643942699999999</c:v>
                </c:pt>
                <c:pt idx="3">
                  <c:v>0.297919661</c:v>
                </c:pt>
                <c:pt idx="4">
                  <c:v>0.30856379900000003</c:v>
                </c:pt>
                <c:pt idx="5">
                  <c:v>0.31782990700000002</c:v>
                </c:pt>
                <c:pt idx="6">
                  <c:v>0.31964036800000001</c:v>
                </c:pt>
                <c:pt idx="7">
                  <c:v>0.33896976699999998</c:v>
                </c:pt>
                <c:pt idx="8">
                  <c:v>0.341106772</c:v>
                </c:pt>
                <c:pt idx="9">
                  <c:v>0.34149244400000001</c:v>
                </c:pt>
                <c:pt idx="10">
                  <c:v>0.34358659400000002</c:v>
                </c:pt>
                <c:pt idx="11">
                  <c:v>0.34701088099999999</c:v>
                </c:pt>
                <c:pt idx="12">
                  <c:v>0.359481245</c:v>
                </c:pt>
                <c:pt idx="13">
                  <c:v>0.367843419</c:v>
                </c:pt>
                <c:pt idx="14">
                  <c:v>0.36904531699999998</c:v>
                </c:pt>
                <c:pt idx="15">
                  <c:v>0.36916005600000001</c:v>
                </c:pt>
                <c:pt idx="16">
                  <c:v>0.37071025400000002</c:v>
                </c:pt>
                <c:pt idx="17">
                  <c:v>0.37251007600000002</c:v>
                </c:pt>
                <c:pt idx="18">
                  <c:v>0.37491148699999999</c:v>
                </c:pt>
                <c:pt idx="19">
                  <c:v>0.37584918699999997</c:v>
                </c:pt>
                <c:pt idx="20">
                  <c:v>0.37599647000000003</c:v>
                </c:pt>
                <c:pt idx="21">
                  <c:v>0.37721919999999998</c:v>
                </c:pt>
                <c:pt idx="22">
                  <c:v>0.37889915699999999</c:v>
                </c:pt>
                <c:pt idx="23">
                  <c:v>0.37988352800000003</c:v>
                </c:pt>
                <c:pt idx="24">
                  <c:v>0.381888956</c:v>
                </c:pt>
                <c:pt idx="25">
                  <c:v>0.38198882299999998</c:v>
                </c:pt>
                <c:pt idx="26">
                  <c:v>0.38241404299999998</c:v>
                </c:pt>
                <c:pt idx="27">
                  <c:v>0.38302367900000001</c:v>
                </c:pt>
                <c:pt idx="28">
                  <c:v>0.38401448700000002</c:v>
                </c:pt>
                <c:pt idx="29">
                  <c:v>0.38521683200000001</c:v>
                </c:pt>
                <c:pt idx="30">
                  <c:v>0.38860562399999998</c:v>
                </c:pt>
                <c:pt idx="31">
                  <c:v>0.38910847900000001</c:v>
                </c:pt>
                <c:pt idx="32">
                  <c:v>0.39084944100000002</c:v>
                </c:pt>
                <c:pt idx="33">
                  <c:v>0.39118176700000001</c:v>
                </c:pt>
                <c:pt idx="34">
                  <c:v>0.391911328</c:v>
                </c:pt>
                <c:pt idx="35">
                  <c:v>0.39221310599999998</c:v>
                </c:pt>
                <c:pt idx="36">
                  <c:v>0.394520223</c:v>
                </c:pt>
                <c:pt idx="37">
                  <c:v>0.39470729199999999</c:v>
                </c:pt>
                <c:pt idx="38">
                  <c:v>0.39676824199999999</c:v>
                </c:pt>
                <c:pt idx="39">
                  <c:v>0.39940846000000002</c:v>
                </c:pt>
                <c:pt idx="40">
                  <c:v>0.39978781299999999</c:v>
                </c:pt>
                <c:pt idx="41">
                  <c:v>0.40234124700000001</c:v>
                </c:pt>
                <c:pt idx="42">
                  <c:v>0.40279042700000001</c:v>
                </c:pt>
                <c:pt idx="43">
                  <c:v>0.40354183300000002</c:v>
                </c:pt>
                <c:pt idx="44">
                  <c:v>0.40362918399999997</c:v>
                </c:pt>
                <c:pt idx="45">
                  <c:v>0.40391570300000001</c:v>
                </c:pt>
                <c:pt idx="46">
                  <c:v>0.40485906599999999</c:v>
                </c:pt>
                <c:pt idx="47">
                  <c:v>0.40486016899999999</c:v>
                </c:pt>
                <c:pt idx="48">
                  <c:v>0.40662103900000002</c:v>
                </c:pt>
                <c:pt idx="49">
                  <c:v>0.40701311800000001</c:v>
                </c:pt>
                <c:pt idx="50">
                  <c:v>0.408207983</c:v>
                </c:pt>
                <c:pt idx="51">
                  <c:v>0.41004779899999999</c:v>
                </c:pt>
                <c:pt idx="52">
                  <c:v>0.41014620699999998</c:v>
                </c:pt>
                <c:pt idx="53">
                  <c:v>0.410306901</c:v>
                </c:pt>
                <c:pt idx="54">
                  <c:v>0.41284403200000003</c:v>
                </c:pt>
                <c:pt idx="55">
                  <c:v>0.41341736899999998</c:v>
                </c:pt>
                <c:pt idx="56">
                  <c:v>0.41407182799999998</c:v>
                </c:pt>
                <c:pt idx="57">
                  <c:v>0.41494268200000001</c:v>
                </c:pt>
                <c:pt idx="58">
                  <c:v>0.41722261900000002</c:v>
                </c:pt>
                <c:pt idx="59">
                  <c:v>0.41726872300000001</c:v>
                </c:pt>
                <c:pt idx="60">
                  <c:v>0.41769745899999999</c:v>
                </c:pt>
                <c:pt idx="61">
                  <c:v>0.41787430599999997</c:v>
                </c:pt>
                <c:pt idx="62">
                  <c:v>0.41794508699999999</c:v>
                </c:pt>
                <c:pt idx="63">
                  <c:v>0.41932708000000002</c:v>
                </c:pt>
                <c:pt idx="64">
                  <c:v>0.41956463500000002</c:v>
                </c:pt>
                <c:pt idx="65">
                  <c:v>0.41995012799999998</c:v>
                </c:pt>
                <c:pt idx="66">
                  <c:v>0.42050376499999997</c:v>
                </c:pt>
                <c:pt idx="67">
                  <c:v>0.42121416299999997</c:v>
                </c:pt>
                <c:pt idx="68">
                  <c:v>0.421645612</c:v>
                </c:pt>
                <c:pt idx="69">
                  <c:v>0.423270494</c:v>
                </c:pt>
                <c:pt idx="70">
                  <c:v>0.42363393300000002</c:v>
                </c:pt>
                <c:pt idx="71">
                  <c:v>0.42563033099999997</c:v>
                </c:pt>
                <c:pt idx="72">
                  <c:v>0.42604339099999999</c:v>
                </c:pt>
                <c:pt idx="73">
                  <c:v>0.42632666200000002</c:v>
                </c:pt>
                <c:pt idx="74">
                  <c:v>0.42718854499999998</c:v>
                </c:pt>
                <c:pt idx="75">
                  <c:v>0.42732462300000001</c:v>
                </c:pt>
                <c:pt idx="76">
                  <c:v>0.42751494099999998</c:v>
                </c:pt>
                <c:pt idx="77">
                  <c:v>0.42874053099999998</c:v>
                </c:pt>
                <c:pt idx="78">
                  <c:v>0.42893859699999998</c:v>
                </c:pt>
                <c:pt idx="79">
                  <c:v>0.429929793</c:v>
                </c:pt>
                <c:pt idx="80">
                  <c:v>0.43018433499999997</c:v>
                </c:pt>
                <c:pt idx="81">
                  <c:v>0.432512075</c:v>
                </c:pt>
                <c:pt idx="82">
                  <c:v>0.43328258400000003</c:v>
                </c:pt>
                <c:pt idx="83">
                  <c:v>0.43374231499999999</c:v>
                </c:pt>
                <c:pt idx="84">
                  <c:v>0.43475824600000001</c:v>
                </c:pt>
                <c:pt idx="85">
                  <c:v>0.43585905400000002</c:v>
                </c:pt>
                <c:pt idx="86">
                  <c:v>0.43592244400000002</c:v>
                </c:pt>
                <c:pt idx="87">
                  <c:v>0.43703937500000001</c:v>
                </c:pt>
                <c:pt idx="88">
                  <c:v>0.43708926399999998</c:v>
                </c:pt>
                <c:pt idx="89">
                  <c:v>0.43721726500000002</c:v>
                </c:pt>
                <c:pt idx="90">
                  <c:v>0.43746164399999998</c:v>
                </c:pt>
                <c:pt idx="91">
                  <c:v>0.43785354500000001</c:v>
                </c:pt>
                <c:pt idx="92">
                  <c:v>0.438772738</c:v>
                </c:pt>
                <c:pt idx="93">
                  <c:v>0.43961793199999999</c:v>
                </c:pt>
                <c:pt idx="94">
                  <c:v>0.44034066799999999</c:v>
                </c:pt>
                <c:pt idx="95">
                  <c:v>0.44086933099999998</c:v>
                </c:pt>
                <c:pt idx="96">
                  <c:v>0.44265654700000001</c:v>
                </c:pt>
                <c:pt idx="97">
                  <c:v>0.44287985600000002</c:v>
                </c:pt>
                <c:pt idx="98">
                  <c:v>0.444258392</c:v>
                </c:pt>
                <c:pt idx="99">
                  <c:v>0.44467610099999999</c:v>
                </c:pt>
                <c:pt idx="100">
                  <c:v>0.44538849600000002</c:v>
                </c:pt>
                <c:pt idx="101">
                  <c:v>0.44824796900000002</c:v>
                </c:pt>
                <c:pt idx="102">
                  <c:v>0.44840070599999998</c:v>
                </c:pt>
                <c:pt idx="103">
                  <c:v>0.44846418500000002</c:v>
                </c:pt>
                <c:pt idx="104">
                  <c:v>0.448552638</c:v>
                </c:pt>
                <c:pt idx="105">
                  <c:v>0.448725969</c:v>
                </c:pt>
                <c:pt idx="106">
                  <c:v>0.449435264</c:v>
                </c:pt>
                <c:pt idx="107">
                  <c:v>0.44971862400000001</c:v>
                </c:pt>
                <c:pt idx="108">
                  <c:v>0.449752182</c:v>
                </c:pt>
                <c:pt idx="109">
                  <c:v>0.45040243899999999</c:v>
                </c:pt>
                <c:pt idx="110">
                  <c:v>0.45237308700000001</c:v>
                </c:pt>
                <c:pt idx="111">
                  <c:v>0.452608556</c:v>
                </c:pt>
                <c:pt idx="112">
                  <c:v>0.45383176200000003</c:v>
                </c:pt>
                <c:pt idx="113">
                  <c:v>0.45492735499999998</c:v>
                </c:pt>
                <c:pt idx="114">
                  <c:v>0.45519950999999997</c:v>
                </c:pt>
                <c:pt idx="115">
                  <c:v>0.45596119800000001</c:v>
                </c:pt>
                <c:pt idx="116">
                  <c:v>0.45630198700000002</c:v>
                </c:pt>
                <c:pt idx="117">
                  <c:v>0.4563739</c:v>
                </c:pt>
                <c:pt idx="118">
                  <c:v>0.45661506099999999</c:v>
                </c:pt>
                <c:pt idx="119">
                  <c:v>0.45704677700000002</c:v>
                </c:pt>
                <c:pt idx="120">
                  <c:v>0.45797511899999999</c:v>
                </c:pt>
                <c:pt idx="121">
                  <c:v>0.45836687100000001</c:v>
                </c:pt>
                <c:pt idx="122">
                  <c:v>0.45839145799999997</c:v>
                </c:pt>
                <c:pt idx="123">
                  <c:v>0.46030426000000002</c:v>
                </c:pt>
                <c:pt idx="124">
                  <c:v>0.46107619999999999</c:v>
                </c:pt>
                <c:pt idx="125">
                  <c:v>0.46148705499999998</c:v>
                </c:pt>
                <c:pt idx="126">
                  <c:v>0.461766183</c:v>
                </c:pt>
                <c:pt idx="127">
                  <c:v>0.46197009100000003</c:v>
                </c:pt>
                <c:pt idx="128">
                  <c:v>0.46234199399999998</c:v>
                </c:pt>
                <c:pt idx="129">
                  <c:v>0.46307152499999998</c:v>
                </c:pt>
                <c:pt idx="130">
                  <c:v>0.46405434600000001</c:v>
                </c:pt>
                <c:pt idx="131">
                  <c:v>0.46418169100000001</c:v>
                </c:pt>
                <c:pt idx="132">
                  <c:v>0.46429562600000002</c:v>
                </c:pt>
                <c:pt idx="133">
                  <c:v>0.464304298</c:v>
                </c:pt>
                <c:pt idx="134">
                  <c:v>0.46453765000000002</c:v>
                </c:pt>
                <c:pt idx="135">
                  <c:v>0.46632248199999998</c:v>
                </c:pt>
                <c:pt idx="136">
                  <c:v>0.466666996</c:v>
                </c:pt>
                <c:pt idx="137">
                  <c:v>0.46688261599999997</c:v>
                </c:pt>
                <c:pt idx="138">
                  <c:v>0.46719566000000001</c:v>
                </c:pt>
                <c:pt idx="139">
                  <c:v>0.46724072100000003</c:v>
                </c:pt>
                <c:pt idx="140">
                  <c:v>0.46769288199999998</c:v>
                </c:pt>
                <c:pt idx="141">
                  <c:v>0.467822552</c:v>
                </c:pt>
                <c:pt idx="142">
                  <c:v>0.46790048499999998</c:v>
                </c:pt>
                <c:pt idx="143">
                  <c:v>0.468232751</c:v>
                </c:pt>
                <c:pt idx="144">
                  <c:v>0.46923172499999999</c:v>
                </c:pt>
                <c:pt idx="145">
                  <c:v>0.46968084599999999</c:v>
                </c:pt>
                <c:pt idx="146">
                  <c:v>0.46970376400000002</c:v>
                </c:pt>
                <c:pt idx="147">
                  <c:v>0.47180920799999998</c:v>
                </c:pt>
                <c:pt idx="148">
                  <c:v>0.47184512000000001</c:v>
                </c:pt>
                <c:pt idx="149">
                  <c:v>0.47237569099999999</c:v>
                </c:pt>
                <c:pt idx="150">
                  <c:v>0.47294577999999998</c:v>
                </c:pt>
                <c:pt idx="151">
                  <c:v>0.474325836</c:v>
                </c:pt>
                <c:pt idx="152">
                  <c:v>0.47452044500000001</c:v>
                </c:pt>
                <c:pt idx="153">
                  <c:v>0.47517171499999999</c:v>
                </c:pt>
                <c:pt idx="154">
                  <c:v>0.47522884599999998</c:v>
                </c:pt>
                <c:pt idx="155">
                  <c:v>0.47715941099999998</c:v>
                </c:pt>
                <c:pt idx="156">
                  <c:v>0.47748559699999998</c:v>
                </c:pt>
                <c:pt idx="157">
                  <c:v>0.47819075</c:v>
                </c:pt>
                <c:pt idx="158">
                  <c:v>0.47926291799999998</c:v>
                </c:pt>
                <c:pt idx="159">
                  <c:v>0.47949719400000002</c:v>
                </c:pt>
                <c:pt idx="160">
                  <c:v>0.48134761999999998</c:v>
                </c:pt>
                <c:pt idx="161">
                  <c:v>0.482684791</c:v>
                </c:pt>
                <c:pt idx="162">
                  <c:v>0.48287537699999999</c:v>
                </c:pt>
                <c:pt idx="163">
                  <c:v>0.48458898099999997</c:v>
                </c:pt>
                <c:pt idx="164">
                  <c:v>0.48477321899999998</c:v>
                </c:pt>
                <c:pt idx="165">
                  <c:v>0.48497432499999998</c:v>
                </c:pt>
                <c:pt idx="166">
                  <c:v>0.48513603199999999</c:v>
                </c:pt>
                <c:pt idx="167">
                  <c:v>0.48684155899999998</c:v>
                </c:pt>
                <c:pt idx="168">
                  <c:v>0.48703005900000002</c:v>
                </c:pt>
                <c:pt idx="169">
                  <c:v>0.48734009299999997</c:v>
                </c:pt>
                <c:pt idx="170">
                  <c:v>0.488161236</c:v>
                </c:pt>
                <c:pt idx="171">
                  <c:v>0.48886761099999998</c:v>
                </c:pt>
                <c:pt idx="172">
                  <c:v>0.48978778699999997</c:v>
                </c:pt>
                <c:pt idx="173">
                  <c:v>0.49032408</c:v>
                </c:pt>
                <c:pt idx="174">
                  <c:v>0.49049246299999999</c:v>
                </c:pt>
                <c:pt idx="175">
                  <c:v>0.49197205900000002</c:v>
                </c:pt>
                <c:pt idx="176">
                  <c:v>0.492326498</c:v>
                </c:pt>
                <c:pt idx="177">
                  <c:v>0.49273922999999997</c:v>
                </c:pt>
                <c:pt idx="178">
                  <c:v>0.49303108499999998</c:v>
                </c:pt>
                <c:pt idx="179">
                  <c:v>0.49354013800000002</c:v>
                </c:pt>
                <c:pt idx="180">
                  <c:v>0.49400836199999998</c:v>
                </c:pt>
                <c:pt idx="181">
                  <c:v>0.49409645800000002</c:v>
                </c:pt>
                <c:pt idx="182">
                  <c:v>0.49426865599999997</c:v>
                </c:pt>
                <c:pt idx="183">
                  <c:v>0.49431651799999998</c:v>
                </c:pt>
                <c:pt idx="184">
                  <c:v>0.49439305099999997</c:v>
                </c:pt>
                <c:pt idx="185">
                  <c:v>0.49446278799999999</c:v>
                </c:pt>
                <c:pt idx="186">
                  <c:v>0.49550506500000002</c:v>
                </c:pt>
                <c:pt idx="187">
                  <c:v>0.499012858</c:v>
                </c:pt>
                <c:pt idx="188">
                  <c:v>0.49906492200000002</c:v>
                </c:pt>
                <c:pt idx="189">
                  <c:v>0.49912816300000001</c:v>
                </c:pt>
                <c:pt idx="190">
                  <c:v>0.49960252599999999</c:v>
                </c:pt>
                <c:pt idx="191">
                  <c:v>0.50216185999999996</c:v>
                </c:pt>
                <c:pt idx="192">
                  <c:v>0.50251442199999996</c:v>
                </c:pt>
                <c:pt idx="193">
                  <c:v>0.50256627799999998</c:v>
                </c:pt>
                <c:pt idx="194">
                  <c:v>0.50366932200000003</c:v>
                </c:pt>
                <c:pt idx="195">
                  <c:v>0.50503778499999996</c:v>
                </c:pt>
                <c:pt idx="196">
                  <c:v>0.50504165899999998</c:v>
                </c:pt>
                <c:pt idx="197">
                  <c:v>0.50742465299999995</c:v>
                </c:pt>
                <c:pt idx="198">
                  <c:v>0.50840902300000002</c:v>
                </c:pt>
                <c:pt idx="199">
                  <c:v>0.50870388700000002</c:v>
                </c:pt>
                <c:pt idx="200">
                  <c:v>0.50873786200000004</c:v>
                </c:pt>
                <c:pt idx="201">
                  <c:v>0.50963670000000005</c:v>
                </c:pt>
                <c:pt idx="202">
                  <c:v>0.51006180000000001</c:v>
                </c:pt>
                <c:pt idx="203">
                  <c:v>0.51067531099999997</c:v>
                </c:pt>
                <c:pt idx="204">
                  <c:v>0.51098650700000003</c:v>
                </c:pt>
                <c:pt idx="205">
                  <c:v>0.511448503</c:v>
                </c:pt>
                <c:pt idx="206">
                  <c:v>0.51182132999999996</c:v>
                </c:pt>
                <c:pt idx="207">
                  <c:v>0.51192253799999998</c:v>
                </c:pt>
                <c:pt idx="208">
                  <c:v>0.51477515699999998</c:v>
                </c:pt>
                <c:pt idx="209">
                  <c:v>0.51579666099999999</c:v>
                </c:pt>
                <c:pt idx="210">
                  <c:v>0.51599013800000004</c:v>
                </c:pt>
                <c:pt idx="211">
                  <c:v>0.51645743799999999</c:v>
                </c:pt>
                <c:pt idx="212">
                  <c:v>0.51772654100000004</c:v>
                </c:pt>
                <c:pt idx="213">
                  <c:v>0.51795297900000004</c:v>
                </c:pt>
                <c:pt idx="214">
                  <c:v>0.51877796600000003</c:v>
                </c:pt>
                <c:pt idx="215">
                  <c:v>0.51934206500000002</c:v>
                </c:pt>
                <c:pt idx="216">
                  <c:v>0.52028000399999996</c:v>
                </c:pt>
                <c:pt idx="217">
                  <c:v>0.52052390599999998</c:v>
                </c:pt>
                <c:pt idx="218">
                  <c:v>0.52103298899999995</c:v>
                </c:pt>
                <c:pt idx="219">
                  <c:v>0.52118611299999995</c:v>
                </c:pt>
                <c:pt idx="220">
                  <c:v>0.52284949999999997</c:v>
                </c:pt>
                <c:pt idx="221">
                  <c:v>0.52392834399999999</c:v>
                </c:pt>
                <c:pt idx="222">
                  <c:v>0.52419740000000004</c:v>
                </c:pt>
                <c:pt idx="223">
                  <c:v>0.52491080800000001</c:v>
                </c:pt>
                <c:pt idx="224">
                  <c:v>0.52615809400000002</c:v>
                </c:pt>
                <c:pt idx="225">
                  <c:v>0.53030389499999997</c:v>
                </c:pt>
                <c:pt idx="226">
                  <c:v>0.53161704499999995</c:v>
                </c:pt>
                <c:pt idx="227">
                  <c:v>0.53179973400000002</c:v>
                </c:pt>
                <c:pt idx="228">
                  <c:v>0.53327190899999999</c:v>
                </c:pt>
                <c:pt idx="229">
                  <c:v>0.53370988399999997</c:v>
                </c:pt>
                <c:pt idx="230">
                  <c:v>0.53618037699999999</c:v>
                </c:pt>
                <c:pt idx="231">
                  <c:v>0.53641599399999995</c:v>
                </c:pt>
                <c:pt idx="232">
                  <c:v>0.537943006</c:v>
                </c:pt>
                <c:pt idx="233">
                  <c:v>0.53840470299999998</c:v>
                </c:pt>
                <c:pt idx="234">
                  <c:v>0.54224258700000005</c:v>
                </c:pt>
                <c:pt idx="235">
                  <c:v>0.54239696299999995</c:v>
                </c:pt>
                <c:pt idx="236">
                  <c:v>0.54281652000000002</c:v>
                </c:pt>
                <c:pt idx="237">
                  <c:v>0.54305690500000003</c:v>
                </c:pt>
                <c:pt idx="238">
                  <c:v>0.54447007199999997</c:v>
                </c:pt>
                <c:pt idx="239">
                  <c:v>0.54497682999999997</c:v>
                </c:pt>
                <c:pt idx="240">
                  <c:v>0.54688352299999998</c:v>
                </c:pt>
                <c:pt idx="241">
                  <c:v>0.54719531499999996</c:v>
                </c:pt>
                <c:pt idx="242">
                  <c:v>0.54741895200000001</c:v>
                </c:pt>
                <c:pt idx="243">
                  <c:v>0.54812765100000005</c:v>
                </c:pt>
                <c:pt idx="244">
                  <c:v>0.54835039399999996</c:v>
                </c:pt>
                <c:pt idx="245">
                  <c:v>0.54849350500000005</c:v>
                </c:pt>
                <c:pt idx="246">
                  <c:v>0.54997205699999996</c:v>
                </c:pt>
                <c:pt idx="247">
                  <c:v>0.55039840900000003</c:v>
                </c:pt>
                <c:pt idx="248">
                  <c:v>0.55194473300000002</c:v>
                </c:pt>
                <c:pt idx="249">
                  <c:v>0.55237555500000002</c:v>
                </c:pt>
                <c:pt idx="250">
                  <c:v>0.55327832700000001</c:v>
                </c:pt>
                <c:pt idx="251">
                  <c:v>0.55710679299999999</c:v>
                </c:pt>
                <c:pt idx="252">
                  <c:v>0.55874371499999997</c:v>
                </c:pt>
                <c:pt idx="253">
                  <c:v>0.55907082600000002</c:v>
                </c:pt>
                <c:pt idx="254">
                  <c:v>0.55980008800000003</c:v>
                </c:pt>
                <c:pt idx="255">
                  <c:v>0.56139731400000004</c:v>
                </c:pt>
                <c:pt idx="256">
                  <c:v>0.56191933199999999</c:v>
                </c:pt>
                <c:pt idx="257">
                  <c:v>0.56237983700000005</c:v>
                </c:pt>
                <c:pt idx="258">
                  <c:v>0.563223064</c:v>
                </c:pt>
                <c:pt idx="259">
                  <c:v>0.56521123600000001</c:v>
                </c:pt>
                <c:pt idx="260">
                  <c:v>0.56588530500000001</c:v>
                </c:pt>
                <c:pt idx="261">
                  <c:v>0.56637644799999998</c:v>
                </c:pt>
                <c:pt idx="262">
                  <c:v>0.56794995100000001</c:v>
                </c:pt>
                <c:pt idx="263">
                  <c:v>0.56811177700000004</c:v>
                </c:pt>
                <c:pt idx="264">
                  <c:v>0.56851643299999999</c:v>
                </c:pt>
                <c:pt idx="265">
                  <c:v>0.57384717500000004</c:v>
                </c:pt>
                <c:pt idx="266">
                  <c:v>0.57533109199999999</c:v>
                </c:pt>
                <c:pt idx="267">
                  <c:v>0.57591026999999995</c:v>
                </c:pt>
                <c:pt idx="268">
                  <c:v>0.58051621899999994</c:v>
                </c:pt>
                <c:pt idx="269">
                  <c:v>0.58322852800000002</c:v>
                </c:pt>
                <c:pt idx="270">
                  <c:v>0.58359468000000003</c:v>
                </c:pt>
                <c:pt idx="271">
                  <c:v>0.58400082600000003</c:v>
                </c:pt>
                <c:pt idx="272">
                  <c:v>0.58420747500000003</c:v>
                </c:pt>
                <c:pt idx="273">
                  <c:v>0.58594334100000001</c:v>
                </c:pt>
                <c:pt idx="274">
                  <c:v>0.59511208500000001</c:v>
                </c:pt>
                <c:pt idx="275">
                  <c:v>0.59533518600000002</c:v>
                </c:pt>
                <c:pt idx="276">
                  <c:v>0.59668433700000001</c:v>
                </c:pt>
                <c:pt idx="277">
                  <c:v>0.59670370800000005</c:v>
                </c:pt>
                <c:pt idx="278">
                  <c:v>0.59843742799999999</c:v>
                </c:pt>
                <c:pt idx="279">
                  <c:v>0.60202777399999996</c:v>
                </c:pt>
                <c:pt idx="280">
                  <c:v>0.60551297699999995</c:v>
                </c:pt>
                <c:pt idx="281">
                  <c:v>0.60835331699999995</c:v>
                </c:pt>
                <c:pt idx="282">
                  <c:v>0.60920017999999998</c:v>
                </c:pt>
                <c:pt idx="283">
                  <c:v>0.61295872900000004</c:v>
                </c:pt>
                <c:pt idx="284">
                  <c:v>0.61367714399999995</c:v>
                </c:pt>
                <c:pt idx="285">
                  <c:v>0.61774128699999997</c:v>
                </c:pt>
                <c:pt idx="286">
                  <c:v>0.61792105399999997</c:v>
                </c:pt>
                <c:pt idx="287">
                  <c:v>0.61883991999999999</c:v>
                </c:pt>
                <c:pt idx="288">
                  <c:v>0.61934423400000005</c:v>
                </c:pt>
                <c:pt idx="289">
                  <c:v>0.620549142</c:v>
                </c:pt>
                <c:pt idx="290">
                  <c:v>0.62147229900000001</c:v>
                </c:pt>
                <c:pt idx="291">
                  <c:v>0.62437832400000004</c:v>
                </c:pt>
                <c:pt idx="292">
                  <c:v>0.62498193999999996</c:v>
                </c:pt>
                <c:pt idx="293">
                  <c:v>0.62569713599999999</c:v>
                </c:pt>
                <c:pt idx="294">
                  <c:v>0.62786561299999999</c:v>
                </c:pt>
                <c:pt idx="295">
                  <c:v>0.627955496</c:v>
                </c:pt>
                <c:pt idx="296">
                  <c:v>0.62914657600000001</c:v>
                </c:pt>
                <c:pt idx="297">
                  <c:v>0.63244462000000001</c:v>
                </c:pt>
                <c:pt idx="298">
                  <c:v>0.64414787299999998</c:v>
                </c:pt>
                <c:pt idx="299">
                  <c:v>0.64521408099999999</c:v>
                </c:pt>
                <c:pt idx="300">
                  <c:v>0.650107145</c:v>
                </c:pt>
                <c:pt idx="301">
                  <c:v>0.66012680499999998</c:v>
                </c:pt>
                <c:pt idx="302">
                  <c:v>0.662145078</c:v>
                </c:pt>
                <c:pt idx="303">
                  <c:v>0.66635799399999995</c:v>
                </c:pt>
                <c:pt idx="304">
                  <c:v>0.66796571000000005</c:v>
                </c:pt>
                <c:pt idx="305">
                  <c:v>0.66862934799999996</c:v>
                </c:pt>
                <c:pt idx="306">
                  <c:v>0.68356174199999997</c:v>
                </c:pt>
                <c:pt idx="307">
                  <c:v>0.68366050700000003</c:v>
                </c:pt>
                <c:pt idx="308">
                  <c:v>0.68622195699999999</c:v>
                </c:pt>
                <c:pt idx="309">
                  <c:v>0.69361609199999996</c:v>
                </c:pt>
                <c:pt idx="310">
                  <c:v>0.69806784399999999</c:v>
                </c:pt>
                <c:pt idx="311">
                  <c:v>0.69995433100000004</c:v>
                </c:pt>
                <c:pt idx="312">
                  <c:v>0.70103186399999995</c:v>
                </c:pt>
                <c:pt idx="313">
                  <c:v>0.70408833000000004</c:v>
                </c:pt>
                <c:pt idx="314">
                  <c:v>0.71491009000000005</c:v>
                </c:pt>
                <c:pt idx="315">
                  <c:v>0.716145158</c:v>
                </c:pt>
                <c:pt idx="316">
                  <c:v>0.71698045700000002</c:v>
                </c:pt>
                <c:pt idx="317">
                  <c:v>0.72337812199999996</c:v>
                </c:pt>
                <c:pt idx="318">
                  <c:v>0.72359526200000002</c:v>
                </c:pt>
                <c:pt idx="319">
                  <c:v>0.73003685500000004</c:v>
                </c:pt>
                <c:pt idx="320">
                  <c:v>0.75144034599999998</c:v>
                </c:pt>
                <c:pt idx="321">
                  <c:v>0.76755040900000004</c:v>
                </c:pt>
                <c:pt idx="322">
                  <c:v>0.777250051</c:v>
                </c:pt>
                <c:pt idx="323">
                  <c:v>0.84603571899999996</c:v>
                </c:pt>
                <c:pt idx="324">
                  <c:v>0.86571717299999995</c:v>
                </c:pt>
                <c:pt idx="325">
                  <c:v>0.899223208</c:v>
                </c:pt>
              </c:numCache>
            </c:numRef>
          </c:val>
          <c:smooth val="0"/>
          <c:extLst>
            <c:ext xmlns:c16="http://schemas.microsoft.com/office/drawing/2014/chart" uri="{C3380CC4-5D6E-409C-BE32-E72D297353CC}">
              <c16:uniqueId val="{00000001-B71D-C04E-B431-D23158A27499}"/>
            </c:ext>
          </c:extLst>
        </c:ser>
        <c:dLbls>
          <c:showLegendKey val="0"/>
          <c:showVal val="0"/>
          <c:showCatName val="0"/>
          <c:showSerName val="0"/>
          <c:showPercent val="0"/>
          <c:showBubbleSize val="0"/>
        </c:dLbls>
        <c:smooth val="0"/>
        <c:axId val="314959008"/>
        <c:axId val="314957832"/>
      </c:lineChart>
      <c:catAx>
        <c:axId val="3149590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957832"/>
        <c:crosses val="autoZero"/>
        <c:auto val="1"/>
        <c:lblAlgn val="ctr"/>
        <c:lblOffset val="100"/>
        <c:noMultiLvlLbl val="0"/>
      </c:catAx>
      <c:valAx>
        <c:axId val="314957832"/>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95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'conbias.IMERG'!$D$1:$D$200</c:f>
              <c:numCache>
                <c:formatCode>General</c:formatCode>
                <c:ptCount val="200"/>
                <c:pt idx="0">
                  <c:v>0.36030605399999999</c:v>
                </c:pt>
                <c:pt idx="1">
                  <c:v>0.31713262199999998</c:v>
                </c:pt>
                <c:pt idx="2">
                  <c:v>0.26489147499999999</c:v>
                </c:pt>
                <c:pt idx="3">
                  <c:v>0.67903554399999999</c:v>
                </c:pt>
                <c:pt idx="4">
                  <c:v>0.50924754100000003</c:v>
                </c:pt>
                <c:pt idx="5">
                  <c:v>0.38342675599999998</c:v>
                </c:pt>
                <c:pt idx="6">
                  <c:v>0.41824683499999998</c:v>
                </c:pt>
                <c:pt idx="7">
                  <c:v>0.435438186</c:v>
                </c:pt>
                <c:pt idx="8">
                  <c:v>0.491745502</c:v>
                </c:pt>
                <c:pt idx="9">
                  <c:v>0.21836735299999999</c:v>
                </c:pt>
                <c:pt idx="10">
                  <c:v>0.46034029100000001</c:v>
                </c:pt>
                <c:pt idx="11">
                  <c:v>0.34298420000000002</c:v>
                </c:pt>
                <c:pt idx="12">
                  <c:v>0.41478019999999999</c:v>
                </c:pt>
                <c:pt idx="13">
                  <c:v>0.66172188499999995</c:v>
                </c:pt>
                <c:pt idx="14">
                  <c:v>0.59417188200000004</c:v>
                </c:pt>
                <c:pt idx="15">
                  <c:v>0.50888276099999996</c:v>
                </c:pt>
                <c:pt idx="16">
                  <c:v>0.36810469600000001</c:v>
                </c:pt>
                <c:pt idx="17">
                  <c:v>0.70600765899999995</c:v>
                </c:pt>
                <c:pt idx="18">
                  <c:v>0.59492468799999998</c:v>
                </c:pt>
                <c:pt idx="19">
                  <c:v>0.45821368699999998</c:v>
                </c:pt>
                <c:pt idx="20">
                  <c:v>0.50199502699999998</c:v>
                </c:pt>
                <c:pt idx="21">
                  <c:v>0.28736791</c:v>
                </c:pt>
                <c:pt idx="22">
                  <c:v>0.48720726399999997</c:v>
                </c:pt>
                <c:pt idx="23">
                  <c:v>0.59628254199999997</c:v>
                </c:pt>
                <c:pt idx="24">
                  <c:v>0.389522284</c:v>
                </c:pt>
                <c:pt idx="25">
                  <c:v>0.57465398300000003</c:v>
                </c:pt>
                <c:pt idx="26">
                  <c:v>0.68207073200000001</c:v>
                </c:pt>
                <c:pt idx="27">
                  <c:v>0.34722921299999998</c:v>
                </c:pt>
                <c:pt idx="28">
                  <c:v>0.70432621200000001</c:v>
                </c:pt>
                <c:pt idx="29">
                  <c:v>0.47224548500000002</c:v>
                </c:pt>
                <c:pt idx="30">
                  <c:v>0.424900204</c:v>
                </c:pt>
                <c:pt idx="31">
                  <c:v>0.58045226299999997</c:v>
                </c:pt>
                <c:pt idx="32">
                  <c:v>0.61891233899999998</c:v>
                </c:pt>
                <c:pt idx="33">
                  <c:v>0.513658226</c:v>
                </c:pt>
                <c:pt idx="34">
                  <c:v>0.23674547700000001</c:v>
                </c:pt>
                <c:pt idx="35">
                  <c:v>0.36256802100000002</c:v>
                </c:pt>
                <c:pt idx="36">
                  <c:v>0.45901152499999998</c:v>
                </c:pt>
                <c:pt idx="37">
                  <c:v>0.48258754599999998</c:v>
                </c:pt>
                <c:pt idx="38">
                  <c:v>0.48922696700000001</c:v>
                </c:pt>
                <c:pt idx="39">
                  <c:v>0.33547806699999999</c:v>
                </c:pt>
                <c:pt idx="40">
                  <c:v>0.56770718099999995</c:v>
                </c:pt>
                <c:pt idx="41">
                  <c:v>0.22305259099999999</c:v>
                </c:pt>
                <c:pt idx="42">
                  <c:v>0.66548114999999997</c:v>
                </c:pt>
                <c:pt idx="43">
                  <c:v>0.52871268999999999</c:v>
                </c:pt>
                <c:pt idx="44">
                  <c:v>0.58759695300000003</c:v>
                </c:pt>
                <c:pt idx="45">
                  <c:v>0.44305160599999999</c:v>
                </c:pt>
                <c:pt idx="46">
                  <c:v>0.404010594</c:v>
                </c:pt>
                <c:pt idx="47">
                  <c:v>0.59559571700000002</c:v>
                </c:pt>
                <c:pt idx="48">
                  <c:v>0.60157394399999997</c:v>
                </c:pt>
                <c:pt idx="49">
                  <c:v>0.54078358400000004</c:v>
                </c:pt>
                <c:pt idx="50">
                  <c:v>0.69386762400000002</c:v>
                </c:pt>
                <c:pt idx="51">
                  <c:v>0.199644506</c:v>
                </c:pt>
                <c:pt idx="52">
                  <c:v>0.57405811500000004</c:v>
                </c:pt>
                <c:pt idx="53">
                  <c:v>0.30583927</c:v>
                </c:pt>
                <c:pt idx="54">
                  <c:v>0.228096455</c:v>
                </c:pt>
                <c:pt idx="55">
                  <c:v>0.38611161700000002</c:v>
                </c:pt>
                <c:pt idx="56">
                  <c:v>0.62802243199999996</c:v>
                </c:pt>
                <c:pt idx="57">
                  <c:v>0.50451034299999997</c:v>
                </c:pt>
                <c:pt idx="58">
                  <c:v>0.31729948499999999</c:v>
                </c:pt>
                <c:pt idx="59">
                  <c:v>0.50502884400000003</c:v>
                </c:pt>
                <c:pt idx="60">
                  <c:v>0.37849697500000001</c:v>
                </c:pt>
                <c:pt idx="61">
                  <c:v>0.60183972100000005</c:v>
                </c:pt>
                <c:pt idx="62">
                  <c:v>0.78058677899999995</c:v>
                </c:pt>
                <c:pt idx="63">
                  <c:v>0.27824085999999998</c:v>
                </c:pt>
                <c:pt idx="64">
                  <c:v>0.72418826800000002</c:v>
                </c:pt>
                <c:pt idx="65">
                  <c:v>0.58726126000000001</c:v>
                </c:pt>
                <c:pt idx="66">
                  <c:v>0.40338212299999998</c:v>
                </c:pt>
                <c:pt idx="67">
                  <c:v>0.42094638899999998</c:v>
                </c:pt>
                <c:pt idx="68">
                  <c:v>0.43094801900000002</c:v>
                </c:pt>
                <c:pt idx="69">
                  <c:v>0.65584397299999997</c:v>
                </c:pt>
                <c:pt idx="70">
                  <c:v>0.41797262400000001</c:v>
                </c:pt>
                <c:pt idx="71">
                  <c:v>0.354504347</c:v>
                </c:pt>
                <c:pt idx="72">
                  <c:v>0.24575121699999999</c:v>
                </c:pt>
                <c:pt idx="73">
                  <c:v>0.38310107599999998</c:v>
                </c:pt>
                <c:pt idx="74">
                  <c:v>0.48899310800000001</c:v>
                </c:pt>
                <c:pt idx="75">
                  <c:v>0.42164722100000002</c:v>
                </c:pt>
                <c:pt idx="76">
                  <c:v>0.42167663599999999</c:v>
                </c:pt>
                <c:pt idx="77">
                  <c:v>0.53762072299999997</c:v>
                </c:pt>
                <c:pt idx="78">
                  <c:v>0.37004026800000001</c:v>
                </c:pt>
                <c:pt idx="79">
                  <c:v>0.76455217600000003</c:v>
                </c:pt>
                <c:pt idx="80">
                  <c:v>0.67701405299999995</c:v>
                </c:pt>
                <c:pt idx="81">
                  <c:v>0.39987766699999999</c:v>
                </c:pt>
                <c:pt idx="82">
                  <c:v>0.73134225600000002</c:v>
                </c:pt>
                <c:pt idx="83">
                  <c:v>0.75296586799999998</c:v>
                </c:pt>
                <c:pt idx="84">
                  <c:v>0.30699399100000002</c:v>
                </c:pt>
                <c:pt idx="85">
                  <c:v>0.362751871</c:v>
                </c:pt>
                <c:pt idx="86">
                  <c:v>0.38201791000000002</c:v>
                </c:pt>
                <c:pt idx="87">
                  <c:v>0.153323874</c:v>
                </c:pt>
                <c:pt idx="88">
                  <c:v>0.511341512</c:v>
                </c:pt>
                <c:pt idx="89">
                  <c:v>0.55648189800000003</c:v>
                </c:pt>
                <c:pt idx="90">
                  <c:v>0.41060996100000002</c:v>
                </c:pt>
                <c:pt idx="91">
                  <c:v>0.311124444</c:v>
                </c:pt>
                <c:pt idx="92">
                  <c:v>0.56357800999999996</c:v>
                </c:pt>
                <c:pt idx="93">
                  <c:v>0.55585378399999996</c:v>
                </c:pt>
                <c:pt idx="94">
                  <c:v>0.704521179</c:v>
                </c:pt>
                <c:pt idx="95">
                  <c:v>0.43101999200000002</c:v>
                </c:pt>
                <c:pt idx="96">
                  <c:v>0.26456144500000001</c:v>
                </c:pt>
                <c:pt idx="97">
                  <c:v>0.71403980300000003</c:v>
                </c:pt>
                <c:pt idx="98">
                  <c:v>0.65185654199999998</c:v>
                </c:pt>
                <c:pt idx="99">
                  <c:v>0.43217009299999998</c:v>
                </c:pt>
                <c:pt idx="100">
                  <c:v>0.53213995700000005</c:v>
                </c:pt>
                <c:pt idx="101">
                  <c:v>0.432615101</c:v>
                </c:pt>
                <c:pt idx="102">
                  <c:v>0.66023600100000002</c:v>
                </c:pt>
                <c:pt idx="103">
                  <c:v>0.39143145099999999</c:v>
                </c:pt>
                <c:pt idx="104">
                  <c:v>0.65011793399999995</c:v>
                </c:pt>
                <c:pt idx="105">
                  <c:v>0.49660491899999998</c:v>
                </c:pt>
                <c:pt idx="106">
                  <c:v>0.46244463299999999</c:v>
                </c:pt>
                <c:pt idx="107">
                  <c:v>0.35087043000000001</c:v>
                </c:pt>
                <c:pt idx="108">
                  <c:v>0.44587642</c:v>
                </c:pt>
                <c:pt idx="109">
                  <c:v>0.37694603199999999</c:v>
                </c:pt>
                <c:pt idx="110">
                  <c:v>0.40800845600000002</c:v>
                </c:pt>
                <c:pt idx="111">
                  <c:v>0.42286521199999999</c:v>
                </c:pt>
                <c:pt idx="112">
                  <c:v>0.36820280599999999</c:v>
                </c:pt>
                <c:pt idx="113">
                  <c:v>0.27548667799999998</c:v>
                </c:pt>
                <c:pt idx="114">
                  <c:v>0.53862088900000005</c:v>
                </c:pt>
                <c:pt idx="115">
                  <c:v>0.55243200100000001</c:v>
                </c:pt>
                <c:pt idx="116">
                  <c:v>0.34000787100000002</c:v>
                </c:pt>
                <c:pt idx="117">
                  <c:v>0.51446318599999996</c:v>
                </c:pt>
                <c:pt idx="118">
                  <c:v>0.44404193800000002</c:v>
                </c:pt>
                <c:pt idx="119">
                  <c:v>0.57234048800000004</c:v>
                </c:pt>
                <c:pt idx="120">
                  <c:v>0.76611238699999995</c:v>
                </c:pt>
                <c:pt idx="121">
                  <c:v>0.600067079</c:v>
                </c:pt>
                <c:pt idx="122">
                  <c:v>0.47908845500000002</c:v>
                </c:pt>
                <c:pt idx="123">
                  <c:v>0.46086835900000001</c:v>
                </c:pt>
                <c:pt idx="124">
                  <c:v>0.351473182</c:v>
                </c:pt>
                <c:pt idx="125">
                  <c:v>0.58933544199999999</c:v>
                </c:pt>
                <c:pt idx="126">
                  <c:v>0.49386170499999998</c:v>
                </c:pt>
                <c:pt idx="127">
                  <c:v>0.61706829100000005</c:v>
                </c:pt>
                <c:pt idx="128">
                  <c:v>0.61501592400000005</c:v>
                </c:pt>
                <c:pt idx="129">
                  <c:v>0.51652962000000002</c:v>
                </c:pt>
                <c:pt idx="130">
                  <c:v>0.56996530300000003</c:v>
                </c:pt>
                <c:pt idx="131">
                  <c:v>0.573667288</c:v>
                </c:pt>
                <c:pt idx="132">
                  <c:v>0.61997920299999998</c:v>
                </c:pt>
                <c:pt idx="133">
                  <c:v>0.54727256300000005</c:v>
                </c:pt>
                <c:pt idx="134">
                  <c:v>0.486362189</c:v>
                </c:pt>
                <c:pt idx="135">
                  <c:v>0.49779599899999999</c:v>
                </c:pt>
                <c:pt idx="136">
                  <c:v>0.47567910000000002</c:v>
                </c:pt>
                <c:pt idx="137">
                  <c:v>0.512941062</c:v>
                </c:pt>
                <c:pt idx="138">
                  <c:v>0.56966161699999995</c:v>
                </c:pt>
                <c:pt idx="139">
                  <c:v>0.48897194900000002</c:v>
                </c:pt>
                <c:pt idx="140">
                  <c:v>0.55720096799999996</c:v>
                </c:pt>
                <c:pt idx="141">
                  <c:v>0.61226862699999995</c:v>
                </c:pt>
                <c:pt idx="142">
                  <c:v>0.50136840299999996</c:v>
                </c:pt>
                <c:pt idx="143">
                  <c:v>0.58125388600000005</c:v>
                </c:pt>
                <c:pt idx="144">
                  <c:v>0.51933032300000004</c:v>
                </c:pt>
                <c:pt idx="145">
                  <c:v>0.63811653899999998</c:v>
                </c:pt>
                <c:pt idx="146">
                  <c:v>0.35491704899999998</c:v>
                </c:pt>
                <c:pt idx="147">
                  <c:v>0.29903656200000001</c:v>
                </c:pt>
                <c:pt idx="148">
                  <c:v>0.587151647</c:v>
                </c:pt>
                <c:pt idx="149">
                  <c:v>0.56214874999999997</c:v>
                </c:pt>
                <c:pt idx="150">
                  <c:v>0.51493126199999995</c:v>
                </c:pt>
                <c:pt idx="151">
                  <c:v>0.55917197500000004</c:v>
                </c:pt>
                <c:pt idx="152">
                  <c:v>0.46929743899999998</c:v>
                </c:pt>
                <c:pt idx="153">
                  <c:v>0.45007646099999998</c:v>
                </c:pt>
                <c:pt idx="154">
                  <c:v>0.452650636</c:v>
                </c:pt>
                <c:pt idx="155">
                  <c:v>0.48812916899999997</c:v>
                </c:pt>
                <c:pt idx="156">
                  <c:v>0.40600892900000002</c:v>
                </c:pt>
                <c:pt idx="157">
                  <c:v>0.54312771599999998</c:v>
                </c:pt>
                <c:pt idx="158">
                  <c:v>0.45197999500000002</c:v>
                </c:pt>
                <c:pt idx="159">
                  <c:v>0.63557869199999995</c:v>
                </c:pt>
                <c:pt idx="160">
                  <c:v>0.315909147</c:v>
                </c:pt>
                <c:pt idx="161">
                  <c:v>0.52338546500000005</c:v>
                </c:pt>
                <c:pt idx="162">
                  <c:v>0.75987279399999996</c:v>
                </c:pt>
                <c:pt idx="163">
                  <c:v>0.55105942500000005</c:v>
                </c:pt>
                <c:pt idx="164">
                  <c:v>0.53809273199999996</c:v>
                </c:pt>
                <c:pt idx="165">
                  <c:v>0.48384958500000003</c:v>
                </c:pt>
                <c:pt idx="166">
                  <c:v>0.62985569200000002</c:v>
                </c:pt>
                <c:pt idx="167">
                  <c:v>0.53953492599999997</c:v>
                </c:pt>
                <c:pt idx="168">
                  <c:v>0.57623916900000005</c:v>
                </c:pt>
                <c:pt idx="169">
                  <c:v>0.48590061099999998</c:v>
                </c:pt>
                <c:pt idx="170">
                  <c:v>0.48475405599999999</c:v>
                </c:pt>
                <c:pt idx="171">
                  <c:v>0.65443384599999999</c:v>
                </c:pt>
                <c:pt idx="172">
                  <c:v>0.62879681600000004</c:v>
                </c:pt>
                <c:pt idx="173">
                  <c:v>0.53928953400000001</c:v>
                </c:pt>
                <c:pt idx="174">
                  <c:v>0.38705140399999999</c:v>
                </c:pt>
                <c:pt idx="175">
                  <c:v>0.56208127699999999</c:v>
                </c:pt>
                <c:pt idx="176">
                  <c:v>0.499527842</c:v>
                </c:pt>
                <c:pt idx="177">
                  <c:v>0.537112653</c:v>
                </c:pt>
                <c:pt idx="178">
                  <c:v>0.61183232099999996</c:v>
                </c:pt>
                <c:pt idx="179">
                  <c:v>0.49287575500000003</c:v>
                </c:pt>
                <c:pt idx="180">
                  <c:v>0.442814708</c:v>
                </c:pt>
                <c:pt idx="181">
                  <c:v>0.803621531</c:v>
                </c:pt>
                <c:pt idx="182">
                  <c:v>0.65523725700000002</c:v>
                </c:pt>
                <c:pt idx="183">
                  <c:v>0.56203097099999999</c:v>
                </c:pt>
                <c:pt idx="184">
                  <c:v>0.54787516599999997</c:v>
                </c:pt>
                <c:pt idx="185">
                  <c:v>0.46520486500000002</c:v>
                </c:pt>
                <c:pt idx="186">
                  <c:v>0.53226488800000005</c:v>
                </c:pt>
                <c:pt idx="187">
                  <c:v>0.58678859500000002</c:v>
                </c:pt>
                <c:pt idx="188">
                  <c:v>0.625064909</c:v>
                </c:pt>
                <c:pt idx="189">
                  <c:v>0.440951765</c:v>
                </c:pt>
                <c:pt idx="190">
                  <c:v>0.57063549800000002</c:v>
                </c:pt>
                <c:pt idx="191">
                  <c:v>0.534916222</c:v>
                </c:pt>
                <c:pt idx="192">
                  <c:v>0.53336465399999999</c:v>
                </c:pt>
                <c:pt idx="193">
                  <c:v>0.53007173500000004</c:v>
                </c:pt>
                <c:pt idx="194">
                  <c:v>0.97173541799999996</c:v>
                </c:pt>
                <c:pt idx="195">
                  <c:v>0.51122903799999997</c:v>
                </c:pt>
                <c:pt idx="196">
                  <c:v>0.454553068</c:v>
                </c:pt>
              </c:numCache>
            </c:numRef>
          </c:val>
          <c:smooth val="0"/>
          <c:extLst>
            <c:ext xmlns:c16="http://schemas.microsoft.com/office/drawing/2014/chart" uri="{C3380CC4-5D6E-409C-BE32-E72D297353CC}">
              <c16:uniqueId val="{00000000-0008-7047-AA5F-C9CBC12B1838}"/>
            </c:ext>
          </c:extLst>
        </c:ser>
        <c:ser>
          <c:idx val="1"/>
          <c:order val="1"/>
          <c:spPr>
            <a:ln w="28575" cap="rnd">
              <a:solidFill>
                <a:schemeClr val="accent2"/>
              </a:solidFill>
              <a:round/>
            </a:ln>
            <a:effectLst/>
          </c:spPr>
          <c:marker>
            <c:symbol val="none"/>
          </c:marker>
          <c:val>
            <c:numRef>
              <c:f>'conbias.IMERG'!$J$1:$J$200</c:f>
              <c:numCache>
                <c:formatCode>General</c:formatCode>
                <c:ptCount val="200"/>
                <c:pt idx="0">
                  <c:v>0.153323874</c:v>
                </c:pt>
                <c:pt idx="1">
                  <c:v>0.199644506</c:v>
                </c:pt>
                <c:pt idx="2">
                  <c:v>0.21836735299999999</c:v>
                </c:pt>
                <c:pt idx="3">
                  <c:v>0.22305259099999999</c:v>
                </c:pt>
                <c:pt idx="4">
                  <c:v>0.228096455</c:v>
                </c:pt>
                <c:pt idx="5">
                  <c:v>0.23674547700000001</c:v>
                </c:pt>
                <c:pt idx="6">
                  <c:v>0.24575121699999999</c:v>
                </c:pt>
                <c:pt idx="7">
                  <c:v>0.26456144500000001</c:v>
                </c:pt>
                <c:pt idx="8">
                  <c:v>0.26489147499999999</c:v>
                </c:pt>
                <c:pt idx="9">
                  <c:v>0.27548667799999998</c:v>
                </c:pt>
                <c:pt idx="10">
                  <c:v>0.27824085999999998</c:v>
                </c:pt>
                <c:pt idx="11">
                  <c:v>0.28736791</c:v>
                </c:pt>
                <c:pt idx="12">
                  <c:v>0.29903656200000001</c:v>
                </c:pt>
                <c:pt idx="13">
                  <c:v>0.30583927</c:v>
                </c:pt>
                <c:pt idx="14">
                  <c:v>0.30699399100000002</c:v>
                </c:pt>
                <c:pt idx="15">
                  <c:v>0.311124444</c:v>
                </c:pt>
                <c:pt idx="16">
                  <c:v>0.315909147</c:v>
                </c:pt>
                <c:pt idx="17">
                  <c:v>0.31713262199999998</c:v>
                </c:pt>
                <c:pt idx="18">
                  <c:v>0.31729948499999999</c:v>
                </c:pt>
                <c:pt idx="19">
                  <c:v>0.33547806699999999</c:v>
                </c:pt>
                <c:pt idx="20">
                  <c:v>0.34000787100000002</c:v>
                </c:pt>
                <c:pt idx="21">
                  <c:v>0.34298420000000002</c:v>
                </c:pt>
                <c:pt idx="22">
                  <c:v>0.34722921299999998</c:v>
                </c:pt>
                <c:pt idx="23">
                  <c:v>0.35087043000000001</c:v>
                </c:pt>
                <c:pt idx="24">
                  <c:v>0.351473182</c:v>
                </c:pt>
                <c:pt idx="25">
                  <c:v>0.354504347</c:v>
                </c:pt>
                <c:pt idx="26">
                  <c:v>0.35491704899999998</c:v>
                </c:pt>
                <c:pt idx="27">
                  <c:v>0.36030605399999999</c:v>
                </c:pt>
                <c:pt idx="28">
                  <c:v>0.36256802100000002</c:v>
                </c:pt>
                <c:pt idx="29">
                  <c:v>0.362751871</c:v>
                </c:pt>
                <c:pt idx="30">
                  <c:v>0.36810469600000001</c:v>
                </c:pt>
                <c:pt idx="31">
                  <c:v>0.36820280599999999</c:v>
                </c:pt>
                <c:pt idx="32">
                  <c:v>0.37004026800000001</c:v>
                </c:pt>
                <c:pt idx="33">
                  <c:v>0.37694603199999999</c:v>
                </c:pt>
                <c:pt idx="34">
                  <c:v>0.37849697500000001</c:v>
                </c:pt>
                <c:pt idx="35">
                  <c:v>0.38201791000000002</c:v>
                </c:pt>
                <c:pt idx="36">
                  <c:v>0.38310107599999998</c:v>
                </c:pt>
                <c:pt idx="37">
                  <c:v>0.38342675599999998</c:v>
                </c:pt>
                <c:pt idx="38">
                  <c:v>0.38611161700000002</c:v>
                </c:pt>
                <c:pt idx="39">
                  <c:v>0.38705140399999999</c:v>
                </c:pt>
                <c:pt idx="40">
                  <c:v>0.389522284</c:v>
                </c:pt>
                <c:pt idx="41">
                  <c:v>0.39143145099999999</c:v>
                </c:pt>
                <c:pt idx="42">
                  <c:v>0.39987766699999999</c:v>
                </c:pt>
                <c:pt idx="43">
                  <c:v>0.40338212299999998</c:v>
                </c:pt>
                <c:pt idx="44">
                  <c:v>0.404010594</c:v>
                </c:pt>
                <c:pt idx="45">
                  <c:v>0.40600892900000002</c:v>
                </c:pt>
                <c:pt idx="46">
                  <c:v>0.40800845600000002</c:v>
                </c:pt>
                <c:pt idx="47">
                  <c:v>0.41060996100000002</c:v>
                </c:pt>
                <c:pt idx="48">
                  <c:v>0.41478019999999999</c:v>
                </c:pt>
                <c:pt idx="49">
                  <c:v>0.41797262400000001</c:v>
                </c:pt>
                <c:pt idx="50">
                  <c:v>0.41824683499999998</c:v>
                </c:pt>
                <c:pt idx="51">
                  <c:v>0.42094638899999998</c:v>
                </c:pt>
                <c:pt idx="52">
                  <c:v>0.42164722100000002</c:v>
                </c:pt>
                <c:pt idx="53">
                  <c:v>0.42167663599999999</c:v>
                </c:pt>
                <c:pt idx="54">
                  <c:v>0.42286521199999999</c:v>
                </c:pt>
                <c:pt idx="55">
                  <c:v>0.424900204</c:v>
                </c:pt>
                <c:pt idx="56">
                  <c:v>0.43094801900000002</c:v>
                </c:pt>
                <c:pt idx="57">
                  <c:v>0.43101999200000002</c:v>
                </c:pt>
                <c:pt idx="58">
                  <c:v>0.43217009299999998</c:v>
                </c:pt>
                <c:pt idx="59">
                  <c:v>0.432615101</c:v>
                </c:pt>
                <c:pt idx="60">
                  <c:v>0.435438186</c:v>
                </c:pt>
                <c:pt idx="61">
                  <c:v>0.440951765</c:v>
                </c:pt>
                <c:pt idx="62">
                  <c:v>0.442814708</c:v>
                </c:pt>
                <c:pt idx="63">
                  <c:v>0.44305160599999999</c:v>
                </c:pt>
                <c:pt idx="64">
                  <c:v>0.44404193800000002</c:v>
                </c:pt>
                <c:pt idx="65">
                  <c:v>0.44587642</c:v>
                </c:pt>
                <c:pt idx="66">
                  <c:v>0.45007646099999998</c:v>
                </c:pt>
                <c:pt idx="67">
                  <c:v>0.45197999500000002</c:v>
                </c:pt>
                <c:pt idx="68">
                  <c:v>0.452650636</c:v>
                </c:pt>
                <c:pt idx="69">
                  <c:v>0.454553068</c:v>
                </c:pt>
                <c:pt idx="70">
                  <c:v>0.45821368699999998</c:v>
                </c:pt>
                <c:pt idx="71">
                  <c:v>0.45901152499999998</c:v>
                </c:pt>
                <c:pt idx="72">
                  <c:v>0.46034029100000001</c:v>
                </c:pt>
                <c:pt idx="73">
                  <c:v>0.46086835900000001</c:v>
                </c:pt>
                <c:pt idx="74">
                  <c:v>0.46244463299999999</c:v>
                </c:pt>
                <c:pt idx="75">
                  <c:v>0.46520486500000002</c:v>
                </c:pt>
                <c:pt idx="76">
                  <c:v>0.46929743899999998</c:v>
                </c:pt>
                <c:pt idx="77">
                  <c:v>0.47224548500000002</c:v>
                </c:pt>
                <c:pt idx="78">
                  <c:v>0.47567910000000002</c:v>
                </c:pt>
                <c:pt idx="79">
                  <c:v>0.47908845500000002</c:v>
                </c:pt>
                <c:pt idx="80">
                  <c:v>0.48258754599999998</c:v>
                </c:pt>
                <c:pt idx="81">
                  <c:v>0.48384958500000003</c:v>
                </c:pt>
                <c:pt idx="82">
                  <c:v>0.48475405599999999</c:v>
                </c:pt>
                <c:pt idx="83">
                  <c:v>0.48590061099999998</c:v>
                </c:pt>
                <c:pt idx="84">
                  <c:v>0.486362189</c:v>
                </c:pt>
                <c:pt idx="85">
                  <c:v>0.48720726399999997</c:v>
                </c:pt>
                <c:pt idx="86">
                  <c:v>0.48812916899999997</c:v>
                </c:pt>
                <c:pt idx="87">
                  <c:v>0.48897194900000002</c:v>
                </c:pt>
                <c:pt idx="88">
                  <c:v>0.48899310800000001</c:v>
                </c:pt>
                <c:pt idx="89">
                  <c:v>0.48922696700000001</c:v>
                </c:pt>
                <c:pt idx="90">
                  <c:v>0.491745502</c:v>
                </c:pt>
                <c:pt idx="91">
                  <c:v>0.49287575500000003</c:v>
                </c:pt>
                <c:pt idx="92">
                  <c:v>0.49386170499999998</c:v>
                </c:pt>
                <c:pt idx="93">
                  <c:v>0.49660491899999998</c:v>
                </c:pt>
                <c:pt idx="94">
                  <c:v>0.49779599899999999</c:v>
                </c:pt>
                <c:pt idx="95">
                  <c:v>0.499527842</c:v>
                </c:pt>
                <c:pt idx="96">
                  <c:v>0.50136840299999996</c:v>
                </c:pt>
                <c:pt idx="97">
                  <c:v>0.50199502699999998</c:v>
                </c:pt>
                <c:pt idx="98">
                  <c:v>0.50451034299999997</c:v>
                </c:pt>
                <c:pt idx="99">
                  <c:v>0.50502884400000003</c:v>
                </c:pt>
                <c:pt idx="100">
                  <c:v>0.50888276099999996</c:v>
                </c:pt>
                <c:pt idx="101">
                  <c:v>0.50924754100000003</c:v>
                </c:pt>
                <c:pt idx="102">
                  <c:v>0.51122903799999997</c:v>
                </c:pt>
                <c:pt idx="103">
                  <c:v>0.511341512</c:v>
                </c:pt>
                <c:pt idx="104">
                  <c:v>0.512941062</c:v>
                </c:pt>
                <c:pt idx="105">
                  <c:v>0.513658226</c:v>
                </c:pt>
                <c:pt idx="106">
                  <c:v>0.51446318599999996</c:v>
                </c:pt>
                <c:pt idx="107">
                  <c:v>0.51493126199999995</c:v>
                </c:pt>
                <c:pt idx="108">
                  <c:v>0.51652962000000002</c:v>
                </c:pt>
                <c:pt idx="109">
                  <c:v>0.51933032300000004</c:v>
                </c:pt>
                <c:pt idx="110">
                  <c:v>0.52338546500000005</c:v>
                </c:pt>
                <c:pt idx="111">
                  <c:v>0.52871268999999999</c:v>
                </c:pt>
                <c:pt idx="112">
                  <c:v>0.53007173500000004</c:v>
                </c:pt>
                <c:pt idx="113">
                  <c:v>0.53213995700000005</c:v>
                </c:pt>
                <c:pt idx="114">
                  <c:v>0.53226488800000005</c:v>
                </c:pt>
                <c:pt idx="115">
                  <c:v>0.53336465399999999</c:v>
                </c:pt>
                <c:pt idx="116">
                  <c:v>0.534916222</c:v>
                </c:pt>
                <c:pt idx="117">
                  <c:v>0.537112653</c:v>
                </c:pt>
                <c:pt idx="118">
                  <c:v>0.53762072299999997</c:v>
                </c:pt>
                <c:pt idx="119">
                  <c:v>0.53809273199999996</c:v>
                </c:pt>
                <c:pt idx="120">
                  <c:v>0.53862088900000005</c:v>
                </c:pt>
                <c:pt idx="121">
                  <c:v>0.53928953400000001</c:v>
                </c:pt>
                <c:pt idx="122">
                  <c:v>0.53953492599999997</c:v>
                </c:pt>
                <c:pt idx="123">
                  <c:v>0.54078358400000004</c:v>
                </c:pt>
                <c:pt idx="124">
                  <c:v>0.54312771599999998</c:v>
                </c:pt>
                <c:pt idx="125">
                  <c:v>0.54727256300000005</c:v>
                </c:pt>
                <c:pt idx="126">
                  <c:v>0.54787516599999997</c:v>
                </c:pt>
                <c:pt idx="127">
                  <c:v>0.55105942500000005</c:v>
                </c:pt>
                <c:pt idx="128">
                  <c:v>0.55243200100000001</c:v>
                </c:pt>
                <c:pt idx="129">
                  <c:v>0.55585378399999996</c:v>
                </c:pt>
                <c:pt idx="130">
                  <c:v>0.55648189800000003</c:v>
                </c:pt>
                <c:pt idx="131">
                  <c:v>0.55720096799999996</c:v>
                </c:pt>
                <c:pt idx="132">
                  <c:v>0.55917197500000004</c:v>
                </c:pt>
                <c:pt idx="133">
                  <c:v>0.56203097099999999</c:v>
                </c:pt>
                <c:pt idx="134">
                  <c:v>0.56208127699999999</c:v>
                </c:pt>
                <c:pt idx="135">
                  <c:v>0.56214874999999997</c:v>
                </c:pt>
                <c:pt idx="136">
                  <c:v>0.56357800999999996</c:v>
                </c:pt>
                <c:pt idx="137">
                  <c:v>0.56770718099999995</c:v>
                </c:pt>
                <c:pt idx="138">
                  <c:v>0.56966161699999995</c:v>
                </c:pt>
                <c:pt idx="139">
                  <c:v>0.56996530300000003</c:v>
                </c:pt>
                <c:pt idx="140">
                  <c:v>0.57063549800000002</c:v>
                </c:pt>
                <c:pt idx="141">
                  <c:v>0.57234048800000004</c:v>
                </c:pt>
                <c:pt idx="142">
                  <c:v>0.573667288</c:v>
                </c:pt>
                <c:pt idx="143">
                  <c:v>0.57405811500000004</c:v>
                </c:pt>
                <c:pt idx="144">
                  <c:v>0.57465398300000003</c:v>
                </c:pt>
                <c:pt idx="145">
                  <c:v>0.57623916900000005</c:v>
                </c:pt>
                <c:pt idx="146">
                  <c:v>0.58045226299999997</c:v>
                </c:pt>
                <c:pt idx="147">
                  <c:v>0.58125388600000005</c:v>
                </c:pt>
                <c:pt idx="148">
                  <c:v>0.58678859500000002</c:v>
                </c:pt>
                <c:pt idx="149">
                  <c:v>0.587151647</c:v>
                </c:pt>
                <c:pt idx="150">
                  <c:v>0.58726126000000001</c:v>
                </c:pt>
                <c:pt idx="151">
                  <c:v>0.58759695300000003</c:v>
                </c:pt>
                <c:pt idx="152">
                  <c:v>0.58933544199999999</c:v>
                </c:pt>
                <c:pt idx="153">
                  <c:v>0.59417188200000004</c:v>
                </c:pt>
                <c:pt idx="154">
                  <c:v>0.59492468799999998</c:v>
                </c:pt>
                <c:pt idx="155">
                  <c:v>0.59559571700000002</c:v>
                </c:pt>
                <c:pt idx="156">
                  <c:v>0.59628254199999997</c:v>
                </c:pt>
                <c:pt idx="157">
                  <c:v>0.600067079</c:v>
                </c:pt>
                <c:pt idx="158">
                  <c:v>0.60157394399999997</c:v>
                </c:pt>
                <c:pt idx="159">
                  <c:v>0.60183972100000005</c:v>
                </c:pt>
                <c:pt idx="160">
                  <c:v>0.61183232099999996</c:v>
                </c:pt>
                <c:pt idx="161">
                  <c:v>0.61226862699999995</c:v>
                </c:pt>
                <c:pt idx="162">
                  <c:v>0.61501592400000005</c:v>
                </c:pt>
                <c:pt idx="163">
                  <c:v>0.61706829100000005</c:v>
                </c:pt>
                <c:pt idx="164">
                  <c:v>0.61891233899999998</c:v>
                </c:pt>
                <c:pt idx="165">
                  <c:v>0.61997920299999998</c:v>
                </c:pt>
                <c:pt idx="166">
                  <c:v>0.625064909</c:v>
                </c:pt>
                <c:pt idx="167">
                  <c:v>0.62802243199999996</c:v>
                </c:pt>
                <c:pt idx="168">
                  <c:v>0.62879681600000004</c:v>
                </c:pt>
                <c:pt idx="169">
                  <c:v>0.62985569200000002</c:v>
                </c:pt>
                <c:pt idx="170">
                  <c:v>0.63557869199999995</c:v>
                </c:pt>
                <c:pt idx="171">
                  <c:v>0.63811653899999998</c:v>
                </c:pt>
                <c:pt idx="172">
                  <c:v>0.65011793399999995</c:v>
                </c:pt>
                <c:pt idx="173">
                  <c:v>0.65185654199999998</c:v>
                </c:pt>
                <c:pt idx="174">
                  <c:v>0.65443384599999999</c:v>
                </c:pt>
                <c:pt idx="175">
                  <c:v>0.65523725700000002</c:v>
                </c:pt>
                <c:pt idx="176">
                  <c:v>0.65584397299999997</c:v>
                </c:pt>
                <c:pt idx="177">
                  <c:v>0.66023600100000002</c:v>
                </c:pt>
                <c:pt idx="178">
                  <c:v>0.66172188499999995</c:v>
                </c:pt>
                <c:pt idx="179">
                  <c:v>0.66548114999999997</c:v>
                </c:pt>
                <c:pt idx="180">
                  <c:v>0.67701405299999995</c:v>
                </c:pt>
                <c:pt idx="181">
                  <c:v>0.67903554399999999</c:v>
                </c:pt>
                <c:pt idx="182">
                  <c:v>0.68207073200000001</c:v>
                </c:pt>
                <c:pt idx="183">
                  <c:v>0.69386762400000002</c:v>
                </c:pt>
                <c:pt idx="184">
                  <c:v>0.70432621200000001</c:v>
                </c:pt>
                <c:pt idx="185">
                  <c:v>0.704521179</c:v>
                </c:pt>
                <c:pt idx="186">
                  <c:v>0.70600765899999995</c:v>
                </c:pt>
                <c:pt idx="187">
                  <c:v>0.71403980300000003</c:v>
                </c:pt>
                <c:pt idx="188">
                  <c:v>0.72418826800000002</c:v>
                </c:pt>
                <c:pt idx="189">
                  <c:v>0.73134225600000002</c:v>
                </c:pt>
                <c:pt idx="190">
                  <c:v>0.75296586799999998</c:v>
                </c:pt>
                <c:pt idx="191">
                  <c:v>0.75987279399999996</c:v>
                </c:pt>
                <c:pt idx="192">
                  <c:v>0.76455217600000003</c:v>
                </c:pt>
                <c:pt idx="193">
                  <c:v>0.76611238699999995</c:v>
                </c:pt>
                <c:pt idx="194">
                  <c:v>0.78058677899999995</c:v>
                </c:pt>
                <c:pt idx="195">
                  <c:v>0.803621531</c:v>
                </c:pt>
                <c:pt idx="196">
                  <c:v>0.97173541799999996</c:v>
                </c:pt>
              </c:numCache>
            </c:numRef>
          </c:val>
          <c:smooth val="0"/>
          <c:extLst>
            <c:ext xmlns:c16="http://schemas.microsoft.com/office/drawing/2014/chart" uri="{C3380CC4-5D6E-409C-BE32-E72D297353CC}">
              <c16:uniqueId val="{00000001-0008-7047-AA5F-C9CBC12B1838}"/>
            </c:ext>
          </c:extLst>
        </c:ser>
        <c:dLbls>
          <c:showLegendKey val="0"/>
          <c:showVal val="0"/>
          <c:showCatName val="0"/>
          <c:showSerName val="0"/>
          <c:showPercent val="0"/>
          <c:showBubbleSize val="0"/>
        </c:dLbls>
        <c:smooth val="0"/>
        <c:axId val="284156792"/>
        <c:axId val="182292312"/>
      </c:lineChart>
      <c:catAx>
        <c:axId val="2841567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292312"/>
        <c:crosses val="autoZero"/>
        <c:auto val="1"/>
        <c:lblAlgn val="ctr"/>
        <c:lblOffset val="100"/>
        <c:noMultiLvlLbl val="0"/>
      </c:catAx>
      <c:valAx>
        <c:axId val="182292312"/>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156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'conbias.Persiann'!$D$1:$D$75</c:f>
              <c:numCache>
                <c:formatCode>General</c:formatCode>
                <c:ptCount val="75"/>
                <c:pt idx="0">
                  <c:v>0.31937092500000003</c:v>
                </c:pt>
                <c:pt idx="1">
                  <c:v>0.33019310200000002</c:v>
                </c:pt>
                <c:pt idx="2">
                  <c:v>0.32106354799999998</c:v>
                </c:pt>
                <c:pt idx="3">
                  <c:v>0.32725882499999998</c:v>
                </c:pt>
                <c:pt idx="4">
                  <c:v>0.39970213199999999</c:v>
                </c:pt>
                <c:pt idx="5">
                  <c:v>0.37695237999999998</c:v>
                </c:pt>
                <c:pt idx="6">
                  <c:v>0.34683269300000003</c:v>
                </c:pt>
                <c:pt idx="7">
                  <c:v>0.41659933300000002</c:v>
                </c:pt>
                <c:pt idx="8">
                  <c:v>0.25635704399999998</c:v>
                </c:pt>
                <c:pt idx="9">
                  <c:v>0.26626193500000001</c:v>
                </c:pt>
                <c:pt idx="10">
                  <c:v>0.23407708099999999</c:v>
                </c:pt>
                <c:pt idx="11">
                  <c:v>0.396132231</c:v>
                </c:pt>
                <c:pt idx="12">
                  <c:v>0.26060611</c:v>
                </c:pt>
                <c:pt idx="13">
                  <c:v>0.39950257500000003</c:v>
                </c:pt>
                <c:pt idx="14">
                  <c:v>0.37797972600000002</c:v>
                </c:pt>
                <c:pt idx="15">
                  <c:v>0.34082066999999999</c:v>
                </c:pt>
                <c:pt idx="16">
                  <c:v>0.34351780999999998</c:v>
                </c:pt>
                <c:pt idx="17">
                  <c:v>0.24435943399999999</c:v>
                </c:pt>
                <c:pt idx="18">
                  <c:v>0.38519093399999998</c:v>
                </c:pt>
                <c:pt idx="19">
                  <c:v>0.25287368900000001</c:v>
                </c:pt>
                <c:pt idx="20">
                  <c:v>0.25961750700000003</c:v>
                </c:pt>
                <c:pt idx="21">
                  <c:v>0.26661241099999999</c:v>
                </c:pt>
                <c:pt idx="22">
                  <c:v>0.33829325399999999</c:v>
                </c:pt>
                <c:pt idx="23">
                  <c:v>0.37116178900000002</c:v>
                </c:pt>
                <c:pt idx="24">
                  <c:v>0.33689570400000002</c:v>
                </c:pt>
                <c:pt idx="25">
                  <c:v>0.23496761899999999</c:v>
                </c:pt>
                <c:pt idx="26">
                  <c:v>0.21620763800000001</c:v>
                </c:pt>
                <c:pt idx="27">
                  <c:v>0.30548772200000002</c:v>
                </c:pt>
                <c:pt idx="28">
                  <c:v>0.33477395799999998</c:v>
                </c:pt>
                <c:pt idx="29">
                  <c:v>0.42508047799999998</c:v>
                </c:pt>
                <c:pt idx="30">
                  <c:v>0.30651757099999999</c:v>
                </c:pt>
                <c:pt idx="31">
                  <c:v>0.36163032099999998</c:v>
                </c:pt>
                <c:pt idx="32">
                  <c:v>0.29338064800000002</c:v>
                </c:pt>
                <c:pt idx="33">
                  <c:v>0.30248314100000001</c:v>
                </c:pt>
                <c:pt idx="34">
                  <c:v>0.44370654199999998</c:v>
                </c:pt>
                <c:pt idx="35">
                  <c:v>0.321934253</c:v>
                </c:pt>
                <c:pt idx="36">
                  <c:v>0.31017404799999998</c:v>
                </c:pt>
                <c:pt idx="37">
                  <c:v>0.30173882800000001</c:v>
                </c:pt>
                <c:pt idx="38">
                  <c:v>0.331900537</c:v>
                </c:pt>
                <c:pt idx="39">
                  <c:v>0.323066562</c:v>
                </c:pt>
                <c:pt idx="40">
                  <c:v>0.462542385</c:v>
                </c:pt>
                <c:pt idx="41">
                  <c:v>0.21626949300000001</c:v>
                </c:pt>
                <c:pt idx="42">
                  <c:v>0.30061569799999999</c:v>
                </c:pt>
                <c:pt idx="43">
                  <c:v>0.26699477399999999</c:v>
                </c:pt>
                <c:pt idx="44">
                  <c:v>0.22148789499999999</c:v>
                </c:pt>
                <c:pt idx="45">
                  <c:v>0.346035123</c:v>
                </c:pt>
                <c:pt idx="46">
                  <c:v>0.35087180099999998</c:v>
                </c:pt>
                <c:pt idx="47">
                  <c:v>0.364955425</c:v>
                </c:pt>
                <c:pt idx="48">
                  <c:v>0.39376634399999999</c:v>
                </c:pt>
                <c:pt idx="49">
                  <c:v>0.29185652699999998</c:v>
                </c:pt>
                <c:pt idx="50">
                  <c:v>0.32276216099999999</c:v>
                </c:pt>
                <c:pt idx="51">
                  <c:v>0.304766655</c:v>
                </c:pt>
                <c:pt idx="52">
                  <c:v>0.38746187100000001</c:v>
                </c:pt>
                <c:pt idx="53">
                  <c:v>0.28547275100000002</c:v>
                </c:pt>
                <c:pt idx="54">
                  <c:v>0.35847994700000002</c:v>
                </c:pt>
                <c:pt idx="55">
                  <c:v>0.34470584999999998</c:v>
                </c:pt>
                <c:pt idx="56">
                  <c:v>0.53038591099999999</c:v>
                </c:pt>
                <c:pt idx="57">
                  <c:v>0.49606853699999998</c:v>
                </c:pt>
                <c:pt idx="58">
                  <c:v>0.23444311300000001</c:v>
                </c:pt>
                <c:pt idx="59">
                  <c:v>0.33595907699999999</c:v>
                </c:pt>
                <c:pt idx="60">
                  <c:v>0.42424166200000002</c:v>
                </c:pt>
                <c:pt idx="61">
                  <c:v>0.44501653299999999</c:v>
                </c:pt>
                <c:pt idx="62">
                  <c:v>0.336978734</c:v>
                </c:pt>
                <c:pt idx="63">
                  <c:v>0.289630532</c:v>
                </c:pt>
                <c:pt idx="64">
                  <c:v>0.35346061000000001</c:v>
                </c:pt>
                <c:pt idx="65">
                  <c:v>0.29552900799999998</c:v>
                </c:pt>
                <c:pt idx="66">
                  <c:v>0.38853040300000002</c:v>
                </c:pt>
                <c:pt idx="67">
                  <c:v>0.46196889899999999</c:v>
                </c:pt>
                <c:pt idx="68">
                  <c:v>0.31310337799999999</c:v>
                </c:pt>
                <c:pt idx="69">
                  <c:v>0.27941146500000003</c:v>
                </c:pt>
                <c:pt idx="70">
                  <c:v>0.33820670800000002</c:v>
                </c:pt>
                <c:pt idx="71">
                  <c:v>0.26190206399999999</c:v>
                </c:pt>
              </c:numCache>
            </c:numRef>
          </c:val>
          <c:smooth val="0"/>
          <c:extLst>
            <c:ext xmlns:c16="http://schemas.microsoft.com/office/drawing/2014/chart" uri="{C3380CC4-5D6E-409C-BE32-E72D297353CC}">
              <c16:uniqueId val="{00000000-E22B-324E-A77A-3AF2D187C104}"/>
            </c:ext>
          </c:extLst>
        </c:ser>
        <c:ser>
          <c:idx val="1"/>
          <c:order val="1"/>
          <c:spPr>
            <a:ln w="28575" cap="rnd">
              <a:solidFill>
                <a:schemeClr val="accent2"/>
              </a:solidFill>
              <a:round/>
            </a:ln>
            <a:effectLst/>
          </c:spPr>
          <c:marker>
            <c:symbol val="none"/>
          </c:marker>
          <c:val>
            <c:numRef>
              <c:f>'conbias.Persiann'!$J$1:$J$75</c:f>
              <c:numCache>
                <c:formatCode>General</c:formatCode>
                <c:ptCount val="75"/>
                <c:pt idx="0">
                  <c:v>0.21620763800000001</c:v>
                </c:pt>
                <c:pt idx="1">
                  <c:v>0.21626949300000001</c:v>
                </c:pt>
                <c:pt idx="2">
                  <c:v>0.22148789499999999</c:v>
                </c:pt>
                <c:pt idx="3">
                  <c:v>0.23407708099999999</c:v>
                </c:pt>
                <c:pt idx="4">
                  <c:v>0.23444311300000001</c:v>
                </c:pt>
                <c:pt idx="5">
                  <c:v>0.23496761899999999</c:v>
                </c:pt>
                <c:pt idx="6">
                  <c:v>0.24435943399999999</c:v>
                </c:pt>
                <c:pt idx="7">
                  <c:v>0.25287368900000001</c:v>
                </c:pt>
                <c:pt idx="8">
                  <c:v>0.25635704399999998</c:v>
                </c:pt>
                <c:pt idx="9">
                  <c:v>0.25961750700000003</c:v>
                </c:pt>
                <c:pt idx="10">
                  <c:v>0.26060611</c:v>
                </c:pt>
                <c:pt idx="11">
                  <c:v>0.26190206399999999</c:v>
                </c:pt>
                <c:pt idx="12">
                  <c:v>0.26626193500000001</c:v>
                </c:pt>
                <c:pt idx="13">
                  <c:v>0.26661241099999999</c:v>
                </c:pt>
                <c:pt idx="14">
                  <c:v>0.26699477399999999</c:v>
                </c:pt>
                <c:pt idx="15">
                  <c:v>0.27941146500000003</c:v>
                </c:pt>
                <c:pt idx="16">
                  <c:v>0.28547275100000002</c:v>
                </c:pt>
                <c:pt idx="17">
                  <c:v>0.289630532</c:v>
                </c:pt>
                <c:pt idx="18">
                  <c:v>0.29185652699999998</c:v>
                </c:pt>
                <c:pt idx="19">
                  <c:v>0.29338064800000002</c:v>
                </c:pt>
                <c:pt idx="20">
                  <c:v>0.29552900799999998</c:v>
                </c:pt>
                <c:pt idx="21">
                  <c:v>0.30061569799999999</c:v>
                </c:pt>
                <c:pt idx="22">
                  <c:v>0.30173882800000001</c:v>
                </c:pt>
                <c:pt idx="23">
                  <c:v>0.30248314100000001</c:v>
                </c:pt>
                <c:pt idx="24">
                  <c:v>0.304766655</c:v>
                </c:pt>
                <c:pt idx="25">
                  <c:v>0.30548772200000002</c:v>
                </c:pt>
                <c:pt idx="26">
                  <c:v>0.30651757099999999</c:v>
                </c:pt>
                <c:pt idx="27">
                  <c:v>0.31017404799999998</c:v>
                </c:pt>
                <c:pt idx="28">
                  <c:v>0.31310337799999999</c:v>
                </c:pt>
                <c:pt idx="29">
                  <c:v>0.31937092500000003</c:v>
                </c:pt>
                <c:pt idx="30">
                  <c:v>0.32106354799999998</c:v>
                </c:pt>
                <c:pt idx="31">
                  <c:v>0.321934253</c:v>
                </c:pt>
                <c:pt idx="32">
                  <c:v>0.32276216099999999</c:v>
                </c:pt>
                <c:pt idx="33">
                  <c:v>0.323066562</c:v>
                </c:pt>
                <c:pt idx="34">
                  <c:v>0.32725882499999998</c:v>
                </c:pt>
                <c:pt idx="35">
                  <c:v>0.33019310200000002</c:v>
                </c:pt>
                <c:pt idx="36">
                  <c:v>0.331900537</c:v>
                </c:pt>
                <c:pt idx="37">
                  <c:v>0.33477395799999998</c:v>
                </c:pt>
                <c:pt idx="38">
                  <c:v>0.33595907699999999</c:v>
                </c:pt>
                <c:pt idx="39">
                  <c:v>0.33689570400000002</c:v>
                </c:pt>
                <c:pt idx="40">
                  <c:v>0.336978734</c:v>
                </c:pt>
                <c:pt idx="41">
                  <c:v>0.33820670800000002</c:v>
                </c:pt>
                <c:pt idx="42">
                  <c:v>0.33829325399999999</c:v>
                </c:pt>
                <c:pt idx="43">
                  <c:v>0.34082066999999999</c:v>
                </c:pt>
                <c:pt idx="44">
                  <c:v>0.34351780999999998</c:v>
                </c:pt>
                <c:pt idx="45">
                  <c:v>0.34470584999999998</c:v>
                </c:pt>
                <c:pt idx="46">
                  <c:v>0.346035123</c:v>
                </c:pt>
                <c:pt idx="47">
                  <c:v>0.34683269300000003</c:v>
                </c:pt>
                <c:pt idx="48">
                  <c:v>0.35087180099999998</c:v>
                </c:pt>
                <c:pt idx="49">
                  <c:v>0.35346061000000001</c:v>
                </c:pt>
                <c:pt idx="50">
                  <c:v>0.35847994700000002</c:v>
                </c:pt>
                <c:pt idx="51">
                  <c:v>0.36163032099999998</c:v>
                </c:pt>
                <c:pt idx="52">
                  <c:v>0.364955425</c:v>
                </c:pt>
                <c:pt idx="53">
                  <c:v>0.37116178900000002</c:v>
                </c:pt>
                <c:pt idx="54">
                  <c:v>0.37695237999999998</c:v>
                </c:pt>
                <c:pt idx="55">
                  <c:v>0.37797972600000002</c:v>
                </c:pt>
                <c:pt idx="56">
                  <c:v>0.38519093399999998</c:v>
                </c:pt>
                <c:pt idx="57">
                  <c:v>0.38746187100000001</c:v>
                </c:pt>
                <c:pt idx="58">
                  <c:v>0.38853040300000002</c:v>
                </c:pt>
                <c:pt idx="59">
                  <c:v>0.39376634399999999</c:v>
                </c:pt>
                <c:pt idx="60">
                  <c:v>0.396132231</c:v>
                </c:pt>
                <c:pt idx="61">
                  <c:v>0.39950257500000003</c:v>
                </c:pt>
                <c:pt idx="62">
                  <c:v>0.39970213199999999</c:v>
                </c:pt>
                <c:pt idx="63">
                  <c:v>0.41659933300000002</c:v>
                </c:pt>
                <c:pt idx="64">
                  <c:v>0.42424166200000002</c:v>
                </c:pt>
                <c:pt idx="65">
                  <c:v>0.42508047799999998</c:v>
                </c:pt>
                <c:pt idx="66">
                  <c:v>0.44370654199999998</c:v>
                </c:pt>
                <c:pt idx="67">
                  <c:v>0.44501653299999999</c:v>
                </c:pt>
                <c:pt idx="68">
                  <c:v>0.46196889899999999</c:v>
                </c:pt>
                <c:pt idx="69">
                  <c:v>0.462542385</c:v>
                </c:pt>
                <c:pt idx="70">
                  <c:v>0.49606853699999998</c:v>
                </c:pt>
                <c:pt idx="71">
                  <c:v>0.53038591099999999</c:v>
                </c:pt>
              </c:numCache>
            </c:numRef>
          </c:val>
          <c:smooth val="0"/>
          <c:extLst>
            <c:ext xmlns:c16="http://schemas.microsoft.com/office/drawing/2014/chart" uri="{C3380CC4-5D6E-409C-BE32-E72D297353CC}">
              <c16:uniqueId val="{00000001-E22B-324E-A77A-3AF2D187C104}"/>
            </c:ext>
          </c:extLst>
        </c:ser>
        <c:dLbls>
          <c:showLegendKey val="0"/>
          <c:showVal val="0"/>
          <c:showCatName val="0"/>
          <c:showSerName val="0"/>
          <c:showPercent val="0"/>
          <c:showBubbleSize val="0"/>
        </c:dLbls>
        <c:smooth val="0"/>
        <c:axId val="184555808"/>
        <c:axId val="184556200"/>
      </c:lineChart>
      <c:catAx>
        <c:axId val="1845558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56200"/>
        <c:crosses val="autoZero"/>
        <c:auto val="1"/>
        <c:lblAlgn val="ctr"/>
        <c:lblOffset val="100"/>
        <c:noMultiLvlLbl val="0"/>
      </c:catAx>
      <c:valAx>
        <c:axId val="18455620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5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'conbias.TRMM'!$F$1:$F$329</c:f>
              <c:numCache>
                <c:formatCode>General</c:formatCode>
                <c:ptCount val="329"/>
                <c:pt idx="0">
                  <c:v>0.23682411</c:v>
                </c:pt>
                <c:pt idx="1">
                  <c:v>0.17383016600000001</c:v>
                </c:pt>
                <c:pt idx="2">
                  <c:v>0.26474916900000001</c:v>
                </c:pt>
                <c:pt idx="3">
                  <c:v>0.29245051700000002</c:v>
                </c:pt>
                <c:pt idx="4">
                  <c:v>0.67439764700000004</c:v>
                </c:pt>
                <c:pt idx="5">
                  <c:v>0.38497334700000002</c:v>
                </c:pt>
                <c:pt idx="6">
                  <c:v>0.453914702</c:v>
                </c:pt>
                <c:pt idx="7">
                  <c:v>0.42870697400000002</c:v>
                </c:pt>
                <c:pt idx="8">
                  <c:v>0.99703437100000003</c:v>
                </c:pt>
                <c:pt idx="9">
                  <c:v>0.55994236500000005</c:v>
                </c:pt>
                <c:pt idx="10">
                  <c:v>0.266641974</c:v>
                </c:pt>
                <c:pt idx="11">
                  <c:v>0.489412189</c:v>
                </c:pt>
                <c:pt idx="12">
                  <c:v>0.51581507900000001</c:v>
                </c:pt>
                <c:pt idx="13">
                  <c:v>0.29913714499999999</c:v>
                </c:pt>
                <c:pt idx="14">
                  <c:v>0.30679968000000002</c:v>
                </c:pt>
                <c:pt idx="15">
                  <c:v>0.457954466</c:v>
                </c:pt>
                <c:pt idx="16">
                  <c:v>0.67698770799999997</c:v>
                </c:pt>
                <c:pt idx="17">
                  <c:v>0.34738391600000001</c:v>
                </c:pt>
                <c:pt idx="18">
                  <c:v>0.31346252600000002</c:v>
                </c:pt>
                <c:pt idx="19">
                  <c:v>0.28531593100000002</c:v>
                </c:pt>
                <c:pt idx="20">
                  <c:v>0.49290004399999998</c:v>
                </c:pt>
                <c:pt idx="21">
                  <c:v>1.08445013</c:v>
                </c:pt>
                <c:pt idx="22">
                  <c:v>0.66638922700000003</c:v>
                </c:pt>
                <c:pt idx="23" formatCode="0.00E+00">
                  <c:v>6.1348702800000002E-2</c:v>
                </c:pt>
                <c:pt idx="24">
                  <c:v>0.20085376499999999</c:v>
                </c:pt>
                <c:pt idx="25">
                  <c:v>0.19611626900000001</c:v>
                </c:pt>
                <c:pt idx="26">
                  <c:v>0.22612352699999999</c:v>
                </c:pt>
                <c:pt idx="27">
                  <c:v>0.50072395800000002</c:v>
                </c:pt>
                <c:pt idx="28">
                  <c:v>0.36890065700000002</c:v>
                </c:pt>
                <c:pt idx="29">
                  <c:v>0.24921225</c:v>
                </c:pt>
                <c:pt idx="30">
                  <c:v>0.28714418400000002</c:v>
                </c:pt>
                <c:pt idx="31">
                  <c:v>0.45984679499999997</c:v>
                </c:pt>
                <c:pt idx="32">
                  <c:v>0.40593147299999999</c:v>
                </c:pt>
                <c:pt idx="33">
                  <c:v>0.23251606499999999</c:v>
                </c:pt>
                <c:pt idx="34">
                  <c:v>0.40795365</c:v>
                </c:pt>
                <c:pt idx="35">
                  <c:v>0.54833060499999997</c:v>
                </c:pt>
                <c:pt idx="36">
                  <c:v>0.52513009300000002</c:v>
                </c:pt>
                <c:pt idx="37">
                  <c:v>0.19181989099999999</c:v>
                </c:pt>
                <c:pt idx="38">
                  <c:v>0.26163899899999998</c:v>
                </c:pt>
                <c:pt idx="39">
                  <c:v>0.37861976000000003</c:v>
                </c:pt>
                <c:pt idx="40" formatCode="0.00E+00">
                  <c:v>9.5723025500000003E-2</c:v>
                </c:pt>
                <c:pt idx="41">
                  <c:v>0.25444117199999999</c:v>
                </c:pt>
                <c:pt idx="42">
                  <c:v>0.45247268699999998</c:v>
                </c:pt>
                <c:pt idx="43">
                  <c:v>0.45287841600000001</c:v>
                </c:pt>
                <c:pt idx="44">
                  <c:v>0.23614876000000001</c:v>
                </c:pt>
                <c:pt idx="45">
                  <c:v>0.65847545900000004</c:v>
                </c:pt>
                <c:pt idx="46">
                  <c:v>0.30944103000000001</c:v>
                </c:pt>
                <c:pt idx="47">
                  <c:v>0.63758379200000004</c:v>
                </c:pt>
                <c:pt idx="48">
                  <c:v>0.489391774</c:v>
                </c:pt>
                <c:pt idx="49">
                  <c:v>0.48131003999999999</c:v>
                </c:pt>
                <c:pt idx="50">
                  <c:v>0.487462491</c:v>
                </c:pt>
                <c:pt idx="51" formatCode="0.00E+00">
                  <c:v>4.7453049599999998E-2</c:v>
                </c:pt>
                <c:pt idx="52">
                  <c:v>0.34114268399999997</c:v>
                </c:pt>
                <c:pt idx="53">
                  <c:v>0.15668016700000001</c:v>
                </c:pt>
                <c:pt idx="54">
                  <c:v>0.48932468899999998</c:v>
                </c:pt>
                <c:pt idx="55">
                  <c:v>0.63162511600000004</c:v>
                </c:pt>
                <c:pt idx="56">
                  <c:v>0.52341276400000003</c:v>
                </c:pt>
                <c:pt idx="57">
                  <c:v>0.42186236399999999</c:v>
                </c:pt>
                <c:pt idx="58">
                  <c:v>0.56025534899999996</c:v>
                </c:pt>
                <c:pt idx="59">
                  <c:v>0.462683171</c:v>
                </c:pt>
                <c:pt idx="60">
                  <c:v>0.410877675</c:v>
                </c:pt>
                <c:pt idx="61">
                  <c:v>0.49298203000000002</c:v>
                </c:pt>
                <c:pt idx="62">
                  <c:v>0.26109945800000001</c:v>
                </c:pt>
                <c:pt idx="63">
                  <c:v>0.26793843499999997</c:v>
                </c:pt>
                <c:pt idx="64">
                  <c:v>0.32132184499999999</c:v>
                </c:pt>
                <c:pt idx="65">
                  <c:v>0.15808512299999999</c:v>
                </c:pt>
                <c:pt idx="66">
                  <c:v>0.164050952</c:v>
                </c:pt>
                <c:pt idx="67">
                  <c:v>0.356475025</c:v>
                </c:pt>
                <c:pt idx="68">
                  <c:v>0.254947484</c:v>
                </c:pt>
                <c:pt idx="69">
                  <c:v>0.42728152899999999</c:v>
                </c:pt>
                <c:pt idx="70">
                  <c:v>0.59813857100000001</c:v>
                </c:pt>
                <c:pt idx="71">
                  <c:v>0.42931908400000002</c:v>
                </c:pt>
                <c:pt idx="72">
                  <c:v>0.50539541200000004</c:v>
                </c:pt>
                <c:pt idx="73">
                  <c:v>0.54971396900000002</c:v>
                </c:pt>
                <c:pt idx="74">
                  <c:v>0.40773353000000001</c:v>
                </c:pt>
                <c:pt idx="75">
                  <c:v>0.23911517900000001</c:v>
                </c:pt>
                <c:pt idx="76">
                  <c:v>0.19792880099999999</c:v>
                </c:pt>
                <c:pt idx="77">
                  <c:v>0.38158294599999998</c:v>
                </c:pt>
                <c:pt idx="78">
                  <c:v>0.32408288099999999</c:v>
                </c:pt>
                <c:pt idx="79">
                  <c:v>0.86141794900000002</c:v>
                </c:pt>
                <c:pt idx="80">
                  <c:v>0.51520097300000001</c:v>
                </c:pt>
                <c:pt idx="81">
                  <c:v>0.60671651400000004</c:v>
                </c:pt>
                <c:pt idx="82">
                  <c:v>0.36161437600000002</c:v>
                </c:pt>
                <c:pt idx="83">
                  <c:v>0.32825657699999999</c:v>
                </c:pt>
                <c:pt idx="84">
                  <c:v>0.266991645</c:v>
                </c:pt>
                <c:pt idx="85">
                  <c:v>0.68810903999999995</c:v>
                </c:pt>
                <c:pt idx="86">
                  <c:v>0.35756650600000001</c:v>
                </c:pt>
                <c:pt idx="87">
                  <c:v>0.33548978000000002</c:v>
                </c:pt>
                <c:pt idx="88">
                  <c:v>0.555342734</c:v>
                </c:pt>
                <c:pt idx="89">
                  <c:v>0.73996782299999997</c:v>
                </c:pt>
                <c:pt idx="90">
                  <c:v>0.448397249</c:v>
                </c:pt>
                <c:pt idx="91" formatCode="0.00E+00">
                  <c:v>8.3781592500000002E-2</c:v>
                </c:pt>
                <c:pt idx="92">
                  <c:v>0.367763489</c:v>
                </c:pt>
                <c:pt idx="93">
                  <c:v>0.39588364999999998</c:v>
                </c:pt>
                <c:pt idx="94">
                  <c:v>0.32061570900000003</c:v>
                </c:pt>
                <c:pt idx="95">
                  <c:v>0.40552541600000003</c:v>
                </c:pt>
                <c:pt idx="96">
                  <c:v>0.55148529999999996</c:v>
                </c:pt>
                <c:pt idx="97">
                  <c:v>0.35122513799999999</c:v>
                </c:pt>
                <c:pt idx="98">
                  <c:v>0.44747287000000002</c:v>
                </c:pt>
                <c:pt idx="99">
                  <c:v>0.27793771</c:v>
                </c:pt>
                <c:pt idx="100">
                  <c:v>0.21700681699999999</c:v>
                </c:pt>
                <c:pt idx="101">
                  <c:v>0.37981170399999997</c:v>
                </c:pt>
                <c:pt idx="102">
                  <c:v>0.34416091399999998</c:v>
                </c:pt>
                <c:pt idx="103">
                  <c:v>0.669536829</c:v>
                </c:pt>
                <c:pt idx="104">
                  <c:v>0.44790258999999999</c:v>
                </c:pt>
                <c:pt idx="105" formatCode="0.00E+00">
                  <c:v>8.7933011399999997E-2</c:v>
                </c:pt>
                <c:pt idx="106">
                  <c:v>0.51243793999999998</c:v>
                </c:pt>
                <c:pt idx="107">
                  <c:v>0.24170285499999999</c:v>
                </c:pt>
                <c:pt idx="108">
                  <c:v>0.47495523099999998</c:v>
                </c:pt>
                <c:pt idx="109">
                  <c:v>0.28688073200000003</c:v>
                </c:pt>
                <c:pt idx="110">
                  <c:v>0.53611469300000003</c:v>
                </c:pt>
                <c:pt idx="111">
                  <c:v>0.340504378</c:v>
                </c:pt>
                <c:pt idx="112">
                  <c:v>0.32327398699999998</c:v>
                </c:pt>
                <c:pt idx="113">
                  <c:v>0.52607542299999999</c:v>
                </c:pt>
                <c:pt idx="114">
                  <c:v>0.37064224499999998</c:v>
                </c:pt>
                <c:pt idx="115">
                  <c:v>0.396395832</c:v>
                </c:pt>
                <c:pt idx="116">
                  <c:v>0.52839297100000004</c:v>
                </c:pt>
                <c:pt idx="117">
                  <c:v>0.553950787</c:v>
                </c:pt>
                <c:pt idx="118">
                  <c:v>0.482986629</c:v>
                </c:pt>
                <c:pt idx="119">
                  <c:v>0.195251808</c:v>
                </c:pt>
                <c:pt idx="120">
                  <c:v>0.44382447000000003</c:v>
                </c:pt>
                <c:pt idx="121">
                  <c:v>0.40283128600000001</c:v>
                </c:pt>
                <c:pt idx="122">
                  <c:v>0.31866958699999998</c:v>
                </c:pt>
                <c:pt idx="123">
                  <c:v>0.23849646699999999</c:v>
                </c:pt>
                <c:pt idx="124">
                  <c:v>0.56812632100000005</c:v>
                </c:pt>
                <c:pt idx="125">
                  <c:v>0.50795698199999995</c:v>
                </c:pt>
                <c:pt idx="126">
                  <c:v>0.25477567299999998</c:v>
                </c:pt>
                <c:pt idx="127">
                  <c:v>0.35982629700000002</c:v>
                </c:pt>
                <c:pt idx="128">
                  <c:v>0.48645019499999997</c:v>
                </c:pt>
                <c:pt idx="129">
                  <c:v>0.57233768699999998</c:v>
                </c:pt>
                <c:pt idx="130" formatCode="0.00E+00">
                  <c:v>8.3229266100000004E-2</c:v>
                </c:pt>
                <c:pt idx="131">
                  <c:v>0.28925225100000002</c:v>
                </c:pt>
                <c:pt idx="132">
                  <c:v>0.40895068600000001</c:v>
                </c:pt>
                <c:pt idx="133">
                  <c:v>0.28843504199999997</c:v>
                </c:pt>
                <c:pt idx="134">
                  <c:v>0.244108766</c:v>
                </c:pt>
                <c:pt idx="135">
                  <c:v>0.35098239799999997</c:v>
                </c:pt>
                <c:pt idx="136">
                  <c:v>0.58179712299999997</c:v>
                </c:pt>
                <c:pt idx="137">
                  <c:v>0.62165314000000005</c:v>
                </c:pt>
                <c:pt idx="138" formatCode="0.00E+00">
                  <c:v>2.7733646300000001E-2</c:v>
                </c:pt>
                <c:pt idx="139">
                  <c:v>0.34731426799999998</c:v>
                </c:pt>
                <c:pt idx="140">
                  <c:v>0.45321464500000003</c:v>
                </c:pt>
                <c:pt idx="141">
                  <c:v>0.28648626799999999</c:v>
                </c:pt>
                <c:pt idx="142">
                  <c:v>0.51666885600000001</c:v>
                </c:pt>
                <c:pt idx="143">
                  <c:v>0.12955734099999999</c:v>
                </c:pt>
                <c:pt idx="144">
                  <c:v>0.36937087800000001</c:v>
                </c:pt>
                <c:pt idx="145">
                  <c:v>0.50317835799999999</c:v>
                </c:pt>
                <c:pt idx="146">
                  <c:v>0.34628251199999999</c:v>
                </c:pt>
                <c:pt idx="147">
                  <c:v>0.45240792600000002</c:v>
                </c:pt>
                <c:pt idx="148">
                  <c:v>0.270261586</c:v>
                </c:pt>
                <c:pt idx="149">
                  <c:v>0.40831658199999998</c:v>
                </c:pt>
                <c:pt idx="150">
                  <c:v>0.401803672</c:v>
                </c:pt>
                <c:pt idx="151">
                  <c:v>0.51868045299999999</c:v>
                </c:pt>
                <c:pt idx="152">
                  <c:v>0.39191114900000001</c:v>
                </c:pt>
                <c:pt idx="153">
                  <c:v>0.72062051299999996</c:v>
                </c:pt>
                <c:pt idx="154">
                  <c:v>0.163643017</c:v>
                </c:pt>
                <c:pt idx="155">
                  <c:v>0.371862888</c:v>
                </c:pt>
                <c:pt idx="156">
                  <c:v>0.21553477600000001</c:v>
                </c:pt>
                <c:pt idx="157">
                  <c:v>0.58482170099999997</c:v>
                </c:pt>
                <c:pt idx="158">
                  <c:v>0.351526171</c:v>
                </c:pt>
                <c:pt idx="159">
                  <c:v>0.345370919</c:v>
                </c:pt>
                <c:pt idx="160">
                  <c:v>0.50729727700000005</c:v>
                </c:pt>
                <c:pt idx="161">
                  <c:v>0.328262687</c:v>
                </c:pt>
                <c:pt idx="162">
                  <c:v>0.425676793</c:v>
                </c:pt>
                <c:pt idx="163">
                  <c:v>0.45462870599999999</c:v>
                </c:pt>
                <c:pt idx="164">
                  <c:v>0.38361647700000001</c:v>
                </c:pt>
                <c:pt idx="165">
                  <c:v>0.52027809599999997</c:v>
                </c:pt>
                <c:pt idx="166">
                  <c:v>0.34122800800000003</c:v>
                </c:pt>
                <c:pt idx="167">
                  <c:v>0.62373739500000003</c:v>
                </c:pt>
                <c:pt idx="168">
                  <c:v>0.37497043600000002</c:v>
                </c:pt>
                <c:pt idx="169">
                  <c:v>0.39103591399999998</c:v>
                </c:pt>
                <c:pt idx="170">
                  <c:v>0.382761925</c:v>
                </c:pt>
                <c:pt idx="171">
                  <c:v>0.28411170800000002</c:v>
                </c:pt>
                <c:pt idx="172">
                  <c:v>0.213396534</c:v>
                </c:pt>
                <c:pt idx="173">
                  <c:v>0.56120920200000002</c:v>
                </c:pt>
                <c:pt idx="174">
                  <c:v>0.32245200899999998</c:v>
                </c:pt>
                <c:pt idx="175">
                  <c:v>0.350242257</c:v>
                </c:pt>
                <c:pt idx="176">
                  <c:v>0.53503441799999996</c:v>
                </c:pt>
                <c:pt idx="177">
                  <c:v>0.27736607200000002</c:v>
                </c:pt>
                <c:pt idx="178">
                  <c:v>0.110005327</c:v>
                </c:pt>
                <c:pt idx="179">
                  <c:v>0.31972572199999999</c:v>
                </c:pt>
                <c:pt idx="180">
                  <c:v>0.33919546</c:v>
                </c:pt>
                <c:pt idx="181">
                  <c:v>0.625988722</c:v>
                </c:pt>
                <c:pt idx="182">
                  <c:v>0.36225485800000001</c:v>
                </c:pt>
                <c:pt idx="183">
                  <c:v>0.447182089</c:v>
                </c:pt>
                <c:pt idx="184">
                  <c:v>0.29578709600000003</c:v>
                </c:pt>
                <c:pt idx="185">
                  <c:v>0.37386530600000001</c:v>
                </c:pt>
                <c:pt idx="186">
                  <c:v>0.306680173</c:v>
                </c:pt>
                <c:pt idx="187">
                  <c:v>0.43075317099999999</c:v>
                </c:pt>
                <c:pt idx="188">
                  <c:v>0.16127461200000001</c:v>
                </c:pt>
                <c:pt idx="189">
                  <c:v>0.34645020999999998</c:v>
                </c:pt>
                <c:pt idx="190">
                  <c:v>0.42869207300000001</c:v>
                </c:pt>
                <c:pt idx="191">
                  <c:v>0.414401829</c:v>
                </c:pt>
                <c:pt idx="192">
                  <c:v>0.48742768199999997</c:v>
                </c:pt>
                <c:pt idx="193">
                  <c:v>0.16525778199999999</c:v>
                </c:pt>
                <c:pt idx="194">
                  <c:v>0.53304654399999996</c:v>
                </c:pt>
                <c:pt idx="195">
                  <c:v>0.301500887</c:v>
                </c:pt>
                <c:pt idx="196">
                  <c:v>0.44290497899999998</c:v>
                </c:pt>
                <c:pt idx="197">
                  <c:v>0.73113155399999996</c:v>
                </c:pt>
                <c:pt idx="198">
                  <c:v>0.450746745</c:v>
                </c:pt>
                <c:pt idx="199">
                  <c:v>0.33353021700000002</c:v>
                </c:pt>
                <c:pt idx="200">
                  <c:v>0.218481645</c:v>
                </c:pt>
                <c:pt idx="201">
                  <c:v>0.34782418599999998</c:v>
                </c:pt>
                <c:pt idx="202">
                  <c:v>0.47905051700000001</c:v>
                </c:pt>
                <c:pt idx="203">
                  <c:v>0.62530440099999995</c:v>
                </c:pt>
                <c:pt idx="204">
                  <c:v>0.448371083</c:v>
                </c:pt>
                <c:pt idx="205">
                  <c:v>0.49721410900000002</c:v>
                </c:pt>
                <c:pt idx="206">
                  <c:v>0.566011131</c:v>
                </c:pt>
                <c:pt idx="207">
                  <c:v>0.371957123</c:v>
                </c:pt>
                <c:pt idx="208">
                  <c:v>0.26566124000000002</c:v>
                </c:pt>
                <c:pt idx="209">
                  <c:v>0.25066545600000001</c:v>
                </c:pt>
                <c:pt idx="210">
                  <c:v>0.20513378099999999</c:v>
                </c:pt>
                <c:pt idx="211">
                  <c:v>0.42292907800000001</c:v>
                </c:pt>
                <c:pt idx="212">
                  <c:v>0.48826277299999998</c:v>
                </c:pt>
                <c:pt idx="213">
                  <c:v>0.31081268200000001</c:v>
                </c:pt>
                <c:pt idx="214">
                  <c:v>0.46042293299999998</c:v>
                </c:pt>
                <c:pt idx="215">
                  <c:v>0.27240330000000001</c:v>
                </c:pt>
                <c:pt idx="216">
                  <c:v>0.39125180199999998</c:v>
                </c:pt>
                <c:pt idx="217">
                  <c:v>0.81021636699999999</c:v>
                </c:pt>
                <c:pt idx="218">
                  <c:v>0.71197122300000004</c:v>
                </c:pt>
                <c:pt idx="219">
                  <c:v>0.348040819</c:v>
                </c:pt>
                <c:pt idx="220">
                  <c:v>0.37880286600000002</c:v>
                </c:pt>
                <c:pt idx="221">
                  <c:v>0.85473513599999995</c:v>
                </c:pt>
                <c:pt idx="222" formatCode="0.00E+00">
                  <c:v>8.1160627299999996E-2</c:v>
                </c:pt>
                <c:pt idx="223">
                  <c:v>0.45810162999999998</c:v>
                </c:pt>
                <c:pt idx="224">
                  <c:v>0.328791946</c:v>
                </c:pt>
                <c:pt idx="225">
                  <c:v>0.29472610399999999</c:v>
                </c:pt>
                <c:pt idx="226">
                  <c:v>0.264990538</c:v>
                </c:pt>
                <c:pt idx="227" formatCode="0.00E+00">
                  <c:v>9.5026586199999999E-3</c:v>
                </c:pt>
                <c:pt idx="228">
                  <c:v>0.30445575699999999</c:v>
                </c:pt>
                <c:pt idx="229">
                  <c:v>0.32538202399999999</c:v>
                </c:pt>
                <c:pt idx="230">
                  <c:v>0.23193456200000001</c:v>
                </c:pt>
                <c:pt idx="231">
                  <c:v>0.31799355099999999</c:v>
                </c:pt>
                <c:pt idx="232">
                  <c:v>0.22492836399999999</c:v>
                </c:pt>
                <c:pt idx="233">
                  <c:v>0.16399407399999999</c:v>
                </c:pt>
                <c:pt idx="234">
                  <c:v>0.33082872600000002</c:v>
                </c:pt>
                <c:pt idx="235">
                  <c:v>0.28930705800000001</c:v>
                </c:pt>
                <c:pt idx="236">
                  <c:v>0.17962804399999999</c:v>
                </c:pt>
                <c:pt idx="237">
                  <c:v>0.22253999099999999</c:v>
                </c:pt>
                <c:pt idx="238">
                  <c:v>0.52910530600000005</c:v>
                </c:pt>
                <c:pt idx="239">
                  <c:v>0.53763216700000005</c:v>
                </c:pt>
                <c:pt idx="240">
                  <c:v>0.39988580299999998</c:v>
                </c:pt>
                <c:pt idx="241">
                  <c:v>0.23644009199999999</c:v>
                </c:pt>
                <c:pt idx="242">
                  <c:v>0.33596530600000002</c:v>
                </c:pt>
                <c:pt idx="243">
                  <c:v>0.28187984199999999</c:v>
                </c:pt>
                <c:pt idx="244">
                  <c:v>0.40371188499999999</c:v>
                </c:pt>
                <c:pt idx="245">
                  <c:v>0.43219158099999999</c:v>
                </c:pt>
                <c:pt idx="246">
                  <c:v>0.28576198200000003</c:v>
                </c:pt>
                <c:pt idx="247">
                  <c:v>0.298092574</c:v>
                </c:pt>
                <c:pt idx="248">
                  <c:v>0.60536158100000004</c:v>
                </c:pt>
                <c:pt idx="249">
                  <c:v>0.34876909900000003</c:v>
                </c:pt>
                <c:pt idx="250">
                  <c:v>0.263933152</c:v>
                </c:pt>
                <c:pt idx="251">
                  <c:v>0.279841334</c:v>
                </c:pt>
                <c:pt idx="252">
                  <c:v>0.41869565800000003</c:v>
                </c:pt>
                <c:pt idx="253">
                  <c:v>0.55880474999999996</c:v>
                </c:pt>
                <c:pt idx="254">
                  <c:v>0.37852627</c:v>
                </c:pt>
                <c:pt idx="255">
                  <c:v>0.61768418599999997</c:v>
                </c:pt>
                <c:pt idx="256">
                  <c:v>0.40984034499999999</c:v>
                </c:pt>
                <c:pt idx="257">
                  <c:v>0.15851342700000001</c:v>
                </c:pt>
                <c:pt idx="258">
                  <c:v>0.468638271</c:v>
                </c:pt>
                <c:pt idx="259">
                  <c:v>0.30766189100000002</c:v>
                </c:pt>
                <c:pt idx="260">
                  <c:v>0.16379639500000001</c:v>
                </c:pt>
                <c:pt idx="261">
                  <c:v>0.38754156200000001</c:v>
                </c:pt>
                <c:pt idx="262">
                  <c:v>0.56278979799999995</c:v>
                </c:pt>
                <c:pt idx="263">
                  <c:v>0.98809301900000002</c:v>
                </c:pt>
                <c:pt idx="264">
                  <c:v>0.180832565</c:v>
                </c:pt>
                <c:pt idx="265">
                  <c:v>0.21309265499999999</c:v>
                </c:pt>
                <c:pt idx="266">
                  <c:v>0.60198175899999995</c:v>
                </c:pt>
                <c:pt idx="267">
                  <c:v>0.35473206600000001</c:v>
                </c:pt>
                <c:pt idx="268">
                  <c:v>0.38827845500000002</c:v>
                </c:pt>
                <c:pt idx="269">
                  <c:v>0.32184484600000002</c:v>
                </c:pt>
                <c:pt idx="270">
                  <c:v>0.58196592300000005</c:v>
                </c:pt>
                <c:pt idx="271">
                  <c:v>0.78055107599999995</c:v>
                </c:pt>
                <c:pt idx="272">
                  <c:v>0.576894939</c:v>
                </c:pt>
                <c:pt idx="273">
                  <c:v>0.37405055799999998</c:v>
                </c:pt>
                <c:pt idx="274">
                  <c:v>0.43391397599999998</c:v>
                </c:pt>
                <c:pt idx="275">
                  <c:v>0.47526010899999999</c:v>
                </c:pt>
                <c:pt idx="276">
                  <c:v>0.374096453</c:v>
                </c:pt>
                <c:pt idx="277">
                  <c:v>0.33160993500000002</c:v>
                </c:pt>
                <c:pt idx="278">
                  <c:v>0.29116529200000002</c:v>
                </c:pt>
                <c:pt idx="279">
                  <c:v>0.35508945600000003</c:v>
                </c:pt>
                <c:pt idx="280">
                  <c:v>0.46954384399999999</c:v>
                </c:pt>
                <c:pt idx="281">
                  <c:v>0.40820187299999999</c:v>
                </c:pt>
                <c:pt idx="282">
                  <c:v>0.43773150399999999</c:v>
                </c:pt>
                <c:pt idx="283">
                  <c:v>0.25673985500000002</c:v>
                </c:pt>
                <c:pt idx="284">
                  <c:v>0.87891608499999996</c:v>
                </c:pt>
                <c:pt idx="285">
                  <c:v>0.55496203899999996</c:v>
                </c:pt>
                <c:pt idx="286">
                  <c:v>0.61956751300000001</c:v>
                </c:pt>
                <c:pt idx="287">
                  <c:v>0.49286216500000002</c:v>
                </c:pt>
                <c:pt idx="288">
                  <c:v>0.44005185400000002</c:v>
                </c:pt>
                <c:pt idx="289">
                  <c:v>0.45513483900000001</c:v>
                </c:pt>
                <c:pt idx="290">
                  <c:v>0.389631271</c:v>
                </c:pt>
                <c:pt idx="291">
                  <c:v>0.287235409</c:v>
                </c:pt>
                <c:pt idx="292">
                  <c:v>0.522562623</c:v>
                </c:pt>
                <c:pt idx="293">
                  <c:v>0.35176739099999998</c:v>
                </c:pt>
                <c:pt idx="294">
                  <c:v>0.39615154299999999</c:v>
                </c:pt>
                <c:pt idx="295">
                  <c:v>0.30283293100000003</c:v>
                </c:pt>
                <c:pt idx="296">
                  <c:v>0.25860279800000002</c:v>
                </c:pt>
                <c:pt idx="297">
                  <c:v>0.412983298</c:v>
                </c:pt>
                <c:pt idx="298">
                  <c:v>0.51537132299999999</c:v>
                </c:pt>
                <c:pt idx="299" formatCode="0.00E+00">
                  <c:v>1.1362050699999999E-2</c:v>
                </c:pt>
                <c:pt idx="300">
                  <c:v>0.13822923600000001</c:v>
                </c:pt>
                <c:pt idx="301">
                  <c:v>0.315619439</c:v>
                </c:pt>
                <c:pt idx="302">
                  <c:v>0.236569896</c:v>
                </c:pt>
                <c:pt idx="303">
                  <c:v>0.32442259800000001</c:v>
                </c:pt>
                <c:pt idx="304" formatCode="0.00E+00">
                  <c:v>8.6787536700000001E-2</c:v>
                </c:pt>
                <c:pt idx="305" formatCode="0.00E+00">
                  <c:v>2.0247664299999999E-2</c:v>
                </c:pt>
                <c:pt idx="306">
                  <c:v>0.50724244100000004</c:v>
                </c:pt>
                <c:pt idx="307">
                  <c:v>0.41309457999999999</c:v>
                </c:pt>
                <c:pt idx="308">
                  <c:v>0.347296149</c:v>
                </c:pt>
                <c:pt idx="309">
                  <c:v>0.35790875599999999</c:v>
                </c:pt>
                <c:pt idx="310">
                  <c:v>0.426579088</c:v>
                </c:pt>
                <c:pt idx="311">
                  <c:v>0.32475319499999999</c:v>
                </c:pt>
                <c:pt idx="312">
                  <c:v>0.227988511</c:v>
                </c:pt>
                <c:pt idx="313">
                  <c:v>0.19790881900000001</c:v>
                </c:pt>
                <c:pt idx="314">
                  <c:v>0.37270820100000002</c:v>
                </c:pt>
                <c:pt idx="315">
                  <c:v>0.20277379500000001</c:v>
                </c:pt>
                <c:pt idx="316">
                  <c:v>0.28352263599999999</c:v>
                </c:pt>
                <c:pt idx="317">
                  <c:v>0.786321402</c:v>
                </c:pt>
                <c:pt idx="318">
                  <c:v>0.33534523799999999</c:v>
                </c:pt>
                <c:pt idx="319">
                  <c:v>0.20247000500000001</c:v>
                </c:pt>
                <c:pt idx="320">
                  <c:v>0.54155916000000004</c:v>
                </c:pt>
                <c:pt idx="321">
                  <c:v>0.31411474900000003</c:v>
                </c:pt>
                <c:pt idx="322">
                  <c:v>0.21860486300000001</c:v>
                </c:pt>
                <c:pt idx="323">
                  <c:v>0.23921105300000001</c:v>
                </c:pt>
                <c:pt idx="324">
                  <c:v>0.46112024800000001</c:v>
                </c:pt>
                <c:pt idx="325">
                  <c:v>0.30310654599999998</c:v>
                </c:pt>
              </c:numCache>
            </c:numRef>
          </c:val>
          <c:smooth val="0"/>
          <c:extLst>
            <c:ext xmlns:c16="http://schemas.microsoft.com/office/drawing/2014/chart" uri="{C3380CC4-5D6E-409C-BE32-E72D297353CC}">
              <c16:uniqueId val="{00000000-8924-DC4F-B50F-C0CC6B0D72BC}"/>
            </c:ext>
          </c:extLst>
        </c:ser>
        <c:ser>
          <c:idx val="1"/>
          <c:order val="1"/>
          <c:spPr>
            <a:ln w="28575" cap="rnd">
              <a:solidFill>
                <a:schemeClr val="accent2"/>
              </a:solidFill>
              <a:round/>
            </a:ln>
            <a:effectLst/>
          </c:spPr>
          <c:marker>
            <c:symbol val="none"/>
          </c:marker>
          <c:val>
            <c:numRef>
              <c:f>'conbias.TRMM'!$L$1:$L$329</c:f>
              <c:numCache>
                <c:formatCode>0.00E+00</c:formatCode>
                <c:ptCount val="329"/>
                <c:pt idx="0">
                  <c:v>9.5026586199999999E-3</c:v>
                </c:pt>
                <c:pt idx="1">
                  <c:v>1.1362050699999999E-2</c:v>
                </c:pt>
                <c:pt idx="2">
                  <c:v>2.0247664299999999E-2</c:v>
                </c:pt>
                <c:pt idx="3">
                  <c:v>2.7733646300000001E-2</c:v>
                </c:pt>
                <c:pt idx="4">
                  <c:v>4.7453049599999998E-2</c:v>
                </c:pt>
                <c:pt idx="5">
                  <c:v>6.1348702800000002E-2</c:v>
                </c:pt>
                <c:pt idx="6">
                  <c:v>8.1160627299999996E-2</c:v>
                </c:pt>
                <c:pt idx="7">
                  <c:v>8.3229266100000004E-2</c:v>
                </c:pt>
                <c:pt idx="8">
                  <c:v>8.3781592500000002E-2</c:v>
                </c:pt>
                <c:pt idx="9">
                  <c:v>8.6787536700000001E-2</c:v>
                </c:pt>
                <c:pt idx="10">
                  <c:v>8.7933011399999997E-2</c:v>
                </c:pt>
                <c:pt idx="11">
                  <c:v>9.5723025500000003E-2</c:v>
                </c:pt>
                <c:pt idx="12" formatCode="General">
                  <c:v>0.110005327</c:v>
                </c:pt>
                <c:pt idx="13" formatCode="General">
                  <c:v>0.12955734099999999</c:v>
                </c:pt>
                <c:pt idx="14" formatCode="General">
                  <c:v>0.13822923600000001</c:v>
                </c:pt>
                <c:pt idx="15" formatCode="General">
                  <c:v>0.15668016700000001</c:v>
                </c:pt>
                <c:pt idx="16" formatCode="General">
                  <c:v>0.15808512299999999</c:v>
                </c:pt>
                <c:pt idx="17" formatCode="General">
                  <c:v>0.15851342700000001</c:v>
                </c:pt>
                <c:pt idx="18" formatCode="General">
                  <c:v>0.16127461200000001</c:v>
                </c:pt>
                <c:pt idx="19" formatCode="General">
                  <c:v>0.163643017</c:v>
                </c:pt>
                <c:pt idx="20" formatCode="General">
                  <c:v>0.16379639500000001</c:v>
                </c:pt>
                <c:pt idx="21" formatCode="General">
                  <c:v>0.16399407399999999</c:v>
                </c:pt>
                <c:pt idx="22" formatCode="General">
                  <c:v>0.164050952</c:v>
                </c:pt>
                <c:pt idx="23" formatCode="General">
                  <c:v>0.16525778199999999</c:v>
                </c:pt>
                <c:pt idx="24" formatCode="General">
                  <c:v>0.17383016600000001</c:v>
                </c:pt>
                <c:pt idx="25" formatCode="General">
                  <c:v>0.17962804399999999</c:v>
                </c:pt>
                <c:pt idx="26" formatCode="General">
                  <c:v>0.180832565</c:v>
                </c:pt>
                <c:pt idx="27" formatCode="General">
                  <c:v>0.19181989099999999</c:v>
                </c:pt>
                <c:pt idx="28" formatCode="General">
                  <c:v>0.195251808</c:v>
                </c:pt>
                <c:pt idx="29" formatCode="General">
                  <c:v>0.19611626900000001</c:v>
                </c:pt>
                <c:pt idx="30" formatCode="General">
                  <c:v>0.19790881900000001</c:v>
                </c:pt>
                <c:pt idx="31" formatCode="General">
                  <c:v>0.19792880099999999</c:v>
                </c:pt>
                <c:pt idx="32" formatCode="General">
                  <c:v>0.20085376499999999</c:v>
                </c:pt>
                <c:pt idx="33" formatCode="General">
                  <c:v>0.20247000500000001</c:v>
                </c:pt>
                <c:pt idx="34" formatCode="General">
                  <c:v>0.20277379500000001</c:v>
                </c:pt>
                <c:pt idx="35" formatCode="General">
                  <c:v>0.20513378099999999</c:v>
                </c:pt>
                <c:pt idx="36" formatCode="General">
                  <c:v>0.21309265499999999</c:v>
                </c:pt>
                <c:pt idx="37" formatCode="General">
                  <c:v>0.213396534</c:v>
                </c:pt>
                <c:pt idx="38" formatCode="General">
                  <c:v>0.21553477600000001</c:v>
                </c:pt>
                <c:pt idx="39" formatCode="General">
                  <c:v>0.21700681699999999</c:v>
                </c:pt>
                <c:pt idx="40" formatCode="General">
                  <c:v>0.218481645</c:v>
                </c:pt>
                <c:pt idx="41" formatCode="General">
                  <c:v>0.21860486300000001</c:v>
                </c:pt>
                <c:pt idx="42" formatCode="General">
                  <c:v>0.22253999099999999</c:v>
                </c:pt>
                <c:pt idx="43" formatCode="General">
                  <c:v>0.22492836399999999</c:v>
                </c:pt>
                <c:pt idx="44" formatCode="General">
                  <c:v>0.22612352699999999</c:v>
                </c:pt>
                <c:pt idx="45" formatCode="General">
                  <c:v>0.227988511</c:v>
                </c:pt>
                <c:pt idx="46" formatCode="General">
                  <c:v>0.23193456200000001</c:v>
                </c:pt>
                <c:pt idx="47" formatCode="General">
                  <c:v>0.23251606499999999</c:v>
                </c:pt>
                <c:pt idx="48" formatCode="General">
                  <c:v>0.23614876000000001</c:v>
                </c:pt>
                <c:pt idx="49" formatCode="General">
                  <c:v>0.23644009199999999</c:v>
                </c:pt>
                <c:pt idx="50" formatCode="General">
                  <c:v>0.236569896</c:v>
                </c:pt>
                <c:pt idx="51" formatCode="General">
                  <c:v>0.23682411</c:v>
                </c:pt>
                <c:pt idx="52" formatCode="General">
                  <c:v>0.23849646699999999</c:v>
                </c:pt>
                <c:pt idx="53" formatCode="General">
                  <c:v>0.23911517900000001</c:v>
                </c:pt>
                <c:pt idx="54" formatCode="General">
                  <c:v>0.23921105300000001</c:v>
                </c:pt>
                <c:pt idx="55" formatCode="General">
                  <c:v>0.24170285499999999</c:v>
                </c:pt>
                <c:pt idx="56" formatCode="General">
                  <c:v>0.244108766</c:v>
                </c:pt>
                <c:pt idx="57" formatCode="General">
                  <c:v>0.24921225</c:v>
                </c:pt>
                <c:pt idx="58" formatCode="General">
                  <c:v>0.25066545600000001</c:v>
                </c:pt>
                <c:pt idx="59" formatCode="General">
                  <c:v>0.25444117199999999</c:v>
                </c:pt>
                <c:pt idx="60" formatCode="General">
                  <c:v>0.25477567299999998</c:v>
                </c:pt>
                <c:pt idx="61" formatCode="General">
                  <c:v>0.254947484</c:v>
                </c:pt>
                <c:pt idx="62" formatCode="General">
                  <c:v>0.25673985500000002</c:v>
                </c:pt>
                <c:pt idx="63" formatCode="General">
                  <c:v>0.25860279800000002</c:v>
                </c:pt>
                <c:pt idx="64" formatCode="General">
                  <c:v>0.26109945800000001</c:v>
                </c:pt>
                <c:pt idx="65" formatCode="General">
                  <c:v>0.26163899899999998</c:v>
                </c:pt>
                <c:pt idx="66" formatCode="General">
                  <c:v>0.263933152</c:v>
                </c:pt>
                <c:pt idx="67" formatCode="General">
                  <c:v>0.26474916900000001</c:v>
                </c:pt>
                <c:pt idx="68" formatCode="General">
                  <c:v>0.264990538</c:v>
                </c:pt>
                <c:pt idx="69" formatCode="General">
                  <c:v>0.26566124000000002</c:v>
                </c:pt>
                <c:pt idx="70" formatCode="General">
                  <c:v>0.266641974</c:v>
                </c:pt>
                <c:pt idx="71" formatCode="General">
                  <c:v>0.266991645</c:v>
                </c:pt>
                <c:pt idx="72" formatCode="General">
                  <c:v>0.26793843499999997</c:v>
                </c:pt>
                <c:pt idx="73" formatCode="General">
                  <c:v>0.270261586</c:v>
                </c:pt>
                <c:pt idx="74" formatCode="General">
                  <c:v>0.27240330000000001</c:v>
                </c:pt>
                <c:pt idx="75" formatCode="General">
                  <c:v>0.27736607200000002</c:v>
                </c:pt>
                <c:pt idx="76" formatCode="General">
                  <c:v>0.27793771</c:v>
                </c:pt>
                <c:pt idx="77" formatCode="General">
                  <c:v>0.279841334</c:v>
                </c:pt>
                <c:pt idx="78" formatCode="General">
                  <c:v>0.28187984199999999</c:v>
                </c:pt>
                <c:pt idx="79" formatCode="General">
                  <c:v>0.28352263599999999</c:v>
                </c:pt>
                <c:pt idx="80" formatCode="General">
                  <c:v>0.28411170800000002</c:v>
                </c:pt>
                <c:pt idx="81" formatCode="General">
                  <c:v>0.28531593100000002</c:v>
                </c:pt>
                <c:pt idx="82" formatCode="General">
                  <c:v>0.28576198200000003</c:v>
                </c:pt>
                <c:pt idx="83" formatCode="General">
                  <c:v>0.28648626799999999</c:v>
                </c:pt>
                <c:pt idx="84" formatCode="General">
                  <c:v>0.28688073200000003</c:v>
                </c:pt>
                <c:pt idx="85" formatCode="General">
                  <c:v>0.28714418400000002</c:v>
                </c:pt>
                <c:pt idx="86" formatCode="General">
                  <c:v>0.287235409</c:v>
                </c:pt>
                <c:pt idx="87" formatCode="General">
                  <c:v>0.28843504199999997</c:v>
                </c:pt>
                <c:pt idx="88" formatCode="General">
                  <c:v>0.28925225100000002</c:v>
                </c:pt>
                <c:pt idx="89" formatCode="General">
                  <c:v>0.28930705800000001</c:v>
                </c:pt>
                <c:pt idx="90" formatCode="General">
                  <c:v>0.29116529200000002</c:v>
                </c:pt>
                <c:pt idx="91" formatCode="General">
                  <c:v>0.29245051700000002</c:v>
                </c:pt>
                <c:pt idx="92" formatCode="General">
                  <c:v>0.29472610399999999</c:v>
                </c:pt>
                <c:pt idx="93" formatCode="General">
                  <c:v>0.29578709600000003</c:v>
                </c:pt>
                <c:pt idx="94" formatCode="General">
                  <c:v>0.298092574</c:v>
                </c:pt>
                <c:pt idx="95" formatCode="General">
                  <c:v>0.29913714499999999</c:v>
                </c:pt>
                <c:pt idx="96" formatCode="General">
                  <c:v>0.301500887</c:v>
                </c:pt>
                <c:pt idx="97" formatCode="General">
                  <c:v>0.30283293100000003</c:v>
                </c:pt>
                <c:pt idx="98" formatCode="General">
                  <c:v>0.30310654599999998</c:v>
                </c:pt>
                <c:pt idx="99" formatCode="General">
                  <c:v>0.30445575699999999</c:v>
                </c:pt>
                <c:pt idx="100" formatCode="General">
                  <c:v>0.306680173</c:v>
                </c:pt>
                <c:pt idx="101" formatCode="General">
                  <c:v>0.30679968000000002</c:v>
                </c:pt>
                <c:pt idx="102" formatCode="General">
                  <c:v>0.30766189100000002</c:v>
                </c:pt>
                <c:pt idx="103" formatCode="General">
                  <c:v>0.30944103000000001</c:v>
                </c:pt>
                <c:pt idx="104" formatCode="General">
                  <c:v>0.31081268200000001</c:v>
                </c:pt>
                <c:pt idx="105" formatCode="General">
                  <c:v>0.31346252600000002</c:v>
                </c:pt>
                <c:pt idx="106" formatCode="General">
                  <c:v>0.31411474900000003</c:v>
                </c:pt>
                <c:pt idx="107" formatCode="General">
                  <c:v>0.315619439</c:v>
                </c:pt>
                <c:pt idx="108" formatCode="General">
                  <c:v>0.31799355099999999</c:v>
                </c:pt>
                <c:pt idx="109" formatCode="General">
                  <c:v>0.31866958699999998</c:v>
                </c:pt>
                <c:pt idx="110" formatCode="General">
                  <c:v>0.31972572199999999</c:v>
                </c:pt>
                <c:pt idx="111" formatCode="General">
                  <c:v>0.32061570900000003</c:v>
                </c:pt>
                <c:pt idx="112" formatCode="General">
                  <c:v>0.32132184499999999</c:v>
                </c:pt>
                <c:pt idx="113" formatCode="General">
                  <c:v>0.32184484600000002</c:v>
                </c:pt>
                <c:pt idx="114" formatCode="General">
                  <c:v>0.32245200899999998</c:v>
                </c:pt>
                <c:pt idx="115" formatCode="General">
                  <c:v>0.32327398699999998</c:v>
                </c:pt>
                <c:pt idx="116" formatCode="General">
                  <c:v>0.32408288099999999</c:v>
                </c:pt>
                <c:pt idx="117" formatCode="General">
                  <c:v>0.32442259800000001</c:v>
                </c:pt>
                <c:pt idx="118" formatCode="General">
                  <c:v>0.32475319499999999</c:v>
                </c:pt>
                <c:pt idx="119" formatCode="General">
                  <c:v>0.32538202399999999</c:v>
                </c:pt>
                <c:pt idx="120" formatCode="General">
                  <c:v>0.32825657699999999</c:v>
                </c:pt>
                <c:pt idx="121" formatCode="General">
                  <c:v>0.328262687</c:v>
                </c:pt>
                <c:pt idx="122" formatCode="General">
                  <c:v>0.328791946</c:v>
                </c:pt>
                <c:pt idx="123" formatCode="General">
                  <c:v>0.33082872600000002</c:v>
                </c:pt>
                <c:pt idx="124" formatCode="General">
                  <c:v>0.33160993500000002</c:v>
                </c:pt>
                <c:pt idx="125" formatCode="General">
                  <c:v>0.33353021700000002</c:v>
                </c:pt>
                <c:pt idx="126" formatCode="General">
                  <c:v>0.33534523799999999</c:v>
                </c:pt>
                <c:pt idx="127" formatCode="General">
                  <c:v>0.33548978000000002</c:v>
                </c:pt>
                <c:pt idx="128" formatCode="General">
                  <c:v>0.33596530600000002</c:v>
                </c:pt>
                <c:pt idx="129" formatCode="General">
                  <c:v>0.33919546</c:v>
                </c:pt>
                <c:pt idx="130" formatCode="General">
                  <c:v>0.340504378</c:v>
                </c:pt>
                <c:pt idx="131" formatCode="General">
                  <c:v>0.34114268399999997</c:v>
                </c:pt>
                <c:pt idx="132" formatCode="General">
                  <c:v>0.34122800800000003</c:v>
                </c:pt>
                <c:pt idx="133" formatCode="General">
                  <c:v>0.34416091399999998</c:v>
                </c:pt>
                <c:pt idx="134" formatCode="General">
                  <c:v>0.345370919</c:v>
                </c:pt>
                <c:pt idx="135" formatCode="General">
                  <c:v>0.34628251199999999</c:v>
                </c:pt>
                <c:pt idx="136" formatCode="General">
                  <c:v>0.34645020999999998</c:v>
                </c:pt>
                <c:pt idx="137" formatCode="General">
                  <c:v>0.347296149</c:v>
                </c:pt>
                <c:pt idx="138" formatCode="General">
                  <c:v>0.34731426799999998</c:v>
                </c:pt>
                <c:pt idx="139" formatCode="General">
                  <c:v>0.34738391600000001</c:v>
                </c:pt>
                <c:pt idx="140" formatCode="General">
                  <c:v>0.34782418599999998</c:v>
                </c:pt>
                <c:pt idx="141" formatCode="General">
                  <c:v>0.348040819</c:v>
                </c:pt>
                <c:pt idx="142" formatCode="General">
                  <c:v>0.34876909900000003</c:v>
                </c:pt>
                <c:pt idx="143" formatCode="General">
                  <c:v>0.350242257</c:v>
                </c:pt>
                <c:pt idx="144" formatCode="General">
                  <c:v>0.35098239799999997</c:v>
                </c:pt>
                <c:pt idx="145" formatCode="General">
                  <c:v>0.35122513799999999</c:v>
                </c:pt>
                <c:pt idx="146" formatCode="General">
                  <c:v>0.351526171</c:v>
                </c:pt>
                <c:pt idx="147" formatCode="General">
                  <c:v>0.35176739099999998</c:v>
                </c:pt>
                <c:pt idx="148" formatCode="General">
                  <c:v>0.35473206600000001</c:v>
                </c:pt>
                <c:pt idx="149" formatCode="General">
                  <c:v>0.35508945600000003</c:v>
                </c:pt>
                <c:pt idx="150" formatCode="General">
                  <c:v>0.356475025</c:v>
                </c:pt>
                <c:pt idx="151" formatCode="General">
                  <c:v>0.35756650600000001</c:v>
                </c:pt>
                <c:pt idx="152" formatCode="General">
                  <c:v>0.35790875599999999</c:v>
                </c:pt>
                <c:pt idx="153" formatCode="General">
                  <c:v>0.35982629700000002</c:v>
                </c:pt>
                <c:pt idx="154" formatCode="General">
                  <c:v>0.36161437600000002</c:v>
                </c:pt>
                <c:pt idx="155" formatCode="General">
                  <c:v>0.36225485800000001</c:v>
                </c:pt>
                <c:pt idx="156" formatCode="General">
                  <c:v>0.367763489</c:v>
                </c:pt>
                <c:pt idx="157" formatCode="General">
                  <c:v>0.36890065700000002</c:v>
                </c:pt>
                <c:pt idx="158" formatCode="General">
                  <c:v>0.36937087800000001</c:v>
                </c:pt>
                <c:pt idx="159" formatCode="General">
                  <c:v>0.37064224499999998</c:v>
                </c:pt>
                <c:pt idx="160" formatCode="General">
                  <c:v>0.371862888</c:v>
                </c:pt>
                <c:pt idx="161" formatCode="General">
                  <c:v>0.371957123</c:v>
                </c:pt>
                <c:pt idx="162" formatCode="General">
                  <c:v>0.37270820100000002</c:v>
                </c:pt>
                <c:pt idx="163" formatCode="General">
                  <c:v>0.37386530600000001</c:v>
                </c:pt>
                <c:pt idx="164" formatCode="General">
                  <c:v>0.37405055799999998</c:v>
                </c:pt>
                <c:pt idx="165" formatCode="General">
                  <c:v>0.374096453</c:v>
                </c:pt>
                <c:pt idx="166" formatCode="General">
                  <c:v>0.37497043600000002</c:v>
                </c:pt>
                <c:pt idx="167" formatCode="General">
                  <c:v>0.37852627</c:v>
                </c:pt>
                <c:pt idx="168" formatCode="General">
                  <c:v>0.37861976000000003</c:v>
                </c:pt>
                <c:pt idx="169" formatCode="General">
                  <c:v>0.37880286600000002</c:v>
                </c:pt>
                <c:pt idx="170" formatCode="General">
                  <c:v>0.37981170399999997</c:v>
                </c:pt>
                <c:pt idx="171" formatCode="General">
                  <c:v>0.38158294599999998</c:v>
                </c:pt>
                <c:pt idx="172" formatCode="General">
                  <c:v>0.382761925</c:v>
                </c:pt>
                <c:pt idx="173" formatCode="General">
                  <c:v>0.38361647700000001</c:v>
                </c:pt>
                <c:pt idx="174" formatCode="General">
                  <c:v>0.38497334700000002</c:v>
                </c:pt>
                <c:pt idx="175" formatCode="General">
                  <c:v>0.38754156200000001</c:v>
                </c:pt>
                <c:pt idx="176" formatCode="General">
                  <c:v>0.38827845500000002</c:v>
                </c:pt>
                <c:pt idx="177" formatCode="General">
                  <c:v>0.389631271</c:v>
                </c:pt>
                <c:pt idx="178" formatCode="General">
                  <c:v>0.39103591399999998</c:v>
                </c:pt>
                <c:pt idx="179" formatCode="General">
                  <c:v>0.39125180199999998</c:v>
                </c:pt>
                <c:pt idx="180" formatCode="General">
                  <c:v>0.39191114900000001</c:v>
                </c:pt>
                <c:pt idx="181" formatCode="General">
                  <c:v>0.39588364999999998</c:v>
                </c:pt>
                <c:pt idx="182" formatCode="General">
                  <c:v>0.39615154299999999</c:v>
                </c:pt>
                <c:pt idx="183" formatCode="General">
                  <c:v>0.396395832</c:v>
                </c:pt>
                <c:pt idx="184" formatCode="General">
                  <c:v>0.39988580299999998</c:v>
                </c:pt>
                <c:pt idx="185" formatCode="General">
                  <c:v>0.401803672</c:v>
                </c:pt>
                <c:pt idx="186" formatCode="General">
                  <c:v>0.40283128600000001</c:v>
                </c:pt>
                <c:pt idx="187" formatCode="General">
                  <c:v>0.40371188499999999</c:v>
                </c:pt>
                <c:pt idx="188" formatCode="General">
                  <c:v>0.40552541600000003</c:v>
                </c:pt>
                <c:pt idx="189" formatCode="General">
                  <c:v>0.40593147299999999</c:v>
                </c:pt>
                <c:pt idx="190" formatCode="General">
                  <c:v>0.40773353000000001</c:v>
                </c:pt>
                <c:pt idx="191" formatCode="General">
                  <c:v>0.40795365</c:v>
                </c:pt>
                <c:pt idx="192" formatCode="General">
                  <c:v>0.40820187299999999</c:v>
                </c:pt>
                <c:pt idx="193" formatCode="General">
                  <c:v>0.40831658199999998</c:v>
                </c:pt>
                <c:pt idx="194" formatCode="General">
                  <c:v>0.40895068600000001</c:v>
                </c:pt>
                <c:pt idx="195" formatCode="General">
                  <c:v>0.40984034499999999</c:v>
                </c:pt>
                <c:pt idx="196" formatCode="General">
                  <c:v>0.410877675</c:v>
                </c:pt>
                <c:pt idx="197" formatCode="General">
                  <c:v>0.412983298</c:v>
                </c:pt>
                <c:pt idx="198" formatCode="General">
                  <c:v>0.41309457999999999</c:v>
                </c:pt>
                <c:pt idx="199" formatCode="General">
                  <c:v>0.414401829</c:v>
                </c:pt>
                <c:pt idx="200" formatCode="General">
                  <c:v>0.41869565800000003</c:v>
                </c:pt>
                <c:pt idx="201" formatCode="General">
                  <c:v>0.42186236399999999</c:v>
                </c:pt>
                <c:pt idx="202" formatCode="General">
                  <c:v>0.42292907800000001</c:v>
                </c:pt>
                <c:pt idx="203" formatCode="General">
                  <c:v>0.425676793</c:v>
                </c:pt>
                <c:pt idx="204" formatCode="General">
                  <c:v>0.426579088</c:v>
                </c:pt>
                <c:pt idx="205" formatCode="General">
                  <c:v>0.42728152899999999</c:v>
                </c:pt>
                <c:pt idx="206" formatCode="General">
                  <c:v>0.42869207300000001</c:v>
                </c:pt>
                <c:pt idx="207" formatCode="General">
                  <c:v>0.42870697400000002</c:v>
                </c:pt>
                <c:pt idx="208" formatCode="General">
                  <c:v>0.42931908400000002</c:v>
                </c:pt>
                <c:pt idx="209" formatCode="General">
                  <c:v>0.43075317099999999</c:v>
                </c:pt>
                <c:pt idx="210" formatCode="General">
                  <c:v>0.43219158099999999</c:v>
                </c:pt>
                <c:pt idx="211" formatCode="General">
                  <c:v>0.43391397599999998</c:v>
                </c:pt>
                <c:pt idx="212" formatCode="General">
                  <c:v>0.43773150399999999</c:v>
                </c:pt>
                <c:pt idx="213" formatCode="General">
                  <c:v>0.44005185400000002</c:v>
                </c:pt>
                <c:pt idx="214" formatCode="General">
                  <c:v>0.44290497899999998</c:v>
                </c:pt>
                <c:pt idx="215" formatCode="General">
                  <c:v>0.44382447000000003</c:v>
                </c:pt>
                <c:pt idx="216" formatCode="General">
                  <c:v>0.447182089</c:v>
                </c:pt>
                <c:pt idx="217" formatCode="General">
                  <c:v>0.44747287000000002</c:v>
                </c:pt>
                <c:pt idx="218" formatCode="General">
                  <c:v>0.44790258999999999</c:v>
                </c:pt>
                <c:pt idx="219" formatCode="General">
                  <c:v>0.448371083</c:v>
                </c:pt>
                <c:pt idx="220" formatCode="General">
                  <c:v>0.448397249</c:v>
                </c:pt>
                <c:pt idx="221" formatCode="General">
                  <c:v>0.450746745</c:v>
                </c:pt>
                <c:pt idx="222" formatCode="General">
                  <c:v>0.45240792600000002</c:v>
                </c:pt>
                <c:pt idx="223" formatCode="General">
                  <c:v>0.45247268699999998</c:v>
                </c:pt>
                <c:pt idx="224" formatCode="General">
                  <c:v>0.45287841600000001</c:v>
                </c:pt>
                <c:pt idx="225" formatCode="General">
                  <c:v>0.45321464500000003</c:v>
                </c:pt>
                <c:pt idx="226" formatCode="General">
                  <c:v>0.453914702</c:v>
                </c:pt>
                <c:pt idx="227" formatCode="General">
                  <c:v>0.45462870599999999</c:v>
                </c:pt>
                <c:pt idx="228" formatCode="General">
                  <c:v>0.45513483900000001</c:v>
                </c:pt>
                <c:pt idx="229" formatCode="General">
                  <c:v>0.457954466</c:v>
                </c:pt>
                <c:pt idx="230" formatCode="General">
                  <c:v>0.45810162999999998</c:v>
                </c:pt>
                <c:pt idx="231" formatCode="General">
                  <c:v>0.45984679499999997</c:v>
                </c:pt>
                <c:pt idx="232" formatCode="General">
                  <c:v>0.46042293299999998</c:v>
                </c:pt>
                <c:pt idx="233" formatCode="General">
                  <c:v>0.46112024800000001</c:v>
                </c:pt>
                <c:pt idx="234" formatCode="General">
                  <c:v>0.462683171</c:v>
                </c:pt>
                <c:pt idx="235" formatCode="General">
                  <c:v>0.468638271</c:v>
                </c:pt>
                <c:pt idx="236" formatCode="General">
                  <c:v>0.46954384399999999</c:v>
                </c:pt>
                <c:pt idx="237" formatCode="General">
                  <c:v>0.47495523099999998</c:v>
                </c:pt>
                <c:pt idx="238" formatCode="General">
                  <c:v>0.47526010899999999</c:v>
                </c:pt>
                <c:pt idx="239" formatCode="General">
                  <c:v>0.47905051700000001</c:v>
                </c:pt>
                <c:pt idx="240" formatCode="General">
                  <c:v>0.48131003999999999</c:v>
                </c:pt>
                <c:pt idx="241" formatCode="General">
                  <c:v>0.482986629</c:v>
                </c:pt>
                <c:pt idx="242" formatCode="General">
                  <c:v>0.48645019499999997</c:v>
                </c:pt>
                <c:pt idx="243" formatCode="General">
                  <c:v>0.48742768199999997</c:v>
                </c:pt>
                <c:pt idx="244" formatCode="General">
                  <c:v>0.487462491</c:v>
                </c:pt>
                <c:pt idx="245" formatCode="General">
                  <c:v>0.48826277299999998</c:v>
                </c:pt>
                <c:pt idx="246" formatCode="General">
                  <c:v>0.48932468899999998</c:v>
                </c:pt>
                <c:pt idx="247" formatCode="General">
                  <c:v>0.489391774</c:v>
                </c:pt>
                <c:pt idx="248" formatCode="General">
                  <c:v>0.489412189</c:v>
                </c:pt>
                <c:pt idx="249" formatCode="General">
                  <c:v>0.49286216500000002</c:v>
                </c:pt>
                <c:pt idx="250" formatCode="General">
                  <c:v>0.49290004399999998</c:v>
                </c:pt>
                <c:pt idx="251" formatCode="General">
                  <c:v>0.49298203000000002</c:v>
                </c:pt>
                <c:pt idx="252" formatCode="General">
                  <c:v>0.49721410900000002</c:v>
                </c:pt>
                <c:pt idx="253" formatCode="General">
                  <c:v>0.50072395800000002</c:v>
                </c:pt>
                <c:pt idx="254" formatCode="General">
                  <c:v>0.50317835799999999</c:v>
                </c:pt>
                <c:pt idx="255" formatCode="General">
                  <c:v>0.50539541200000004</c:v>
                </c:pt>
                <c:pt idx="256" formatCode="General">
                  <c:v>0.50724244100000004</c:v>
                </c:pt>
                <c:pt idx="257" formatCode="General">
                  <c:v>0.50729727700000005</c:v>
                </c:pt>
                <c:pt idx="258" formatCode="General">
                  <c:v>0.50795698199999995</c:v>
                </c:pt>
                <c:pt idx="259" formatCode="General">
                  <c:v>0.51243793999999998</c:v>
                </c:pt>
                <c:pt idx="260" formatCode="General">
                  <c:v>0.51520097300000001</c:v>
                </c:pt>
                <c:pt idx="261" formatCode="General">
                  <c:v>0.51537132299999999</c:v>
                </c:pt>
                <c:pt idx="262" formatCode="General">
                  <c:v>0.51581507900000001</c:v>
                </c:pt>
                <c:pt idx="263" formatCode="General">
                  <c:v>0.51666885600000001</c:v>
                </c:pt>
                <c:pt idx="264" formatCode="General">
                  <c:v>0.51868045299999999</c:v>
                </c:pt>
                <c:pt idx="265" formatCode="General">
                  <c:v>0.52027809599999997</c:v>
                </c:pt>
                <c:pt idx="266" formatCode="General">
                  <c:v>0.522562623</c:v>
                </c:pt>
                <c:pt idx="267" formatCode="General">
                  <c:v>0.52341276400000003</c:v>
                </c:pt>
                <c:pt idx="268" formatCode="General">
                  <c:v>0.52513009300000002</c:v>
                </c:pt>
                <c:pt idx="269" formatCode="General">
                  <c:v>0.52607542299999999</c:v>
                </c:pt>
                <c:pt idx="270" formatCode="General">
                  <c:v>0.52839297100000004</c:v>
                </c:pt>
                <c:pt idx="271" formatCode="General">
                  <c:v>0.52910530600000005</c:v>
                </c:pt>
                <c:pt idx="272" formatCode="General">
                  <c:v>0.53304654399999996</c:v>
                </c:pt>
                <c:pt idx="273" formatCode="General">
                  <c:v>0.53503441799999996</c:v>
                </c:pt>
                <c:pt idx="274" formatCode="General">
                  <c:v>0.53611469300000003</c:v>
                </c:pt>
                <c:pt idx="275" formatCode="General">
                  <c:v>0.53763216700000005</c:v>
                </c:pt>
                <c:pt idx="276" formatCode="General">
                  <c:v>0.54155916000000004</c:v>
                </c:pt>
                <c:pt idx="277" formatCode="General">
                  <c:v>0.54833060499999997</c:v>
                </c:pt>
                <c:pt idx="278" formatCode="General">
                  <c:v>0.54971396900000002</c:v>
                </c:pt>
                <c:pt idx="279" formatCode="General">
                  <c:v>0.55148529999999996</c:v>
                </c:pt>
                <c:pt idx="280" formatCode="General">
                  <c:v>0.553950787</c:v>
                </c:pt>
                <c:pt idx="281" formatCode="General">
                  <c:v>0.55496203899999996</c:v>
                </c:pt>
                <c:pt idx="282" formatCode="General">
                  <c:v>0.555342734</c:v>
                </c:pt>
                <c:pt idx="283" formatCode="General">
                  <c:v>0.55880474999999996</c:v>
                </c:pt>
                <c:pt idx="284" formatCode="General">
                  <c:v>0.55994236500000005</c:v>
                </c:pt>
                <c:pt idx="285" formatCode="General">
                  <c:v>0.56025534899999996</c:v>
                </c:pt>
                <c:pt idx="286" formatCode="General">
                  <c:v>0.56120920200000002</c:v>
                </c:pt>
                <c:pt idx="287" formatCode="General">
                  <c:v>0.56278979799999995</c:v>
                </c:pt>
                <c:pt idx="288" formatCode="General">
                  <c:v>0.566011131</c:v>
                </c:pt>
                <c:pt idx="289" formatCode="General">
                  <c:v>0.56812632100000005</c:v>
                </c:pt>
                <c:pt idx="290" formatCode="General">
                  <c:v>0.57233768699999998</c:v>
                </c:pt>
                <c:pt idx="291" formatCode="General">
                  <c:v>0.576894939</c:v>
                </c:pt>
                <c:pt idx="292" formatCode="General">
                  <c:v>0.58179712299999997</c:v>
                </c:pt>
                <c:pt idx="293" formatCode="General">
                  <c:v>0.58196592300000005</c:v>
                </c:pt>
                <c:pt idx="294" formatCode="General">
                  <c:v>0.58482170099999997</c:v>
                </c:pt>
                <c:pt idx="295" formatCode="General">
                  <c:v>0.59813857100000001</c:v>
                </c:pt>
                <c:pt idx="296" formatCode="General">
                  <c:v>0.60198175899999995</c:v>
                </c:pt>
                <c:pt idx="297" formatCode="General">
                  <c:v>0.60536158100000004</c:v>
                </c:pt>
                <c:pt idx="298" formatCode="General">
                  <c:v>0.60671651400000004</c:v>
                </c:pt>
                <c:pt idx="299" formatCode="General">
                  <c:v>0.61768418599999997</c:v>
                </c:pt>
                <c:pt idx="300" formatCode="General">
                  <c:v>0.61956751300000001</c:v>
                </c:pt>
                <c:pt idx="301" formatCode="General">
                  <c:v>0.62165314000000005</c:v>
                </c:pt>
                <c:pt idx="302" formatCode="General">
                  <c:v>0.62373739500000003</c:v>
                </c:pt>
                <c:pt idx="303" formatCode="General">
                  <c:v>0.62530440099999995</c:v>
                </c:pt>
                <c:pt idx="304" formatCode="General">
                  <c:v>0.625988722</c:v>
                </c:pt>
                <c:pt idx="305" formatCode="General">
                  <c:v>0.63162511600000004</c:v>
                </c:pt>
                <c:pt idx="306" formatCode="General">
                  <c:v>0.63758379200000004</c:v>
                </c:pt>
                <c:pt idx="307" formatCode="General">
                  <c:v>0.65847545900000004</c:v>
                </c:pt>
                <c:pt idx="308" formatCode="General">
                  <c:v>0.66638922700000003</c:v>
                </c:pt>
                <c:pt idx="309" formatCode="General">
                  <c:v>0.669536829</c:v>
                </c:pt>
                <c:pt idx="310" formatCode="General">
                  <c:v>0.67439764700000004</c:v>
                </c:pt>
                <c:pt idx="311" formatCode="General">
                  <c:v>0.67698770799999997</c:v>
                </c:pt>
                <c:pt idx="312" formatCode="General">
                  <c:v>0.68810903999999995</c:v>
                </c:pt>
                <c:pt idx="313" formatCode="General">
                  <c:v>0.71197122300000004</c:v>
                </c:pt>
                <c:pt idx="314" formatCode="General">
                  <c:v>0.72062051299999996</c:v>
                </c:pt>
                <c:pt idx="315" formatCode="General">
                  <c:v>0.73113155399999996</c:v>
                </c:pt>
                <c:pt idx="316" formatCode="General">
                  <c:v>0.73996782299999997</c:v>
                </c:pt>
                <c:pt idx="317" formatCode="General">
                  <c:v>0.78055107599999995</c:v>
                </c:pt>
                <c:pt idx="318" formatCode="General">
                  <c:v>0.786321402</c:v>
                </c:pt>
                <c:pt idx="319" formatCode="General">
                  <c:v>0.81021636699999999</c:v>
                </c:pt>
                <c:pt idx="320" formatCode="General">
                  <c:v>0.85473513599999995</c:v>
                </c:pt>
                <c:pt idx="321" formatCode="General">
                  <c:v>0.86141794900000002</c:v>
                </c:pt>
                <c:pt idx="322" formatCode="General">
                  <c:v>0.87891608499999996</c:v>
                </c:pt>
                <c:pt idx="323" formatCode="General">
                  <c:v>0.98809301900000002</c:v>
                </c:pt>
                <c:pt idx="324" formatCode="General">
                  <c:v>0.99703437100000003</c:v>
                </c:pt>
                <c:pt idx="325" formatCode="General">
                  <c:v>1.08445013</c:v>
                </c:pt>
              </c:numCache>
            </c:numRef>
          </c:val>
          <c:smooth val="0"/>
          <c:extLst>
            <c:ext xmlns:c16="http://schemas.microsoft.com/office/drawing/2014/chart" uri="{C3380CC4-5D6E-409C-BE32-E72D297353CC}">
              <c16:uniqueId val="{00000001-8924-DC4F-B50F-C0CC6B0D72BC}"/>
            </c:ext>
          </c:extLst>
        </c:ser>
        <c:dLbls>
          <c:showLegendKey val="0"/>
          <c:showVal val="0"/>
          <c:showCatName val="0"/>
          <c:showSerName val="0"/>
          <c:showPercent val="0"/>
          <c:showBubbleSize val="0"/>
        </c:dLbls>
        <c:smooth val="0"/>
        <c:axId val="317698064"/>
        <c:axId val="317697672"/>
      </c:lineChart>
      <c:catAx>
        <c:axId val="3176980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697672"/>
        <c:crosses val="autoZero"/>
        <c:auto val="1"/>
        <c:lblAlgn val="ctr"/>
        <c:lblOffset val="100"/>
        <c:noMultiLvlLbl val="0"/>
      </c:catAx>
      <c:valAx>
        <c:axId val="317697672"/>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69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64741907261589E-2"/>
          <c:y val="7.407407407407407E-2"/>
          <c:w val="0.89376859142607179"/>
          <c:h val="0.82270086030912803"/>
        </c:manualLayout>
      </c:layout>
      <c:lineChart>
        <c:grouping val="standard"/>
        <c:varyColors val="0"/>
        <c:ser>
          <c:idx val="0"/>
          <c:order val="0"/>
          <c:spPr>
            <a:ln w="28575" cap="rnd">
              <a:solidFill>
                <a:schemeClr val="accent1"/>
              </a:solidFill>
              <a:round/>
            </a:ln>
            <a:effectLst/>
          </c:spPr>
          <c:marker>
            <c:symbol val="none"/>
          </c:marker>
          <c:val>
            <c:numRef>
              <c:f>'conbias.IMERG'!$F$1:$F$200</c:f>
              <c:numCache>
                <c:formatCode>General</c:formatCode>
                <c:ptCount val="200"/>
                <c:pt idx="0">
                  <c:v>0.52034896600000002</c:v>
                </c:pt>
                <c:pt idx="1">
                  <c:v>0.118363999</c:v>
                </c:pt>
                <c:pt idx="2" formatCode="0.00E+00">
                  <c:v>7.9095311500000001E-2</c:v>
                </c:pt>
                <c:pt idx="3">
                  <c:v>0.89358300000000002</c:v>
                </c:pt>
                <c:pt idx="4">
                  <c:v>0.25646150099999998</c:v>
                </c:pt>
                <c:pt idx="5">
                  <c:v>0.36386695499999999</c:v>
                </c:pt>
                <c:pt idx="6">
                  <c:v>0.102895059</c:v>
                </c:pt>
                <c:pt idx="7">
                  <c:v>0.14764074999999999</c:v>
                </c:pt>
                <c:pt idx="8">
                  <c:v>0.95286089200000001</c:v>
                </c:pt>
                <c:pt idx="9">
                  <c:v>0.21747417699999999</c:v>
                </c:pt>
                <c:pt idx="10">
                  <c:v>0.20535500300000001</c:v>
                </c:pt>
                <c:pt idx="11" formatCode="0.00E+00">
                  <c:v>5.4500266899999997E-2</c:v>
                </c:pt>
                <c:pt idx="12">
                  <c:v>0.13350394400000001</c:v>
                </c:pt>
                <c:pt idx="13" formatCode="0.00E+00">
                  <c:v>8.4845252299999993E-2</c:v>
                </c:pt>
                <c:pt idx="14">
                  <c:v>0.19777320300000001</c:v>
                </c:pt>
                <c:pt idx="15">
                  <c:v>0.72390568300000002</c:v>
                </c:pt>
                <c:pt idx="16">
                  <c:v>0.12993371500000001</c:v>
                </c:pt>
                <c:pt idx="17">
                  <c:v>0.34916812200000003</c:v>
                </c:pt>
                <c:pt idx="18">
                  <c:v>0.34713020900000002</c:v>
                </c:pt>
                <c:pt idx="19">
                  <c:v>0.133968055</c:v>
                </c:pt>
                <c:pt idx="20">
                  <c:v>0.57568502399999999</c:v>
                </c:pt>
                <c:pt idx="21" formatCode="0.00E+00">
                  <c:v>9.3153789599999995E-2</c:v>
                </c:pt>
                <c:pt idx="22">
                  <c:v>0.19182376600000001</c:v>
                </c:pt>
                <c:pt idx="23">
                  <c:v>0.129241049</c:v>
                </c:pt>
                <c:pt idx="24">
                  <c:v>0.40724286399999998</c:v>
                </c:pt>
                <c:pt idx="25">
                  <c:v>0.59348464000000001</c:v>
                </c:pt>
                <c:pt idx="26">
                  <c:v>1.00137174</c:v>
                </c:pt>
                <c:pt idx="27" formatCode="0.00E+00">
                  <c:v>5.6078590499999997E-2</c:v>
                </c:pt>
                <c:pt idx="28">
                  <c:v>0.69711339500000002</c:v>
                </c:pt>
                <c:pt idx="29">
                  <c:v>0.20020522199999999</c:v>
                </c:pt>
                <c:pt idx="30" formatCode="0.00E+00">
                  <c:v>7.3751783899999998E-3</c:v>
                </c:pt>
                <c:pt idx="31">
                  <c:v>0.45993894299999999</c:v>
                </c:pt>
                <c:pt idx="32">
                  <c:v>0.493361771</c:v>
                </c:pt>
                <c:pt idx="33">
                  <c:v>0.462069273</c:v>
                </c:pt>
                <c:pt idx="34" formatCode="0.00E+00">
                  <c:v>5.9647344099999999E-2</c:v>
                </c:pt>
                <c:pt idx="35">
                  <c:v>0.12573645999999999</c:v>
                </c:pt>
                <c:pt idx="36">
                  <c:v>0.310552895</c:v>
                </c:pt>
                <c:pt idx="37">
                  <c:v>0.43000027499999999</c:v>
                </c:pt>
                <c:pt idx="38">
                  <c:v>0.32778769699999999</c:v>
                </c:pt>
                <c:pt idx="39">
                  <c:v>0.13535292400000001</c:v>
                </c:pt>
                <c:pt idx="40">
                  <c:v>0.54698032100000005</c:v>
                </c:pt>
                <c:pt idx="41" formatCode="0.00E+00">
                  <c:v>7.1911357300000006E-2</c:v>
                </c:pt>
                <c:pt idx="42">
                  <c:v>1.34059024</c:v>
                </c:pt>
                <c:pt idx="43">
                  <c:v>0.51254123399999996</c:v>
                </c:pt>
                <c:pt idx="44">
                  <c:v>0.53585058500000005</c:v>
                </c:pt>
                <c:pt idx="45">
                  <c:v>0.53384441100000002</c:v>
                </c:pt>
                <c:pt idx="46">
                  <c:v>0.13756175300000001</c:v>
                </c:pt>
                <c:pt idx="47">
                  <c:v>0.70929384200000001</c:v>
                </c:pt>
                <c:pt idx="48">
                  <c:v>0.15174066999999999</c:v>
                </c:pt>
                <c:pt idx="49">
                  <c:v>0.63392639200000001</c:v>
                </c:pt>
                <c:pt idx="50">
                  <c:v>0.74875223599999996</c:v>
                </c:pt>
                <c:pt idx="51">
                  <c:v>0.101546869</c:v>
                </c:pt>
                <c:pt idx="52">
                  <c:v>0.47809621699999999</c:v>
                </c:pt>
                <c:pt idx="53" formatCode="0.00E+00">
                  <c:v>9.0490139999999997E-2</c:v>
                </c:pt>
                <c:pt idx="54">
                  <c:v>0.339171261</c:v>
                </c:pt>
                <c:pt idx="55">
                  <c:v>0.24619019</c:v>
                </c:pt>
                <c:pt idx="56">
                  <c:v>0.27113005499999998</c:v>
                </c:pt>
                <c:pt idx="57">
                  <c:v>0.285692155</c:v>
                </c:pt>
                <c:pt idx="58">
                  <c:v>0.16528880600000001</c:v>
                </c:pt>
                <c:pt idx="59" formatCode="0.00E+00">
                  <c:v>4.8564449000000004E-3</c:v>
                </c:pt>
                <c:pt idx="60" formatCode="0.00E+00">
                  <c:v>2.9152771500000001E-2</c:v>
                </c:pt>
                <c:pt idx="61">
                  <c:v>0.45385026899999997</c:v>
                </c:pt>
                <c:pt idx="62">
                  <c:v>1.0234113899999999</c:v>
                </c:pt>
                <c:pt idx="63">
                  <c:v>0.170729458</c:v>
                </c:pt>
                <c:pt idx="64">
                  <c:v>1.10813487</c:v>
                </c:pt>
                <c:pt idx="65">
                  <c:v>0.53490662600000005</c:v>
                </c:pt>
                <c:pt idx="66">
                  <c:v>0.21618136800000001</c:v>
                </c:pt>
                <c:pt idx="67">
                  <c:v>0.178113312</c:v>
                </c:pt>
                <c:pt idx="68">
                  <c:v>0.12561254199999999</c:v>
                </c:pt>
                <c:pt idx="69">
                  <c:v>0.86638659200000001</c:v>
                </c:pt>
                <c:pt idx="70">
                  <c:v>0.28237456100000002</c:v>
                </c:pt>
                <c:pt idx="71">
                  <c:v>0.29835817199999998</c:v>
                </c:pt>
                <c:pt idx="72" formatCode="0.00E+00">
                  <c:v>4.2823527499999999E-4</c:v>
                </c:pt>
                <c:pt idx="73">
                  <c:v>0.758207619</c:v>
                </c:pt>
                <c:pt idx="74">
                  <c:v>0.26576808099999999</c:v>
                </c:pt>
                <c:pt idx="75">
                  <c:v>0.17550534000000001</c:v>
                </c:pt>
                <c:pt idx="76" formatCode="0.00E+00">
                  <c:v>8.9538522100000004E-2</c:v>
                </c:pt>
                <c:pt idx="77">
                  <c:v>1.0045234000000001</c:v>
                </c:pt>
                <c:pt idx="78">
                  <c:v>0.192129731</c:v>
                </c:pt>
                <c:pt idx="79">
                  <c:v>0.66042709399999999</c:v>
                </c:pt>
                <c:pt idx="80">
                  <c:v>0.63698500400000002</c:v>
                </c:pt>
                <c:pt idx="81">
                  <c:v>0.14166231500000001</c:v>
                </c:pt>
                <c:pt idx="82">
                  <c:v>1.18258178</c:v>
                </c:pt>
                <c:pt idx="83">
                  <c:v>0.68782383199999997</c:v>
                </c:pt>
                <c:pt idx="84" formatCode="0.00E+00">
                  <c:v>7.6591484200000004E-2</c:v>
                </c:pt>
                <c:pt idx="85">
                  <c:v>0.177501872</c:v>
                </c:pt>
                <c:pt idx="86">
                  <c:v>0.13522748600000001</c:v>
                </c:pt>
                <c:pt idx="87" formatCode="0.00E+00">
                  <c:v>5.05198278E-2</c:v>
                </c:pt>
                <c:pt idx="88">
                  <c:v>0.16896866299999999</c:v>
                </c:pt>
                <c:pt idx="89">
                  <c:v>0.29079628000000002</c:v>
                </c:pt>
                <c:pt idx="90">
                  <c:v>0.37216028600000001</c:v>
                </c:pt>
                <c:pt idx="91">
                  <c:v>0.12979064900000001</c:v>
                </c:pt>
                <c:pt idx="92">
                  <c:v>0.191770673</c:v>
                </c:pt>
                <c:pt idx="93" formatCode="0.00E+00">
                  <c:v>3.5671651399999997E-2</c:v>
                </c:pt>
                <c:pt idx="94">
                  <c:v>0.47589138199999997</c:v>
                </c:pt>
                <c:pt idx="95">
                  <c:v>0.28293916600000002</c:v>
                </c:pt>
                <c:pt idx="96">
                  <c:v>0.15154936899999999</c:v>
                </c:pt>
                <c:pt idx="97">
                  <c:v>0.78880500799999997</c:v>
                </c:pt>
                <c:pt idx="98">
                  <c:v>0.57633245</c:v>
                </c:pt>
                <c:pt idx="99" formatCode="0.00E+00">
                  <c:v>2.80148853E-2</c:v>
                </c:pt>
                <c:pt idx="100">
                  <c:v>0.220720306</c:v>
                </c:pt>
                <c:pt idx="101">
                  <c:v>0.21730613700000001</c:v>
                </c:pt>
                <c:pt idx="102">
                  <c:v>0.71862071800000005</c:v>
                </c:pt>
                <c:pt idx="103">
                  <c:v>0.60571283099999995</c:v>
                </c:pt>
                <c:pt idx="104">
                  <c:v>0.83937782000000005</c:v>
                </c:pt>
                <c:pt idx="105">
                  <c:v>0.26538297500000002</c:v>
                </c:pt>
                <c:pt idx="106">
                  <c:v>0.97677475199999997</c:v>
                </c:pt>
                <c:pt idx="107">
                  <c:v>0.140926778</c:v>
                </c:pt>
                <c:pt idx="108">
                  <c:v>0.25577995199999998</c:v>
                </c:pt>
                <c:pt idx="109">
                  <c:v>0.30148285600000002</c:v>
                </c:pt>
                <c:pt idx="110">
                  <c:v>0.10318039399999999</c:v>
                </c:pt>
                <c:pt idx="111">
                  <c:v>0.18559139999999999</c:v>
                </c:pt>
                <c:pt idx="112">
                  <c:v>0.204184636</c:v>
                </c:pt>
                <c:pt idx="113">
                  <c:v>0.262661278</c:v>
                </c:pt>
                <c:pt idx="114">
                  <c:v>0.14104779100000001</c:v>
                </c:pt>
                <c:pt idx="115">
                  <c:v>0.27947920599999998</c:v>
                </c:pt>
                <c:pt idx="116" formatCode="0.00E+00">
                  <c:v>7.6260104800000006E-2</c:v>
                </c:pt>
                <c:pt idx="117" formatCode="0.00E+00">
                  <c:v>9.0507760600000001E-2</c:v>
                </c:pt>
                <c:pt idx="118">
                  <c:v>0.24265293800000001</c:v>
                </c:pt>
                <c:pt idx="119">
                  <c:v>0.42719161500000002</c:v>
                </c:pt>
                <c:pt idx="120">
                  <c:v>1.16667815E-3</c:v>
                </c:pt>
                <c:pt idx="121">
                  <c:v>0.46160563799999998</c:v>
                </c:pt>
                <c:pt idx="122">
                  <c:v>0.16697625799999999</c:v>
                </c:pt>
                <c:pt idx="123">
                  <c:v>0.21670219299999999</c:v>
                </c:pt>
                <c:pt idx="124">
                  <c:v>0.22521807299999999</c:v>
                </c:pt>
                <c:pt idx="125">
                  <c:v>0.52173996</c:v>
                </c:pt>
                <c:pt idx="126">
                  <c:v>0.104015671</c:v>
                </c:pt>
                <c:pt idx="127">
                  <c:v>0.830015481</c:v>
                </c:pt>
                <c:pt idx="128">
                  <c:v>0.74112510700000001</c:v>
                </c:pt>
                <c:pt idx="129">
                  <c:v>0.477278233</c:v>
                </c:pt>
                <c:pt idx="130">
                  <c:v>0.45836958300000002</c:v>
                </c:pt>
                <c:pt idx="131">
                  <c:v>0.64221960300000003</c:v>
                </c:pt>
                <c:pt idx="132">
                  <c:v>0.89722782400000001</c:v>
                </c:pt>
                <c:pt idx="133">
                  <c:v>0.64746391800000003</c:v>
                </c:pt>
                <c:pt idx="134">
                  <c:v>0.15960708300000001</c:v>
                </c:pt>
                <c:pt idx="135">
                  <c:v>0.44658708600000002</c:v>
                </c:pt>
                <c:pt idx="136">
                  <c:v>2.9051989300000001E-2</c:v>
                </c:pt>
                <c:pt idx="137">
                  <c:v>0.40109500300000001</c:v>
                </c:pt>
                <c:pt idx="138">
                  <c:v>0.34727796900000002</c:v>
                </c:pt>
                <c:pt idx="139">
                  <c:v>0.30125245499999997</c:v>
                </c:pt>
                <c:pt idx="140">
                  <c:v>0.51965355899999999</c:v>
                </c:pt>
                <c:pt idx="141">
                  <c:v>0.56592464399999998</c:v>
                </c:pt>
                <c:pt idx="142">
                  <c:v>0.148480222</c:v>
                </c:pt>
                <c:pt idx="143">
                  <c:v>8.4216743699999999E-2</c:v>
                </c:pt>
                <c:pt idx="144">
                  <c:v>0.83391267099999999</c:v>
                </c:pt>
                <c:pt idx="145">
                  <c:v>0.71540260300000003</c:v>
                </c:pt>
                <c:pt idx="146">
                  <c:v>0.31233799499999998</c:v>
                </c:pt>
                <c:pt idx="147">
                  <c:v>7.8519947800000003E-2</c:v>
                </c:pt>
                <c:pt idx="148">
                  <c:v>0.78066217900000001</c:v>
                </c:pt>
                <c:pt idx="149">
                  <c:v>0.43490436700000001</c:v>
                </c:pt>
                <c:pt idx="150">
                  <c:v>0.52961039499999996</c:v>
                </c:pt>
                <c:pt idx="151">
                  <c:v>0.10599117</c:v>
                </c:pt>
                <c:pt idx="152">
                  <c:v>0.70040488199999995</c:v>
                </c:pt>
                <c:pt idx="153">
                  <c:v>0.48322123299999997</c:v>
                </c:pt>
                <c:pt idx="154">
                  <c:v>0.293110549</c:v>
                </c:pt>
                <c:pt idx="155">
                  <c:v>0.24179561399999999</c:v>
                </c:pt>
                <c:pt idx="156">
                  <c:v>0.32416597000000003</c:v>
                </c:pt>
                <c:pt idx="157">
                  <c:v>0.43878954599999997</c:v>
                </c:pt>
                <c:pt idx="158">
                  <c:v>0.15877701299999999</c:v>
                </c:pt>
                <c:pt idx="159">
                  <c:v>0.74004173299999998</c:v>
                </c:pt>
                <c:pt idx="160">
                  <c:v>9.87303182E-2</c:v>
                </c:pt>
                <c:pt idx="161">
                  <c:v>0.795316935</c:v>
                </c:pt>
                <c:pt idx="162">
                  <c:v>0.68737137299999995</c:v>
                </c:pt>
                <c:pt idx="163">
                  <c:v>0.41212612399999998</c:v>
                </c:pt>
                <c:pt idx="164">
                  <c:v>0.78791248800000002</c:v>
                </c:pt>
                <c:pt idx="165">
                  <c:v>0.76825386299999998</c:v>
                </c:pt>
                <c:pt idx="166">
                  <c:v>0.579500079</c:v>
                </c:pt>
                <c:pt idx="167">
                  <c:v>0.44502556300000001</c:v>
                </c:pt>
                <c:pt idx="168">
                  <c:v>0.45110234599999999</c:v>
                </c:pt>
                <c:pt idx="169">
                  <c:v>0.52372866900000004</c:v>
                </c:pt>
                <c:pt idx="170">
                  <c:v>0.327726662</c:v>
                </c:pt>
                <c:pt idx="171">
                  <c:v>0.57622981100000004</c:v>
                </c:pt>
                <c:pt idx="172">
                  <c:v>0.63494914800000002</c:v>
                </c:pt>
                <c:pt idx="173">
                  <c:v>0.55676025200000001</c:v>
                </c:pt>
                <c:pt idx="174">
                  <c:v>0.14940045800000001</c:v>
                </c:pt>
                <c:pt idx="175">
                  <c:v>0.33979752699999999</c:v>
                </c:pt>
                <c:pt idx="176">
                  <c:v>0.81601387299999995</c:v>
                </c:pt>
                <c:pt idx="177">
                  <c:v>0.55935645099999998</c:v>
                </c:pt>
                <c:pt idx="178">
                  <c:v>0.82705146100000004</c:v>
                </c:pt>
                <c:pt idx="179">
                  <c:v>0.39280223800000003</c:v>
                </c:pt>
                <c:pt idx="180">
                  <c:v>1.2653753199999999E-2</c:v>
                </c:pt>
                <c:pt idx="181">
                  <c:v>0.74975168700000006</c:v>
                </c:pt>
                <c:pt idx="182">
                  <c:v>0.68739712200000003</c:v>
                </c:pt>
                <c:pt idx="183">
                  <c:v>0.42445102299999998</c:v>
                </c:pt>
                <c:pt idx="184">
                  <c:v>0.24792043899999999</c:v>
                </c:pt>
                <c:pt idx="185">
                  <c:v>0.63404190500000002</c:v>
                </c:pt>
                <c:pt idx="186">
                  <c:v>0.44257235499999997</c:v>
                </c:pt>
                <c:pt idx="187">
                  <c:v>0.202943921</c:v>
                </c:pt>
                <c:pt idx="188">
                  <c:v>0.94718950999999996</c:v>
                </c:pt>
                <c:pt idx="189">
                  <c:v>0.42411979999999999</c:v>
                </c:pt>
                <c:pt idx="190">
                  <c:v>1.15560412</c:v>
                </c:pt>
                <c:pt idx="191">
                  <c:v>9.9789863499999999E-3</c:v>
                </c:pt>
                <c:pt idx="192">
                  <c:v>0.55880659799999999</c:v>
                </c:pt>
                <c:pt idx="193">
                  <c:v>0.60545623299999995</c:v>
                </c:pt>
                <c:pt idx="194">
                  <c:v>0.33405834400000001</c:v>
                </c:pt>
                <c:pt idx="195">
                  <c:v>0.52698773099999996</c:v>
                </c:pt>
                <c:pt idx="196">
                  <c:v>0.494137734</c:v>
                </c:pt>
              </c:numCache>
            </c:numRef>
          </c:val>
          <c:smooth val="0"/>
          <c:extLst>
            <c:ext xmlns:c16="http://schemas.microsoft.com/office/drawing/2014/chart" uri="{C3380CC4-5D6E-409C-BE32-E72D297353CC}">
              <c16:uniqueId val="{00000000-2899-CC40-A0B8-77AF0AB09804}"/>
            </c:ext>
          </c:extLst>
        </c:ser>
        <c:ser>
          <c:idx val="1"/>
          <c:order val="1"/>
          <c:spPr>
            <a:ln w="28575" cap="rnd">
              <a:solidFill>
                <a:schemeClr val="accent2"/>
              </a:solidFill>
              <a:round/>
            </a:ln>
            <a:effectLst/>
          </c:spPr>
          <c:marker>
            <c:symbol val="none"/>
          </c:marker>
          <c:val>
            <c:numRef>
              <c:f>'conbias.IMERG'!$K$1:$K$200</c:f>
              <c:numCache>
                <c:formatCode>General</c:formatCode>
                <c:ptCount val="200"/>
                <c:pt idx="0" formatCode="0.00E+00">
                  <c:v>4.2823527499999999E-4</c:v>
                </c:pt>
                <c:pt idx="1">
                  <c:v>1.16667815E-3</c:v>
                </c:pt>
                <c:pt idx="2" formatCode="0.00E+00">
                  <c:v>4.8564449000000004E-3</c:v>
                </c:pt>
                <c:pt idx="3" formatCode="0.00E+00">
                  <c:v>7.3751783899999998E-3</c:v>
                </c:pt>
                <c:pt idx="4">
                  <c:v>9.9789863499999999E-3</c:v>
                </c:pt>
                <c:pt idx="5">
                  <c:v>1.2653753199999999E-2</c:v>
                </c:pt>
                <c:pt idx="6" formatCode="0.00E+00">
                  <c:v>2.80148853E-2</c:v>
                </c:pt>
                <c:pt idx="7">
                  <c:v>2.9051989300000001E-2</c:v>
                </c:pt>
                <c:pt idx="8" formatCode="0.00E+00">
                  <c:v>2.9152771500000001E-2</c:v>
                </c:pt>
                <c:pt idx="9" formatCode="0.00E+00">
                  <c:v>3.5671651399999997E-2</c:v>
                </c:pt>
                <c:pt idx="10" formatCode="0.00E+00">
                  <c:v>5.05198278E-2</c:v>
                </c:pt>
                <c:pt idx="11" formatCode="0.00E+00">
                  <c:v>5.4500266899999997E-2</c:v>
                </c:pt>
                <c:pt idx="12" formatCode="0.00E+00">
                  <c:v>5.6078590499999997E-2</c:v>
                </c:pt>
                <c:pt idx="13" formatCode="0.00E+00">
                  <c:v>5.9647344099999999E-2</c:v>
                </c:pt>
                <c:pt idx="14" formatCode="0.00E+00">
                  <c:v>7.1911357300000006E-2</c:v>
                </c:pt>
                <c:pt idx="15" formatCode="0.00E+00">
                  <c:v>7.6260104800000006E-2</c:v>
                </c:pt>
                <c:pt idx="16" formatCode="0.00E+00">
                  <c:v>7.6591484200000004E-2</c:v>
                </c:pt>
                <c:pt idx="17">
                  <c:v>7.8519947800000003E-2</c:v>
                </c:pt>
                <c:pt idx="18" formatCode="0.00E+00">
                  <c:v>7.9095311500000001E-2</c:v>
                </c:pt>
                <c:pt idx="19">
                  <c:v>8.4216743699999999E-2</c:v>
                </c:pt>
                <c:pt idx="20" formatCode="0.00E+00">
                  <c:v>8.4845252299999993E-2</c:v>
                </c:pt>
                <c:pt idx="21" formatCode="0.00E+00">
                  <c:v>8.9538522100000004E-2</c:v>
                </c:pt>
                <c:pt idx="22" formatCode="0.00E+00">
                  <c:v>9.0490139999999997E-2</c:v>
                </c:pt>
                <c:pt idx="23" formatCode="0.00E+00">
                  <c:v>9.0507760600000001E-2</c:v>
                </c:pt>
                <c:pt idx="24" formatCode="0.00E+00">
                  <c:v>9.3153789599999995E-2</c:v>
                </c:pt>
                <c:pt idx="25">
                  <c:v>9.87303182E-2</c:v>
                </c:pt>
                <c:pt idx="26">
                  <c:v>0.101546869</c:v>
                </c:pt>
                <c:pt idx="27">
                  <c:v>0.102895059</c:v>
                </c:pt>
                <c:pt idx="28">
                  <c:v>0.10318039399999999</c:v>
                </c:pt>
                <c:pt idx="29">
                  <c:v>0.104015671</c:v>
                </c:pt>
                <c:pt idx="30">
                  <c:v>0.10599117</c:v>
                </c:pt>
                <c:pt idx="31">
                  <c:v>0.118363999</c:v>
                </c:pt>
                <c:pt idx="32">
                  <c:v>0.12561254199999999</c:v>
                </c:pt>
                <c:pt idx="33">
                  <c:v>0.12573645999999999</c:v>
                </c:pt>
                <c:pt idx="34">
                  <c:v>0.129241049</c:v>
                </c:pt>
                <c:pt idx="35">
                  <c:v>0.12979064900000001</c:v>
                </c:pt>
                <c:pt idx="36">
                  <c:v>0.12993371500000001</c:v>
                </c:pt>
                <c:pt idx="37">
                  <c:v>0.13350394400000001</c:v>
                </c:pt>
                <c:pt idx="38">
                  <c:v>0.133968055</c:v>
                </c:pt>
                <c:pt idx="39">
                  <c:v>0.13522748600000001</c:v>
                </c:pt>
                <c:pt idx="40">
                  <c:v>0.13535292400000001</c:v>
                </c:pt>
                <c:pt idx="41">
                  <c:v>0.13756175300000001</c:v>
                </c:pt>
                <c:pt idx="42">
                  <c:v>0.140926778</c:v>
                </c:pt>
                <c:pt idx="43">
                  <c:v>0.14104779100000001</c:v>
                </c:pt>
                <c:pt idx="44">
                  <c:v>0.14166231500000001</c:v>
                </c:pt>
                <c:pt idx="45">
                  <c:v>0.14764074999999999</c:v>
                </c:pt>
                <c:pt idx="46">
                  <c:v>0.148480222</c:v>
                </c:pt>
                <c:pt idx="47">
                  <c:v>0.14940045800000001</c:v>
                </c:pt>
                <c:pt idx="48">
                  <c:v>0.15154936899999999</c:v>
                </c:pt>
                <c:pt idx="49">
                  <c:v>0.15174066999999999</c:v>
                </c:pt>
                <c:pt idx="50">
                  <c:v>0.15877701299999999</c:v>
                </c:pt>
                <c:pt idx="51">
                  <c:v>0.15960708300000001</c:v>
                </c:pt>
                <c:pt idx="52">
                  <c:v>0.16528880600000001</c:v>
                </c:pt>
                <c:pt idx="53">
                  <c:v>0.16697625799999999</c:v>
                </c:pt>
                <c:pt idx="54">
                  <c:v>0.16896866299999999</c:v>
                </c:pt>
                <c:pt idx="55">
                  <c:v>0.170729458</c:v>
                </c:pt>
                <c:pt idx="56">
                  <c:v>0.17550534000000001</c:v>
                </c:pt>
                <c:pt idx="57">
                  <c:v>0.177501872</c:v>
                </c:pt>
                <c:pt idx="58">
                  <c:v>0.178113312</c:v>
                </c:pt>
                <c:pt idx="59">
                  <c:v>0.18559139999999999</c:v>
                </c:pt>
                <c:pt idx="60">
                  <c:v>0.191770673</c:v>
                </c:pt>
                <c:pt idx="61">
                  <c:v>0.19182376600000001</c:v>
                </c:pt>
                <c:pt idx="62">
                  <c:v>0.192129731</c:v>
                </c:pt>
                <c:pt idx="63">
                  <c:v>0.19777320300000001</c:v>
                </c:pt>
                <c:pt idx="64">
                  <c:v>0.20020522199999999</c:v>
                </c:pt>
                <c:pt idx="65">
                  <c:v>0.202943921</c:v>
                </c:pt>
                <c:pt idx="66">
                  <c:v>0.204184636</c:v>
                </c:pt>
                <c:pt idx="67">
                  <c:v>0.20535500300000001</c:v>
                </c:pt>
                <c:pt idx="68">
                  <c:v>0.21618136800000001</c:v>
                </c:pt>
                <c:pt idx="69">
                  <c:v>0.21670219299999999</c:v>
                </c:pt>
                <c:pt idx="70">
                  <c:v>0.21730613700000001</c:v>
                </c:pt>
                <c:pt idx="71">
                  <c:v>0.21747417699999999</c:v>
                </c:pt>
                <c:pt idx="72">
                  <c:v>0.220720306</c:v>
                </c:pt>
                <c:pt idx="73">
                  <c:v>0.22521807299999999</c:v>
                </c:pt>
                <c:pt idx="74">
                  <c:v>0.24179561399999999</c:v>
                </c:pt>
                <c:pt idx="75">
                  <c:v>0.24265293800000001</c:v>
                </c:pt>
                <c:pt idx="76">
                  <c:v>0.24619019</c:v>
                </c:pt>
                <c:pt idx="77">
                  <c:v>0.24792043899999999</c:v>
                </c:pt>
                <c:pt idx="78">
                  <c:v>0.25577995199999998</c:v>
                </c:pt>
                <c:pt idx="79">
                  <c:v>0.25646150099999998</c:v>
                </c:pt>
                <c:pt idx="80">
                  <c:v>0.262661278</c:v>
                </c:pt>
                <c:pt idx="81">
                  <c:v>0.26538297500000002</c:v>
                </c:pt>
                <c:pt idx="82">
                  <c:v>0.26576808099999999</c:v>
                </c:pt>
                <c:pt idx="83">
                  <c:v>0.27113005499999998</c:v>
                </c:pt>
                <c:pt idx="84">
                  <c:v>0.27947920599999998</c:v>
                </c:pt>
                <c:pt idx="85">
                  <c:v>0.28237456100000002</c:v>
                </c:pt>
                <c:pt idx="86">
                  <c:v>0.28293916600000002</c:v>
                </c:pt>
                <c:pt idx="87">
                  <c:v>0.285692155</c:v>
                </c:pt>
                <c:pt idx="88">
                  <c:v>0.29079628000000002</c:v>
                </c:pt>
                <c:pt idx="89">
                  <c:v>0.293110549</c:v>
                </c:pt>
                <c:pt idx="90">
                  <c:v>0.29835817199999998</c:v>
                </c:pt>
                <c:pt idx="91">
                  <c:v>0.30125245499999997</c:v>
                </c:pt>
                <c:pt idx="92">
                  <c:v>0.30148285600000002</c:v>
                </c:pt>
                <c:pt idx="93">
                  <c:v>0.310552895</c:v>
                </c:pt>
                <c:pt idx="94">
                  <c:v>0.31233799499999998</c:v>
                </c:pt>
                <c:pt idx="95">
                  <c:v>0.32416597000000003</c:v>
                </c:pt>
                <c:pt idx="96">
                  <c:v>0.327726662</c:v>
                </c:pt>
                <c:pt idx="97">
                  <c:v>0.32778769699999999</c:v>
                </c:pt>
                <c:pt idx="98">
                  <c:v>0.33405834400000001</c:v>
                </c:pt>
                <c:pt idx="99">
                  <c:v>0.339171261</c:v>
                </c:pt>
                <c:pt idx="100">
                  <c:v>0.33979752699999999</c:v>
                </c:pt>
                <c:pt idx="101">
                  <c:v>0.34713020900000002</c:v>
                </c:pt>
                <c:pt idx="102">
                  <c:v>0.34727796900000002</c:v>
                </c:pt>
                <c:pt idx="103">
                  <c:v>0.34916812200000003</c:v>
                </c:pt>
                <c:pt idx="104">
                  <c:v>0.36386695499999999</c:v>
                </c:pt>
                <c:pt idx="105">
                  <c:v>0.37216028600000001</c:v>
                </c:pt>
                <c:pt idx="106">
                  <c:v>0.39280223800000003</c:v>
                </c:pt>
                <c:pt idx="107">
                  <c:v>0.40109500300000001</c:v>
                </c:pt>
                <c:pt idx="108">
                  <c:v>0.40724286399999998</c:v>
                </c:pt>
                <c:pt idx="109">
                  <c:v>0.41212612399999998</c:v>
                </c:pt>
                <c:pt idx="110">
                  <c:v>0.42411979999999999</c:v>
                </c:pt>
                <c:pt idx="111">
                  <c:v>0.42445102299999998</c:v>
                </c:pt>
                <c:pt idx="112">
                  <c:v>0.42719161500000002</c:v>
                </c:pt>
                <c:pt idx="113">
                  <c:v>0.43000027499999999</c:v>
                </c:pt>
                <c:pt idx="114">
                  <c:v>0.43490436700000001</c:v>
                </c:pt>
                <c:pt idx="115">
                  <c:v>0.43878954599999997</c:v>
                </c:pt>
                <c:pt idx="116">
                  <c:v>0.44257235499999997</c:v>
                </c:pt>
                <c:pt idx="117">
                  <c:v>0.44502556300000001</c:v>
                </c:pt>
                <c:pt idx="118">
                  <c:v>0.44658708600000002</c:v>
                </c:pt>
                <c:pt idx="119">
                  <c:v>0.45110234599999999</c:v>
                </c:pt>
                <c:pt idx="120">
                  <c:v>0.45385026899999997</c:v>
                </c:pt>
                <c:pt idx="121">
                  <c:v>0.45836958300000002</c:v>
                </c:pt>
                <c:pt idx="122">
                  <c:v>0.45993894299999999</c:v>
                </c:pt>
                <c:pt idx="123">
                  <c:v>0.46160563799999998</c:v>
                </c:pt>
                <c:pt idx="124">
                  <c:v>0.462069273</c:v>
                </c:pt>
                <c:pt idx="125">
                  <c:v>0.47589138199999997</c:v>
                </c:pt>
                <c:pt idx="126">
                  <c:v>0.477278233</c:v>
                </c:pt>
                <c:pt idx="127">
                  <c:v>0.47809621699999999</c:v>
                </c:pt>
                <c:pt idx="128">
                  <c:v>0.48322123299999997</c:v>
                </c:pt>
                <c:pt idx="129">
                  <c:v>0.493361771</c:v>
                </c:pt>
                <c:pt idx="130">
                  <c:v>0.494137734</c:v>
                </c:pt>
                <c:pt idx="131">
                  <c:v>0.51254123399999996</c:v>
                </c:pt>
                <c:pt idx="132">
                  <c:v>0.51965355899999999</c:v>
                </c:pt>
                <c:pt idx="133">
                  <c:v>0.52034896600000002</c:v>
                </c:pt>
                <c:pt idx="134">
                  <c:v>0.52173996</c:v>
                </c:pt>
                <c:pt idx="135">
                  <c:v>0.52372866900000004</c:v>
                </c:pt>
                <c:pt idx="136">
                  <c:v>0.52698773099999996</c:v>
                </c:pt>
                <c:pt idx="137">
                  <c:v>0.52961039499999996</c:v>
                </c:pt>
                <c:pt idx="138">
                  <c:v>0.53384441100000002</c:v>
                </c:pt>
                <c:pt idx="139">
                  <c:v>0.53490662600000005</c:v>
                </c:pt>
                <c:pt idx="140">
                  <c:v>0.53585058500000005</c:v>
                </c:pt>
                <c:pt idx="141">
                  <c:v>0.54698032100000005</c:v>
                </c:pt>
                <c:pt idx="142">
                  <c:v>0.55676025200000001</c:v>
                </c:pt>
                <c:pt idx="143">
                  <c:v>0.55880659799999999</c:v>
                </c:pt>
                <c:pt idx="144">
                  <c:v>0.55935645099999998</c:v>
                </c:pt>
                <c:pt idx="145">
                  <c:v>0.56592464399999998</c:v>
                </c:pt>
                <c:pt idx="146">
                  <c:v>0.57568502399999999</c:v>
                </c:pt>
                <c:pt idx="147">
                  <c:v>0.57622981100000004</c:v>
                </c:pt>
                <c:pt idx="148">
                  <c:v>0.57633245</c:v>
                </c:pt>
                <c:pt idx="149">
                  <c:v>0.579500079</c:v>
                </c:pt>
                <c:pt idx="150">
                  <c:v>0.59348464000000001</c:v>
                </c:pt>
                <c:pt idx="151">
                  <c:v>0.60545623299999995</c:v>
                </c:pt>
                <c:pt idx="152">
                  <c:v>0.60571283099999995</c:v>
                </c:pt>
                <c:pt idx="153">
                  <c:v>0.63392639200000001</c:v>
                </c:pt>
                <c:pt idx="154">
                  <c:v>0.63404190500000002</c:v>
                </c:pt>
                <c:pt idx="155">
                  <c:v>0.63494914800000002</c:v>
                </c:pt>
                <c:pt idx="156">
                  <c:v>0.63698500400000002</c:v>
                </c:pt>
                <c:pt idx="157">
                  <c:v>0.64221960300000003</c:v>
                </c:pt>
                <c:pt idx="158">
                  <c:v>0.64746391800000003</c:v>
                </c:pt>
                <c:pt idx="159">
                  <c:v>0.66042709399999999</c:v>
                </c:pt>
                <c:pt idx="160">
                  <c:v>0.68737137299999995</c:v>
                </c:pt>
                <c:pt idx="161">
                  <c:v>0.68739712200000003</c:v>
                </c:pt>
                <c:pt idx="162">
                  <c:v>0.68782383199999997</c:v>
                </c:pt>
                <c:pt idx="163">
                  <c:v>0.69711339500000002</c:v>
                </c:pt>
                <c:pt idx="164">
                  <c:v>0.70040488199999995</c:v>
                </c:pt>
                <c:pt idx="165">
                  <c:v>0.70929384200000001</c:v>
                </c:pt>
                <c:pt idx="166">
                  <c:v>0.71540260300000003</c:v>
                </c:pt>
                <c:pt idx="167">
                  <c:v>0.71862071800000005</c:v>
                </c:pt>
                <c:pt idx="168">
                  <c:v>0.72390568300000002</c:v>
                </c:pt>
                <c:pt idx="169">
                  <c:v>0.74004173299999998</c:v>
                </c:pt>
                <c:pt idx="170">
                  <c:v>0.74112510700000001</c:v>
                </c:pt>
                <c:pt idx="171">
                  <c:v>0.74875223599999996</c:v>
                </c:pt>
                <c:pt idx="172">
                  <c:v>0.74975168700000006</c:v>
                </c:pt>
                <c:pt idx="173">
                  <c:v>0.758207619</c:v>
                </c:pt>
                <c:pt idx="174">
                  <c:v>0.76825386299999998</c:v>
                </c:pt>
                <c:pt idx="175">
                  <c:v>0.78066217900000001</c:v>
                </c:pt>
                <c:pt idx="176">
                  <c:v>0.78791248800000002</c:v>
                </c:pt>
                <c:pt idx="177">
                  <c:v>0.78880500799999997</c:v>
                </c:pt>
                <c:pt idx="178">
                  <c:v>0.795316935</c:v>
                </c:pt>
                <c:pt idx="179">
                  <c:v>0.81601387299999995</c:v>
                </c:pt>
                <c:pt idx="180">
                  <c:v>0.82705146100000004</c:v>
                </c:pt>
                <c:pt idx="181">
                  <c:v>0.830015481</c:v>
                </c:pt>
                <c:pt idx="182">
                  <c:v>0.83391267099999999</c:v>
                </c:pt>
                <c:pt idx="183">
                  <c:v>0.83937782000000005</c:v>
                </c:pt>
                <c:pt idx="184">
                  <c:v>0.86638659200000001</c:v>
                </c:pt>
                <c:pt idx="185">
                  <c:v>0.89358300000000002</c:v>
                </c:pt>
                <c:pt idx="186">
                  <c:v>0.89722782400000001</c:v>
                </c:pt>
                <c:pt idx="187">
                  <c:v>0.94718950999999996</c:v>
                </c:pt>
                <c:pt idx="188">
                  <c:v>0.95286089200000001</c:v>
                </c:pt>
                <c:pt idx="189">
                  <c:v>0.97677475199999997</c:v>
                </c:pt>
                <c:pt idx="190">
                  <c:v>1.00137174</c:v>
                </c:pt>
                <c:pt idx="191">
                  <c:v>1.0045234000000001</c:v>
                </c:pt>
                <c:pt idx="192">
                  <c:v>1.0234113899999999</c:v>
                </c:pt>
                <c:pt idx="193">
                  <c:v>1.10813487</c:v>
                </c:pt>
                <c:pt idx="194">
                  <c:v>1.15560412</c:v>
                </c:pt>
                <c:pt idx="195">
                  <c:v>1.18258178</c:v>
                </c:pt>
                <c:pt idx="196">
                  <c:v>1.34059024</c:v>
                </c:pt>
              </c:numCache>
            </c:numRef>
          </c:val>
          <c:smooth val="0"/>
          <c:extLst>
            <c:ext xmlns:c16="http://schemas.microsoft.com/office/drawing/2014/chart" uri="{C3380CC4-5D6E-409C-BE32-E72D297353CC}">
              <c16:uniqueId val="{00000001-2899-CC40-A0B8-77AF0AB09804}"/>
            </c:ext>
          </c:extLst>
        </c:ser>
        <c:dLbls>
          <c:showLegendKey val="0"/>
          <c:showVal val="0"/>
          <c:showCatName val="0"/>
          <c:showSerName val="0"/>
          <c:showPercent val="0"/>
          <c:showBubbleSize val="0"/>
        </c:dLbls>
        <c:smooth val="0"/>
        <c:axId val="289608048"/>
        <c:axId val="289608832"/>
      </c:lineChart>
      <c:catAx>
        <c:axId val="2896080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608832"/>
        <c:crosses val="autoZero"/>
        <c:auto val="1"/>
        <c:lblAlgn val="ctr"/>
        <c:lblOffset val="100"/>
        <c:noMultiLvlLbl val="0"/>
      </c:catAx>
      <c:valAx>
        <c:axId val="289608832"/>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608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'conbias.Persiann'!$F$1:$F$75</c:f>
              <c:numCache>
                <c:formatCode>General</c:formatCode>
                <c:ptCount val="75"/>
                <c:pt idx="0">
                  <c:v>0.22758008499999999</c:v>
                </c:pt>
                <c:pt idx="1">
                  <c:v>0.30097353500000001</c:v>
                </c:pt>
                <c:pt idx="2">
                  <c:v>0.26042440500000003</c:v>
                </c:pt>
                <c:pt idx="3">
                  <c:v>0.28194341099999998</c:v>
                </c:pt>
                <c:pt idx="4">
                  <c:v>0.39606517600000002</c:v>
                </c:pt>
                <c:pt idx="5">
                  <c:v>0.29855978500000002</c:v>
                </c:pt>
                <c:pt idx="6">
                  <c:v>0.270506054</c:v>
                </c:pt>
                <c:pt idx="7">
                  <c:v>0.233199984</c:v>
                </c:pt>
                <c:pt idx="8">
                  <c:v>0.17931717599999999</c:v>
                </c:pt>
                <c:pt idx="9">
                  <c:v>0.307446569</c:v>
                </c:pt>
                <c:pt idx="10">
                  <c:v>0.18759663400000001</c:v>
                </c:pt>
                <c:pt idx="11">
                  <c:v>0.37978294499999998</c:v>
                </c:pt>
                <c:pt idx="12">
                  <c:v>0.21110718000000001</c:v>
                </c:pt>
                <c:pt idx="13">
                  <c:v>0.42613416900000001</c:v>
                </c:pt>
                <c:pt idx="14">
                  <c:v>0.30408066499999997</c:v>
                </c:pt>
                <c:pt idx="15" formatCode="0.00E+00">
                  <c:v>5.88350557E-2</c:v>
                </c:pt>
                <c:pt idx="16">
                  <c:v>0.24024663900000001</c:v>
                </c:pt>
                <c:pt idx="17">
                  <c:v>0.32021573199999998</c:v>
                </c:pt>
                <c:pt idx="18">
                  <c:v>0.53530263899999997</c:v>
                </c:pt>
                <c:pt idx="19">
                  <c:v>0.188893124</c:v>
                </c:pt>
                <c:pt idx="20">
                  <c:v>0.19617205900000001</c:v>
                </c:pt>
                <c:pt idx="21">
                  <c:v>0.201720804</c:v>
                </c:pt>
                <c:pt idx="22">
                  <c:v>0.277270287</c:v>
                </c:pt>
                <c:pt idx="23">
                  <c:v>0.15139207199999999</c:v>
                </c:pt>
                <c:pt idx="24">
                  <c:v>0.172345579</c:v>
                </c:pt>
                <c:pt idx="25">
                  <c:v>0.12217911300000001</c:v>
                </c:pt>
                <c:pt idx="26">
                  <c:v>0.107505612</c:v>
                </c:pt>
                <c:pt idx="27">
                  <c:v>0.202781513</c:v>
                </c:pt>
                <c:pt idx="28">
                  <c:v>0.28116118899999998</c:v>
                </c:pt>
                <c:pt idx="29">
                  <c:v>0.30148667099999998</c:v>
                </c:pt>
                <c:pt idx="30">
                  <c:v>0.34703278500000001</c:v>
                </c:pt>
                <c:pt idx="31">
                  <c:v>0.345599025</c:v>
                </c:pt>
                <c:pt idx="32">
                  <c:v>0.16548559099999999</c:v>
                </c:pt>
                <c:pt idx="33">
                  <c:v>0.28814303899999999</c:v>
                </c:pt>
                <c:pt idx="34">
                  <c:v>0.38504102800000001</c:v>
                </c:pt>
                <c:pt idx="35">
                  <c:v>0.40021109599999999</c:v>
                </c:pt>
                <c:pt idx="36">
                  <c:v>0.144702464</c:v>
                </c:pt>
                <c:pt idx="37">
                  <c:v>0.18280713300000001</c:v>
                </c:pt>
                <c:pt idx="38">
                  <c:v>0.21464918599999999</c:v>
                </c:pt>
                <c:pt idx="39">
                  <c:v>0.23359996099999999</c:v>
                </c:pt>
                <c:pt idx="40">
                  <c:v>0.37940067100000002</c:v>
                </c:pt>
                <c:pt idx="41">
                  <c:v>0.13216280899999999</c:v>
                </c:pt>
                <c:pt idx="42">
                  <c:v>0.248788282</c:v>
                </c:pt>
                <c:pt idx="43">
                  <c:v>0.255423069</c:v>
                </c:pt>
                <c:pt idx="44" formatCode="0.00E+00">
                  <c:v>6.3453815900000002E-2</c:v>
                </c:pt>
                <c:pt idx="45">
                  <c:v>0.25421279699999999</c:v>
                </c:pt>
                <c:pt idx="46">
                  <c:v>0.29972428099999998</c:v>
                </c:pt>
                <c:pt idx="47">
                  <c:v>0.35858350999999999</c:v>
                </c:pt>
                <c:pt idx="48">
                  <c:v>0.27789032499999999</c:v>
                </c:pt>
                <c:pt idx="49">
                  <c:v>0.245672539</c:v>
                </c:pt>
                <c:pt idx="50">
                  <c:v>0.32726287799999998</c:v>
                </c:pt>
                <c:pt idx="51">
                  <c:v>0.222364649</c:v>
                </c:pt>
                <c:pt idx="52">
                  <c:v>0.35566827699999998</c:v>
                </c:pt>
                <c:pt idx="53">
                  <c:v>0.23685978399999999</c:v>
                </c:pt>
                <c:pt idx="54">
                  <c:v>0.35122776</c:v>
                </c:pt>
                <c:pt idx="55">
                  <c:v>0.390888393</c:v>
                </c:pt>
                <c:pt idx="56">
                  <c:v>0.42584285100000002</c:v>
                </c:pt>
                <c:pt idx="57">
                  <c:v>0.43390753900000001</c:v>
                </c:pt>
                <c:pt idx="58">
                  <c:v>0.12605950199999999</c:v>
                </c:pt>
                <c:pt idx="59">
                  <c:v>0.44878110300000001</c:v>
                </c:pt>
                <c:pt idx="60">
                  <c:v>0.42237228199999999</c:v>
                </c:pt>
                <c:pt idx="61">
                  <c:v>0.43926197299999997</c:v>
                </c:pt>
                <c:pt idx="62">
                  <c:v>0.31609791500000001</c:v>
                </c:pt>
                <c:pt idx="63">
                  <c:v>0.20951603399999999</c:v>
                </c:pt>
                <c:pt idx="64">
                  <c:v>0.34809711599999998</c:v>
                </c:pt>
                <c:pt idx="65">
                  <c:v>0.16639417400000001</c:v>
                </c:pt>
                <c:pt idx="66">
                  <c:v>0.33950001000000002</c:v>
                </c:pt>
                <c:pt idx="67">
                  <c:v>0.39142164600000001</c:v>
                </c:pt>
                <c:pt idx="68">
                  <c:v>0.241600499</c:v>
                </c:pt>
                <c:pt idx="69">
                  <c:v>0.24653802799999999</c:v>
                </c:pt>
                <c:pt idx="70">
                  <c:v>0.27647301600000002</c:v>
                </c:pt>
                <c:pt idx="71" formatCode="0.00E+00">
                  <c:v>5.1408119500000002E-2</c:v>
                </c:pt>
              </c:numCache>
            </c:numRef>
          </c:val>
          <c:smooth val="0"/>
          <c:extLst>
            <c:ext xmlns:c16="http://schemas.microsoft.com/office/drawing/2014/chart" uri="{C3380CC4-5D6E-409C-BE32-E72D297353CC}">
              <c16:uniqueId val="{00000000-35EB-9845-A1F5-EB81F7953E0B}"/>
            </c:ext>
          </c:extLst>
        </c:ser>
        <c:ser>
          <c:idx val="1"/>
          <c:order val="1"/>
          <c:spPr>
            <a:ln w="28575" cap="rnd">
              <a:solidFill>
                <a:schemeClr val="accent2"/>
              </a:solidFill>
              <a:round/>
            </a:ln>
            <a:effectLst/>
          </c:spPr>
          <c:marker>
            <c:symbol val="none"/>
          </c:marker>
          <c:val>
            <c:numRef>
              <c:f>'conbias.Persiann'!$K$1:$K$75</c:f>
              <c:numCache>
                <c:formatCode>0.00E+00</c:formatCode>
                <c:ptCount val="75"/>
                <c:pt idx="0">
                  <c:v>5.1408119500000002E-2</c:v>
                </c:pt>
                <c:pt idx="1">
                  <c:v>5.88350557E-2</c:v>
                </c:pt>
                <c:pt idx="2">
                  <c:v>6.3453815900000002E-2</c:v>
                </c:pt>
                <c:pt idx="3" formatCode="General">
                  <c:v>0.107505612</c:v>
                </c:pt>
                <c:pt idx="4" formatCode="General">
                  <c:v>0.12217911300000001</c:v>
                </c:pt>
                <c:pt idx="5" formatCode="General">
                  <c:v>0.12605950199999999</c:v>
                </c:pt>
                <c:pt idx="6" formatCode="General">
                  <c:v>0.13216280899999999</c:v>
                </c:pt>
                <c:pt idx="7" formatCode="General">
                  <c:v>0.144702464</c:v>
                </c:pt>
                <c:pt idx="8" formatCode="General">
                  <c:v>0.15139207199999999</c:v>
                </c:pt>
                <c:pt idx="9" formatCode="General">
                  <c:v>0.16548559099999999</c:v>
                </c:pt>
                <c:pt idx="10" formatCode="General">
                  <c:v>0.16639417400000001</c:v>
                </c:pt>
                <c:pt idx="11" formatCode="General">
                  <c:v>0.172345579</c:v>
                </c:pt>
                <c:pt idx="12" formatCode="General">
                  <c:v>0.17931717599999999</c:v>
                </c:pt>
                <c:pt idx="13" formatCode="General">
                  <c:v>0.18280713300000001</c:v>
                </c:pt>
                <c:pt idx="14" formatCode="General">
                  <c:v>0.18759663400000001</c:v>
                </c:pt>
                <c:pt idx="15" formatCode="General">
                  <c:v>0.188893124</c:v>
                </c:pt>
                <c:pt idx="16" formatCode="General">
                  <c:v>0.19617205900000001</c:v>
                </c:pt>
                <c:pt idx="17" formatCode="General">
                  <c:v>0.201720804</c:v>
                </c:pt>
                <c:pt idx="18" formatCode="General">
                  <c:v>0.202781513</c:v>
                </c:pt>
                <c:pt idx="19" formatCode="General">
                  <c:v>0.20951603399999999</c:v>
                </c:pt>
                <c:pt idx="20" formatCode="General">
                  <c:v>0.21110718000000001</c:v>
                </c:pt>
                <c:pt idx="21" formatCode="General">
                  <c:v>0.21464918599999999</c:v>
                </c:pt>
                <c:pt idx="22" formatCode="General">
                  <c:v>0.222364649</c:v>
                </c:pt>
                <c:pt idx="23" formatCode="General">
                  <c:v>0.22758008499999999</c:v>
                </c:pt>
                <c:pt idx="24" formatCode="General">
                  <c:v>0.233199984</c:v>
                </c:pt>
                <c:pt idx="25" formatCode="General">
                  <c:v>0.23359996099999999</c:v>
                </c:pt>
                <c:pt idx="26" formatCode="General">
                  <c:v>0.23685978399999999</c:v>
                </c:pt>
                <c:pt idx="27" formatCode="General">
                  <c:v>0.24024663900000001</c:v>
                </c:pt>
                <c:pt idx="28" formatCode="General">
                  <c:v>0.241600499</c:v>
                </c:pt>
                <c:pt idx="29" formatCode="General">
                  <c:v>0.245672539</c:v>
                </c:pt>
                <c:pt idx="30" formatCode="General">
                  <c:v>0.24653802799999999</c:v>
                </c:pt>
                <c:pt idx="31" formatCode="General">
                  <c:v>0.248788282</c:v>
                </c:pt>
                <c:pt idx="32" formatCode="General">
                  <c:v>0.25421279699999999</c:v>
                </c:pt>
                <c:pt idx="33" formatCode="General">
                  <c:v>0.255423069</c:v>
                </c:pt>
                <c:pt idx="34" formatCode="General">
                  <c:v>0.26042440500000003</c:v>
                </c:pt>
                <c:pt idx="35" formatCode="General">
                  <c:v>0.270506054</c:v>
                </c:pt>
                <c:pt idx="36" formatCode="General">
                  <c:v>0.27647301600000002</c:v>
                </c:pt>
                <c:pt idx="37" formatCode="General">
                  <c:v>0.277270287</c:v>
                </c:pt>
                <c:pt idx="38" formatCode="General">
                  <c:v>0.27789032499999999</c:v>
                </c:pt>
                <c:pt idx="39" formatCode="General">
                  <c:v>0.28116118899999998</c:v>
                </c:pt>
                <c:pt idx="40" formatCode="General">
                  <c:v>0.28194341099999998</c:v>
                </c:pt>
                <c:pt idx="41" formatCode="General">
                  <c:v>0.28814303899999999</c:v>
                </c:pt>
                <c:pt idx="42" formatCode="General">
                  <c:v>0.29855978500000002</c:v>
                </c:pt>
                <c:pt idx="43" formatCode="General">
                  <c:v>0.29972428099999998</c:v>
                </c:pt>
                <c:pt idx="44" formatCode="General">
                  <c:v>0.30097353500000001</c:v>
                </c:pt>
                <c:pt idx="45" formatCode="General">
                  <c:v>0.30148667099999998</c:v>
                </c:pt>
                <c:pt idx="46" formatCode="General">
                  <c:v>0.30408066499999997</c:v>
                </c:pt>
                <c:pt idx="47" formatCode="General">
                  <c:v>0.307446569</c:v>
                </c:pt>
                <c:pt idx="48" formatCode="General">
                  <c:v>0.31609791500000001</c:v>
                </c:pt>
                <c:pt idx="49" formatCode="General">
                  <c:v>0.32021573199999998</c:v>
                </c:pt>
                <c:pt idx="50" formatCode="General">
                  <c:v>0.32726287799999998</c:v>
                </c:pt>
                <c:pt idx="51" formatCode="General">
                  <c:v>0.33950001000000002</c:v>
                </c:pt>
                <c:pt idx="52" formatCode="General">
                  <c:v>0.345599025</c:v>
                </c:pt>
                <c:pt idx="53" formatCode="General">
                  <c:v>0.34703278500000001</c:v>
                </c:pt>
                <c:pt idx="54" formatCode="General">
                  <c:v>0.34809711599999998</c:v>
                </c:pt>
                <c:pt idx="55" formatCode="General">
                  <c:v>0.35122776</c:v>
                </c:pt>
                <c:pt idx="56" formatCode="General">
                  <c:v>0.35566827699999998</c:v>
                </c:pt>
                <c:pt idx="57" formatCode="General">
                  <c:v>0.35858350999999999</c:v>
                </c:pt>
                <c:pt idx="58" formatCode="General">
                  <c:v>0.37940067100000002</c:v>
                </c:pt>
                <c:pt idx="59" formatCode="General">
                  <c:v>0.37978294499999998</c:v>
                </c:pt>
                <c:pt idx="60" formatCode="General">
                  <c:v>0.38504102800000001</c:v>
                </c:pt>
                <c:pt idx="61" formatCode="General">
                  <c:v>0.390888393</c:v>
                </c:pt>
                <c:pt idx="62" formatCode="General">
                  <c:v>0.39142164600000001</c:v>
                </c:pt>
                <c:pt idx="63" formatCode="General">
                  <c:v>0.39606517600000002</c:v>
                </c:pt>
                <c:pt idx="64" formatCode="General">
                  <c:v>0.40021109599999999</c:v>
                </c:pt>
                <c:pt idx="65" formatCode="General">
                  <c:v>0.42237228199999999</c:v>
                </c:pt>
                <c:pt idx="66" formatCode="General">
                  <c:v>0.42584285100000002</c:v>
                </c:pt>
                <c:pt idx="67" formatCode="General">
                  <c:v>0.42613416900000001</c:v>
                </c:pt>
                <c:pt idx="68" formatCode="General">
                  <c:v>0.43390753900000001</c:v>
                </c:pt>
                <c:pt idx="69" formatCode="General">
                  <c:v>0.43926197299999997</c:v>
                </c:pt>
                <c:pt idx="70" formatCode="General">
                  <c:v>0.44878110300000001</c:v>
                </c:pt>
                <c:pt idx="71" formatCode="General">
                  <c:v>0.53530263899999997</c:v>
                </c:pt>
              </c:numCache>
            </c:numRef>
          </c:val>
          <c:smooth val="0"/>
          <c:extLst>
            <c:ext xmlns:c16="http://schemas.microsoft.com/office/drawing/2014/chart" uri="{C3380CC4-5D6E-409C-BE32-E72D297353CC}">
              <c16:uniqueId val="{00000001-35EB-9845-A1F5-EB81F7953E0B}"/>
            </c:ext>
          </c:extLst>
        </c:ser>
        <c:dLbls>
          <c:showLegendKey val="0"/>
          <c:showVal val="0"/>
          <c:showCatName val="0"/>
          <c:showSerName val="0"/>
          <c:showPercent val="0"/>
          <c:showBubbleSize val="0"/>
        </c:dLbls>
        <c:smooth val="0"/>
        <c:axId val="179741648"/>
        <c:axId val="179742040"/>
      </c:lineChart>
      <c:catAx>
        <c:axId val="1797416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42040"/>
        <c:crosses val="autoZero"/>
        <c:auto val="1"/>
        <c:lblAlgn val="ctr"/>
        <c:lblOffset val="100"/>
        <c:noMultiLvlLbl val="0"/>
      </c:catAx>
      <c:valAx>
        <c:axId val="17974204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4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8-03-11T14:08:55.733" idx="6">
    <p:pos x="3865" y="532"/>
    <p:text>All text on figures/graphs need to be separate and edible. It's really hard to read these values.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0B31E-2B65-9643-86B6-54F205EA5BC5}"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9F3CA138-20AA-0547-BB79-E311B689482A}">
      <dgm:prSet phldrT="[Text]" custT="1"/>
      <dgm:spPr/>
      <dgm:t>
        <a:bodyPr/>
        <a:lstStyle/>
        <a:p>
          <a:r>
            <a:rPr lang="en-US" sz="2300" dirty="0"/>
            <a:t>Data Collection</a:t>
          </a:r>
        </a:p>
      </dgm:t>
    </dgm:pt>
    <dgm:pt modelId="{9A8B14E9-7178-5945-8E25-4007BBEEFC2A}" type="parTrans" cxnId="{21964047-4FF5-ED43-B661-9E0BFE0A15EC}">
      <dgm:prSet/>
      <dgm:spPr/>
      <dgm:t>
        <a:bodyPr/>
        <a:lstStyle/>
        <a:p>
          <a:endParaRPr lang="en-US"/>
        </a:p>
      </dgm:t>
    </dgm:pt>
    <dgm:pt modelId="{09513FA1-4205-CF42-A6FB-89F8C269A33E}" type="sibTrans" cxnId="{21964047-4FF5-ED43-B661-9E0BFE0A15EC}">
      <dgm:prSet/>
      <dgm:spPr/>
      <dgm:t>
        <a:bodyPr/>
        <a:lstStyle/>
        <a:p>
          <a:endParaRPr lang="en-US"/>
        </a:p>
      </dgm:t>
    </dgm:pt>
    <dgm:pt modelId="{E948C3BB-F345-7041-83AB-3FC5FF7A1CA1}">
      <dgm:prSet phldrT="[Text]" custT="1"/>
      <dgm:spPr/>
      <dgm:t>
        <a:bodyPr/>
        <a:lstStyle/>
        <a:p>
          <a:r>
            <a:rPr lang="en-US" sz="2300" dirty="0"/>
            <a:t>Processing</a:t>
          </a:r>
        </a:p>
      </dgm:t>
    </dgm:pt>
    <dgm:pt modelId="{5F1FE461-2F09-ED4B-B7D4-E0E8A7D59988}" type="parTrans" cxnId="{170338E4-79F2-C24B-810B-780C13680C35}">
      <dgm:prSet/>
      <dgm:spPr/>
      <dgm:t>
        <a:bodyPr/>
        <a:lstStyle/>
        <a:p>
          <a:endParaRPr lang="en-US"/>
        </a:p>
      </dgm:t>
    </dgm:pt>
    <dgm:pt modelId="{EE499171-538C-1744-930D-EB10180C248B}" type="sibTrans" cxnId="{170338E4-79F2-C24B-810B-780C13680C35}">
      <dgm:prSet/>
      <dgm:spPr/>
      <dgm:t>
        <a:bodyPr/>
        <a:lstStyle/>
        <a:p>
          <a:endParaRPr lang="en-US"/>
        </a:p>
      </dgm:t>
    </dgm:pt>
    <dgm:pt modelId="{569C4150-6C6C-0143-AC93-651B783F3E3F}">
      <dgm:prSet phldrT="[Text]" custT="1"/>
      <dgm:spPr/>
      <dgm:t>
        <a:bodyPr/>
        <a:lstStyle/>
        <a:p>
          <a:r>
            <a:rPr lang="en-US" sz="2300" dirty="0"/>
            <a:t>Computation</a:t>
          </a:r>
        </a:p>
      </dgm:t>
    </dgm:pt>
    <dgm:pt modelId="{A6FA0DA6-BECB-F943-B67F-A3D8A39AD46B}" type="parTrans" cxnId="{4FD7CAC3-12B8-3E4A-AAF6-FF8637A54FF6}">
      <dgm:prSet/>
      <dgm:spPr/>
      <dgm:t>
        <a:bodyPr/>
        <a:lstStyle/>
        <a:p>
          <a:endParaRPr lang="en-US"/>
        </a:p>
      </dgm:t>
    </dgm:pt>
    <dgm:pt modelId="{57CF74E8-355E-0243-BFC0-5E61050E22B0}" type="sibTrans" cxnId="{4FD7CAC3-12B8-3E4A-AAF6-FF8637A54FF6}">
      <dgm:prSet/>
      <dgm:spPr/>
      <dgm:t>
        <a:bodyPr/>
        <a:lstStyle/>
        <a:p>
          <a:endParaRPr lang="en-US"/>
        </a:p>
      </dgm:t>
    </dgm:pt>
    <dgm:pt modelId="{BC5AD870-EF31-4C43-B094-288866FCAA32}">
      <dgm:prSet phldrT="[Text]"/>
      <dgm:spPr/>
      <dgm:t>
        <a:bodyPr/>
        <a:lstStyle/>
        <a:p>
          <a:r>
            <a:rPr lang="en-US" dirty="0"/>
            <a:t>Analysis </a:t>
          </a:r>
        </a:p>
      </dgm:t>
    </dgm:pt>
    <dgm:pt modelId="{559BB5AF-1CFC-8C45-B8AE-11773AE4DE80}" type="parTrans" cxnId="{073C0810-FBDA-0B44-ACC2-03019754FB39}">
      <dgm:prSet/>
      <dgm:spPr/>
      <dgm:t>
        <a:bodyPr/>
        <a:lstStyle/>
        <a:p>
          <a:endParaRPr lang="en-US"/>
        </a:p>
      </dgm:t>
    </dgm:pt>
    <dgm:pt modelId="{24932AD4-0B48-3844-A0C2-88B162818B6F}" type="sibTrans" cxnId="{073C0810-FBDA-0B44-ACC2-03019754FB39}">
      <dgm:prSet/>
      <dgm:spPr/>
      <dgm:t>
        <a:bodyPr/>
        <a:lstStyle/>
        <a:p>
          <a:endParaRPr lang="en-US"/>
        </a:p>
      </dgm:t>
    </dgm:pt>
    <dgm:pt modelId="{01A0EF60-1CCB-A248-9BCE-8881E147A7AA}">
      <dgm:prSet phldrT="[Text]" custT="1"/>
      <dgm:spPr/>
      <dgm:t>
        <a:bodyPr/>
        <a:lstStyle/>
        <a:p>
          <a:r>
            <a:rPr lang="en-US" sz="1800" dirty="0"/>
            <a:t>GPM-IMERG</a:t>
          </a:r>
        </a:p>
      </dgm:t>
    </dgm:pt>
    <dgm:pt modelId="{B6D17D7C-59CD-604C-AE74-A6E3CA789F90}" type="parTrans" cxnId="{8DE499A9-A512-E247-8F91-3D2E1DDB78CE}">
      <dgm:prSet/>
      <dgm:spPr/>
      <dgm:t>
        <a:bodyPr/>
        <a:lstStyle/>
        <a:p>
          <a:endParaRPr lang="en-US"/>
        </a:p>
      </dgm:t>
    </dgm:pt>
    <dgm:pt modelId="{63282887-4771-3C42-AEBE-0848E077AD34}" type="sibTrans" cxnId="{8DE499A9-A512-E247-8F91-3D2E1DDB78CE}">
      <dgm:prSet/>
      <dgm:spPr/>
      <dgm:t>
        <a:bodyPr/>
        <a:lstStyle/>
        <a:p>
          <a:endParaRPr lang="en-US"/>
        </a:p>
      </dgm:t>
    </dgm:pt>
    <dgm:pt modelId="{FBDA3D0D-3EA4-C949-A8F2-D97D9156404B}">
      <dgm:prSet phldrT="[Text]" custT="1"/>
      <dgm:spPr/>
      <dgm:t>
        <a:bodyPr/>
        <a:lstStyle/>
        <a:p>
          <a:r>
            <a:rPr lang="en-US" sz="1800" dirty="0"/>
            <a:t>TRMM TMPA </a:t>
          </a:r>
        </a:p>
      </dgm:t>
    </dgm:pt>
    <dgm:pt modelId="{1056ACFA-D694-9D43-9026-2C9B65F830CE}" type="parTrans" cxnId="{C41B5631-FA12-384F-9EA3-D6F9E879DDAD}">
      <dgm:prSet/>
      <dgm:spPr/>
      <dgm:t>
        <a:bodyPr/>
        <a:lstStyle/>
        <a:p>
          <a:endParaRPr lang="en-US"/>
        </a:p>
      </dgm:t>
    </dgm:pt>
    <dgm:pt modelId="{D38D12C2-03E3-7640-AF4F-7899C421A947}" type="sibTrans" cxnId="{C41B5631-FA12-384F-9EA3-D6F9E879DDAD}">
      <dgm:prSet/>
      <dgm:spPr/>
      <dgm:t>
        <a:bodyPr/>
        <a:lstStyle/>
        <a:p>
          <a:endParaRPr lang="en-US"/>
        </a:p>
      </dgm:t>
    </dgm:pt>
    <dgm:pt modelId="{8721B716-AA58-9547-83D3-3F6B0CC5FAB0}">
      <dgm:prSet phldrT="[Text]" custT="1"/>
      <dgm:spPr/>
      <dgm:t>
        <a:bodyPr/>
        <a:lstStyle/>
        <a:p>
          <a:r>
            <a:rPr lang="en-US" sz="1800" dirty="0"/>
            <a:t>PERSIANN-CDR</a:t>
          </a:r>
        </a:p>
      </dgm:t>
    </dgm:pt>
    <dgm:pt modelId="{A55E3AB3-1576-1446-B921-495AC8A976B6}" type="parTrans" cxnId="{F60BB5AE-4E66-E34F-B8DE-AAB939C87BFD}">
      <dgm:prSet/>
      <dgm:spPr/>
      <dgm:t>
        <a:bodyPr/>
        <a:lstStyle/>
        <a:p>
          <a:endParaRPr lang="en-US"/>
        </a:p>
      </dgm:t>
    </dgm:pt>
    <dgm:pt modelId="{71CA3B18-84DF-8545-B360-73A50BF1D70D}" type="sibTrans" cxnId="{F60BB5AE-4E66-E34F-B8DE-AAB939C87BFD}">
      <dgm:prSet/>
      <dgm:spPr/>
      <dgm:t>
        <a:bodyPr/>
        <a:lstStyle/>
        <a:p>
          <a:endParaRPr lang="en-US"/>
        </a:p>
      </dgm:t>
    </dgm:pt>
    <dgm:pt modelId="{A1F58742-1EE0-5341-9841-A9FF0BA32CD3}">
      <dgm:prSet phldrT="[Text]" custT="1"/>
      <dgm:spPr/>
      <dgm:t>
        <a:bodyPr/>
        <a:lstStyle/>
        <a:p>
          <a:r>
            <a:rPr lang="en-US" sz="1800" dirty="0"/>
            <a:t>Subset to area of interest</a:t>
          </a:r>
        </a:p>
      </dgm:t>
    </dgm:pt>
    <dgm:pt modelId="{40C32833-F2CB-B94C-BAED-9D3C9A22F85B}" type="parTrans" cxnId="{24FC70BF-81FD-AE44-BDA9-5FB96EC581D8}">
      <dgm:prSet/>
      <dgm:spPr/>
      <dgm:t>
        <a:bodyPr/>
        <a:lstStyle/>
        <a:p>
          <a:endParaRPr lang="en-US"/>
        </a:p>
      </dgm:t>
    </dgm:pt>
    <dgm:pt modelId="{03A49B7F-4C64-6640-B5C6-09544CA65FF1}" type="sibTrans" cxnId="{24FC70BF-81FD-AE44-BDA9-5FB96EC581D8}">
      <dgm:prSet/>
      <dgm:spPr/>
      <dgm:t>
        <a:bodyPr/>
        <a:lstStyle/>
        <a:p>
          <a:endParaRPr lang="en-US"/>
        </a:p>
      </dgm:t>
    </dgm:pt>
    <dgm:pt modelId="{BF2292EB-FC72-484D-AB48-558E2D818CB0}">
      <dgm:prSet phldrT="[Text]" custT="1"/>
      <dgm:spPr/>
      <dgm:t>
        <a:bodyPr/>
        <a:lstStyle/>
        <a:p>
          <a:r>
            <a:rPr lang="en-US" sz="1800" dirty="0"/>
            <a:t>Creation of scatterplots, cumulative density functions (cdf's), averages, accumulation, bias</a:t>
          </a:r>
        </a:p>
      </dgm:t>
    </dgm:pt>
    <dgm:pt modelId="{BA5CCC62-CC89-AF49-82A6-A64663C607D6}" type="parTrans" cxnId="{185CE4FE-A742-614C-80E3-4BABACB09966}">
      <dgm:prSet/>
      <dgm:spPr/>
      <dgm:t>
        <a:bodyPr/>
        <a:lstStyle/>
        <a:p>
          <a:endParaRPr lang="en-US"/>
        </a:p>
      </dgm:t>
    </dgm:pt>
    <dgm:pt modelId="{E4D5A91A-3E66-A640-A69C-298E5A48AC0D}" type="sibTrans" cxnId="{185CE4FE-A742-614C-80E3-4BABACB09966}">
      <dgm:prSet/>
      <dgm:spPr/>
      <dgm:t>
        <a:bodyPr/>
        <a:lstStyle/>
        <a:p>
          <a:endParaRPr lang="en-US"/>
        </a:p>
      </dgm:t>
    </dgm:pt>
    <dgm:pt modelId="{17F56581-BE81-AE45-BDD3-2644760382E2}">
      <dgm:prSet phldrT="[Text]" custT="1"/>
      <dgm:spPr/>
      <dgm:t>
        <a:bodyPr/>
        <a:lstStyle/>
        <a:p>
          <a:r>
            <a:rPr lang="en-US" sz="1800" dirty="0"/>
            <a:t>Location and time comparisons</a:t>
          </a:r>
        </a:p>
      </dgm:t>
    </dgm:pt>
    <dgm:pt modelId="{471DAE19-51BA-4F41-A439-F573A6D79446}" type="parTrans" cxnId="{0D675BCF-8EA3-5645-BF2F-DFED14868099}">
      <dgm:prSet/>
      <dgm:spPr/>
      <dgm:t>
        <a:bodyPr/>
        <a:lstStyle/>
        <a:p>
          <a:endParaRPr lang="en-US"/>
        </a:p>
      </dgm:t>
    </dgm:pt>
    <dgm:pt modelId="{1057B787-7956-F24C-8869-E91FFF472C4B}" type="sibTrans" cxnId="{0D675BCF-8EA3-5645-BF2F-DFED14868099}">
      <dgm:prSet/>
      <dgm:spPr/>
      <dgm:t>
        <a:bodyPr/>
        <a:lstStyle/>
        <a:p>
          <a:endParaRPr lang="en-US"/>
        </a:p>
      </dgm:t>
    </dgm:pt>
    <dgm:pt modelId="{C8063A3D-A7E8-B94B-8A3C-4A03E6B71A9C}">
      <dgm:prSet phldrT="[Text]"/>
      <dgm:spPr/>
      <dgm:t>
        <a:bodyPr/>
        <a:lstStyle/>
        <a:p>
          <a:r>
            <a:rPr lang="en-US" dirty="0"/>
            <a:t>Visualization and synthesis of statistical results</a:t>
          </a:r>
        </a:p>
      </dgm:t>
    </dgm:pt>
    <dgm:pt modelId="{631C067F-EA09-0A49-A1DA-1BEF9561A4A5}" type="parTrans" cxnId="{D083E26D-EDFF-0F4B-ACE2-CC72E343BBC3}">
      <dgm:prSet/>
      <dgm:spPr/>
      <dgm:t>
        <a:bodyPr/>
        <a:lstStyle/>
        <a:p>
          <a:endParaRPr lang="en-US"/>
        </a:p>
      </dgm:t>
    </dgm:pt>
    <dgm:pt modelId="{37FA472C-BAA5-744C-902C-9AC12A53D42C}" type="sibTrans" cxnId="{D083E26D-EDFF-0F4B-ACE2-CC72E343BBC3}">
      <dgm:prSet/>
      <dgm:spPr/>
      <dgm:t>
        <a:bodyPr/>
        <a:lstStyle/>
        <a:p>
          <a:endParaRPr lang="en-US"/>
        </a:p>
      </dgm:t>
    </dgm:pt>
    <dgm:pt modelId="{BE31079F-3A14-2D4D-95CE-33A920F24454}" type="pres">
      <dgm:prSet presAssocID="{2610B31E-2B65-9643-86B6-54F205EA5BC5}" presName="Name0" presStyleCnt="0">
        <dgm:presLayoutVars>
          <dgm:chMax val="7"/>
          <dgm:chPref val="5"/>
        </dgm:presLayoutVars>
      </dgm:prSet>
      <dgm:spPr/>
    </dgm:pt>
    <dgm:pt modelId="{ECF49AA7-5223-E842-922B-AB3D108F2561}" type="pres">
      <dgm:prSet presAssocID="{2610B31E-2B65-9643-86B6-54F205EA5BC5}" presName="arrowNode" presStyleLbl="node1" presStyleIdx="0" presStyleCnt="1" custAng="19934486" custScaleX="113649" custLinFactNeighborX="-35" custLinFactNeighborY="3521"/>
      <dgm:spPr>
        <a:solidFill>
          <a:srgbClr val="3E4268"/>
        </a:solidFill>
      </dgm:spPr>
    </dgm:pt>
    <dgm:pt modelId="{AF7EA194-73A5-5C4C-AEA4-747F8EE1CECE}" type="pres">
      <dgm:prSet presAssocID="{9F3CA138-20AA-0547-BB79-E311B689482A}" presName="txNode1" presStyleLbl="revTx" presStyleIdx="0" presStyleCnt="4" custLinFactY="100000" custLinFactNeighborX="-67977" custLinFactNeighborY="154959">
        <dgm:presLayoutVars>
          <dgm:bulletEnabled val="1"/>
        </dgm:presLayoutVars>
      </dgm:prSet>
      <dgm:spPr/>
    </dgm:pt>
    <dgm:pt modelId="{85F5F6F6-415E-9E4C-B95B-3A65DEEE0A2F}" type="pres">
      <dgm:prSet presAssocID="{E948C3BB-F345-7041-83AB-3FC5FF7A1CA1}" presName="txNode2" presStyleLbl="revTx" presStyleIdx="1" presStyleCnt="4" custLinFactNeighborX="-73416" custLinFactNeighborY="-142">
        <dgm:presLayoutVars>
          <dgm:bulletEnabled val="1"/>
        </dgm:presLayoutVars>
      </dgm:prSet>
      <dgm:spPr/>
    </dgm:pt>
    <dgm:pt modelId="{037649A3-3E1B-6440-9058-0F256DD152D7}" type="pres">
      <dgm:prSet presAssocID="{EE499171-538C-1744-930D-EB10180C248B}" presName="dotNode2" presStyleCnt="0"/>
      <dgm:spPr/>
    </dgm:pt>
    <dgm:pt modelId="{E60CBE04-85D2-934E-B9EE-095015FAE30E}" type="pres">
      <dgm:prSet presAssocID="{EE499171-538C-1744-930D-EB10180C248B}" presName="dotRepeatNode" presStyleLbl="fgShp" presStyleIdx="0" presStyleCnt="2" custLinFactX="-100000" custLinFactY="164456" custLinFactNeighborX="-196417" custLinFactNeighborY="200000"/>
      <dgm:spPr/>
    </dgm:pt>
    <dgm:pt modelId="{CDD00DE4-E57F-7141-916F-91670FF5123D}" type="pres">
      <dgm:prSet presAssocID="{569C4150-6C6C-0143-AC93-651B783F3E3F}" presName="txNode3" presStyleLbl="revTx" presStyleIdx="2" presStyleCnt="4" custLinFactX="13419" custLinFactY="-2572" custLinFactNeighborX="100000" custLinFactNeighborY="-100000">
        <dgm:presLayoutVars>
          <dgm:bulletEnabled val="1"/>
        </dgm:presLayoutVars>
      </dgm:prSet>
      <dgm:spPr/>
    </dgm:pt>
    <dgm:pt modelId="{80A5AEFE-CD59-1840-9C3B-B13A0E8C8DC6}" type="pres">
      <dgm:prSet presAssocID="{57CF74E8-355E-0243-BFC0-5E61050E22B0}" presName="dotNode3" presStyleCnt="0"/>
      <dgm:spPr/>
    </dgm:pt>
    <dgm:pt modelId="{F0D3DF78-B076-3F4E-B47F-64E857C6E822}" type="pres">
      <dgm:prSet presAssocID="{57CF74E8-355E-0243-BFC0-5E61050E22B0}" presName="dotRepeatNode" presStyleLbl="fgShp" presStyleIdx="1" presStyleCnt="2" custLinFactY="-100000" custLinFactNeighborX="72682" custLinFactNeighborY="-133182"/>
      <dgm:spPr/>
    </dgm:pt>
    <dgm:pt modelId="{5F4391C7-1B4E-4C41-8E71-CD791903CD6B}" type="pres">
      <dgm:prSet presAssocID="{BC5AD870-EF31-4C43-B094-288866FCAA32}" presName="txNode4" presStyleLbl="revTx" presStyleIdx="3" presStyleCnt="4" custScaleX="68667" custLinFactY="-55156" custLinFactNeighborX="61968" custLinFactNeighborY="-100000">
        <dgm:presLayoutVars>
          <dgm:bulletEnabled val="1"/>
        </dgm:presLayoutVars>
      </dgm:prSet>
      <dgm:spPr/>
    </dgm:pt>
  </dgm:ptLst>
  <dgm:cxnLst>
    <dgm:cxn modelId="{073C0810-FBDA-0B44-ACC2-03019754FB39}" srcId="{2610B31E-2B65-9643-86B6-54F205EA5BC5}" destId="{BC5AD870-EF31-4C43-B094-288866FCAA32}" srcOrd="3" destOrd="0" parTransId="{559BB5AF-1CFC-8C45-B8AE-11773AE4DE80}" sibTransId="{24932AD4-0B48-3844-A0C2-88B162818B6F}"/>
    <dgm:cxn modelId="{C41B5631-FA12-384F-9EA3-D6F9E879DDAD}" srcId="{9F3CA138-20AA-0547-BB79-E311B689482A}" destId="{FBDA3D0D-3EA4-C949-A8F2-D97D9156404B}" srcOrd="1" destOrd="0" parTransId="{1056ACFA-D694-9D43-9026-2C9B65F830CE}" sibTransId="{D38D12C2-03E3-7640-AF4F-7899C421A947}"/>
    <dgm:cxn modelId="{21964047-4FF5-ED43-B661-9E0BFE0A15EC}" srcId="{2610B31E-2B65-9643-86B6-54F205EA5BC5}" destId="{9F3CA138-20AA-0547-BB79-E311B689482A}" srcOrd="0" destOrd="0" parTransId="{9A8B14E9-7178-5945-8E25-4007BBEEFC2A}" sibTransId="{09513FA1-4205-CF42-A6FB-89F8C269A33E}"/>
    <dgm:cxn modelId="{C56FCE4E-3602-4FB3-8A16-EFC820C7AB75}" type="presOf" srcId="{17F56581-BE81-AE45-BDD3-2644760382E2}" destId="{85F5F6F6-415E-9E4C-B95B-3A65DEEE0A2F}" srcOrd="0" destOrd="2" presId="urn:microsoft.com/office/officeart/2009/3/layout/DescendingProcess"/>
    <dgm:cxn modelId="{945D2359-20C7-4FA1-BAF2-C3DB083BB1FA}" type="presOf" srcId="{E948C3BB-F345-7041-83AB-3FC5FF7A1CA1}" destId="{85F5F6F6-415E-9E4C-B95B-3A65DEEE0A2F}" srcOrd="0" destOrd="0" presId="urn:microsoft.com/office/officeart/2009/3/layout/DescendingProcess"/>
    <dgm:cxn modelId="{FE7E7465-BBF0-4C08-A5DB-54AC5F5AE960}" type="presOf" srcId="{8721B716-AA58-9547-83D3-3F6B0CC5FAB0}" destId="{AF7EA194-73A5-5C4C-AEA4-747F8EE1CECE}" srcOrd="0" destOrd="3" presId="urn:microsoft.com/office/officeart/2009/3/layout/DescendingProcess"/>
    <dgm:cxn modelId="{D083E26D-EDFF-0F4B-ACE2-CC72E343BBC3}" srcId="{BC5AD870-EF31-4C43-B094-288866FCAA32}" destId="{C8063A3D-A7E8-B94B-8A3C-4A03E6B71A9C}" srcOrd="0" destOrd="0" parTransId="{631C067F-EA09-0A49-A1DA-1BEF9561A4A5}" sibTransId="{37FA472C-BAA5-744C-902C-9AC12A53D42C}"/>
    <dgm:cxn modelId="{DDF3E371-AF41-4C78-9563-A067E35E10B5}" type="presOf" srcId="{569C4150-6C6C-0143-AC93-651B783F3E3F}" destId="{CDD00DE4-E57F-7141-916F-91670FF5123D}" srcOrd="0" destOrd="0" presId="urn:microsoft.com/office/officeart/2009/3/layout/DescendingProcess"/>
    <dgm:cxn modelId="{5A26D380-8F14-457F-928D-7B8A57EC99AB}" type="presOf" srcId="{BC5AD870-EF31-4C43-B094-288866FCAA32}" destId="{5F4391C7-1B4E-4C41-8E71-CD791903CD6B}" srcOrd="0" destOrd="0" presId="urn:microsoft.com/office/officeart/2009/3/layout/DescendingProcess"/>
    <dgm:cxn modelId="{4D88C58D-C440-43B1-9118-84AEE27DC0C3}" type="presOf" srcId="{9F3CA138-20AA-0547-BB79-E311B689482A}" destId="{AF7EA194-73A5-5C4C-AEA4-747F8EE1CECE}" srcOrd="0" destOrd="0" presId="urn:microsoft.com/office/officeart/2009/3/layout/DescendingProcess"/>
    <dgm:cxn modelId="{215BCF8E-FA9D-44D0-A8CF-315187A44882}" type="presOf" srcId="{01A0EF60-1CCB-A248-9BCE-8881E147A7AA}" destId="{AF7EA194-73A5-5C4C-AEA4-747F8EE1CECE}" srcOrd="0" destOrd="1" presId="urn:microsoft.com/office/officeart/2009/3/layout/DescendingProcess"/>
    <dgm:cxn modelId="{9964C19C-A9B5-4D27-8124-3450F714F614}" type="presOf" srcId="{A1F58742-1EE0-5341-9841-A9FF0BA32CD3}" destId="{85F5F6F6-415E-9E4C-B95B-3A65DEEE0A2F}" srcOrd="0" destOrd="1" presId="urn:microsoft.com/office/officeart/2009/3/layout/DescendingProcess"/>
    <dgm:cxn modelId="{46F100A5-44CD-4647-9E38-6436A970BBED}" type="presOf" srcId="{C8063A3D-A7E8-B94B-8A3C-4A03E6B71A9C}" destId="{5F4391C7-1B4E-4C41-8E71-CD791903CD6B}" srcOrd="0" destOrd="1" presId="urn:microsoft.com/office/officeart/2009/3/layout/DescendingProcess"/>
    <dgm:cxn modelId="{8DE499A9-A512-E247-8F91-3D2E1DDB78CE}" srcId="{9F3CA138-20AA-0547-BB79-E311B689482A}" destId="{01A0EF60-1CCB-A248-9BCE-8881E147A7AA}" srcOrd="0" destOrd="0" parTransId="{B6D17D7C-59CD-604C-AE74-A6E3CA789F90}" sibTransId="{63282887-4771-3C42-AEBE-0848E077AD34}"/>
    <dgm:cxn modelId="{B22C58AE-AE14-46D3-9233-359B036D3FAA}" type="presOf" srcId="{57CF74E8-355E-0243-BFC0-5E61050E22B0}" destId="{F0D3DF78-B076-3F4E-B47F-64E857C6E822}" srcOrd="0" destOrd="0" presId="urn:microsoft.com/office/officeart/2009/3/layout/DescendingProcess"/>
    <dgm:cxn modelId="{F60BB5AE-4E66-E34F-B8DE-AAB939C87BFD}" srcId="{9F3CA138-20AA-0547-BB79-E311B689482A}" destId="{8721B716-AA58-9547-83D3-3F6B0CC5FAB0}" srcOrd="2" destOrd="0" parTransId="{A55E3AB3-1576-1446-B921-495AC8A976B6}" sibTransId="{71CA3B18-84DF-8545-B360-73A50BF1D70D}"/>
    <dgm:cxn modelId="{24FC70BF-81FD-AE44-BDA9-5FB96EC581D8}" srcId="{E948C3BB-F345-7041-83AB-3FC5FF7A1CA1}" destId="{A1F58742-1EE0-5341-9841-A9FF0BA32CD3}" srcOrd="0" destOrd="0" parTransId="{40C32833-F2CB-B94C-BAED-9D3C9A22F85B}" sibTransId="{03A49B7F-4C64-6640-B5C6-09544CA65FF1}"/>
    <dgm:cxn modelId="{230BF6BF-A3A4-407C-A748-19A68A68DCC3}" type="presOf" srcId="{2610B31E-2B65-9643-86B6-54F205EA5BC5}" destId="{BE31079F-3A14-2D4D-95CE-33A920F24454}" srcOrd="0" destOrd="0" presId="urn:microsoft.com/office/officeart/2009/3/layout/DescendingProcess"/>
    <dgm:cxn modelId="{4FD7CAC3-12B8-3E4A-AAF6-FF8637A54FF6}" srcId="{2610B31E-2B65-9643-86B6-54F205EA5BC5}" destId="{569C4150-6C6C-0143-AC93-651B783F3E3F}" srcOrd="2" destOrd="0" parTransId="{A6FA0DA6-BECB-F943-B67F-A3D8A39AD46B}" sibTransId="{57CF74E8-355E-0243-BFC0-5E61050E22B0}"/>
    <dgm:cxn modelId="{0D675BCF-8EA3-5645-BF2F-DFED14868099}" srcId="{E948C3BB-F345-7041-83AB-3FC5FF7A1CA1}" destId="{17F56581-BE81-AE45-BDD3-2644760382E2}" srcOrd="1" destOrd="0" parTransId="{471DAE19-51BA-4F41-A439-F573A6D79446}" sibTransId="{1057B787-7956-F24C-8869-E91FFF472C4B}"/>
    <dgm:cxn modelId="{5B94E8DA-0BB4-4598-AE6A-59E152C025B7}" type="presOf" srcId="{EE499171-538C-1744-930D-EB10180C248B}" destId="{E60CBE04-85D2-934E-B9EE-095015FAE30E}" srcOrd="0" destOrd="0" presId="urn:microsoft.com/office/officeart/2009/3/layout/DescendingProcess"/>
    <dgm:cxn modelId="{170338E4-79F2-C24B-810B-780C13680C35}" srcId="{2610B31E-2B65-9643-86B6-54F205EA5BC5}" destId="{E948C3BB-F345-7041-83AB-3FC5FF7A1CA1}" srcOrd="1" destOrd="0" parTransId="{5F1FE461-2F09-ED4B-B7D4-E0E8A7D59988}" sibTransId="{EE499171-538C-1744-930D-EB10180C248B}"/>
    <dgm:cxn modelId="{549BC8E8-F7A8-4FBD-8D62-875BB0160847}" type="presOf" srcId="{FBDA3D0D-3EA4-C949-A8F2-D97D9156404B}" destId="{AF7EA194-73A5-5C4C-AEA4-747F8EE1CECE}" srcOrd="0" destOrd="2" presId="urn:microsoft.com/office/officeart/2009/3/layout/DescendingProcess"/>
    <dgm:cxn modelId="{E39552EC-C2D6-48E9-A784-7FB95ADF4ED6}" type="presOf" srcId="{BF2292EB-FC72-484D-AB48-558E2D818CB0}" destId="{CDD00DE4-E57F-7141-916F-91670FF5123D}" srcOrd="0" destOrd="1" presId="urn:microsoft.com/office/officeart/2009/3/layout/DescendingProcess"/>
    <dgm:cxn modelId="{185CE4FE-A742-614C-80E3-4BABACB09966}" srcId="{569C4150-6C6C-0143-AC93-651B783F3E3F}" destId="{BF2292EB-FC72-484D-AB48-558E2D818CB0}" srcOrd="0" destOrd="0" parTransId="{BA5CCC62-CC89-AF49-82A6-A64663C607D6}" sibTransId="{E4D5A91A-3E66-A640-A69C-298E5A48AC0D}"/>
    <dgm:cxn modelId="{F7E23579-1D92-4247-9CDF-9E2CE3EEDCE7}" type="presParOf" srcId="{BE31079F-3A14-2D4D-95CE-33A920F24454}" destId="{ECF49AA7-5223-E842-922B-AB3D108F2561}" srcOrd="0" destOrd="0" presId="urn:microsoft.com/office/officeart/2009/3/layout/DescendingProcess"/>
    <dgm:cxn modelId="{9B91DC4C-917B-4A9D-87D4-3A4E8931CFE3}" type="presParOf" srcId="{BE31079F-3A14-2D4D-95CE-33A920F24454}" destId="{AF7EA194-73A5-5C4C-AEA4-747F8EE1CECE}" srcOrd="1" destOrd="0" presId="urn:microsoft.com/office/officeart/2009/3/layout/DescendingProcess"/>
    <dgm:cxn modelId="{AB92EE8C-8B89-4613-BAD2-DB78B268FFE8}" type="presParOf" srcId="{BE31079F-3A14-2D4D-95CE-33A920F24454}" destId="{85F5F6F6-415E-9E4C-B95B-3A65DEEE0A2F}" srcOrd="2" destOrd="0" presId="urn:microsoft.com/office/officeart/2009/3/layout/DescendingProcess"/>
    <dgm:cxn modelId="{097AC253-1DF5-498A-90F0-CB66D28E7D05}" type="presParOf" srcId="{BE31079F-3A14-2D4D-95CE-33A920F24454}" destId="{037649A3-3E1B-6440-9058-0F256DD152D7}" srcOrd="3" destOrd="0" presId="urn:microsoft.com/office/officeart/2009/3/layout/DescendingProcess"/>
    <dgm:cxn modelId="{25F12E4F-21A8-4DE3-BE91-F3FCCD9225BD}" type="presParOf" srcId="{037649A3-3E1B-6440-9058-0F256DD152D7}" destId="{E60CBE04-85D2-934E-B9EE-095015FAE30E}" srcOrd="0" destOrd="0" presId="urn:microsoft.com/office/officeart/2009/3/layout/DescendingProcess"/>
    <dgm:cxn modelId="{9C717EB1-8FBE-4F37-B942-5A7655C5D8B3}" type="presParOf" srcId="{BE31079F-3A14-2D4D-95CE-33A920F24454}" destId="{CDD00DE4-E57F-7141-916F-91670FF5123D}" srcOrd="4" destOrd="0" presId="urn:microsoft.com/office/officeart/2009/3/layout/DescendingProcess"/>
    <dgm:cxn modelId="{B9E8A4DA-B1C4-405A-B346-D878E04448C8}" type="presParOf" srcId="{BE31079F-3A14-2D4D-95CE-33A920F24454}" destId="{80A5AEFE-CD59-1840-9C3B-B13A0E8C8DC6}" srcOrd="5" destOrd="0" presId="urn:microsoft.com/office/officeart/2009/3/layout/DescendingProcess"/>
    <dgm:cxn modelId="{F0971CBF-D1AE-4C24-A959-FA62C6731769}" type="presParOf" srcId="{80A5AEFE-CD59-1840-9C3B-B13A0E8C8DC6}" destId="{F0D3DF78-B076-3F4E-B47F-64E857C6E822}" srcOrd="0" destOrd="0" presId="urn:microsoft.com/office/officeart/2009/3/layout/DescendingProcess"/>
    <dgm:cxn modelId="{3CBC0BDB-D5A6-4CAC-977E-940DBF68A0AB}" type="presParOf" srcId="{BE31079F-3A14-2D4D-95CE-33A920F24454}" destId="{5F4391C7-1B4E-4C41-8E71-CD791903CD6B}"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0B31E-2B65-9643-86B6-54F205EA5BC5}"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9F3CA138-20AA-0547-BB79-E311B689482A}">
      <dgm:prSet phldrT="[Text]" custT="1"/>
      <dgm:spPr/>
      <dgm:t>
        <a:bodyPr/>
        <a:lstStyle/>
        <a:p>
          <a:r>
            <a:rPr lang="en-US" sz="2300" dirty="0"/>
            <a:t>Data Collection</a:t>
          </a:r>
        </a:p>
      </dgm:t>
    </dgm:pt>
    <dgm:pt modelId="{9A8B14E9-7178-5945-8E25-4007BBEEFC2A}" type="parTrans" cxnId="{21964047-4FF5-ED43-B661-9E0BFE0A15EC}">
      <dgm:prSet/>
      <dgm:spPr/>
      <dgm:t>
        <a:bodyPr/>
        <a:lstStyle/>
        <a:p>
          <a:endParaRPr lang="en-US"/>
        </a:p>
      </dgm:t>
    </dgm:pt>
    <dgm:pt modelId="{09513FA1-4205-CF42-A6FB-89F8C269A33E}" type="sibTrans" cxnId="{21964047-4FF5-ED43-B661-9E0BFE0A15EC}">
      <dgm:prSet/>
      <dgm:spPr/>
      <dgm:t>
        <a:bodyPr/>
        <a:lstStyle/>
        <a:p>
          <a:endParaRPr lang="en-US"/>
        </a:p>
      </dgm:t>
    </dgm:pt>
    <dgm:pt modelId="{E948C3BB-F345-7041-83AB-3FC5FF7A1CA1}">
      <dgm:prSet phldrT="[Text]" custT="1"/>
      <dgm:spPr/>
      <dgm:t>
        <a:bodyPr/>
        <a:lstStyle/>
        <a:p>
          <a:r>
            <a:rPr lang="en-US" sz="2300" dirty="0"/>
            <a:t>Processing</a:t>
          </a:r>
        </a:p>
      </dgm:t>
    </dgm:pt>
    <dgm:pt modelId="{5F1FE461-2F09-ED4B-B7D4-E0E8A7D59988}" type="parTrans" cxnId="{170338E4-79F2-C24B-810B-780C13680C35}">
      <dgm:prSet/>
      <dgm:spPr/>
      <dgm:t>
        <a:bodyPr/>
        <a:lstStyle/>
        <a:p>
          <a:endParaRPr lang="en-US"/>
        </a:p>
      </dgm:t>
    </dgm:pt>
    <dgm:pt modelId="{EE499171-538C-1744-930D-EB10180C248B}" type="sibTrans" cxnId="{170338E4-79F2-C24B-810B-780C13680C35}">
      <dgm:prSet/>
      <dgm:spPr/>
      <dgm:t>
        <a:bodyPr/>
        <a:lstStyle/>
        <a:p>
          <a:endParaRPr lang="en-US"/>
        </a:p>
      </dgm:t>
    </dgm:pt>
    <dgm:pt modelId="{569C4150-6C6C-0143-AC93-651B783F3E3F}">
      <dgm:prSet phldrT="[Text]" custT="1"/>
      <dgm:spPr/>
      <dgm:t>
        <a:bodyPr/>
        <a:lstStyle/>
        <a:p>
          <a:r>
            <a:rPr lang="en-US" sz="2300" dirty="0"/>
            <a:t>Computation</a:t>
          </a:r>
        </a:p>
      </dgm:t>
    </dgm:pt>
    <dgm:pt modelId="{A6FA0DA6-BECB-F943-B67F-A3D8A39AD46B}" type="parTrans" cxnId="{4FD7CAC3-12B8-3E4A-AAF6-FF8637A54FF6}">
      <dgm:prSet/>
      <dgm:spPr/>
      <dgm:t>
        <a:bodyPr/>
        <a:lstStyle/>
        <a:p>
          <a:endParaRPr lang="en-US"/>
        </a:p>
      </dgm:t>
    </dgm:pt>
    <dgm:pt modelId="{57CF74E8-355E-0243-BFC0-5E61050E22B0}" type="sibTrans" cxnId="{4FD7CAC3-12B8-3E4A-AAF6-FF8637A54FF6}">
      <dgm:prSet/>
      <dgm:spPr/>
      <dgm:t>
        <a:bodyPr/>
        <a:lstStyle/>
        <a:p>
          <a:endParaRPr lang="en-US"/>
        </a:p>
      </dgm:t>
    </dgm:pt>
    <dgm:pt modelId="{BC5AD870-EF31-4C43-B094-288866FCAA32}">
      <dgm:prSet phldrT="[Text]"/>
      <dgm:spPr/>
      <dgm:t>
        <a:bodyPr/>
        <a:lstStyle/>
        <a:p>
          <a:r>
            <a:rPr lang="en-US" dirty="0"/>
            <a:t>Analysis </a:t>
          </a:r>
        </a:p>
      </dgm:t>
    </dgm:pt>
    <dgm:pt modelId="{559BB5AF-1CFC-8C45-B8AE-11773AE4DE80}" type="parTrans" cxnId="{073C0810-FBDA-0B44-ACC2-03019754FB39}">
      <dgm:prSet/>
      <dgm:spPr/>
      <dgm:t>
        <a:bodyPr/>
        <a:lstStyle/>
        <a:p>
          <a:endParaRPr lang="en-US"/>
        </a:p>
      </dgm:t>
    </dgm:pt>
    <dgm:pt modelId="{24932AD4-0B48-3844-A0C2-88B162818B6F}" type="sibTrans" cxnId="{073C0810-FBDA-0B44-ACC2-03019754FB39}">
      <dgm:prSet/>
      <dgm:spPr/>
      <dgm:t>
        <a:bodyPr/>
        <a:lstStyle/>
        <a:p>
          <a:endParaRPr lang="en-US"/>
        </a:p>
      </dgm:t>
    </dgm:pt>
    <dgm:pt modelId="{01A0EF60-1CCB-A248-9BCE-8881E147A7AA}">
      <dgm:prSet phldrT="[Text]" custT="1"/>
      <dgm:spPr/>
      <dgm:t>
        <a:bodyPr/>
        <a:lstStyle/>
        <a:p>
          <a:r>
            <a:rPr lang="en-US" sz="1800" dirty="0"/>
            <a:t>GPM-IMERG</a:t>
          </a:r>
        </a:p>
      </dgm:t>
    </dgm:pt>
    <dgm:pt modelId="{B6D17D7C-59CD-604C-AE74-A6E3CA789F90}" type="parTrans" cxnId="{8DE499A9-A512-E247-8F91-3D2E1DDB78CE}">
      <dgm:prSet/>
      <dgm:spPr/>
      <dgm:t>
        <a:bodyPr/>
        <a:lstStyle/>
        <a:p>
          <a:endParaRPr lang="en-US"/>
        </a:p>
      </dgm:t>
    </dgm:pt>
    <dgm:pt modelId="{63282887-4771-3C42-AEBE-0848E077AD34}" type="sibTrans" cxnId="{8DE499A9-A512-E247-8F91-3D2E1DDB78CE}">
      <dgm:prSet/>
      <dgm:spPr/>
      <dgm:t>
        <a:bodyPr/>
        <a:lstStyle/>
        <a:p>
          <a:endParaRPr lang="en-US"/>
        </a:p>
      </dgm:t>
    </dgm:pt>
    <dgm:pt modelId="{FBDA3D0D-3EA4-C949-A8F2-D97D9156404B}">
      <dgm:prSet phldrT="[Text]" custT="1"/>
      <dgm:spPr/>
      <dgm:t>
        <a:bodyPr/>
        <a:lstStyle/>
        <a:p>
          <a:r>
            <a:rPr lang="en-US" sz="1800" dirty="0"/>
            <a:t>TRMM TMPA </a:t>
          </a:r>
        </a:p>
      </dgm:t>
    </dgm:pt>
    <dgm:pt modelId="{1056ACFA-D694-9D43-9026-2C9B65F830CE}" type="parTrans" cxnId="{C41B5631-FA12-384F-9EA3-D6F9E879DDAD}">
      <dgm:prSet/>
      <dgm:spPr/>
      <dgm:t>
        <a:bodyPr/>
        <a:lstStyle/>
        <a:p>
          <a:endParaRPr lang="en-US"/>
        </a:p>
      </dgm:t>
    </dgm:pt>
    <dgm:pt modelId="{D38D12C2-03E3-7640-AF4F-7899C421A947}" type="sibTrans" cxnId="{C41B5631-FA12-384F-9EA3-D6F9E879DDAD}">
      <dgm:prSet/>
      <dgm:spPr/>
      <dgm:t>
        <a:bodyPr/>
        <a:lstStyle/>
        <a:p>
          <a:endParaRPr lang="en-US"/>
        </a:p>
      </dgm:t>
    </dgm:pt>
    <dgm:pt modelId="{8721B716-AA58-9547-83D3-3F6B0CC5FAB0}">
      <dgm:prSet phldrT="[Text]" custT="1"/>
      <dgm:spPr/>
      <dgm:t>
        <a:bodyPr/>
        <a:lstStyle/>
        <a:p>
          <a:r>
            <a:rPr lang="en-US" sz="1800" dirty="0"/>
            <a:t>PERSIANN-CDR</a:t>
          </a:r>
        </a:p>
      </dgm:t>
    </dgm:pt>
    <dgm:pt modelId="{A55E3AB3-1576-1446-B921-495AC8A976B6}" type="parTrans" cxnId="{F60BB5AE-4E66-E34F-B8DE-AAB939C87BFD}">
      <dgm:prSet/>
      <dgm:spPr/>
      <dgm:t>
        <a:bodyPr/>
        <a:lstStyle/>
        <a:p>
          <a:endParaRPr lang="en-US"/>
        </a:p>
      </dgm:t>
    </dgm:pt>
    <dgm:pt modelId="{71CA3B18-84DF-8545-B360-73A50BF1D70D}" type="sibTrans" cxnId="{F60BB5AE-4E66-E34F-B8DE-AAB939C87BFD}">
      <dgm:prSet/>
      <dgm:spPr/>
      <dgm:t>
        <a:bodyPr/>
        <a:lstStyle/>
        <a:p>
          <a:endParaRPr lang="en-US"/>
        </a:p>
      </dgm:t>
    </dgm:pt>
    <dgm:pt modelId="{A1F58742-1EE0-5341-9841-A9FF0BA32CD3}">
      <dgm:prSet phldrT="[Text]" custT="1"/>
      <dgm:spPr/>
      <dgm:t>
        <a:bodyPr/>
        <a:lstStyle/>
        <a:p>
          <a:r>
            <a:rPr lang="en-US" sz="1800" dirty="0"/>
            <a:t>Subset to area of interest</a:t>
          </a:r>
        </a:p>
      </dgm:t>
    </dgm:pt>
    <dgm:pt modelId="{40C32833-F2CB-B94C-BAED-9D3C9A22F85B}" type="parTrans" cxnId="{24FC70BF-81FD-AE44-BDA9-5FB96EC581D8}">
      <dgm:prSet/>
      <dgm:spPr/>
      <dgm:t>
        <a:bodyPr/>
        <a:lstStyle/>
        <a:p>
          <a:endParaRPr lang="en-US"/>
        </a:p>
      </dgm:t>
    </dgm:pt>
    <dgm:pt modelId="{03A49B7F-4C64-6640-B5C6-09544CA65FF1}" type="sibTrans" cxnId="{24FC70BF-81FD-AE44-BDA9-5FB96EC581D8}">
      <dgm:prSet/>
      <dgm:spPr/>
      <dgm:t>
        <a:bodyPr/>
        <a:lstStyle/>
        <a:p>
          <a:endParaRPr lang="en-US"/>
        </a:p>
      </dgm:t>
    </dgm:pt>
    <dgm:pt modelId="{BF2292EB-FC72-484D-AB48-558E2D818CB0}">
      <dgm:prSet phldrT="[Text]" custT="1"/>
      <dgm:spPr/>
      <dgm:t>
        <a:bodyPr/>
        <a:lstStyle/>
        <a:p>
          <a:r>
            <a:rPr lang="en-US" sz="1800" dirty="0"/>
            <a:t>Creation of scatterplots, cumulative density functions (cdf's), averages, accumulation, bias</a:t>
          </a:r>
        </a:p>
      </dgm:t>
    </dgm:pt>
    <dgm:pt modelId="{BA5CCC62-CC89-AF49-82A6-A64663C607D6}" type="parTrans" cxnId="{185CE4FE-A742-614C-80E3-4BABACB09966}">
      <dgm:prSet/>
      <dgm:spPr/>
      <dgm:t>
        <a:bodyPr/>
        <a:lstStyle/>
        <a:p>
          <a:endParaRPr lang="en-US"/>
        </a:p>
      </dgm:t>
    </dgm:pt>
    <dgm:pt modelId="{E4D5A91A-3E66-A640-A69C-298E5A48AC0D}" type="sibTrans" cxnId="{185CE4FE-A742-614C-80E3-4BABACB09966}">
      <dgm:prSet/>
      <dgm:spPr/>
      <dgm:t>
        <a:bodyPr/>
        <a:lstStyle/>
        <a:p>
          <a:endParaRPr lang="en-US"/>
        </a:p>
      </dgm:t>
    </dgm:pt>
    <dgm:pt modelId="{17F56581-BE81-AE45-BDD3-2644760382E2}">
      <dgm:prSet phldrT="[Text]" custT="1"/>
      <dgm:spPr/>
      <dgm:t>
        <a:bodyPr/>
        <a:lstStyle/>
        <a:p>
          <a:r>
            <a:rPr lang="en-US" sz="1800" dirty="0"/>
            <a:t>Location and time comparisons</a:t>
          </a:r>
        </a:p>
      </dgm:t>
    </dgm:pt>
    <dgm:pt modelId="{471DAE19-51BA-4F41-A439-F573A6D79446}" type="parTrans" cxnId="{0D675BCF-8EA3-5645-BF2F-DFED14868099}">
      <dgm:prSet/>
      <dgm:spPr/>
      <dgm:t>
        <a:bodyPr/>
        <a:lstStyle/>
        <a:p>
          <a:endParaRPr lang="en-US"/>
        </a:p>
      </dgm:t>
    </dgm:pt>
    <dgm:pt modelId="{1057B787-7956-F24C-8869-E91FFF472C4B}" type="sibTrans" cxnId="{0D675BCF-8EA3-5645-BF2F-DFED14868099}">
      <dgm:prSet/>
      <dgm:spPr/>
      <dgm:t>
        <a:bodyPr/>
        <a:lstStyle/>
        <a:p>
          <a:endParaRPr lang="en-US"/>
        </a:p>
      </dgm:t>
    </dgm:pt>
    <dgm:pt modelId="{C8063A3D-A7E8-B94B-8A3C-4A03E6B71A9C}">
      <dgm:prSet phldrT="[Text]"/>
      <dgm:spPr/>
      <dgm:t>
        <a:bodyPr/>
        <a:lstStyle/>
        <a:p>
          <a:r>
            <a:rPr lang="en-US" dirty="0"/>
            <a:t>Visualization and synthesis of statistical results</a:t>
          </a:r>
        </a:p>
      </dgm:t>
    </dgm:pt>
    <dgm:pt modelId="{631C067F-EA09-0A49-A1DA-1BEF9561A4A5}" type="parTrans" cxnId="{D083E26D-EDFF-0F4B-ACE2-CC72E343BBC3}">
      <dgm:prSet/>
      <dgm:spPr/>
      <dgm:t>
        <a:bodyPr/>
        <a:lstStyle/>
        <a:p>
          <a:endParaRPr lang="en-US"/>
        </a:p>
      </dgm:t>
    </dgm:pt>
    <dgm:pt modelId="{37FA472C-BAA5-744C-902C-9AC12A53D42C}" type="sibTrans" cxnId="{D083E26D-EDFF-0F4B-ACE2-CC72E343BBC3}">
      <dgm:prSet/>
      <dgm:spPr/>
      <dgm:t>
        <a:bodyPr/>
        <a:lstStyle/>
        <a:p>
          <a:endParaRPr lang="en-US"/>
        </a:p>
      </dgm:t>
    </dgm:pt>
    <dgm:pt modelId="{BE31079F-3A14-2D4D-95CE-33A920F24454}" type="pres">
      <dgm:prSet presAssocID="{2610B31E-2B65-9643-86B6-54F205EA5BC5}" presName="Name0" presStyleCnt="0">
        <dgm:presLayoutVars>
          <dgm:chMax val="7"/>
          <dgm:chPref val="5"/>
        </dgm:presLayoutVars>
      </dgm:prSet>
      <dgm:spPr/>
    </dgm:pt>
    <dgm:pt modelId="{ECF49AA7-5223-E842-922B-AB3D108F2561}" type="pres">
      <dgm:prSet presAssocID="{2610B31E-2B65-9643-86B6-54F205EA5BC5}" presName="arrowNode" presStyleLbl="node1" presStyleIdx="0" presStyleCnt="1" custAng="19934486" custScaleX="113649" custLinFactNeighborX="-35" custLinFactNeighborY="3521"/>
      <dgm:spPr>
        <a:solidFill>
          <a:srgbClr val="3E4268"/>
        </a:solidFill>
      </dgm:spPr>
    </dgm:pt>
    <dgm:pt modelId="{AF7EA194-73A5-5C4C-AEA4-747F8EE1CECE}" type="pres">
      <dgm:prSet presAssocID="{9F3CA138-20AA-0547-BB79-E311B689482A}" presName="txNode1" presStyleLbl="revTx" presStyleIdx="0" presStyleCnt="4" custLinFactY="100000" custLinFactNeighborX="-67977" custLinFactNeighborY="154959">
        <dgm:presLayoutVars>
          <dgm:bulletEnabled val="1"/>
        </dgm:presLayoutVars>
      </dgm:prSet>
      <dgm:spPr/>
    </dgm:pt>
    <dgm:pt modelId="{85F5F6F6-415E-9E4C-B95B-3A65DEEE0A2F}" type="pres">
      <dgm:prSet presAssocID="{E948C3BB-F345-7041-83AB-3FC5FF7A1CA1}" presName="txNode2" presStyleLbl="revTx" presStyleIdx="1" presStyleCnt="4" custLinFactNeighborX="-73416" custLinFactNeighborY="-142">
        <dgm:presLayoutVars>
          <dgm:bulletEnabled val="1"/>
        </dgm:presLayoutVars>
      </dgm:prSet>
      <dgm:spPr/>
    </dgm:pt>
    <dgm:pt modelId="{037649A3-3E1B-6440-9058-0F256DD152D7}" type="pres">
      <dgm:prSet presAssocID="{EE499171-538C-1744-930D-EB10180C248B}" presName="dotNode2" presStyleCnt="0"/>
      <dgm:spPr/>
    </dgm:pt>
    <dgm:pt modelId="{E60CBE04-85D2-934E-B9EE-095015FAE30E}" type="pres">
      <dgm:prSet presAssocID="{EE499171-538C-1744-930D-EB10180C248B}" presName="dotRepeatNode" presStyleLbl="fgShp" presStyleIdx="0" presStyleCnt="2" custLinFactX="-100000" custLinFactY="164456" custLinFactNeighborX="-196417" custLinFactNeighborY="200000"/>
      <dgm:spPr/>
    </dgm:pt>
    <dgm:pt modelId="{CDD00DE4-E57F-7141-916F-91670FF5123D}" type="pres">
      <dgm:prSet presAssocID="{569C4150-6C6C-0143-AC93-651B783F3E3F}" presName="txNode3" presStyleLbl="revTx" presStyleIdx="2" presStyleCnt="4" custLinFactX="13419" custLinFactY="-2572" custLinFactNeighborX="100000" custLinFactNeighborY="-100000">
        <dgm:presLayoutVars>
          <dgm:bulletEnabled val="1"/>
        </dgm:presLayoutVars>
      </dgm:prSet>
      <dgm:spPr/>
    </dgm:pt>
    <dgm:pt modelId="{80A5AEFE-CD59-1840-9C3B-B13A0E8C8DC6}" type="pres">
      <dgm:prSet presAssocID="{57CF74E8-355E-0243-BFC0-5E61050E22B0}" presName="dotNode3" presStyleCnt="0"/>
      <dgm:spPr/>
    </dgm:pt>
    <dgm:pt modelId="{F0D3DF78-B076-3F4E-B47F-64E857C6E822}" type="pres">
      <dgm:prSet presAssocID="{57CF74E8-355E-0243-BFC0-5E61050E22B0}" presName="dotRepeatNode" presStyleLbl="fgShp" presStyleIdx="1" presStyleCnt="2" custLinFactY="-100000" custLinFactNeighborX="72682" custLinFactNeighborY="-133182"/>
      <dgm:spPr/>
    </dgm:pt>
    <dgm:pt modelId="{5F4391C7-1B4E-4C41-8E71-CD791903CD6B}" type="pres">
      <dgm:prSet presAssocID="{BC5AD870-EF31-4C43-B094-288866FCAA32}" presName="txNode4" presStyleLbl="revTx" presStyleIdx="3" presStyleCnt="4" custScaleX="68667" custLinFactY="-55156" custLinFactNeighborX="61968" custLinFactNeighborY="-100000">
        <dgm:presLayoutVars>
          <dgm:bulletEnabled val="1"/>
        </dgm:presLayoutVars>
      </dgm:prSet>
      <dgm:spPr/>
    </dgm:pt>
  </dgm:ptLst>
  <dgm:cxnLst>
    <dgm:cxn modelId="{606D060A-3B4E-4B88-AA1B-0DE2CB6E1018}" type="presOf" srcId="{BC5AD870-EF31-4C43-B094-288866FCAA32}" destId="{5F4391C7-1B4E-4C41-8E71-CD791903CD6B}" srcOrd="0" destOrd="0" presId="urn:microsoft.com/office/officeart/2009/3/layout/DescendingProcess"/>
    <dgm:cxn modelId="{073C0810-FBDA-0B44-ACC2-03019754FB39}" srcId="{2610B31E-2B65-9643-86B6-54F205EA5BC5}" destId="{BC5AD870-EF31-4C43-B094-288866FCAA32}" srcOrd="3" destOrd="0" parTransId="{559BB5AF-1CFC-8C45-B8AE-11773AE4DE80}" sibTransId="{24932AD4-0B48-3844-A0C2-88B162818B6F}"/>
    <dgm:cxn modelId="{C41B5631-FA12-384F-9EA3-D6F9E879DDAD}" srcId="{9F3CA138-20AA-0547-BB79-E311B689482A}" destId="{FBDA3D0D-3EA4-C949-A8F2-D97D9156404B}" srcOrd="1" destOrd="0" parTransId="{1056ACFA-D694-9D43-9026-2C9B65F830CE}" sibTransId="{D38D12C2-03E3-7640-AF4F-7899C421A947}"/>
    <dgm:cxn modelId="{21964047-4FF5-ED43-B661-9E0BFE0A15EC}" srcId="{2610B31E-2B65-9643-86B6-54F205EA5BC5}" destId="{9F3CA138-20AA-0547-BB79-E311B689482A}" srcOrd="0" destOrd="0" parTransId="{9A8B14E9-7178-5945-8E25-4007BBEEFC2A}" sibTransId="{09513FA1-4205-CF42-A6FB-89F8C269A33E}"/>
    <dgm:cxn modelId="{6C83A652-6A56-42BF-9879-C39FE40DA018}" type="presOf" srcId="{01A0EF60-1CCB-A248-9BCE-8881E147A7AA}" destId="{AF7EA194-73A5-5C4C-AEA4-747F8EE1CECE}" srcOrd="0" destOrd="1" presId="urn:microsoft.com/office/officeart/2009/3/layout/DescendingProcess"/>
    <dgm:cxn modelId="{BF9CD860-9BC3-4A41-94E4-139FDF208CF8}" type="presOf" srcId="{C8063A3D-A7E8-B94B-8A3C-4A03E6B71A9C}" destId="{5F4391C7-1B4E-4C41-8E71-CD791903CD6B}" srcOrd="0" destOrd="1" presId="urn:microsoft.com/office/officeart/2009/3/layout/DescendingProcess"/>
    <dgm:cxn modelId="{D083E26D-EDFF-0F4B-ACE2-CC72E343BBC3}" srcId="{BC5AD870-EF31-4C43-B094-288866FCAA32}" destId="{C8063A3D-A7E8-B94B-8A3C-4A03E6B71A9C}" srcOrd="0" destOrd="0" parTransId="{631C067F-EA09-0A49-A1DA-1BEF9561A4A5}" sibTransId="{37FA472C-BAA5-744C-902C-9AC12A53D42C}"/>
    <dgm:cxn modelId="{852E0C72-FD90-4443-BF0F-1F28618CD53A}" type="presOf" srcId="{17F56581-BE81-AE45-BDD3-2644760382E2}" destId="{85F5F6F6-415E-9E4C-B95B-3A65DEEE0A2F}" srcOrd="0" destOrd="2" presId="urn:microsoft.com/office/officeart/2009/3/layout/DescendingProcess"/>
    <dgm:cxn modelId="{C9E8417B-FD4F-4C30-9F6D-A8B18807F04D}" type="presOf" srcId="{2610B31E-2B65-9643-86B6-54F205EA5BC5}" destId="{BE31079F-3A14-2D4D-95CE-33A920F24454}" srcOrd="0" destOrd="0" presId="urn:microsoft.com/office/officeart/2009/3/layout/DescendingProcess"/>
    <dgm:cxn modelId="{1097817C-917C-4C5B-9F77-04C76C35F2AA}" type="presOf" srcId="{9F3CA138-20AA-0547-BB79-E311B689482A}" destId="{AF7EA194-73A5-5C4C-AEA4-747F8EE1CECE}" srcOrd="0" destOrd="0" presId="urn:microsoft.com/office/officeart/2009/3/layout/DescendingProcess"/>
    <dgm:cxn modelId="{26E4E27D-6F50-4D0D-A51E-6F7C2BDD3D74}" type="presOf" srcId="{E948C3BB-F345-7041-83AB-3FC5FF7A1CA1}" destId="{85F5F6F6-415E-9E4C-B95B-3A65DEEE0A2F}" srcOrd="0" destOrd="0" presId="urn:microsoft.com/office/officeart/2009/3/layout/DescendingProcess"/>
    <dgm:cxn modelId="{C13D9584-305A-4D8C-B75B-E3E566C84876}" type="presOf" srcId="{FBDA3D0D-3EA4-C949-A8F2-D97D9156404B}" destId="{AF7EA194-73A5-5C4C-AEA4-747F8EE1CECE}" srcOrd="0" destOrd="2" presId="urn:microsoft.com/office/officeart/2009/3/layout/DescendingProcess"/>
    <dgm:cxn modelId="{8DE499A9-A512-E247-8F91-3D2E1DDB78CE}" srcId="{9F3CA138-20AA-0547-BB79-E311B689482A}" destId="{01A0EF60-1CCB-A248-9BCE-8881E147A7AA}" srcOrd="0" destOrd="0" parTransId="{B6D17D7C-59CD-604C-AE74-A6E3CA789F90}" sibTransId="{63282887-4771-3C42-AEBE-0848E077AD34}"/>
    <dgm:cxn modelId="{F60BB5AE-4E66-E34F-B8DE-AAB939C87BFD}" srcId="{9F3CA138-20AA-0547-BB79-E311B689482A}" destId="{8721B716-AA58-9547-83D3-3F6B0CC5FAB0}" srcOrd="2" destOrd="0" parTransId="{A55E3AB3-1576-1446-B921-495AC8A976B6}" sibTransId="{71CA3B18-84DF-8545-B360-73A50BF1D70D}"/>
    <dgm:cxn modelId="{24FC70BF-81FD-AE44-BDA9-5FB96EC581D8}" srcId="{E948C3BB-F345-7041-83AB-3FC5FF7A1CA1}" destId="{A1F58742-1EE0-5341-9841-A9FF0BA32CD3}" srcOrd="0" destOrd="0" parTransId="{40C32833-F2CB-B94C-BAED-9D3C9A22F85B}" sibTransId="{03A49B7F-4C64-6640-B5C6-09544CA65FF1}"/>
    <dgm:cxn modelId="{C990BDC1-CB7D-4484-9191-0F9F193F4C90}" type="presOf" srcId="{A1F58742-1EE0-5341-9841-A9FF0BA32CD3}" destId="{85F5F6F6-415E-9E4C-B95B-3A65DEEE0A2F}" srcOrd="0" destOrd="1" presId="urn:microsoft.com/office/officeart/2009/3/layout/DescendingProcess"/>
    <dgm:cxn modelId="{4FD7CAC3-12B8-3E4A-AAF6-FF8637A54FF6}" srcId="{2610B31E-2B65-9643-86B6-54F205EA5BC5}" destId="{569C4150-6C6C-0143-AC93-651B783F3E3F}" srcOrd="2" destOrd="0" parTransId="{A6FA0DA6-BECB-F943-B67F-A3D8A39AD46B}" sibTransId="{57CF74E8-355E-0243-BFC0-5E61050E22B0}"/>
    <dgm:cxn modelId="{0D675BCF-8EA3-5645-BF2F-DFED14868099}" srcId="{E948C3BB-F345-7041-83AB-3FC5FF7A1CA1}" destId="{17F56581-BE81-AE45-BDD3-2644760382E2}" srcOrd="1" destOrd="0" parTransId="{471DAE19-51BA-4F41-A439-F573A6D79446}" sibTransId="{1057B787-7956-F24C-8869-E91FFF472C4B}"/>
    <dgm:cxn modelId="{C1A46FD2-601C-4AF8-A47C-9C16415BE4EE}" type="presOf" srcId="{57CF74E8-355E-0243-BFC0-5E61050E22B0}" destId="{F0D3DF78-B076-3F4E-B47F-64E857C6E822}" srcOrd="0" destOrd="0" presId="urn:microsoft.com/office/officeart/2009/3/layout/DescendingProcess"/>
    <dgm:cxn modelId="{134B76DB-B297-4EBC-8892-6A65A3220DC6}" type="presOf" srcId="{569C4150-6C6C-0143-AC93-651B783F3E3F}" destId="{CDD00DE4-E57F-7141-916F-91670FF5123D}" srcOrd="0" destOrd="0" presId="urn:microsoft.com/office/officeart/2009/3/layout/DescendingProcess"/>
    <dgm:cxn modelId="{5251F0E2-5F3F-4665-A9DE-B95A19EFC45D}" type="presOf" srcId="{BF2292EB-FC72-484D-AB48-558E2D818CB0}" destId="{CDD00DE4-E57F-7141-916F-91670FF5123D}" srcOrd="0" destOrd="1" presId="urn:microsoft.com/office/officeart/2009/3/layout/DescendingProcess"/>
    <dgm:cxn modelId="{170338E4-79F2-C24B-810B-780C13680C35}" srcId="{2610B31E-2B65-9643-86B6-54F205EA5BC5}" destId="{E948C3BB-F345-7041-83AB-3FC5FF7A1CA1}" srcOrd="1" destOrd="0" parTransId="{5F1FE461-2F09-ED4B-B7D4-E0E8A7D59988}" sibTransId="{EE499171-538C-1744-930D-EB10180C248B}"/>
    <dgm:cxn modelId="{51C0F8E7-DB10-4950-91C3-005DA8B59ECA}" type="presOf" srcId="{EE499171-538C-1744-930D-EB10180C248B}" destId="{E60CBE04-85D2-934E-B9EE-095015FAE30E}" srcOrd="0" destOrd="0" presId="urn:microsoft.com/office/officeart/2009/3/layout/DescendingProcess"/>
    <dgm:cxn modelId="{1B98FAEB-17E9-48AF-BA92-D8A08D0113BB}" type="presOf" srcId="{8721B716-AA58-9547-83D3-3F6B0CC5FAB0}" destId="{AF7EA194-73A5-5C4C-AEA4-747F8EE1CECE}" srcOrd="0" destOrd="3" presId="urn:microsoft.com/office/officeart/2009/3/layout/DescendingProcess"/>
    <dgm:cxn modelId="{185CE4FE-A742-614C-80E3-4BABACB09966}" srcId="{569C4150-6C6C-0143-AC93-651B783F3E3F}" destId="{BF2292EB-FC72-484D-AB48-558E2D818CB0}" srcOrd="0" destOrd="0" parTransId="{BA5CCC62-CC89-AF49-82A6-A64663C607D6}" sibTransId="{E4D5A91A-3E66-A640-A69C-298E5A48AC0D}"/>
    <dgm:cxn modelId="{04873619-218C-400D-8C6C-BCC1F1E5B985}" type="presParOf" srcId="{BE31079F-3A14-2D4D-95CE-33A920F24454}" destId="{ECF49AA7-5223-E842-922B-AB3D108F2561}" srcOrd="0" destOrd="0" presId="urn:microsoft.com/office/officeart/2009/3/layout/DescendingProcess"/>
    <dgm:cxn modelId="{A1952B23-CE4D-4000-A1F1-A9D0182722D1}" type="presParOf" srcId="{BE31079F-3A14-2D4D-95CE-33A920F24454}" destId="{AF7EA194-73A5-5C4C-AEA4-747F8EE1CECE}" srcOrd="1" destOrd="0" presId="urn:microsoft.com/office/officeart/2009/3/layout/DescendingProcess"/>
    <dgm:cxn modelId="{FBBFD4FA-6373-4B0F-A3C5-C95FCAFA8571}" type="presParOf" srcId="{BE31079F-3A14-2D4D-95CE-33A920F24454}" destId="{85F5F6F6-415E-9E4C-B95B-3A65DEEE0A2F}" srcOrd="2" destOrd="0" presId="urn:microsoft.com/office/officeart/2009/3/layout/DescendingProcess"/>
    <dgm:cxn modelId="{98703EAA-187A-4CE1-87D5-046564921667}" type="presParOf" srcId="{BE31079F-3A14-2D4D-95CE-33A920F24454}" destId="{037649A3-3E1B-6440-9058-0F256DD152D7}" srcOrd="3" destOrd="0" presId="urn:microsoft.com/office/officeart/2009/3/layout/DescendingProcess"/>
    <dgm:cxn modelId="{4BAD4BA5-AC2C-46F7-B1A8-6F32A0A22A44}" type="presParOf" srcId="{037649A3-3E1B-6440-9058-0F256DD152D7}" destId="{E60CBE04-85D2-934E-B9EE-095015FAE30E}" srcOrd="0" destOrd="0" presId="urn:microsoft.com/office/officeart/2009/3/layout/DescendingProcess"/>
    <dgm:cxn modelId="{D719083E-7F1F-4DBD-9B6C-89C6F4136378}" type="presParOf" srcId="{BE31079F-3A14-2D4D-95CE-33A920F24454}" destId="{CDD00DE4-E57F-7141-916F-91670FF5123D}" srcOrd="4" destOrd="0" presId="urn:microsoft.com/office/officeart/2009/3/layout/DescendingProcess"/>
    <dgm:cxn modelId="{A93ABCA4-C673-4C6E-9A2B-D1989B1EA460}" type="presParOf" srcId="{BE31079F-3A14-2D4D-95CE-33A920F24454}" destId="{80A5AEFE-CD59-1840-9C3B-B13A0E8C8DC6}" srcOrd="5" destOrd="0" presId="urn:microsoft.com/office/officeart/2009/3/layout/DescendingProcess"/>
    <dgm:cxn modelId="{D3B6AD5F-4076-499E-81BE-2624D2A73168}" type="presParOf" srcId="{80A5AEFE-CD59-1840-9C3B-B13A0E8C8DC6}" destId="{F0D3DF78-B076-3F4E-B47F-64E857C6E822}" srcOrd="0" destOrd="0" presId="urn:microsoft.com/office/officeart/2009/3/layout/DescendingProcess"/>
    <dgm:cxn modelId="{81455876-BA43-42FF-96C6-EAFF2E64BCBD}" type="presParOf" srcId="{BE31079F-3A14-2D4D-95CE-33A920F24454}" destId="{5F4391C7-1B4E-4C41-8E71-CD791903CD6B}" srcOrd="6"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0B31E-2B65-9643-86B6-54F205EA5BC5}"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9F3CA138-20AA-0547-BB79-E311B689482A}">
      <dgm:prSet phldrT="[Text]" custT="1"/>
      <dgm:spPr/>
      <dgm:t>
        <a:bodyPr/>
        <a:lstStyle/>
        <a:p>
          <a:r>
            <a:rPr lang="en-US" sz="2300" dirty="0"/>
            <a:t>Data Collection</a:t>
          </a:r>
        </a:p>
      </dgm:t>
    </dgm:pt>
    <dgm:pt modelId="{9A8B14E9-7178-5945-8E25-4007BBEEFC2A}" type="parTrans" cxnId="{21964047-4FF5-ED43-B661-9E0BFE0A15EC}">
      <dgm:prSet/>
      <dgm:spPr/>
      <dgm:t>
        <a:bodyPr/>
        <a:lstStyle/>
        <a:p>
          <a:endParaRPr lang="en-US"/>
        </a:p>
      </dgm:t>
    </dgm:pt>
    <dgm:pt modelId="{09513FA1-4205-CF42-A6FB-89F8C269A33E}" type="sibTrans" cxnId="{21964047-4FF5-ED43-B661-9E0BFE0A15EC}">
      <dgm:prSet/>
      <dgm:spPr/>
      <dgm:t>
        <a:bodyPr/>
        <a:lstStyle/>
        <a:p>
          <a:endParaRPr lang="en-US"/>
        </a:p>
      </dgm:t>
    </dgm:pt>
    <dgm:pt modelId="{E948C3BB-F345-7041-83AB-3FC5FF7A1CA1}">
      <dgm:prSet phldrT="[Text]" custT="1"/>
      <dgm:spPr/>
      <dgm:t>
        <a:bodyPr/>
        <a:lstStyle/>
        <a:p>
          <a:r>
            <a:rPr lang="en-US" sz="2300" dirty="0"/>
            <a:t>Processing</a:t>
          </a:r>
        </a:p>
      </dgm:t>
    </dgm:pt>
    <dgm:pt modelId="{5F1FE461-2F09-ED4B-B7D4-E0E8A7D59988}" type="parTrans" cxnId="{170338E4-79F2-C24B-810B-780C13680C35}">
      <dgm:prSet/>
      <dgm:spPr/>
      <dgm:t>
        <a:bodyPr/>
        <a:lstStyle/>
        <a:p>
          <a:endParaRPr lang="en-US"/>
        </a:p>
      </dgm:t>
    </dgm:pt>
    <dgm:pt modelId="{EE499171-538C-1744-930D-EB10180C248B}" type="sibTrans" cxnId="{170338E4-79F2-C24B-810B-780C13680C35}">
      <dgm:prSet/>
      <dgm:spPr/>
      <dgm:t>
        <a:bodyPr/>
        <a:lstStyle/>
        <a:p>
          <a:endParaRPr lang="en-US"/>
        </a:p>
      </dgm:t>
    </dgm:pt>
    <dgm:pt modelId="{569C4150-6C6C-0143-AC93-651B783F3E3F}">
      <dgm:prSet phldrT="[Text]" custT="1"/>
      <dgm:spPr/>
      <dgm:t>
        <a:bodyPr/>
        <a:lstStyle/>
        <a:p>
          <a:r>
            <a:rPr lang="en-US" sz="2300" dirty="0"/>
            <a:t>Computation</a:t>
          </a:r>
        </a:p>
      </dgm:t>
    </dgm:pt>
    <dgm:pt modelId="{A6FA0DA6-BECB-F943-B67F-A3D8A39AD46B}" type="parTrans" cxnId="{4FD7CAC3-12B8-3E4A-AAF6-FF8637A54FF6}">
      <dgm:prSet/>
      <dgm:spPr/>
      <dgm:t>
        <a:bodyPr/>
        <a:lstStyle/>
        <a:p>
          <a:endParaRPr lang="en-US"/>
        </a:p>
      </dgm:t>
    </dgm:pt>
    <dgm:pt modelId="{57CF74E8-355E-0243-BFC0-5E61050E22B0}" type="sibTrans" cxnId="{4FD7CAC3-12B8-3E4A-AAF6-FF8637A54FF6}">
      <dgm:prSet/>
      <dgm:spPr/>
      <dgm:t>
        <a:bodyPr/>
        <a:lstStyle/>
        <a:p>
          <a:endParaRPr lang="en-US"/>
        </a:p>
      </dgm:t>
    </dgm:pt>
    <dgm:pt modelId="{BC5AD870-EF31-4C43-B094-288866FCAA32}">
      <dgm:prSet phldrT="[Text]"/>
      <dgm:spPr/>
      <dgm:t>
        <a:bodyPr/>
        <a:lstStyle/>
        <a:p>
          <a:r>
            <a:rPr lang="en-US" dirty="0"/>
            <a:t>Analysis </a:t>
          </a:r>
        </a:p>
      </dgm:t>
    </dgm:pt>
    <dgm:pt modelId="{559BB5AF-1CFC-8C45-B8AE-11773AE4DE80}" type="parTrans" cxnId="{073C0810-FBDA-0B44-ACC2-03019754FB39}">
      <dgm:prSet/>
      <dgm:spPr/>
      <dgm:t>
        <a:bodyPr/>
        <a:lstStyle/>
        <a:p>
          <a:endParaRPr lang="en-US"/>
        </a:p>
      </dgm:t>
    </dgm:pt>
    <dgm:pt modelId="{24932AD4-0B48-3844-A0C2-88B162818B6F}" type="sibTrans" cxnId="{073C0810-FBDA-0B44-ACC2-03019754FB39}">
      <dgm:prSet/>
      <dgm:spPr/>
      <dgm:t>
        <a:bodyPr/>
        <a:lstStyle/>
        <a:p>
          <a:endParaRPr lang="en-US"/>
        </a:p>
      </dgm:t>
    </dgm:pt>
    <dgm:pt modelId="{01A0EF60-1CCB-A248-9BCE-8881E147A7AA}">
      <dgm:prSet phldrT="[Text]" custT="1"/>
      <dgm:spPr/>
      <dgm:t>
        <a:bodyPr/>
        <a:lstStyle/>
        <a:p>
          <a:r>
            <a:rPr lang="en-US" sz="1800" dirty="0"/>
            <a:t>GPM-IMERG</a:t>
          </a:r>
        </a:p>
      </dgm:t>
    </dgm:pt>
    <dgm:pt modelId="{B6D17D7C-59CD-604C-AE74-A6E3CA789F90}" type="parTrans" cxnId="{8DE499A9-A512-E247-8F91-3D2E1DDB78CE}">
      <dgm:prSet/>
      <dgm:spPr/>
      <dgm:t>
        <a:bodyPr/>
        <a:lstStyle/>
        <a:p>
          <a:endParaRPr lang="en-US"/>
        </a:p>
      </dgm:t>
    </dgm:pt>
    <dgm:pt modelId="{63282887-4771-3C42-AEBE-0848E077AD34}" type="sibTrans" cxnId="{8DE499A9-A512-E247-8F91-3D2E1DDB78CE}">
      <dgm:prSet/>
      <dgm:spPr/>
      <dgm:t>
        <a:bodyPr/>
        <a:lstStyle/>
        <a:p>
          <a:endParaRPr lang="en-US"/>
        </a:p>
      </dgm:t>
    </dgm:pt>
    <dgm:pt modelId="{FBDA3D0D-3EA4-C949-A8F2-D97D9156404B}">
      <dgm:prSet phldrT="[Text]" custT="1"/>
      <dgm:spPr/>
      <dgm:t>
        <a:bodyPr/>
        <a:lstStyle/>
        <a:p>
          <a:r>
            <a:rPr lang="en-US" sz="1800" dirty="0"/>
            <a:t>TRMM TMPA </a:t>
          </a:r>
        </a:p>
      </dgm:t>
    </dgm:pt>
    <dgm:pt modelId="{1056ACFA-D694-9D43-9026-2C9B65F830CE}" type="parTrans" cxnId="{C41B5631-FA12-384F-9EA3-D6F9E879DDAD}">
      <dgm:prSet/>
      <dgm:spPr/>
      <dgm:t>
        <a:bodyPr/>
        <a:lstStyle/>
        <a:p>
          <a:endParaRPr lang="en-US"/>
        </a:p>
      </dgm:t>
    </dgm:pt>
    <dgm:pt modelId="{D38D12C2-03E3-7640-AF4F-7899C421A947}" type="sibTrans" cxnId="{C41B5631-FA12-384F-9EA3-D6F9E879DDAD}">
      <dgm:prSet/>
      <dgm:spPr/>
      <dgm:t>
        <a:bodyPr/>
        <a:lstStyle/>
        <a:p>
          <a:endParaRPr lang="en-US"/>
        </a:p>
      </dgm:t>
    </dgm:pt>
    <dgm:pt modelId="{8721B716-AA58-9547-83D3-3F6B0CC5FAB0}">
      <dgm:prSet phldrT="[Text]" custT="1"/>
      <dgm:spPr/>
      <dgm:t>
        <a:bodyPr/>
        <a:lstStyle/>
        <a:p>
          <a:r>
            <a:rPr lang="en-US" sz="1800" dirty="0"/>
            <a:t>PERSIANN-CDR</a:t>
          </a:r>
        </a:p>
      </dgm:t>
    </dgm:pt>
    <dgm:pt modelId="{A55E3AB3-1576-1446-B921-495AC8A976B6}" type="parTrans" cxnId="{F60BB5AE-4E66-E34F-B8DE-AAB939C87BFD}">
      <dgm:prSet/>
      <dgm:spPr/>
      <dgm:t>
        <a:bodyPr/>
        <a:lstStyle/>
        <a:p>
          <a:endParaRPr lang="en-US"/>
        </a:p>
      </dgm:t>
    </dgm:pt>
    <dgm:pt modelId="{71CA3B18-84DF-8545-B360-73A50BF1D70D}" type="sibTrans" cxnId="{F60BB5AE-4E66-E34F-B8DE-AAB939C87BFD}">
      <dgm:prSet/>
      <dgm:spPr/>
      <dgm:t>
        <a:bodyPr/>
        <a:lstStyle/>
        <a:p>
          <a:endParaRPr lang="en-US"/>
        </a:p>
      </dgm:t>
    </dgm:pt>
    <dgm:pt modelId="{A1F58742-1EE0-5341-9841-A9FF0BA32CD3}">
      <dgm:prSet phldrT="[Text]" custT="1"/>
      <dgm:spPr/>
      <dgm:t>
        <a:bodyPr/>
        <a:lstStyle/>
        <a:p>
          <a:r>
            <a:rPr lang="en-US" sz="1800" dirty="0"/>
            <a:t>Subset to area of interest</a:t>
          </a:r>
        </a:p>
      </dgm:t>
    </dgm:pt>
    <dgm:pt modelId="{40C32833-F2CB-B94C-BAED-9D3C9A22F85B}" type="parTrans" cxnId="{24FC70BF-81FD-AE44-BDA9-5FB96EC581D8}">
      <dgm:prSet/>
      <dgm:spPr/>
      <dgm:t>
        <a:bodyPr/>
        <a:lstStyle/>
        <a:p>
          <a:endParaRPr lang="en-US"/>
        </a:p>
      </dgm:t>
    </dgm:pt>
    <dgm:pt modelId="{03A49B7F-4C64-6640-B5C6-09544CA65FF1}" type="sibTrans" cxnId="{24FC70BF-81FD-AE44-BDA9-5FB96EC581D8}">
      <dgm:prSet/>
      <dgm:spPr/>
      <dgm:t>
        <a:bodyPr/>
        <a:lstStyle/>
        <a:p>
          <a:endParaRPr lang="en-US"/>
        </a:p>
      </dgm:t>
    </dgm:pt>
    <dgm:pt modelId="{BF2292EB-FC72-484D-AB48-558E2D818CB0}">
      <dgm:prSet phldrT="[Text]" custT="1"/>
      <dgm:spPr/>
      <dgm:t>
        <a:bodyPr/>
        <a:lstStyle/>
        <a:p>
          <a:r>
            <a:rPr lang="en-US" sz="1800" dirty="0"/>
            <a:t>Creation of scatterplots, cumulative density functions (cdf's), averages, accumulation, bias</a:t>
          </a:r>
        </a:p>
      </dgm:t>
    </dgm:pt>
    <dgm:pt modelId="{BA5CCC62-CC89-AF49-82A6-A64663C607D6}" type="parTrans" cxnId="{185CE4FE-A742-614C-80E3-4BABACB09966}">
      <dgm:prSet/>
      <dgm:spPr/>
      <dgm:t>
        <a:bodyPr/>
        <a:lstStyle/>
        <a:p>
          <a:endParaRPr lang="en-US"/>
        </a:p>
      </dgm:t>
    </dgm:pt>
    <dgm:pt modelId="{E4D5A91A-3E66-A640-A69C-298E5A48AC0D}" type="sibTrans" cxnId="{185CE4FE-A742-614C-80E3-4BABACB09966}">
      <dgm:prSet/>
      <dgm:spPr/>
      <dgm:t>
        <a:bodyPr/>
        <a:lstStyle/>
        <a:p>
          <a:endParaRPr lang="en-US"/>
        </a:p>
      </dgm:t>
    </dgm:pt>
    <dgm:pt modelId="{17F56581-BE81-AE45-BDD3-2644760382E2}">
      <dgm:prSet phldrT="[Text]" custT="1"/>
      <dgm:spPr/>
      <dgm:t>
        <a:bodyPr/>
        <a:lstStyle/>
        <a:p>
          <a:r>
            <a:rPr lang="en-US" sz="1800" dirty="0"/>
            <a:t>Location and time comparisons</a:t>
          </a:r>
        </a:p>
      </dgm:t>
    </dgm:pt>
    <dgm:pt modelId="{471DAE19-51BA-4F41-A439-F573A6D79446}" type="parTrans" cxnId="{0D675BCF-8EA3-5645-BF2F-DFED14868099}">
      <dgm:prSet/>
      <dgm:spPr/>
      <dgm:t>
        <a:bodyPr/>
        <a:lstStyle/>
        <a:p>
          <a:endParaRPr lang="en-US"/>
        </a:p>
      </dgm:t>
    </dgm:pt>
    <dgm:pt modelId="{1057B787-7956-F24C-8869-E91FFF472C4B}" type="sibTrans" cxnId="{0D675BCF-8EA3-5645-BF2F-DFED14868099}">
      <dgm:prSet/>
      <dgm:spPr/>
      <dgm:t>
        <a:bodyPr/>
        <a:lstStyle/>
        <a:p>
          <a:endParaRPr lang="en-US"/>
        </a:p>
      </dgm:t>
    </dgm:pt>
    <dgm:pt modelId="{C8063A3D-A7E8-B94B-8A3C-4A03E6B71A9C}">
      <dgm:prSet phldrT="[Text]"/>
      <dgm:spPr/>
      <dgm:t>
        <a:bodyPr/>
        <a:lstStyle/>
        <a:p>
          <a:r>
            <a:rPr lang="en-US" dirty="0"/>
            <a:t>Visualization and synthesis of statistical results</a:t>
          </a:r>
        </a:p>
      </dgm:t>
    </dgm:pt>
    <dgm:pt modelId="{631C067F-EA09-0A49-A1DA-1BEF9561A4A5}" type="parTrans" cxnId="{D083E26D-EDFF-0F4B-ACE2-CC72E343BBC3}">
      <dgm:prSet/>
      <dgm:spPr/>
      <dgm:t>
        <a:bodyPr/>
        <a:lstStyle/>
        <a:p>
          <a:endParaRPr lang="en-US"/>
        </a:p>
      </dgm:t>
    </dgm:pt>
    <dgm:pt modelId="{37FA472C-BAA5-744C-902C-9AC12A53D42C}" type="sibTrans" cxnId="{D083E26D-EDFF-0F4B-ACE2-CC72E343BBC3}">
      <dgm:prSet/>
      <dgm:spPr/>
      <dgm:t>
        <a:bodyPr/>
        <a:lstStyle/>
        <a:p>
          <a:endParaRPr lang="en-US"/>
        </a:p>
      </dgm:t>
    </dgm:pt>
    <dgm:pt modelId="{BE31079F-3A14-2D4D-95CE-33A920F24454}" type="pres">
      <dgm:prSet presAssocID="{2610B31E-2B65-9643-86B6-54F205EA5BC5}" presName="Name0" presStyleCnt="0">
        <dgm:presLayoutVars>
          <dgm:chMax val="7"/>
          <dgm:chPref val="5"/>
        </dgm:presLayoutVars>
      </dgm:prSet>
      <dgm:spPr/>
    </dgm:pt>
    <dgm:pt modelId="{ECF49AA7-5223-E842-922B-AB3D108F2561}" type="pres">
      <dgm:prSet presAssocID="{2610B31E-2B65-9643-86B6-54F205EA5BC5}" presName="arrowNode" presStyleLbl="node1" presStyleIdx="0" presStyleCnt="1" custAng="19934486" custScaleX="113649" custLinFactNeighborX="-35" custLinFactNeighborY="3521"/>
      <dgm:spPr>
        <a:solidFill>
          <a:srgbClr val="3E4268"/>
        </a:solidFill>
      </dgm:spPr>
    </dgm:pt>
    <dgm:pt modelId="{AF7EA194-73A5-5C4C-AEA4-747F8EE1CECE}" type="pres">
      <dgm:prSet presAssocID="{9F3CA138-20AA-0547-BB79-E311B689482A}" presName="txNode1" presStyleLbl="revTx" presStyleIdx="0" presStyleCnt="4" custLinFactY="100000" custLinFactNeighborX="-67977" custLinFactNeighborY="154959">
        <dgm:presLayoutVars>
          <dgm:bulletEnabled val="1"/>
        </dgm:presLayoutVars>
      </dgm:prSet>
      <dgm:spPr/>
    </dgm:pt>
    <dgm:pt modelId="{85F5F6F6-415E-9E4C-B95B-3A65DEEE0A2F}" type="pres">
      <dgm:prSet presAssocID="{E948C3BB-F345-7041-83AB-3FC5FF7A1CA1}" presName="txNode2" presStyleLbl="revTx" presStyleIdx="1" presStyleCnt="4" custLinFactNeighborX="-73416" custLinFactNeighborY="-142">
        <dgm:presLayoutVars>
          <dgm:bulletEnabled val="1"/>
        </dgm:presLayoutVars>
      </dgm:prSet>
      <dgm:spPr/>
    </dgm:pt>
    <dgm:pt modelId="{037649A3-3E1B-6440-9058-0F256DD152D7}" type="pres">
      <dgm:prSet presAssocID="{EE499171-538C-1744-930D-EB10180C248B}" presName="dotNode2" presStyleCnt="0"/>
      <dgm:spPr/>
    </dgm:pt>
    <dgm:pt modelId="{E60CBE04-85D2-934E-B9EE-095015FAE30E}" type="pres">
      <dgm:prSet presAssocID="{EE499171-538C-1744-930D-EB10180C248B}" presName="dotRepeatNode" presStyleLbl="fgShp" presStyleIdx="0" presStyleCnt="2" custLinFactX="-100000" custLinFactY="164456" custLinFactNeighborX="-196417" custLinFactNeighborY="200000"/>
      <dgm:spPr/>
    </dgm:pt>
    <dgm:pt modelId="{CDD00DE4-E57F-7141-916F-91670FF5123D}" type="pres">
      <dgm:prSet presAssocID="{569C4150-6C6C-0143-AC93-651B783F3E3F}" presName="txNode3" presStyleLbl="revTx" presStyleIdx="2" presStyleCnt="4" custLinFactX="13419" custLinFactY="-2572" custLinFactNeighborX="100000" custLinFactNeighborY="-100000">
        <dgm:presLayoutVars>
          <dgm:bulletEnabled val="1"/>
        </dgm:presLayoutVars>
      </dgm:prSet>
      <dgm:spPr/>
    </dgm:pt>
    <dgm:pt modelId="{80A5AEFE-CD59-1840-9C3B-B13A0E8C8DC6}" type="pres">
      <dgm:prSet presAssocID="{57CF74E8-355E-0243-BFC0-5E61050E22B0}" presName="dotNode3" presStyleCnt="0"/>
      <dgm:spPr/>
    </dgm:pt>
    <dgm:pt modelId="{F0D3DF78-B076-3F4E-B47F-64E857C6E822}" type="pres">
      <dgm:prSet presAssocID="{57CF74E8-355E-0243-BFC0-5E61050E22B0}" presName="dotRepeatNode" presStyleLbl="fgShp" presStyleIdx="1" presStyleCnt="2" custLinFactY="-100000" custLinFactNeighborX="72682" custLinFactNeighborY="-133182"/>
      <dgm:spPr/>
    </dgm:pt>
    <dgm:pt modelId="{5F4391C7-1B4E-4C41-8E71-CD791903CD6B}" type="pres">
      <dgm:prSet presAssocID="{BC5AD870-EF31-4C43-B094-288866FCAA32}" presName="txNode4" presStyleLbl="revTx" presStyleIdx="3" presStyleCnt="4" custScaleX="68667" custLinFactY="-55156" custLinFactNeighborX="61968" custLinFactNeighborY="-100000">
        <dgm:presLayoutVars>
          <dgm:bulletEnabled val="1"/>
        </dgm:presLayoutVars>
      </dgm:prSet>
      <dgm:spPr/>
    </dgm:pt>
  </dgm:ptLst>
  <dgm:cxnLst>
    <dgm:cxn modelId="{AAC6230A-E0DF-4BAA-BD1C-0553426F8FE6}" type="presOf" srcId="{9F3CA138-20AA-0547-BB79-E311B689482A}" destId="{AF7EA194-73A5-5C4C-AEA4-747F8EE1CECE}" srcOrd="0" destOrd="0" presId="urn:microsoft.com/office/officeart/2009/3/layout/DescendingProcess"/>
    <dgm:cxn modelId="{8B519D0B-BC8F-4661-82FB-A3BFEE4A68DE}" type="presOf" srcId="{BF2292EB-FC72-484D-AB48-558E2D818CB0}" destId="{CDD00DE4-E57F-7141-916F-91670FF5123D}" srcOrd="0" destOrd="1" presId="urn:microsoft.com/office/officeart/2009/3/layout/DescendingProcess"/>
    <dgm:cxn modelId="{073C0810-FBDA-0B44-ACC2-03019754FB39}" srcId="{2610B31E-2B65-9643-86B6-54F205EA5BC5}" destId="{BC5AD870-EF31-4C43-B094-288866FCAA32}" srcOrd="3" destOrd="0" parTransId="{559BB5AF-1CFC-8C45-B8AE-11773AE4DE80}" sibTransId="{24932AD4-0B48-3844-A0C2-88B162818B6F}"/>
    <dgm:cxn modelId="{61689522-03A9-45D6-9BCB-CAB34F62FE68}" type="presOf" srcId="{BC5AD870-EF31-4C43-B094-288866FCAA32}" destId="{5F4391C7-1B4E-4C41-8E71-CD791903CD6B}" srcOrd="0" destOrd="0" presId="urn:microsoft.com/office/officeart/2009/3/layout/DescendingProcess"/>
    <dgm:cxn modelId="{C41B5631-FA12-384F-9EA3-D6F9E879DDAD}" srcId="{9F3CA138-20AA-0547-BB79-E311B689482A}" destId="{FBDA3D0D-3EA4-C949-A8F2-D97D9156404B}" srcOrd="1" destOrd="0" parTransId="{1056ACFA-D694-9D43-9026-2C9B65F830CE}" sibTransId="{D38D12C2-03E3-7640-AF4F-7899C421A947}"/>
    <dgm:cxn modelId="{8D104936-A6F2-4563-84AA-F704790470ED}" type="presOf" srcId="{8721B716-AA58-9547-83D3-3F6B0CC5FAB0}" destId="{AF7EA194-73A5-5C4C-AEA4-747F8EE1CECE}" srcOrd="0" destOrd="3" presId="urn:microsoft.com/office/officeart/2009/3/layout/DescendingProcess"/>
    <dgm:cxn modelId="{9071AE3E-6120-4BA4-842D-35F8D44EE862}" type="presOf" srcId="{17F56581-BE81-AE45-BDD3-2644760382E2}" destId="{85F5F6F6-415E-9E4C-B95B-3A65DEEE0A2F}" srcOrd="0" destOrd="2" presId="urn:microsoft.com/office/officeart/2009/3/layout/DescendingProcess"/>
    <dgm:cxn modelId="{8A343742-F1CE-4D42-987E-7EB25E598927}" type="presOf" srcId="{EE499171-538C-1744-930D-EB10180C248B}" destId="{E60CBE04-85D2-934E-B9EE-095015FAE30E}" srcOrd="0" destOrd="0" presId="urn:microsoft.com/office/officeart/2009/3/layout/DescendingProcess"/>
    <dgm:cxn modelId="{21964047-4FF5-ED43-B661-9E0BFE0A15EC}" srcId="{2610B31E-2B65-9643-86B6-54F205EA5BC5}" destId="{9F3CA138-20AA-0547-BB79-E311B689482A}" srcOrd="0" destOrd="0" parTransId="{9A8B14E9-7178-5945-8E25-4007BBEEFC2A}" sibTransId="{09513FA1-4205-CF42-A6FB-89F8C269A33E}"/>
    <dgm:cxn modelId="{87E51B52-3849-4B74-9BB4-CDE63803968D}" type="presOf" srcId="{FBDA3D0D-3EA4-C949-A8F2-D97D9156404B}" destId="{AF7EA194-73A5-5C4C-AEA4-747F8EE1CECE}" srcOrd="0" destOrd="2" presId="urn:microsoft.com/office/officeart/2009/3/layout/DescendingProcess"/>
    <dgm:cxn modelId="{EEE21D57-05A7-49F5-BE14-C0BA57339A97}" type="presOf" srcId="{569C4150-6C6C-0143-AC93-651B783F3E3F}" destId="{CDD00DE4-E57F-7141-916F-91670FF5123D}" srcOrd="0" destOrd="0" presId="urn:microsoft.com/office/officeart/2009/3/layout/DescendingProcess"/>
    <dgm:cxn modelId="{5151DD5A-BAF6-4AAF-B2CD-48CBC376D3CF}" type="presOf" srcId="{A1F58742-1EE0-5341-9841-A9FF0BA32CD3}" destId="{85F5F6F6-415E-9E4C-B95B-3A65DEEE0A2F}" srcOrd="0" destOrd="1" presId="urn:microsoft.com/office/officeart/2009/3/layout/DescendingProcess"/>
    <dgm:cxn modelId="{11FBA663-21AE-4A69-8384-3B84B89ED4FA}" type="presOf" srcId="{E948C3BB-F345-7041-83AB-3FC5FF7A1CA1}" destId="{85F5F6F6-415E-9E4C-B95B-3A65DEEE0A2F}" srcOrd="0" destOrd="0" presId="urn:microsoft.com/office/officeart/2009/3/layout/DescendingProcess"/>
    <dgm:cxn modelId="{D083E26D-EDFF-0F4B-ACE2-CC72E343BBC3}" srcId="{BC5AD870-EF31-4C43-B094-288866FCAA32}" destId="{C8063A3D-A7E8-B94B-8A3C-4A03E6B71A9C}" srcOrd="0" destOrd="0" parTransId="{631C067F-EA09-0A49-A1DA-1BEF9561A4A5}" sibTransId="{37FA472C-BAA5-744C-902C-9AC12A53D42C}"/>
    <dgm:cxn modelId="{68523A8F-D4F5-48AD-A5F6-F086A94CD0E3}" type="presOf" srcId="{C8063A3D-A7E8-B94B-8A3C-4A03E6B71A9C}" destId="{5F4391C7-1B4E-4C41-8E71-CD791903CD6B}" srcOrd="0" destOrd="1" presId="urn:microsoft.com/office/officeart/2009/3/layout/DescendingProcess"/>
    <dgm:cxn modelId="{FFDECA9E-EEBB-4FE3-8E79-63514EC87010}" type="presOf" srcId="{2610B31E-2B65-9643-86B6-54F205EA5BC5}" destId="{BE31079F-3A14-2D4D-95CE-33A920F24454}" srcOrd="0" destOrd="0" presId="urn:microsoft.com/office/officeart/2009/3/layout/DescendingProcess"/>
    <dgm:cxn modelId="{8DE499A9-A512-E247-8F91-3D2E1DDB78CE}" srcId="{9F3CA138-20AA-0547-BB79-E311B689482A}" destId="{01A0EF60-1CCB-A248-9BCE-8881E147A7AA}" srcOrd="0" destOrd="0" parTransId="{B6D17D7C-59CD-604C-AE74-A6E3CA789F90}" sibTransId="{63282887-4771-3C42-AEBE-0848E077AD34}"/>
    <dgm:cxn modelId="{F60BB5AE-4E66-E34F-B8DE-AAB939C87BFD}" srcId="{9F3CA138-20AA-0547-BB79-E311B689482A}" destId="{8721B716-AA58-9547-83D3-3F6B0CC5FAB0}" srcOrd="2" destOrd="0" parTransId="{A55E3AB3-1576-1446-B921-495AC8A976B6}" sibTransId="{71CA3B18-84DF-8545-B360-73A50BF1D70D}"/>
    <dgm:cxn modelId="{24FC70BF-81FD-AE44-BDA9-5FB96EC581D8}" srcId="{E948C3BB-F345-7041-83AB-3FC5FF7A1CA1}" destId="{A1F58742-1EE0-5341-9841-A9FF0BA32CD3}" srcOrd="0" destOrd="0" parTransId="{40C32833-F2CB-B94C-BAED-9D3C9A22F85B}" sibTransId="{03A49B7F-4C64-6640-B5C6-09544CA65FF1}"/>
    <dgm:cxn modelId="{591351C0-CB11-4488-964D-E9057FAF3066}" type="presOf" srcId="{01A0EF60-1CCB-A248-9BCE-8881E147A7AA}" destId="{AF7EA194-73A5-5C4C-AEA4-747F8EE1CECE}" srcOrd="0" destOrd="1" presId="urn:microsoft.com/office/officeart/2009/3/layout/DescendingProcess"/>
    <dgm:cxn modelId="{4FD7CAC3-12B8-3E4A-AAF6-FF8637A54FF6}" srcId="{2610B31E-2B65-9643-86B6-54F205EA5BC5}" destId="{569C4150-6C6C-0143-AC93-651B783F3E3F}" srcOrd="2" destOrd="0" parTransId="{A6FA0DA6-BECB-F943-B67F-A3D8A39AD46B}" sibTransId="{57CF74E8-355E-0243-BFC0-5E61050E22B0}"/>
    <dgm:cxn modelId="{0D675BCF-8EA3-5645-BF2F-DFED14868099}" srcId="{E948C3BB-F345-7041-83AB-3FC5FF7A1CA1}" destId="{17F56581-BE81-AE45-BDD3-2644760382E2}" srcOrd="1" destOrd="0" parTransId="{471DAE19-51BA-4F41-A439-F573A6D79446}" sibTransId="{1057B787-7956-F24C-8869-E91FFF472C4B}"/>
    <dgm:cxn modelId="{170338E4-79F2-C24B-810B-780C13680C35}" srcId="{2610B31E-2B65-9643-86B6-54F205EA5BC5}" destId="{E948C3BB-F345-7041-83AB-3FC5FF7A1CA1}" srcOrd="1" destOrd="0" parTransId="{5F1FE461-2F09-ED4B-B7D4-E0E8A7D59988}" sibTransId="{EE499171-538C-1744-930D-EB10180C248B}"/>
    <dgm:cxn modelId="{126CEEEB-33B9-48D9-9B6C-599CD7F58767}" type="presOf" srcId="{57CF74E8-355E-0243-BFC0-5E61050E22B0}" destId="{F0D3DF78-B076-3F4E-B47F-64E857C6E822}" srcOrd="0" destOrd="0" presId="urn:microsoft.com/office/officeart/2009/3/layout/DescendingProcess"/>
    <dgm:cxn modelId="{185CE4FE-A742-614C-80E3-4BABACB09966}" srcId="{569C4150-6C6C-0143-AC93-651B783F3E3F}" destId="{BF2292EB-FC72-484D-AB48-558E2D818CB0}" srcOrd="0" destOrd="0" parTransId="{BA5CCC62-CC89-AF49-82A6-A64663C607D6}" sibTransId="{E4D5A91A-3E66-A640-A69C-298E5A48AC0D}"/>
    <dgm:cxn modelId="{AA00DEB5-10BD-4A5D-8635-DD0403DD5C5A}" type="presParOf" srcId="{BE31079F-3A14-2D4D-95CE-33A920F24454}" destId="{ECF49AA7-5223-E842-922B-AB3D108F2561}" srcOrd="0" destOrd="0" presId="urn:microsoft.com/office/officeart/2009/3/layout/DescendingProcess"/>
    <dgm:cxn modelId="{F2382203-0B40-497F-A26C-66BF9E4E7EFB}" type="presParOf" srcId="{BE31079F-3A14-2D4D-95CE-33A920F24454}" destId="{AF7EA194-73A5-5C4C-AEA4-747F8EE1CECE}" srcOrd="1" destOrd="0" presId="urn:microsoft.com/office/officeart/2009/3/layout/DescendingProcess"/>
    <dgm:cxn modelId="{373CFF5F-230C-439D-8097-4574DF295C29}" type="presParOf" srcId="{BE31079F-3A14-2D4D-95CE-33A920F24454}" destId="{85F5F6F6-415E-9E4C-B95B-3A65DEEE0A2F}" srcOrd="2" destOrd="0" presId="urn:microsoft.com/office/officeart/2009/3/layout/DescendingProcess"/>
    <dgm:cxn modelId="{8D371C3B-3224-4EEC-8DA4-B9047E03311D}" type="presParOf" srcId="{BE31079F-3A14-2D4D-95CE-33A920F24454}" destId="{037649A3-3E1B-6440-9058-0F256DD152D7}" srcOrd="3" destOrd="0" presId="urn:microsoft.com/office/officeart/2009/3/layout/DescendingProcess"/>
    <dgm:cxn modelId="{242BAAA2-9CA8-44A1-9063-7C209D5BD5AA}" type="presParOf" srcId="{037649A3-3E1B-6440-9058-0F256DD152D7}" destId="{E60CBE04-85D2-934E-B9EE-095015FAE30E}" srcOrd="0" destOrd="0" presId="urn:microsoft.com/office/officeart/2009/3/layout/DescendingProcess"/>
    <dgm:cxn modelId="{A5878D24-CEB8-4284-9A8C-B9D20DAC958A}" type="presParOf" srcId="{BE31079F-3A14-2D4D-95CE-33A920F24454}" destId="{CDD00DE4-E57F-7141-916F-91670FF5123D}" srcOrd="4" destOrd="0" presId="urn:microsoft.com/office/officeart/2009/3/layout/DescendingProcess"/>
    <dgm:cxn modelId="{04B35CDA-D039-4006-8EC1-D709B1B0ADBE}" type="presParOf" srcId="{BE31079F-3A14-2D4D-95CE-33A920F24454}" destId="{80A5AEFE-CD59-1840-9C3B-B13A0E8C8DC6}" srcOrd="5" destOrd="0" presId="urn:microsoft.com/office/officeart/2009/3/layout/DescendingProcess"/>
    <dgm:cxn modelId="{FFA248B4-2739-4F2E-B01F-215863B04CAB}" type="presParOf" srcId="{80A5AEFE-CD59-1840-9C3B-B13A0E8C8DC6}" destId="{F0D3DF78-B076-3F4E-B47F-64E857C6E822}" srcOrd="0" destOrd="0" presId="urn:microsoft.com/office/officeart/2009/3/layout/DescendingProcess"/>
    <dgm:cxn modelId="{0BE64A33-ED93-4EFC-9397-32D5C6037260}" type="presParOf" srcId="{BE31079F-3A14-2D4D-95CE-33A920F24454}" destId="{5F4391C7-1B4E-4C41-8E71-CD791903CD6B}" srcOrd="6" destOrd="0" presId="urn:microsoft.com/office/officeart/2009/3/layout/Descending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0B31E-2B65-9643-86B6-54F205EA5BC5}"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9F3CA138-20AA-0547-BB79-E311B689482A}">
      <dgm:prSet phldrT="[Text]" custT="1"/>
      <dgm:spPr>
        <a:xfrm>
          <a:off x="813615" y="3161893"/>
          <a:ext cx="3154650" cy="1240157"/>
        </a:xfrm>
        <a:prstGeom prst="rect">
          <a:avLst/>
        </a:prstGeom>
        <a:noFill/>
        <a:ln>
          <a:noFill/>
        </a:ln>
        <a:effectLst/>
      </dgm:spPr>
      <dgm:t>
        <a:bodyPr/>
        <a:lstStyle/>
        <a:p>
          <a:r>
            <a:rPr lang="en-US" sz="2300" dirty="0">
              <a:solidFill>
                <a:sysClr val="windowText" lastClr="000000">
                  <a:hueOff val="0"/>
                  <a:satOff val="0"/>
                  <a:lumOff val="0"/>
                  <a:alphaOff val="0"/>
                </a:sysClr>
              </a:solidFill>
              <a:latin typeface="Garamond"/>
              <a:ea typeface="+mn-ea"/>
              <a:cs typeface="+mn-cs"/>
            </a:rPr>
            <a:t>Data Collection</a:t>
          </a:r>
        </a:p>
      </dgm:t>
    </dgm:pt>
    <dgm:pt modelId="{9A8B14E9-7178-5945-8E25-4007BBEEFC2A}" type="parTrans" cxnId="{21964047-4FF5-ED43-B661-9E0BFE0A15EC}">
      <dgm:prSet/>
      <dgm:spPr/>
      <dgm:t>
        <a:bodyPr/>
        <a:lstStyle/>
        <a:p>
          <a:endParaRPr lang="en-US"/>
        </a:p>
      </dgm:t>
    </dgm:pt>
    <dgm:pt modelId="{09513FA1-4205-CF42-A6FB-89F8C269A33E}" type="sibTrans" cxnId="{21964047-4FF5-ED43-B661-9E0BFE0A15EC}">
      <dgm:prSet/>
      <dgm:spPr/>
      <dgm:t>
        <a:bodyPr/>
        <a:lstStyle/>
        <a:p>
          <a:endParaRPr lang="en-US"/>
        </a:p>
      </dgm:t>
    </dgm:pt>
    <dgm:pt modelId="{E948C3BB-F345-7041-83AB-3FC5FF7A1CA1}">
      <dgm:prSet phldrT="[Text]" custT="1"/>
      <dgm:spPr>
        <a:xfrm>
          <a:off x="3943483" y="1822045"/>
          <a:ext cx="4348302" cy="1240157"/>
        </a:xfrm>
        <a:prstGeom prst="rect">
          <a:avLst/>
        </a:prstGeom>
        <a:noFill/>
        <a:ln>
          <a:noFill/>
        </a:ln>
        <a:effectLst/>
      </dgm:spPr>
      <dgm:t>
        <a:bodyPr/>
        <a:lstStyle/>
        <a:p>
          <a:r>
            <a:rPr lang="en-US" sz="2300" dirty="0">
              <a:solidFill>
                <a:sysClr val="windowText" lastClr="000000">
                  <a:hueOff val="0"/>
                  <a:satOff val="0"/>
                  <a:lumOff val="0"/>
                  <a:alphaOff val="0"/>
                </a:sysClr>
              </a:solidFill>
              <a:latin typeface="Garamond"/>
              <a:ea typeface="+mn-ea"/>
              <a:cs typeface="+mn-cs"/>
            </a:rPr>
            <a:t>Processing</a:t>
          </a:r>
        </a:p>
      </dgm:t>
    </dgm:pt>
    <dgm:pt modelId="{5F1FE461-2F09-ED4B-B7D4-E0E8A7D59988}" type="parTrans" cxnId="{170338E4-79F2-C24B-810B-780C13680C35}">
      <dgm:prSet/>
      <dgm:spPr/>
      <dgm:t>
        <a:bodyPr/>
        <a:lstStyle/>
        <a:p>
          <a:endParaRPr lang="en-US"/>
        </a:p>
      </dgm:t>
    </dgm:pt>
    <dgm:pt modelId="{EE499171-538C-1744-930D-EB10180C248B}" type="sibTrans" cxnId="{170338E4-79F2-C24B-810B-780C13680C35}">
      <dgm:prSet/>
      <dgm:spPr>
        <a:xfrm>
          <a:off x="5697879" y="2975226"/>
          <a:ext cx="168971" cy="168971"/>
        </a:xfrm>
        <a:prstGeom prst="ellipse">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569C4150-6C6C-0143-AC93-651B783F3E3F}">
      <dgm:prSet phldrT="[Text]" custT="1"/>
      <dgm:spPr>
        <a:xfrm>
          <a:off x="7793152" y="1986459"/>
          <a:ext cx="4263041" cy="1240157"/>
        </a:xfrm>
        <a:prstGeom prst="rect">
          <a:avLst/>
        </a:prstGeom>
        <a:noFill/>
        <a:ln>
          <a:noFill/>
        </a:ln>
        <a:effectLst/>
      </dgm:spPr>
      <dgm:t>
        <a:bodyPr/>
        <a:lstStyle/>
        <a:p>
          <a:r>
            <a:rPr lang="en-US" sz="2300" dirty="0">
              <a:solidFill>
                <a:sysClr val="windowText" lastClr="000000">
                  <a:hueOff val="0"/>
                  <a:satOff val="0"/>
                  <a:lumOff val="0"/>
                  <a:alphaOff val="0"/>
                </a:sysClr>
              </a:solidFill>
              <a:latin typeface="Garamond"/>
              <a:ea typeface="+mn-ea"/>
              <a:cs typeface="+mn-cs"/>
            </a:rPr>
            <a:t>Computation</a:t>
          </a:r>
        </a:p>
      </dgm:t>
    </dgm:pt>
    <dgm:pt modelId="{A6FA0DA6-BECB-F943-B67F-A3D8A39AD46B}" type="parTrans" cxnId="{4FD7CAC3-12B8-3E4A-AAF6-FF8637A54FF6}">
      <dgm:prSet/>
      <dgm:spPr/>
      <dgm:t>
        <a:bodyPr/>
        <a:lstStyle/>
        <a:p>
          <a:endParaRPr lang="en-US"/>
        </a:p>
      </dgm:t>
    </dgm:pt>
    <dgm:pt modelId="{57CF74E8-355E-0243-BFC0-5E61050E22B0}" type="sibTrans" cxnId="{4FD7CAC3-12B8-3E4A-AAF6-FF8637A54FF6}">
      <dgm:prSet/>
      <dgm:spPr>
        <a:xfrm>
          <a:off x="7793153" y="3400096"/>
          <a:ext cx="168971" cy="168971"/>
        </a:xfrm>
        <a:prstGeom prst="ellipse">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C5AD870-EF31-4C43-B094-288866FCAA32}">
      <dgm:prSet phldrT="[Text]"/>
      <dgm:spPr>
        <a:xfrm>
          <a:off x="10530685" y="4586648"/>
          <a:ext cx="2927302" cy="1240157"/>
        </a:xfrm>
        <a:prstGeom prst="rect">
          <a:avLst/>
        </a:prstGeom>
        <a:noFill/>
        <a:ln>
          <a:noFill/>
        </a:ln>
        <a:effectLst/>
      </dgm:spPr>
      <dgm:t>
        <a:bodyPr/>
        <a:lstStyle/>
        <a:p>
          <a:r>
            <a:rPr lang="en-US" dirty="0">
              <a:solidFill>
                <a:sysClr val="windowText" lastClr="000000">
                  <a:hueOff val="0"/>
                  <a:satOff val="0"/>
                  <a:lumOff val="0"/>
                  <a:alphaOff val="0"/>
                </a:sysClr>
              </a:solidFill>
              <a:latin typeface="Garamond"/>
              <a:ea typeface="+mn-ea"/>
              <a:cs typeface="+mn-cs"/>
            </a:rPr>
            <a:t>Analysis </a:t>
          </a:r>
        </a:p>
      </dgm:t>
    </dgm:pt>
    <dgm:pt modelId="{559BB5AF-1CFC-8C45-B8AE-11773AE4DE80}" type="parTrans" cxnId="{073C0810-FBDA-0B44-ACC2-03019754FB39}">
      <dgm:prSet/>
      <dgm:spPr/>
      <dgm:t>
        <a:bodyPr/>
        <a:lstStyle/>
        <a:p>
          <a:endParaRPr lang="en-US"/>
        </a:p>
      </dgm:t>
    </dgm:pt>
    <dgm:pt modelId="{24932AD4-0B48-3844-A0C2-88B162818B6F}" type="sibTrans" cxnId="{073C0810-FBDA-0B44-ACC2-03019754FB39}">
      <dgm:prSet/>
      <dgm:spPr/>
      <dgm:t>
        <a:bodyPr/>
        <a:lstStyle/>
        <a:p>
          <a:endParaRPr lang="en-US"/>
        </a:p>
      </dgm:t>
    </dgm:pt>
    <dgm:pt modelId="{01A0EF60-1CCB-A248-9BCE-8881E147A7AA}">
      <dgm:prSet phldrT="[Text]" custT="1"/>
      <dgm:spPr>
        <a:xfrm>
          <a:off x="813615" y="3161893"/>
          <a:ext cx="3154650" cy="1240157"/>
        </a:xfrm>
        <a:prstGeom prst="rect">
          <a:avLst/>
        </a:prstGeom>
        <a:noFill/>
        <a:ln>
          <a:noFill/>
        </a:ln>
        <a:effectLst/>
      </dgm:spPr>
      <dgm:t>
        <a:bodyPr/>
        <a:lstStyle/>
        <a:p>
          <a:r>
            <a:rPr lang="en-US" sz="1800" dirty="0">
              <a:solidFill>
                <a:sysClr val="windowText" lastClr="000000">
                  <a:hueOff val="0"/>
                  <a:satOff val="0"/>
                  <a:lumOff val="0"/>
                  <a:alphaOff val="0"/>
                </a:sysClr>
              </a:solidFill>
              <a:latin typeface="Garamond"/>
              <a:ea typeface="+mn-ea"/>
              <a:cs typeface="+mn-cs"/>
            </a:rPr>
            <a:t>GPM-IMERG</a:t>
          </a:r>
        </a:p>
      </dgm:t>
    </dgm:pt>
    <dgm:pt modelId="{B6D17D7C-59CD-604C-AE74-A6E3CA789F90}" type="parTrans" cxnId="{8DE499A9-A512-E247-8F91-3D2E1DDB78CE}">
      <dgm:prSet/>
      <dgm:spPr/>
      <dgm:t>
        <a:bodyPr/>
        <a:lstStyle/>
        <a:p>
          <a:endParaRPr lang="en-US"/>
        </a:p>
      </dgm:t>
    </dgm:pt>
    <dgm:pt modelId="{63282887-4771-3C42-AEBE-0848E077AD34}" type="sibTrans" cxnId="{8DE499A9-A512-E247-8F91-3D2E1DDB78CE}">
      <dgm:prSet/>
      <dgm:spPr/>
      <dgm:t>
        <a:bodyPr/>
        <a:lstStyle/>
        <a:p>
          <a:endParaRPr lang="en-US"/>
        </a:p>
      </dgm:t>
    </dgm:pt>
    <dgm:pt modelId="{FBDA3D0D-3EA4-C949-A8F2-D97D9156404B}">
      <dgm:prSet phldrT="[Text]" custT="1"/>
      <dgm:spPr>
        <a:xfrm>
          <a:off x="813615" y="3161893"/>
          <a:ext cx="3154650" cy="1240157"/>
        </a:xfrm>
        <a:prstGeom prst="rect">
          <a:avLst/>
        </a:prstGeom>
        <a:noFill/>
        <a:ln>
          <a:noFill/>
        </a:ln>
        <a:effectLst/>
      </dgm:spPr>
      <dgm:t>
        <a:bodyPr/>
        <a:lstStyle/>
        <a:p>
          <a:r>
            <a:rPr lang="en-US" sz="1800" dirty="0">
              <a:solidFill>
                <a:sysClr val="windowText" lastClr="000000">
                  <a:hueOff val="0"/>
                  <a:satOff val="0"/>
                  <a:lumOff val="0"/>
                  <a:alphaOff val="0"/>
                </a:sysClr>
              </a:solidFill>
              <a:latin typeface="Garamond"/>
              <a:ea typeface="+mn-ea"/>
              <a:cs typeface="+mn-cs"/>
            </a:rPr>
            <a:t>TRMM TMPA </a:t>
          </a:r>
        </a:p>
      </dgm:t>
    </dgm:pt>
    <dgm:pt modelId="{1056ACFA-D694-9D43-9026-2C9B65F830CE}" type="parTrans" cxnId="{C41B5631-FA12-384F-9EA3-D6F9E879DDAD}">
      <dgm:prSet/>
      <dgm:spPr/>
      <dgm:t>
        <a:bodyPr/>
        <a:lstStyle/>
        <a:p>
          <a:endParaRPr lang="en-US"/>
        </a:p>
      </dgm:t>
    </dgm:pt>
    <dgm:pt modelId="{D38D12C2-03E3-7640-AF4F-7899C421A947}" type="sibTrans" cxnId="{C41B5631-FA12-384F-9EA3-D6F9E879DDAD}">
      <dgm:prSet/>
      <dgm:spPr/>
      <dgm:t>
        <a:bodyPr/>
        <a:lstStyle/>
        <a:p>
          <a:endParaRPr lang="en-US"/>
        </a:p>
      </dgm:t>
    </dgm:pt>
    <dgm:pt modelId="{8721B716-AA58-9547-83D3-3F6B0CC5FAB0}">
      <dgm:prSet phldrT="[Text]" custT="1"/>
      <dgm:spPr>
        <a:xfrm>
          <a:off x="813615" y="3161893"/>
          <a:ext cx="3154650" cy="1240157"/>
        </a:xfrm>
        <a:prstGeom prst="rect">
          <a:avLst/>
        </a:prstGeom>
        <a:noFill/>
        <a:ln>
          <a:noFill/>
        </a:ln>
        <a:effectLst/>
      </dgm:spPr>
      <dgm:t>
        <a:bodyPr/>
        <a:lstStyle/>
        <a:p>
          <a:r>
            <a:rPr lang="en-US" sz="1800" dirty="0">
              <a:solidFill>
                <a:sysClr val="windowText" lastClr="000000">
                  <a:hueOff val="0"/>
                  <a:satOff val="0"/>
                  <a:lumOff val="0"/>
                  <a:alphaOff val="0"/>
                </a:sysClr>
              </a:solidFill>
              <a:latin typeface="Garamond"/>
              <a:ea typeface="+mn-ea"/>
              <a:cs typeface="+mn-cs"/>
            </a:rPr>
            <a:t>PERSIANN-CDR</a:t>
          </a:r>
        </a:p>
      </dgm:t>
    </dgm:pt>
    <dgm:pt modelId="{A55E3AB3-1576-1446-B921-495AC8A976B6}" type="parTrans" cxnId="{F60BB5AE-4E66-E34F-B8DE-AAB939C87BFD}">
      <dgm:prSet/>
      <dgm:spPr/>
      <dgm:t>
        <a:bodyPr/>
        <a:lstStyle/>
        <a:p>
          <a:endParaRPr lang="en-US"/>
        </a:p>
      </dgm:t>
    </dgm:pt>
    <dgm:pt modelId="{71CA3B18-84DF-8545-B360-73A50BF1D70D}" type="sibTrans" cxnId="{F60BB5AE-4E66-E34F-B8DE-AAB939C87BFD}">
      <dgm:prSet/>
      <dgm:spPr/>
      <dgm:t>
        <a:bodyPr/>
        <a:lstStyle/>
        <a:p>
          <a:endParaRPr lang="en-US"/>
        </a:p>
      </dgm:t>
    </dgm:pt>
    <dgm:pt modelId="{A1F58742-1EE0-5341-9841-A9FF0BA32CD3}">
      <dgm:prSet phldrT="[Text]" custT="1"/>
      <dgm:spPr>
        <a:xfrm>
          <a:off x="3943483" y="1822045"/>
          <a:ext cx="4348302" cy="1240157"/>
        </a:xfrm>
        <a:prstGeom prst="rect">
          <a:avLst/>
        </a:prstGeom>
        <a:noFill/>
        <a:ln>
          <a:noFill/>
        </a:ln>
        <a:effectLst/>
      </dgm:spPr>
      <dgm:t>
        <a:bodyPr/>
        <a:lstStyle/>
        <a:p>
          <a:r>
            <a:rPr lang="en-US" sz="1800" dirty="0">
              <a:solidFill>
                <a:sysClr val="windowText" lastClr="000000">
                  <a:hueOff val="0"/>
                  <a:satOff val="0"/>
                  <a:lumOff val="0"/>
                  <a:alphaOff val="0"/>
                </a:sysClr>
              </a:solidFill>
              <a:latin typeface="Garamond"/>
              <a:ea typeface="+mn-ea"/>
              <a:cs typeface="+mn-cs"/>
            </a:rPr>
            <a:t>Subset to area of interest</a:t>
          </a:r>
        </a:p>
      </dgm:t>
    </dgm:pt>
    <dgm:pt modelId="{40C32833-F2CB-B94C-BAED-9D3C9A22F85B}" type="parTrans" cxnId="{24FC70BF-81FD-AE44-BDA9-5FB96EC581D8}">
      <dgm:prSet/>
      <dgm:spPr/>
      <dgm:t>
        <a:bodyPr/>
        <a:lstStyle/>
        <a:p>
          <a:endParaRPr lang="en-US"/>
        </a:p>
      </dgm:t>
    </dgm:pt>
    <dgm:pt modelId="{03A49B7F-4C64-6640-B5C6-09544CA65FF1}" type="sibTrans" cxnId="{24FC70BF-81FD-AE44-BDA9-5FB96EC581D8}">
      <dgm:prSet/>
      <dgm:spPr/>
      <dgm:t>
        <a:bodyPr/>
        <a:lstStyle/>
        <a:p>
          <a:endParaRPr lang="en-US"/>
        </a:p>
      </dgm:t>
    </dgm:pt>
    <dgm:pt modelId="{BF2292EB-FC72-484D-AB48-558E2D818CB0}">
      <dgm:prSet phldrT="[Text]" custT="1"/>
      <dgm:spPr>
        <a:xfrm>
          <a:off x="7793152" y="1986459"/>
          <a:ext cx="4263041" cy="1240157"/>
        </a:xfrm>
        <a:prstGeom prst="rect">
          <a:avLst/>
        </a:prstGeom>
        <a:noFill/>
        <a:ln>
          <a:noFill/>
        </a:ln>
        <a:effectLst/>
      </dgm:spPr>
      <dgm:t>
        <a:bodyPr/>
        <a:lstStyle/>
        <a:p>
          <a:r>
            <a:rPr lang="en-US" sz="1800" dirty="0">
              <a:solidFill>
                <a:sysClr val="windowText" lastClr="000000">
                  <a:hueOff val="0"/>
                  <a:satOff val="0"/>
                  <a:lumOff val="0"/>
                  <a:alphaOff val="0"/>
                </a:sysClr>
              </a:solidFill>
              <a:latin typeface="Garamond"/>
              <a:ea typeface="+mn-ea"/>
              <a:cs typeface="+mn-cs"/>
            </a:rPr>
            <a:t>Creation of scatterplots, cumulative density functions (cdf's), averages, accumulation, bias</a:t>
          </a:r>
        </a:p>
      </dgm:t>
    </dgm:pt>
    <dgm:pt modelId="{BA5CCC62-CC89-AF49-82A6-A64663C607D6}" type="parTrans" cxnId="{185CE4FE-A742-614C-80E3-4BABACB09966}">
      <dgm:prSet/>
      <dgm:spPr/>
      <dgm:t>
        <a:bodyPr/>
        <a:lstStyle/>
        <a:p>
          <a:endParaRPr lang="en-US"/>
        </a:p>
      </dgm:t>
    </dgm:pt>
    <dgm:pt modelId="{E4D5A91A-3E66-A640-A69C-298E5A48AC0D}" type="sibTrans" cxnId="{185CE4FE-A742-614C-80E3-4BABACB09966}">
      <dgm:prSet/>
      <dgm:spPr/>
      <dgm:t>
        <a:bodyPr/>
        <a:lstStyle/>
        <a:p>
          <a:endParaRPr lang="en-US"/>
        </a:p>
      </dgm:t>
    </dgm:pt>
    <dgm:pt modelId="{17F56581-BE81-AE45-BDD3-2644760382E2}">
      <dgm:prSet phldrT="[Text]" custT="1"/>
      <dgm:spPr>
        <a:xfrm>
          <a:off x="3943483" y="1822045"/>
          <a:ext cx="4348302" cy="1240157"/>
        </a:xfrm>
        <a:prstGeom prst="rect">
          <a:avLst/>
        </a:prstGeom>
        <a:noFill/>
        <a:ln>
          <a:noFill/>
        </a:ln>
        <a:effectLst/>
      </dgm:spPr>
      <dgm:t>
        <a:bodyPr/>
        <a:lstStyle/>
        <a:p>
          <a:r>
            <a:rPr lang="en-US" sz="1800" dirty="0">
              <a:solidFill>
                <a:sysClr val="windowText" lastClr="000000">
                  <a:hueOff val="0"/>
                  <a:satOff val="0"/>
                  <a:lumOff val="0"/>
                  <a:alphaOff val="0"/>
                </a:sysClr>
              </a:solidFill>
              <a:latin typeface="Garamond"/>
              <a:ea typeface="+mn-ea"/>
              <a:cs typeface="+mn-cs"/>
            </a:rPr>
            <a:t>Location and time comparisons</a:t>
          </a:r>
        </a:p>
      </dgm:t>
    </dgm:pt>
    <dgm:pt modelId="{471DAE19-51BA-4F41-A439-F573A6D79446}" type="parTrans" cxnId="{0D675BCF-8EA3-5645-BF2F-DFED14868099}">
      <dgm:prSet/>
      <dgm:spPr/>
      <dgm:t>
        <a:bodyPr/>
        <a:lstStyle/>
        <a:p>
          <a:endParaRPr lang="en-US"/>
        </a:p>
      </dgm:t>
    </dgm:pt>
    <dgm:pt modelId="{1057B787-7956-F24C-8869-E91FFF472C4B}" type="sibTrans" cxnId="{0D675BCF-8EA3-5645-BF2F-DFED14868099}">
      <dgm:prSet/>
      <dgm:spPr/>
      <dgm:t>
        <a:bodyPr/>
        <a:lstStyle/>
        <a:p>
          <a:endParaRPr lang="en-US"/>
        </a:p>
      </dgm:t>
    </dgm:pt>
    <dgm:pt modelId="{C8063A3D-A7E8-B94B-8A3C-4A03E6B71A9C}">
      <dgm:prSet phldrT="[Text]"/>
      <dgm:spPr>
        <a:xfrm>
          <a:off x="10530685" y="4586648"/>
          <a:ext cx="2927302" cy="1240157"/>
        </a:xfrm>
        <a:prstGeom prst="rect">
          <a:avLst/>
        </a:prstGeom>
        <a:noFill/>
        <a:ln>
          <a:noFill/>
        </a:ln>
        <a:effectLst/>
      </dgm:spPr>
      <dgm:t>
        <a:bodyPr/>
        <a:lstStyle/>
        <a:p>
          <a:r>
            <a:rPr lang="en-US" dirty="0">
              <a:solidFill>
                <a:sysClr val="windowText" lastClr="000000">
                  <a:hueOff val="0"/>
                  <a:satOff val="0"/>
                  <a:lumOff val="0"/>
                  <a:alphaOff val="0"/>
                </a:sysClr>
              </a:solidFill>
              <a:latin typeface="Garamond"/>
              <a:ea typeface="+mn-ea"/>
              <a:cs typeface="+mn-cs"/>
            </a:rPr>
            <a:t>Visualization and synthesis of statistical results</a:t>
          </a:r>
        </a:p>
      </dgm:t>
    </dgm:pt>
    <dgm:pt modelId="{631C067F-EA09-0A49-A1DA-1BEF9561A4A5}" type="parTrans" cxnId="{D083E26D-EDFF-0F4B-ACE2-CC72E343BBC3}">
      <dgm:prSet/>
      <dgm:spPr/>
      <dgm:t>
        <a:bodyPr/>
        <a:lstStyle/>
        <a:p>
          <a:endParaRPr lang="en-US"/>
        </a:p>
      </dgm:t>
    </dgm:pt>
    <dgm:pt modelId="{37FA472C-BAA5-744C-902C-9AC12A53D42C}" type="sibTrans" cxnId="{D083E26D-EDFF-0F4B-ACE2-CC72E343BBC3}">
      <dgm:prSet/>
      <dgm:spPr/>
      <dgm:t>
        <a:bodyPr/>
        <a:lstStyle/>
        <a:p>
          <a:endParaRPr lang="en-US"/>
        </a:p>
      </dgm:t>
    </dgm:pt>
    <dgm:pt modelId="{BE31079F-3A14-2D4D-95CE-33A920F24454}" type="pres">
      <dgm:prSet presAssocID="{2610B31E-2B65-9643-86B6-54F205EA5BC5}" presName="Name0" presStyleCnt="0">
        <dgm:presLayoutVars>
          <dgm:chMax val="7"/>
          <dgm:chPref val="5"/>
        </dgm:presLayoutVars>
      </dgm:prSet>
      <dgm:spPr/>
    </dgm:pt>
    <dgm:pt modelId="{ECF49AA7-5223-E842-922B-AB3D108F2561}" type="pres">
      <dgm:prSet presAssocID="{2610B31E-2B65-9643-86B6-54F205EA5BC5}" presName="arrowNode" presStyleLbl="node1" presStyleIdx="0" presStyleCnt="1" custAng="19934486" custScaleX="113649" custLinFactNeighborX="-35" custLinFactNeighborY="3521"/>
      <dgm:spPr>
        <a:xfrm rot="2730860">
          <a:off x="3554908" y="1314376"/>
          <a:ext cx="6390026" cy="5668055"/>
        </a:xfrm>
        <a:prstGeom prst="swooshArrow">
          <a:avLst>
            <a:gd name="adj1" fmla="val 16310"/>
            <a:gd name="adj2" fmla="val 31370"/>
          </a:avLst>
        </a:prstGeom>
        <a:solidFill>
          <a:srgbClr val="3E4268"/>
        </a:solidFill>
        <a:ln w="12700" cap="flat" cmpd="sng" algn="ctr">
          <a:solidFill>
            <a:sysClr val="window" lastClr="FFFFFF">
              <a:hueOff val="0"/>
              <a:satOff val="0"/>
              <a:lumOff val="0"/>
              <a:alphaOff val="0"/>
            </a:sysClr>
          </a:solidFill>
          <a:prstDash val="solid"/>
          <a:miter lim="800000"/>
        </a:ln>
        <a:effectLst/>
      </dgm:spPr>
    </dgm:pt>
    <dgm:pt modelId="{AF7EA194-73A5-5C4C-AEA4-747F8EE1CECE}" type="pres">
      <dgm:prSet presAssocID="{9F3CA138-20AA-0547-BB79-E311B689482A}" presName="txNode1" presStyleLbl="revTx" presStyleIdx="0" presStyleCnt="4" custLinFactY="100000" custLinFactNeighborX="-67977" custLinFactNeighborY="154959">
        <dgm:presLayoutVars>
          <dgm:bulletEnabled val="1"/>
        </dgm:presLayoutVars>
      </dgm:prSet>
      <dgm:spPr/>
    </dgm:pt>
    <dgm:pt modelId="{85F5F6F6-415E-9E4C-B95B-3A65DEEE0A2F}" type="pres">
      <dgm:prSet presAssocID="{E948C3BB-F345-7041-83AB-3FC5FF7A1CA1}" presName="txNode2" presStyleLbl="revTx" presStyleIdx="1" presStyleCnt="4" custLinFactNeighborX="-73416" custLinFactNeighborY="-142">
        <dgm:presLayoutVars>
          <dgm:bulletEnabled val="1"/>
        </dgm:presLayoutVars>
      </dgm:prSet>
      <dgm:spPr/>
    </dgm:pt>
    <dgm:pt modelId="{037649A3-3E1B-6440-9058-0F256DD152D7}" type="pres">
      <dgm:prSet presAssocID="{EE499171-538C-1744-930D-EB10180C248B}" presName="dotNode2" presStyleCnt="0"/>
      <dgm:spPr/>
    </dgm:pt>
    <dgm:pt modelId="{E60CBE04-85D2-934E-B9EE-095015FAE30E}" type="pres">
      <dgm:prSet presAssocID="{EE499171-538C-1744-930D-EB10180C248B}" presName="dotRepeatNode" presStyleLbl="fgShp" presStyleIdx="0" presStyleCnt="2" custLinFactX="-100000" custLinFactY="164456" custLinFactNeighborX="-196417" custLinFactNeighborY="200000"/>
      <dgm:spPr/>
    </dgm:pt>
    <dgm:pt modelId="{CDD00DE4-E57F-7141-916F-91670FF5123D}" type="pres">
      <dgm:prSet presAssocID="{569C4150-6C6C-0143-AC93-651B783F3E3F}" presName="txNode3" presStyleLbl="revTx" presStyleIdx="2" presStyleCnt="4" custLinFactX="13419" custLinFactY="-2572" custLinFactNeighborX="100000" custLinFactNeighborY="-100000">
        <dgm:presLayoutVars>
          <dgm:bulletEnabled val="1"/>
        </dgm:presLayoutVars>
      </dgm:prSet>
      <dgm:spPr/>
    </dgm:pt>
    <dgm:pt modelId="{80A5AEFE-CD59-1840-9C3B-B13A0E8C8DC6}" type="pres">
      <dgm:prSet presAssocID="{57CF74E8-355E-0243-BFC0-5E61050E22B0}" presName="dotNode3" presStyleCnt="0"/>
      <dgm:spPr/>
    </dgm:pt>
    <dgm:pt modelId="{F0D3DF78-B076-3F4E-B47F-64E857C6E822}" type="pres">
      <dgm:prSet presAssocID="{57CF74E8-355E-0243-BFC0-5E61050E22B0}" presName="dotRepeatNode" presStyleLbl="fgShp" presStyleIdx="1" presStyleCnt="2" custLinFactY="-100000" custLinFactNeighborX="72682" custLinFactNeighborY="-133182"/>
      <dgm:spPr/>
    </dgm:pt>
    <dgm:pt modelId="{5F4391C7-1B4E-4C41-8E71-CD791903CD6B}" type="pres">
      <dgm:prSet presAssocID="{BC5AD870-EF31-4C43-B094-288866FCAA32}" presName="txNode4" presStyleLbl="revTx" presStyleIdx="3" presStyleCnt="4" custScaleX="68667" custLinFactY="-55156" custLinFactNeighborX="61968" custLinFactNeighborY="-100000">
        <dgm:presLayoutVars>
          <dgm:bulletEnabled val="1"/>
        </dgm:presLayoutVars>
      </dgm:prSet>
      <dgm:spPr/>
    </dgm:pt>
  </dgm:ptLst>
  <dgm:cxnLst>
    <dgm:cxn modelId="{073C0810-FBDA-0B44-ACC2-03019754FB39}" srcId="{2610B31E-2B65-9643-86B6-54F205EA5BC5}" destId="{BC5AD870-EF31-4C43-B094-288866FCAA32}" srcOrd="3" destOrd="0" parTransId="{559BB5AF-1CFC-8C45-B8AE-11773AE4DE80}" sibTransId="{24932AD4-0B48-3844-A0C2-88B162818B6F}"/>
    <dgm:cxn modelId="{C41B5631-FA12-384F-9EA3-D6F9E879DDAD}" srcId="{9F3CA138-20AA-0547-BB79-E311B689482A}" destId="{FBDA3D0D-3EA4-C949-A8F2-D97D9156404B}" srcOrd="1" destOrd="0" parTransId="{1056ACFA-D694-9D43-9026-2C9B65F830CE}" sibTransId="{D38D12C2-03E3-7640-AF4F-7899C421A947}"/>
    <dgm:cxn modelId="{21964047-4FF5-ED43-B661-9E0BFE0A15EC}" srcId="{2610B31E-2B65-9643-86B6-54F205EA5BC5}" destId="{9F3CA138-20AA-0547-BB79-E311B689482A}" srcOrd="0" destOrd="0" parTransId="{9A8B14E9-7178-5945-8E25-4007BBEEFC2A}" sibTransId="{09513FA1-4205-CF42-A6FB-89F8C269A33E}"/>
    <dgm:cxn modelId="{970F2565-DFBD-4E0B-A651-9825B964A97A}" type="presOf" srcId="{57CF74E8-355E-0243-BFC0-5E61050E22B0}" destId="{F0D3DF78-B076-3F4E-B47F-64E857C6E822}" srcOrd="0" destOrd="0" presId="urn:microsoft.com/office/officeart/2009/3/layout/DescendingProcess"/>
    <dgm:cxn modelId="{D083E26D-EDFF-0F4B-ACE2-CC72E343BBC3}" srcId="{BC5AD870-EF31-4C43-B094-288866FCAA32}" destId="{C8063A3D-A7E8-B94B-8A3C-4A03E6B71A9C}" srcOrd="0" destOrd="0" parTransId="{631C067F-EA09-0A49-A1DA-1BEF9561A4A5}" sibTransId="{37FA472C-BAA5-744C-902C-9AC12A53D42C}"/>
    <dgm:cxn modelId="{85BDA870-1D2E-401C-83AB-103745E3CC6E}" type="presOf" srcId="{EE499171-538C-1744-930D-EB10180C248B}" destId="{E60CBE04-85D2-934E-B9EE-095015FAE30E}" srcOrd="0" destOrd="0" presId="urn:microsoft.com/office/officeart/2009/3/layout/DescendingProcess"/>
    <dgm:cxn modelId="{5BFCD472-6FAC-40A5-8B5B-0168D29AA0E7}" type="presOf" srcId="{A1F58742-1EE0-5341-9841-A9FF0BA32CD3}" destId="{85F5F6F6-415E-9E4C-B95B-3A65DEEE0A2F}" srcOrd="0" destOrd="1" presId="urn:microsoft.com/office/officeart/2009/3/layout/DescendingProcess"/>
    <dgm:cxn modelId="{E87DB975-709F-442F-AE18-F0D91272502E}" type="presOf" srcId="{FBDA3D0D-3EA4-C949-A8F2-D97D9156404B}" destId="{AF7EA194-73A5-5C4C-AEA4-747F8EE1CECE}" srcOrd="0" destOrd="2" presId="urn:microsoft.com/office/officeart/2009/3/layout/DescendingProcess"/>
    <dgm:cxn modelId="{2856EA77-B12F-4BD2-9388-7A095772F817}" type="presOf" srcId="{01A0EF60-1CCB-A248-9BCE-8881E147A7AA}" destId="{AF7EA194-73A5-5C4C-AEA4-747F8EE1CECE}" srcOrd="0" destOrd="1" presId="urn:microsoft.com/office/officeart/2009/3/layout/DescendingProcess"/>
    <dgm:cxn modelId="{C7DE647F-A82F-4CBE-8C4A-538123FEE3F5}" type="presOf" srcId="{2610B31E-2B65-9643-86B6-54F205EA5BC5}" destId="{BE31079F-3A14-2D4D-95CE-33A920F24454}" srcOrd="0" destOrd="0" presId="urn:microsoft.com/office/officeart/2009/3/layout/DescendingProcess"/>
    <dgm:cxn modelId="{E9E17284-C2AF-451E-A2BC-C7075EF3D5B3}" type="presOf" srcId="{BF2292EB-FC72-484D-AB48-558E2D818CB0}" destId="{CDD00DE4-E57F-7141-916F-91670FF5123D}" srcOrd="0" destOrd="1" presId="urn:microsoft.com/office/officeart/2009/3/layout/DescendingProcess"/>
    <dgm:cxn modelId="{8DE499A9-A512-E247-8F91-3D2E1DDB78CE}" srcId="{9F3CA138-20AA-0547-BB79-E311B689482A}" destId="{01A0EF60-1CCB-A248-9BCE-8881E147A7AA}" srcOrd="0" destOrd="0" parTransId="{B6D17D7C-59CD-604C-AE74-A6E3CA789F90}" sibTransId="{63282887-4771-3C42-AEBE-0848E077AD34}"/>
    <dgm:cxn modelId="{F60BB5AE-4E66-E34F-B8DE-AAB939C87BFD}" srcId="{9F3CA138-20AA-0547-BB79-E311B689482A}" destId="{8721B716-AA58-9547-83D3-3F6B0CC5FAB0}" srcOrd="2" destOrd="0" parTransId="{A55E3AB3-1576-1446-B921-495AC8A976B6}" sibTransId="{71CA3B18-84DF-8545-B360-73A50BF1D70D}"/>
    <dgm:cxn modelId="{A2A577B9-9605-404B-9549-29B9A0A6E5F4}" type="presOf" srcId="{C8063A3D-A7E8-B94B-8A3C-4A03E6B71A9C}" destId="{5F4391C7-1B4E-4C41-8E71-CD791903CD6B}" srcOrd="0" destOrd="1" presId="urn:microsoft.com/office/officeart/2009/3/layout/DescendingProcess"/>
    <dgm:cxn modelId="{96D72ABF-6AD7-41BC-8648-01A56970AE3A}" type="presOf" srcId="{BC5AD870-EF31-4C43-B094-288866FCAA32}" destId="{5F4391C7-1B4E-4C41-8E71-CD791903CD6B}" srcOrd="0" destOrd="0" presId="urn:microsoft.com/office/officeart/2009/3/layout/DescendingProcess"/>
    <dgm:cxn modelId="{24FC70BF-81FD-AE44-BDA9-5FB96EC581D8}" srcId="{E948C3BB-F345-7041-83AB-3FC5FF7A1CA1}" destId="{A1F58742-1EE0-5341-9841-A9FF0BA32CD3}" srcOrd="0" destOrd="0" parTransId="{40C32833-F2CB-B94C-BAED-9D3C9A22F85B}" sibTransId="{03A49B7F-4C64-6640-B5C6-09544CA65FF1}"/>
    <dgm:cxn modelId="{4FD7CAC3-12B8-3E4A-AAF6-FF8637A54FF6}" srcId="{2610B31E-2B65-9643-86B6-54F205EA5BC5}" destId="{569C4150-6C6C-0143-AC93-651B783F3E3F}" srcOrd="2" destOrd="0" parTransId="{A6FA0DA6-BECB-F943-B67F-A3D8A39AD46B}" sibTransId="{57CF74E8-355E-0243-BFC0-5E61050E22B0}"/>
    <dgm:cxn modelId="{0D675BCF-8EA3-5645-BF2F-DFED14868099}" srcId="{E948C3BB-F345-7041-83AB-3FC5FF7A1CA1}" destId="{17F56581-BE81-AE45-BDD3-2644760382E2}" srcOrd="1" destOrd="0" parTransId="{471DAE19-51BA-4F41-A439-F573A6D79446}" sibTransId="{1057B787-7956-F24C-8869-E91FFF472C4B}"/>
    <dgm:cxn modelId="{87494BD4-1F5D-4625-8E87-D684D3247626}" type="presOf" srcId="{569C4150-6C6C-0143-AC93-651B783F3E3F}" destId="{CDD00DE4-E57F-7141-916F-91670FF5123D}" srcOrd="0" destOrd="0" presId="urn:microsoft.com/office/officeart/2009/3/layout/DescendingProcess"/>
    <dgm:cxn modelId="{170338E4-79F2-C24B-810B-780C13680C35}" srcId="{2610B31E-2B65-9643-86B6-54F205EA5BC5}" destId="{E948C3BB-F345-7041-83AB-3FC5FF7A1CA1}" srcOrd="1" destOrd="0" parTransId="{5F1FE461-2F09-ED4B-B7D4-E0E8A7D59988}" sibTransId="{EE499171-538C-1744-930D-EB10180C248B}"/>
    <dgm:cxn modelId="{62005AEA-6D72-4256-811B-A35952ADD9ED}" type="presOf" srcId="{E948C3BB-F345-7041-83AB-3FC5FF7A1CA1}" destId="{85F5F6F6-415E-9E4C-B95B-3A65DEEE0A2F}" srcOrd="0" destOrd="0" presId="urn:microsoft.com/office/officeart/2009/3/layout/DescendingProcess"/>
    <dgm:cxn modelId="{A73966F5-10D9-4222-AD18-5A7A397B46A5}" type="presOf" srcId="{8721B716-AA58-9547-83D3-3F6B0CC5FAB0}" destId="{AF7EA194-73A5-5C4C-AEA4-747F8EE1CECE}" srcOrd="0" destOrd="3" presId="urn:microsoft.com/office/officeart/2009/3/layout/DescendingProcess"/>
    <dgm:cxn modelId="{0E84C7FA-BF51-4A3C-9CDD-9EE1B24FC47E}" type="presOf" srcId="{17F56581-BE81-AE45-BDD3-2644760382E2}" destId="{85F5F6F6-415E-9E4C-B95B-3A65DEEE0A2F}" srcOrd="0" destOrd="2" presId="urn:microsoft.com/office/officeart/2009/3/layout/DescendingProcess"/>
    <dgm:cxn modelId="{0B486AFD-EF08-46E9-B14F-C7A0724F8ECC}" type="presOf" srcId="{9F3CA138-20AA-0547-BB79-E311B689482A}" destId="{AF7EA194-73A5-5C4C-AEA4-747F8EE1CECE}" srcOrd="0" destOrd="0" presId="urn:microsoft.com/office/officeart/2009/3/layout/DescendingProcess"/>
    <dgm:cxn modelId="{185CE4FE-A742-614C-80E3-4BABACB09966}" srcId="{569C4150-6C6C-0143-AC93-651B783F3E3F}" destId="{BF2292EB-FC72-484D-AB48-558E2D818CB0}" srcOrd="0" destOrd="0" parTransId="{BA5CCC62-CC89-AF49-82A6-A64663C607D6}" sibTransId="{E4D5A91A-3E66-A640-A69C-298E5A48AC0D}"/>
    <dgm:cxn modelId="{8E9D3BC1-80FF-43CE-AC4A-CB974B59BE5B}" type="presParOf" srcId="{BE31079F-3A14-2D4D-95CE-33A920F24454}" destId="{ECF49AA7-5223-E842-922B-AB3D108F2561}" srcOrd="0" destOrd="0" presId="urn:microsoft.com/office/officeart/2009/3/layout/DescendingProcess"/>
    <dgm:cxn modelId="{B32865C4-9B97-42B8-A177-E079ADE679CB}" type="presParOf" srcId="{BE31079F-3A14-2D4D-95CE-33A920F24454}" destId="{AF7EA194-73A5-5C4C-AEA4-747F8EE1CECE}" srcOrd="1" destOrd="0" presId="urn:microsoft.com/office/officeart/2009/3/layout/DescendingProcess"/>
    <dgm:cxn modelId="{182120F8-81FD-4751-994E-0ED783675EAA}" type="presParOf" srcId="{BE31079F-3A14-2D4D-95CE-33A920F24454}" destId="{85F5F6F6-415E-9E4C-B95B-3A65DEEE0A2F}" srcOrd="2" destOrd="0" presId="urn:microsoft.com/office/officeart/2009/3/layout/DescendingProcess"/>
    <dgm:cxn modelId="{C590AD88-CD52-4651-80D9-EBDD1D58736A}" type="presParOf" srcId="{BE31079F-3A14-2D4D-95CE-33A920F24454}" destId="{037649A3-3E1B-6440-9058-0F256DD152D7}" srcOrd="3" destOrd="0" presId="urn:microsoft.com/office/officeart/2009/3/layout/DescendingProcess"/>
    <dgm:cxn modelId="{BAC85FCA-BC73-492B-9CC1-497D2433D213}" type="presParOf" srcId="{037649A3-3E1B-6440-9058-0F256DD152D7}" destId="{E60CBE04-85D2-934E-B9EE-095015FAE30E}" srcOrd="0" destOrd="0" presId="urn:microsoft.com/office/officeart/2009/3/layout/DescendingProcess"/>
    <dgm:cxn modelId="{CFC0656D-B990-4E69-9248-01B982943A46}" type="presParOf" srcId="{BE31079F-3A14-2D4D-95CE-33A920F24454}" destId="{CDD00DE4-E57F-7141-916F-91670FF5123D}" srcOrd="4" destOrd="0" presId="urn:microsoft.com/office/officeart/2009/3/layout/DescendingProcess"/>
    <dgm:cxn modelId="{16138ECE-4A4A-46A0-8118-DE0A537F94D3}" type="presParOf" srcId="{BE31079F-3A14-2D4D-95CE-33A920F24454}" destId="{80A5AEFE-CD59-1840-9C3B-B13A0E8C8DC6}" srcOrd="5" destOrd="0" presId="urn:microsoft.com/office/officeart/2009/3/layout/DescendingProcess"/>
    <dgm:cxn modelId="{5E8C3496-B326-496C-BB52-FD8D081D735D}" type="presParOf" srcId="{80A5AEFE-CD59-1840-9C3B-B13A0E8C8DC6}" destId="{F0D3DF78-B076-3F4E-B47F-64E857C6E822}" srcOrd="0" destOrd="0" presId="urn:microsoft.com/office/officeart/2009/3/layout/DescendingProcess"/>
    <dgm:cxn modelId="{41B9F7A4-083A-41BD-A849-77265504A32A}" type="presParOf" srcId="{BE31079F-3A14-2D4D-95CE-33A920F24454}" destId="{5F4391C7-1B4E-4C41-8E71-CD791903CD6B}" srcOrd="6" destOrd="0" presId="urn:microsoft.com/office/officeart/2009/3/layout/Descending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639568-82CF-7E48-A9C2-17573DC9F5A5}"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37F40E01-F959-224F-8C6F-0B16D28F8934}">
      <dgm:prSet phldrT="[Text]" custT="1"/>
      <dgm:spPr/>
      <dgm:t>
        <a:bodyPr/>
        <a:lstStyle/>
        <a:p>
          <a:pPr>
            <a:buClr>
              <a:srgbClr val="3E4268"/>
            </a:buClr>
            <a:buFont typeface="Webdings" panose="05030102010509060703" pitchFamily="18" charset="2"/>
            <a:buNone/>
          </a:pPr>
          <a:r>
            <a:rPr lang="en-US" sz="2800" b="1" dirty="0"/>
            <a:t>Quantify </a:t>
          </a:r>
          <a:r>
            <a:rPr lang="en-US" sz="2800" dirty="0"/>
            <a:t>“extreme” precipitation</a:t>
          </a:r>
        </a:p>
      </dgm:t>
    </dgm:pt>
    <dgm:pt modelId="{CDE90D92-5CE4-424F-95B8-840D6869744C}" type="parTrans" cxnId="{6A442D5F-FC90-004C-8C73-499E38DBE668}">
      <dgm:prSet/>
      <dgm:spPr/>
      <dgm:t>
        <a:bodyPr/>
        <a:lstStyle/>
        <a:p>
          <a:endParaRPr lang="en-US"/>
        </a:p>
      </dgm:t>
    </dgm:pt>
    <dgm:pt modelId="{85BBCA29-278A-9244-BE87-D43E0018ED53}" type="sibTrans" cxnId="{6A442D5F-FC90-004C-8C73-499E38DBE668}">
      <dgm:prSet/>
      <dgm:spPr/>
      <dgm:t>
        <a:bodyPr/>
        <a:lstStyle/>
        <a:p>
          <a:endParaRPr lang="en-US"/>
        </a:p>
      </dgm:t>
    </dgm:pt>
    <dgm:pt modelId="{1CE110FC-16CB-E542-A2DC-BCA0C876896C}">
      <dgm:prSet custT="1"/>
      <dgm:spPr/>
      <dgm:t>
        <a:bodyPr/>
        <a:lstStyle/>
        <a:p>
          <a:r>
            <a:rPr lang="en-US" sz="2800" b="1" dirty="0"/>
            <a:t>Illustrate</a:t>
          </a:r>
          <a:r>
            <a:rPr lang="en-US" sz="2800" dirty="0"/>
            <a:t> bias from rain gauges</a:t>
          </a:r>
        </a:p>
      </dgm:t>
    </dgm:pt>
    <dgm:pt modelId="{41C982AD-90ED-4B47-B50D-46F753EA0DFE}" type="parTrans" cxnId="{33BA0331-BD65-2844-9985-B4AACA46343F}">
      <dgm:prSet/>
      <dgm:spPr/>
      <dgm:t>
        <a:bodyPr/>
        <a:lstStyle/>
        <a:p>
          <a:endParaRPr lang="en-US"/>
        </a:p>
      </dgm:t>
    </dgm:pt>
    <dgm:pt modelId="{4025E8E4-3CC0-9341-9D0A-68FB549705BD}" type="sibTrans" cxnId="{33BA0331-BD65-2844-9985-B4AACA46343F}">
      <dgm:prSet/>
      <dgm:spPr/>
      <dgm:t>
        <a:bodyPr/>
        <a:lstStyle/>
        <a:p>
          <a:endParaRPr lang="en-US"/>
        </a:p>
      </dgm:t>
    </dgm:pt>
    <dgm:pt modelId="{CF6461A5-3FBA-8446-BEA1-EF07E1EA278E}">
      <dgm:prSet custT="1"/>
      <dgm:spPr/>
      <dgm:t>
        <a:bodyPr/>
        <a:lstStyle/>
        <a:p>
          <a:r>
            <a:rPr lang="en-US" sz="2800" b="1" dirty="0"/>
            <a:t>Visualize</a:t>
          </a:r>
          <a:r>
            <a:rPr lang="en-US" sz="2800" dirty="0"/>
            <a:t> precipitation data sets </a:t>
          </a:r>
        </a:p>
      </dgm:t>
    </dgm:pt>
    <dgm:pt modelId="{125A90F0-33A2-CD4D-A372-3C63B044A18E}" type="parTrans" cxnId="{35B95F58-1F15-524D-83D2-BE004419CD13}">
      <dgm:prSet/>
      <dgm:spPr/>
      <dgm:t>
        <a:bodyPr/>
        <a:lstStyle/>
        <a:p>
          <a:endParaRPr lang="en-US"/>
        </a:p>
      </dgm:t>
    </dgm:pt>
    <dgm:pt modelId="{2CD58730-02A1-1E4A-B16B-958CB4562B28}" type="sibTrans" cxnId="{35B95F58-1F15-524D-83D2-BE004419CD13}">
      <dgm:prSet/>
      <dgm:spPr/>
      <dgm:t>
        <a:bodyPr/>
        <a:lstStyle/>
        <a:p>
          <a:endParaRPr lang="en-US"/>
        </a:p>
      </dgm:t>
    </dgm:pt>
    <dgm:pt modelId="{5A7A5121-A512-F142-AFBA-273469F77582}">
      <dgm:prSet custT="1"/>
      <dgm:spPr/>
      <dgm:t>
        <a:bodyPr/>
        <a:lstStyle/>
        <a:p>
          <a:r>
            <a:rPr lang="en-US" sz="2800" b="1" dirty="0"/>
            <a:t>Create </a:t>
          </a:r>
          <a:r>
            <a:rPr lang="en-US" sz="2800" dirty="0"/>
            <a:t>Precipitation Data User’s Guide</a:t>
          </a:r>
        </a:p>
      </dgm:t>
    </dgm:pt>
    <dgm:pt modelId="{BA46DFFB-20C6-0049-9D9F-F7776D7FE488}" type="parTrans" cxnId="{ED8D8CB2-CDBD-FF44-878F-B72EB7E0F12F}">
      <dgm:prSet/>
      <dgm:spPr/>
      <dgm:t>
        <a:bodyPr/>
        <a:lstStyle/>
        <a:p>
          <a:endParaRPr lang="en-US"/>
        </a:p>
      </dgm:t>
    </dgm:pt>
    <dgm:pt modelId="{AC9D34C0-FFBE-9D49-92B9-8AA718675565}" type="sibTrans" cxnId="{ED8D8CB2-CDBD-FF44-878F-B72EB7E0F12F}">
      <dgm:prSet/>
      <dgm:spPr/>
      <dgm:t>
        <a:bodyPr/>
        <a:lstStyle/>
        <a:p>
          <a:endParaRPr lang="en-US"/>
        </a:p>
      </dgm:t>
    </dgm:pt>
    <dgm:pt modelId="{434B6987-A14D-384D-AD03-10353C42A56C}">
      <dgm:prSet/>
      <dgm:spPr>
        <a:noFill/>
        <a:ln>
          <a:noFill/>
        </a:ln>
      </dgm:spPr>
      <dgm:t>
        <a:bodyPr/>
        <a:lstStyle/>
        <a:p>
          <a:endParaRPr lang="en-US" dirty="0"/>
        </a:p>
      </dgm:t>
    </dgm:pt>
    <dgm:pt modelId="{F012FD1B-27C3-0C41-812C-686AB1943AEA}" type="sibTrans" cxnId="{F7CCCA40-FFDD-5940-88A5-E314051EC47B}">
      <dgm:prSet/>
      <dgm:spPr/>
      <dgm:t>
        <a:bodyPr/>
        <a:lstStyle/>
        <a:p>
          <a:endParaRPr lang="en-US"/>
        </a:p>
      </dgm:t>
    </dgm:pt>
    <dgm:pt modelId="{A7082D10-506E-E649-A0E4-737C361C06D0}" type="parTrans" cxnId="{F7CCCA40-FFDD-5940-88A5-E314051EC47B}">
      <dgm:prSet/>
      <dgm:spPr/>
      <dgm:t>
        <a:bodyPr/>
        <a:lstStyle/>
        <a:p>
          <a:endParaRPr lang="en-US"/>
        </a:p>
      </dgm:t>
    </dgm:pt>
    <dgm:pt modelId="{8BF6711C-5E4F-2F42-A029-4BABB9603110}" type="pres">
      <dgm:prSet presAssocID="{53639568-82CF-7E48-A9C2-17573DC9F5A5}" presName="Name0" presStyleCnt="0">
        <dgm:presLayoutVars>
          <dgm:chMax val="7"/>
          <dgm:chPref val="7"/>
          <dgm:dir/>
        </dgm:presLayoutVars>
      </dgm:prSet>
      <dgm:spPr/>
    </dgm:pt>
    <dgm:pt modelId="{3CB8FAF3-2650-CA40-8AB1-131D393D2F1E}" type="pres">
      <dgm:prSet presAssocID="{53639568-82CF-7E48-A9C2-17573DC9F5A5}" presName="Name1" presStyleCnt="0"/>
      <dgm:spPr/>
    </dgm:pt>
    <dgm:pt modelId="{0408DD01-CE7F-1440-BC80-31EF07F2AD20}" type="pres">
      <dgm:prSet presAssocID="{53639568-82CF-7E48-A9C2-17573DC9F5A5}" presName="cycle" presStyleCnt="0"/>
      <dgm:spPr/>
    </dgm:pt>
    <dgm:pt modelId="{1850C454-ABDA-734F-91E8-EA1A17457128}" type="pres">
      <dgm:prSet presAssocID="{53639568-82CF-7E48-A9C2-17573DC9F5A5}" presName="srcNode" presStyleLbl="node1" presStyleIdx="0" presStyleCnt="5"/>
      <dgm:spPr/>
    </dgm:pt>
    <dgm:pt modelId="{182D2279-8B3B-5943-8CD4-511158C04322}" type="pres">
      <dgm:prSet presAssocID="{53639568-82CF-7E48-A9C2-17573DC9F5A5}" presName="conn" presStyleLbl="parChTrans1D2" presStyleIdx="0" presStyleCnt="1"/>
      <dgm:spPr/>
    </dgm:pt>
    <dgm:pt modelId="{8EA9F2E1-F837-234A-A63F-E4B34999A168}" type="pres">
      <dgm:prSet presAssocID="{53639568-82CF-7E48-A9C2-17573DC9F5A5}" presName="extraNode" presStyleLbl="node1" presStyleIdx="0" presStyleCnt="5"/>
      <dgm:spPr/>
    </dgm:pt>
    <dgm:pt modelId="{C52E93E6-EA91-334A-B4BD-291F796FD0A7}" type="pres">
      <dgm:prSet presAssocID="{53639568-82CF-7E48-A9C2-17573DC9F5A5}" presName="dstNode" presStyleLbl="node1" presStyleIdx="0" presStyleCnt="5"/>
      <dgm:spPr/>
    </dgm:pt>
    <dgm:pt modelId="{70D74070-799C-7C47-BAA4-D3CD69321B65}" type="pres">
      <dgm:prSet presAssocID="{37F40E01-F959-224F-8C6F-0B16D28F8934}" presName="text_1" presStyleLbl="node1" presStyleIdx="0" presStyleCnt="5">
        <dgm:presLayoutVars>
          <dgm:bulletEnabled val="1"/>
        </dgm:presLayoutVars>
      </dgm:prSet>
      <dgm:spPr/>
    </dgm:pt>
    <dgm:pt modelId="{A901C2C4-C40C-FD4D-AEF5-4A98B6952288}" type="pres">
      <dgm:prSet presAssocID="{37F40E01-F959-224F-8C6F-0B16D28F8934}" presName="accent_1" presStyleCnt="0"/>
      <dgm:spPr/>
    </dgm:pt>
    <dgm:pt modelId="{2346E425-33A5-2845-B664-A6AFBA17DDD0}" type="pres">
      <dgm:prSet presAssocID="{37F40E01-F959-224F-8C6F-0B16D28F8934}" presName="accentRepeatNode" presStyleLbl="solidFgAcc1" presStyleIdx="0" presStyleCnt="5"/>
      <dgm:spPr/>
    </dgm:pt>
    <dgm:pt modelId="{5630994B-BB5E-284B-9518-5B9E48B90399}" type="pres">
      <dgm:prSet presAssocID="{434B6987-A14D-384D-AD03-10353C42A56C}" presName="text_2" presStyleLbl="node1" presStyleIdx="1" presStyleCnt="5">
        <dgm:presLayoutVars>
          <dgm:bulletEnabled val="1"/>
        </dgm:presLayoutVars>
      </dgm:prSet>
      <dgm:spPr/>
    </dgm:pt>
    <dgm:pt modelId="{9774441B-FC03-3346-9082-EE6432ACE99A}" type="pres">
      <dgm:prSet presAssocID="{434B6987-A14D-384D-AD03-10353C42A56C}" presName="accent_2" presStyleCnt="0"/>
      <dgm:spPr/>
    </dgm:pt>
    <dgm:pt modelId="{9E6559F3-9FFE-CA4F-B334-5F0B2C056C33}" type="pres">
      <dgm:prSet presAssocID="{434B6987-A14D-384D-AD03-10353C42A56C}" presName="accentRepeatNode" presStyleLbl="solidFgAcc1" presStyleIdx="1" presStyleCnt="5"/>
      <dgm:spPr>
        <a:noFill/>
        <a:ln>
          <a:noFill/>
        </a:ln>
      </dgm:spPr>
    </dgm:pt>
    <dgm:pt modelId="{56F83E20-6139-3C44-B996-774563D37B2E}" type="pres">
      <dgm:prSet presAssocID="{1CE110FC-16CB-E542-A2DC-BCA0C876896C}" presName="text_3" presStyleLbl="node1" presStyleIdx="2" presStyleCnt="5">
        <dgm:presLayoutVars>
          <dgm:bulletEnabled val="1"/>
        </dgm:presLayoutVars>
      </dgm:prSet>
      <dgm:spPr/>
    </dgm:pt>
    <dgm:pt modelId="{AFFDC69A-09AE-CE42-8068-D944A8C6C889}" type="pres">
      <dgm:prSet presAssocID="{1CE110FC-16CB-E542-A2DC-BCA0C876896C}" presName="accent_3" presStyleCnt="0"/>
      <dgm:spPr/>
    </dgm:pt>
    <dgm:pt modelId="{4893F8E3-F248-984F-B676-EE9815B09657}" type="pres">
      <dgm:prSet presAssocID="{1CE110FC-16CB-E542-A2DC-BCA0C876896C}" presName="accentRepeatNode" presStyleLbl="solidFgAcc1" presStyleIdx="2" presStyleCnt="5"/>
      <dgm:spPr/>
    </dgm:pt>
    <dgm:pt modelId="{C715B2BD-6081-6748-8F9B-0B1E974AEE1F}" type="pres">
      <dgm:prSet presAssocID="{CF6461A5-3FBA-8446-BEA1-EF07E1EA278E}" presName="text_4" presStyleLbl="node1" presStyleIdx="3" presStyleCnt="5">
        <dgm:presLayoutVars>
          <dgm:bulletEnabled val="1"/>
        </dgm:presLayoutVars>
      </dgm:prSet>
      <dgm:spPr/>
    </dgm:pt>
    <dgm:pt modelId="{14719CB1-EC30-D34C-BAF8-F34B3A4F6F6C}" type="pres">
      <dgm:prSet presAssocID="{CF6461A5-3FBA-8446-BEA1-EF07E1EA278E}" presName="accent_4" presStyleCnt="0"/>
      <dgm:spPr/>
    </dgm:pt>
    <dgm:pt modelId="{D8C9351F-982D-854F-A467-8CC36BAB3C2F}" type="pres">
      <dgm:prSet presAssocID="{CF6461A5-3FBA-8446-BEA1-EF07E1EA278E}" presName="accentRepeatNode" presStyleLbl="solidFgAcc1" presStyleIdx="3" presStyleCnt="5"/>
      <dgm:spPr/>
    </dgm:pt>
    <dgm:pt modelId="{BFD8EFA8-FAE5-274D-A26F-FD93070AFE7C}" type="pres">
      <dgm:prSet presAssocID="{5A7A5121-A512-F142-AFBA-273469F77582}" presName="text_5" presStyleLbl="node1" presStyleIdx="4" presStyleCnt="5">
        <dgm:presLayoutVars>
          <dgm:bulletEnabled val="1"/>
        </dgm:presLayoutVars>
      </dgm:prSet>
      <dgm:spPr/>
    </dgm:pt>
    <dgm:pt modelId="{407ADFD0-6F1A-8044-B192-EF9EDA2A7467}" type="pres">
      <dgm:prSet presAssocID="{5A7A5121-A512-F142-AFBA-273469F77582}" presName="accent_5" presStyleCnt="0"/>
      <dgm:spPr/>
    </dgm:pt>
    <dgm:pt modelId="{5D5B7DAA-25CE-DC47-B371-7A7BD4DAFC5D}" type="pres">
      <dgm:prSet presAssocID="{5A7A5121-A512-F142-AFBA-273469F77582}" presName="accentRepeatNode" presStyleLbl="solidFgAcc1" presStyleIdx="4" presStyleCnt="5"/>
      <dgm:spPr/>
    </dgm:pt>
  </dgm:ptLst>
  <dgm:cxnLst>
    <dgm:cxn modelId="{ED3AED0F-E26D-C44D-B61D-8999C4B5E119}" type="presOf" srcId="{37F40E01-F959-224F-8C6F-0B16D28F8934}" destId="{70D74070-799C-7C47-BAA4-D3CD69321B65}" srcOrd="0" destOrd="0" presId="urn:microsoft.com/office/officeart/2008/layout/VerticalCurvedList"/>
    <dgm:cxn modelId="{5CC5D61B-51F2-144B-B006-660AA6F0B869}" type="presOf" srcId="{53639568-82CF-7E48-A9C2-17573DC9F5A5}" destId="{8BF6711C-5E4F-2F42-A029-4BABB9603110}" srcOrd="0" destOrd="0" presId="urn:microsoft.com/office/officeart/2008/layout/VerticalCurvedList"/>
    <dgm:cxn modelId="{33BA0331-BD65-2844-9985-B4AACA46343F}" srcId="{53639568-82CF-7E48-A9C2-17573DC9F5A5}" destId="{1CE110FC-16CB-E542-A2DC-BCA0C876896C}" srcOrd="2" destOrd="0" parTransId="{41C982AD-90ED-4B47-B50D-46F753EA0DFE}" sibTransId="{4025E8E4-3CC0-9341-9D0A-68FB549705BD}"/>
    <dgm:cxn modelId="{F7CCCA40-FFDD-5940-88A5-E314051EC47B}" srcId="{53639568-82CF-7E48-A9C2-17573DC9F5A5}" destId="{434B6987-A14D-384D-AD03-10353C42A56C}" srcOrd="1" destOrd="0" parTransId="{A7082D10-506E-E649-A0E4-737C361C06D0}" sibTransId="{F012FD1B-27C3-0C41-812C-686AB1943AEA}"/>
    <dgm:cxn modelId="{35B95F58-1F15-524D-83D2-BE004419CD13}" srcId="{53639568-82CF-7E48-A9C2-17573DC9F5A5}" destId="{CF6461A5-3FBA-8446-BEA1-EF07E1EA278E}" srcOrd="3" destOrd="0" parTransId="{125A90F0-33A2-CD4D-A372-3C63B044A18E}" sibTransId="{2CD58730-02A1-1E4A-B16B-958CB4562B28}"/>
    <dgm:cxn modelId="{6A442D5F-FC90-004C-8C73-499E38DBE668}" srcId="{53639568-82CF-7E48-A9C2-17573DC9F5A5}" destId="{37F40E01-F959-224F-8C6F-0B16D28F8934}" srcOrd="0" destOrd="0" parTransId="{CDE90D92-5CE4-424F-95B8-840D6869744C}" sibTransId="{85BBCA29-278A-9244-BE87-D43E0018ED53}"/>
    <dgm:cxn modelId="{3813A170-62DE-9E4E-8290-B062026BD203}" type="presOf" srcId="{5A7A5121-A512-F142-AFBA-273469F77582}" destId="{BFD8EFA8-FAE5-274D-A26F-FD93070AFE7C}" srcOrd="0" destOrd="0" presId="urn:microsoft.com/office/officeart/2008/layout/VerticalCurvedList"/>
    <dgm:cxn modelId="{AA85197A-9BE2-5F47-A085-996419B6A96D}" type="presOf" srcId="{434B6987-A14D-384D-AD03-10353C42A56C}" destId="{5630994B-BB5E-284B-9518-5B9E48B90399}" srcOrd="0" destOrd="0" presId="urn:microsoft.com/office/officeart/2008/layout/VerticalCurvedList"/>
    <dgm:cxn modelId="{75D5609D-07CA-6B4B-B693-ABC58FB0D846}" type="presOf" srcId="{85BBCA29-278A-9244-BE87-D43E0018ED53}" destId="{182D2279-8B3B-5943-8CD4-511158C04322}" srcOrd="0" destOrd="0" presId="urn:microsoft.com/office/officeart/2008/layout/VerticalCurvedList"/>
    <dgm:cxn modelId="{ED8D8CB2-CDBD-FF44-878F-B72EB7E0F12F}" srcId="{53639568-82CF-7E48-A9C2-17573DC9F5A5}" destId="{5A7A5121-A512-F142-AFBA-273469F77582}" srcOrd="4" destOrd="0" parTransId="{BA46DFFB-20C6-0049-9D9F-F7776D7FE488}" sibTransId="{AC9D34C0-FFBE-9D49-92B9-8AA718675565}"/>
    <dgm:cxn modelId="{24DB3AB9-CA37-B64C-B693-C3F018D16181}" type="presOf" srcId="{1CE110FC-16CB-E542-A2DC-BCA0C876896C}" destId="{56F83E20-6139-3C44-B996-774563D37B2E}" srcOrd="0" destOrd="0" presId="urn:microsoft.com/office/officeart/2008/layout/VerticalCurvedList"/>
    <dgm:cxn modelId="{0FD739FD-B434-AC42-AEE6-A7881779EA69}" type="presOf" srcId="{CF6461A5-3FBA-8446-BEA1-EF07E1EA278E}" destId="{C715B2BD-6081-6748-8F9B-0B1E974AEE1F}" srcOrd="0" destOrd="0" presId="urn:microsoft.com/office/officeart/2008/layout/VerticalCurvedList"/>
    <dgm:cxn modelId="{A592DC01-8270-2D4B-A3FD-B84C7CB1346F}" type="presParOf" srcId="{8BF6711C-5E4F-2F42-A029-4BABB9603110}" destId="{3CB8FAF3-2650-CA40-8AB1-131D393D2F1E}" srcOrd="0" destOrd="0" presId="urn:microsoft.com/office/officeart/2008/layout/VerticalCurvedList"/>
    <dgm:cxn modelId="{E0273D58-DEE7-2C4E-B9DD-5DE32F521ABB}" type="presParOf" srcId="{3CB8FAF3-2650-CA40-8AB1-131D393D2F1E}" destId="{0408DD01-CE7F-1440-BC80-31EF07F2AD20}" srcOrd="0" destOrd="0" presId="urn:microsoft.com/office/officeart/2008/layout/VerticalCurvedList"/>
    <dgm:cxn modelId="{AC915599-75FC-EA46-A60E-103DFD11E320}" type="presParOf" srcId="{0408DD01-CE7F-1440-BC80-31EF07F2AD20}" destId="{1850C454-ABDA-734F-91E8-EA1A17457128}" srcOrd="0" destOrd="0" presId="urn:microsoft.com/office/officeart/2008/layout/VerticalCurvedList"/>
    <dgm:cxn modelId="{F7ECF4FF-D3CD-C647-BCAE-358E06CBC807}" type="presParOf" srcId="{0408DD01-CE7F-1440-BC80-31EF07F2AD20}" destId="{182D2279-8B3B-5943-8CD4-511158C04322}" srcOrd="1" destOrd="0" presId="urn:microsoft.com/office/officeart/2008/layout/VerticalCurvedList"/>
    <dgm:cxn modelId="{463AE61D-9932-5343-B1AC-36543F7B05D9}" type="presParOf" srcId="{0408DD01-CE7F-1440-BC80-31EF07F2AD20}" destId="{8EA9F2E1-F837-234A-A63F-E4B34999A168}" srcOrd="2" destOrd="0" presId="urn:microsoft.com/office/officeart/2008/layout/VerticalCurvedList"/>
    <dgm:cxn modelId="{E4FE2AE2-B0D7-2C44-A4B8-89B66B64C0E9}" type="presParOf" srcId="{0408DD01-CE7F-1440-BC80-31EF07F2AD20}" destId="{C52E93E6-EA91-334A-B4BD-291F796FD0A7}" srcOrd="3" destOrd="0" presId="urn:microsoft.com/office/officeart/2008/layout/VerticalCurvedList"/>
    <dgm:cxn modelId="{3612F827-02CC-0842-A685-4E045A1D715E}" type="presParOf" srcId="{3CB8FAF3-2650-CA40-8AB1-131D393D2F1E}" destId="{70D74070-799C-7C47-BAA4-D3CD69321B65}" srcOrd="1" destOrd="0" presId="urn:microsoft.com/office/officeart/2008/layout/VerticalCurvedList"/>
    <dgm:cxn modelId="{69596FB6-6C5C-6A4E-836C-853622A26F31}" type="presParOf" srcId="{3CB8FAF3-2650-CA40-8AB1-131D393D2F1E}" destId="{A901C2C4-C40C-FD4D-AEF5-4A98B6952288}" srcOrd="2" destOrd="0" presId="urn:microsoft.com/office/officeart/2008/layout/VerticalCurvedList"/>
    <dgm:cxn modelId="{16142869-3D25-2240-A0D3-D3ECA51308A0}" type="presParOf" srcId="{A901C2C4-C40C-FD4D-AEF5-4A98B6952288}" destId="{2346E425-33A5-2845-B664-A6AFBA17DDD0}" srcOrd="0" destOrd="0" presId="urn:microsoft.com/office/officeart/2008/layout/VerticalCurvedList"/>
    <dgm:cxn modelId="{0754DFD8-FA64-9642-BA3A-581628989043}" type="presParOf" srcId="{3CB8FAF3-2650-CA40-8AB1-131D393D2F1E}" destId="{5630994B-BB5E-284B-9518-5B9E48B90399}" srcOrd="3" destOrd="0" presId="urn:microsoft.com/office/officeart/2008/layout/VerticalCurvedList"/>
    <dgm:cxn modelId="{0944D3DC-BD72-9848-9390-B12A76B0BD2E}" type="presParOf" srcId="{3CB8FAF3-2650-CA40-8AB1-131D393D2F1E}" destId="{9774441B-FC03-3346-9082-EE6432ACE99A}" srcOrd="4" destOrd="0" presId="urn:microsoft.com/office/officeart/2008/layout/VerticalCurvedList"/>
    <dgm:cxn modelId="{DE2187E2-ACBB-5841-B55C-D339906BC61C}" type="presParOf" srcId="{9774441B-FC03-3346-9082-EE6432ACE99A}" destId="{9E6559F3-9FFE-CA4F-B334-5F0B2C056C33}" srcOrd="0" destOrd="0" presId="urn:microsoft.com/office/officeart/2008/layout/VerticalCurvedList"/>
    <dgm:cxn modelId="{F41B969D-1AF5-6B4D-8DB1-7B3F895D524F}" type="presParOf" srcId="{3CB8FAF3-2650-CA40-8AB1-131D393D2F1E}" destId="{56F83E20-6139-3C44-B996-774563D37B2E}" srcOrd="5" destOrd="0" presId="urn:microsoft.com/office/officeart/2008/layout/VerticalCurvedList"/>
    <dgm:cxn modelId="{CEAA74BC-D1E8-4D49-96E5-F6BA53DE7F96}" type="presParOf" srcId="{3CB8FAF3-2650-CA40-8AB1-131D393D2F1E}" destId="{AFFDC69A-09AE-CE42-8068-D944A8C6C889}" srcOrd="6" destOrd="0" presId="urn:microsoft.com/office/officeart/2008/layout/VerticalCurvedList"/>
    <dgm:cxn modelId="{1A131447-9D91-E94C-A0BA-FDFA424979F4}" type="presParOf" srcId="{AFFDC69A-09AE-CE42-8068-D944A8C6C889}" destId="{4893F8E3-F248-984F-B676-EE9815B09657}" srcOrd="0" destOrd="0" presId="urn:microsoft.com/office/officeart/2008/layout/VerticalCurvedList"/>
    <dgm:cxn modelId="{A9C9B546-BE99-714D-A3CF-755463868B91}" type="presParOf" srcId="{3CB8FAF3-2650-CA40-8AB1-131D393D2F1E}" destId="{C715B2BD-6081-6748-8F9B-0B1E974AEE1F}" srcOrd="7" destOrd="0" presId="urn:microsoft.com/office/officeart/2008/layout/VerticalCurvedList"/>
    <dgm:cxn modelId="{E53D0AD2-AFC6-164B-9FE0-BB858CA0C2D3}" type="presParOf" srcId="{3CB8FAF3-2650-CA40-8AB1-131D393D2F1E}" destId="{14719CB1-EC30-D34C-BAF8-F34B3A4F6F6C}" srcOrd="8" destOrd="0" presId="urn:microsoft.com/office/officeart/2008/layout/VerticalCurvedList"/>
    <dgm:cxn modelId="{864A1048-BC27-CF4B-AFD1-21A96CDBE1CE}" type="presParOf" srcId="{14719CB1-EC30-D34C-BAF8-F34B3A4F6F6C}" destId="{D8C9351F-982D-854F-A467-8CC36BAB3C2F}" srcOrd="0" destOrd="0" presId="urn:microsoft.com/office/officeart/2008/layout/VerticalCurvedList"/>
    <dgm:cxn modelId="{81262148-18C2-B144-8BE6-CEFCCF0D79B5}" type="presParOf" srcId="{3CB8FAF3-2650-CA40-8AB1-131D393D2F1E}" destId="{BFD8EFA8-FAE5-274D-A26F-FD93070AFE7C}" srcOrd="9" destOrd="0" presId="urn:microsoft.com/office/officeart/2008/layout/VerticalCurvedList"/>
    <dgm:cxn modelId="{BEA08065-3AC0-2C4B-B242-93078213CD18}" type="presParOf" srcId="{3CB8FAF3-2650-CA40-8AB1-131D393D2F1E}" destId="{407ADFD0-6F1A-8044-B192-EF9EDA2A7467}" srcOrd="10" destOrd="0" presId="urn:microsoft.com/office/officeart/2008/layout/VerticalCurvedList"/>
    <dgm:cxn modelId="{A254E282-0ECC-6141-8089-68EE2AC565B1}" type="presParOf" srcId="{407ADFD0-6F1A-8044-B192-EF9EDA2A7467}" destId="{5D5B7DAA-25CE-DC47-B371-7A7BD4DAFC5D}" srcOrd="0" destOrd="0" presId="urn:microsoft.com/office/officeart/2008/layout/VerticalCurved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49AA7-5223-E842-922B-AB3D108F2561}">
      <dsp:nvSpPr>
        <dsp:cNvPr id="0" name=""/>
        <dsp:cNvSpPr/>
      </dsp:nvSpPr>
      <dsp:spPr>
        <a:xfrm rot="2730860">
          <a:off x="3554908" y="1314376"/>
          <a:ext cx="6390026" cy="5668055"/>
        </a:xfrm>
        <a:prstGeom prst="swooshArrow">
          <a:avLst>
            <a:gd name="adj1" fmla="val 16310"/>
            <a:gd name="adj2" fmla="val 31370"/>
          </a:avLst>
        </a:prstGeom>
        <a:solidFill>
          <a:srgbClr val="3E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CBE04-85D2-934E-B9EE-095015FAE30E}">
      <dsp:nvSpPr>
        <dsp:cNvPr id="0" name=""/>
        <dsp:cNvSpPr/>
      </dsp:nvSpPr>
      <dsp:spPr>
        <a:xfrm>
          <a:off x="5697879" y="2975226"/>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D3DF78-B076-3F4E-B47F-64E857C6E822}">
      <dsp:nvSpPr>
        <dsp:cNvPr id="0" name=""/>
        <dsp:cNvSpPr/>
      </dsp:nvSpPr>
      <dsp:spPr>
        <a:xfrm>
          <a:off x="7793153" y="3400096"/>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EA194-73A5-5C4C-AEA4-747F8EE1CECE}">
      <dsp:nvSpPr>
        <dsp:cNvPr id="0" name=""/>
        <dsp:cNvSpPr/>
      </dsp:nvSpPr>
      <dsp:spPr>
        <a:xfrm>
          <a:off x="813615" y="3161893"/>
          <a:ext cx="3154650"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Data Collection</a:t>
          </a:r>
        </a:p>
        <a:p>
          <a:pPr marL="171450" lvl="1" indent="-171450" algn="l" defTabSz="800100">
            <a:lnSpc>
              <a:spcPct val="90000"/>
            </a:lnSpc>
            <a:spcBef>
              <a:spcPct val="0"/>
            </a:spcBef>
            <a:spcAft>
              <a:spcPct val="15000"/>
            </a:spcAft>
            <a:buChar char="•"/>
          </a:pPr>
          <a:r>
            <a:rPr lang="en-US" sz="1800" kern="1200" dirty="0"/>
            <a:t>GPM-IMERG</a:t>
          </a:r>
        </a:p>
        <a:p>
          <a:pPr marL="171450" lvl="1" indent="-171450" algn="l" defTabSz="800100">
            <a:lnSpc>
              <a:spcPct val="90000"/>
            </a:lnSpc>
            <a:spcBef>
              <a:spcPct val="0"/>
            </a:spcBef>
            <a:spcAft>
              <a:spcPct val="15000"/>
            </a:spcAft>
            <a:buChar char="•"/>
          </a:pPr>
          <a:r>
            <a:rPr lang="en-US" sz="1800" kern="1200" dirty="0"/>
            <a:t>TRMM TMPA </a:t>
          </a:r>
        </a:p>
        <a:p>
          <a:pPr marL="171450" lvl="1" indent="-171450" algn="l" defTabSz="800100">
            <a:lnSpc>
              <a:spcPct val="90000"/>
            </a:lnSpc>
            <a:spcBef>
              <a:spcPct val="0"/>
            </a:spcBef>
            <a:spcAft>
              <a:spcPct val="15000"/>
            </a:spcAft>
            <a:buChar char="•"/>
          </a:pPr>
          <a:r>
            <a:rPr lang="en-US" sz="1800" kern="1200" dirty="0"/>
            <a:t>PERSIANN-CDR</a:t>
          </a:r>
        </a:p>
      </dsp:txBody>
      <dsp:txXfrm>
        <a:off x="813615" y="3161893"/>
        <a:ext cx="3154650" cy="1240157"/>
      </dsp:txXfrm>
    </dsp:sp>
    <dsp:sp modelId="{85F5F6F6-415E-9E4C-B95B-3A65DEEE0A2F}">
      <dsp:nvSpPr>
        <dsp:cNvPr id="0" name=""/>
        <dsp:cNvSpPr/>
      </dsp:nvSpPr>
      <dsp:spPr>
        <a:xfrm>
          <a:off x="3943483" y="1822045"/>
          <a:ext cx="4348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Processing</a:t>
          </a:r>
        </a:p>
        <a:p>
          <a:pPr marL="171450" lvl="1" indent="-171450" algn="l" defTabSz="800100">
            <a:lnSpc>
              <a:spcPct val="90000"/>
            </a:lnSpc>
            <a:spcBef>
              <a:spcPct val="0"/>
            </a:spcBef>
            <a:spcAft>
              <a:spcPct val="15000"/>
            </a:spcAft>
            <a:buChar char="•"/>
          </a:pPr>
          <a:r>
            <a:rPr lang="en-US" sz="1800" kern="1200" dirty="0"/>
            <a:t>Subset to area of interest</a:t>
          </a:r>
        </a:p>
        <a:p>
          <a:pPr marL="171450" lvl="1" indent="-171450" algn="l" defTabSz="800100">
            <a:lnSpc>
              <a:spcPct val="90000"/>
            </a:lnSpc>
            <a:spcBef>
              <a:spcPct val="0"/>
            </a:spcBef>
            <a:spcAft>
              <a:spcPct val="15000"/>
            </a:spcAft>
            <a:buChar char="•"/>
          </a:pPr>
          <a:r>
            <a:rPr lang="en-US" sz="1800" kern="1200" dirty="0"/>
            <a:t>Location and time comparisons</a:t>
          </a:r>
        </a:p>
      </dsp:txBody>
      <dsp:txXfrm>
        <a:off x="3943483" y="1822045"/>
        <a:ext cx="4348302" cy="1240157"/>
      </dsp:txXfrm>
    </dsp:sp>
    <dsp:sp modelId="{CDD00DE4-E57F-7141-916F-91670FF5123D}">
      <dsp:nvSpPr>
        <dsp:cNvPr id="0" name=""/>
        <dsp:cNvSpPr/>
      </dsp:nvSpPr>
      <dsp:spPr>
        <a:xfrm>
          <a:off x="7793152" y="1986459"/>
          <a:ext cx="4263041"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Computation</a:t>
          </a:r>
        </a:p>
        <a:p>
          <a:pPr marL="171450" lvl="1" indent="-171450" algn="l" defTabSz="800100">
            <a:lnSpc>
              <a:spcPct val="90000"/>
            </a:lnSpc>
            <a:spcBef>
              <a:spcPct val="0"/>
            </a:spcBef>
            <a:spcAft>
              <a:spcPct val="15000"/>
            </a:spcAft>
            <a:buChar char="•"/>
          </a:pPr>
          <a:r>
            <a:rPr lang="en-US" sz="1800" kern="1200" dirty="0"/>
            <a:t>Creation of scatterplots, cumulative density functions (cdf's), averages, accumulation, bias</a:t>
          </a:r>
        </a:p>
      </dsp:txBody>
      <dsp:txXfrm>
        <a:off x="7793152" y="1986459"/>
        <a:ext cx="4263041" cy="1240157"/>
      </dsp:txXfrm>
    </dsp:sp>
    <dsp:sp modelId="{5F4391C7-1B4E-4C41-8E71-CD791903CD6B}">
      <dsp:nvSpPr>
        <dsp:cNvPr id="0" name=""/>
        <dsp:cNvSpPr/>
      </dsp:nvSpPr>
      <dsp:spPr>
        <a:xfrm>
          <a:off x="10530685" y="4586648"/>
          <a:ext cx="2927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l" defTabSz="977900">
            <a:lnSpc>
              <a:spcPct val="90000"/>
            </a:lnSpc>
            <a:spcBef>
              <a:spcPct val="0"/>
            </a:spcBef>
            <a:spcAft>
              <a:spcPct val="35000"/>
            </a:spcAft>
            <a:buNone/>
          </a:pPr>
          <a:r>
            <a:rPr lang="en-US" sz="2200" kern="1200" dirty="0"/>
            <a:t>Analysis </a:t>
          </a:r>
        </a:p>
        <a:p>
          <a:pPr marL="171450" lvl="1" indent="-171450" algn="l" defTabSz="755650">
            <a:lnSpc>
              <a:spcPct val="90000"/>
            </a:lnSpc>
            <a:spcBef>
              <a:spcPct val="0"/>
            </a:spcBef>
            <a:spcAft>
              <a:spcPct val="15000"/>
            </a:spcAft>
            <a:buChar char="•"/>
          </a:pPr>
          <a:r>
            <a:rPr lang="en-US" sz="1700" kern="1200" dirty="0"/>
            <a:t>Visualization and synthesis of statistical results</a:t>
          </a:r>
        </a:p>
      </dsp:txBody>
      <dsp:txXfrm>
        <a:off x="10530685" y="4586648"/>
        <a:ext cx="2927302" cy="124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49AA7-5223-E842-922B-AB3D108F2561}">
      <dsp:nvSpPr>
        <dsp:cNvPr id="0" name=""/>
        <dsp:cNvSpPr/>
      </dsp:nvSpPr>
      <dsp:spPr>
        <a:xfrm rot="2730860">
          <a:off x="3554908" y="1314376"/>
          <a:ext cx="6390026" cy="5668055"/>
        </a:xfrm>
        <a:prstGeom prst="swooshArrow">
          <a:avLst>
            <a:gd name="adj1" fmla="val 16310"/>
            <a:gd name="adj2" fmla="val 31370"/>
          </a:avLst>
        </a:prstGeom>
        <a:solidFill>
          <a:srgbClr val="3E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CBE04-85D2-934E-B9EE-095015FAE30E}">
      <dsp:nvSpPr>
        <dsp:cNvPr id="0" name=""/>
        <dsp:cNvSpPr/>
      </dsp:nvSpPr>
      <dsp:spPr>
        <a:xfrm>
          <a:off x="5697879" y="2975226"/>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D3DF78-B076-3F4E-B47F-64E857C6E822}">
      <dsp:nvSpPr>
        <dsp:cNvPr id="0" name=""/>
        <dsp:cNvSpPr/>
      </dsp:nvSpPr>
      <dsp:spPr>
        <a:xfrm>
          <a:off x="7793153" y="3400096"/>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EA194-73A5-5C4C-AEA4-747F8EE1CECE}">
      <dsp:nvSpPr>
        <dsp:cNvPr id="0" name=""/>
        <dsp:cNvSpPr/>
      </dsp:nvSpPr>
      <dsp:spPr>
        <a:xfrm>
          <a:off x="813615" y="3161893"/>
          <a:ext cx="3154650"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Data Collection</a:t>
          </a:r>
        </a:p>
        <a:p>
          <a:pPr marL="171450" lvl="1" indent="-171450" algn="l" defTabSz="800100">
            <a:lnSpc>
              <a:spcPct val="90000"/>
            </a:lnSpc>
            <a:spcBef>
              <a:spcPct val="0"/>
            </a:spcBef>
            <a:spcAft>
              <a:spcPct val="15000"/>
            </a:spcAft>
            <a:buChar char="•"/>
          </a:pPr>
          <a:r>
            <a:rPr lang="en-US" sz="1800" kern="1200" dirty="0"/>
            <a:t>GPM-IMERG</a:t>
          </a:r>
        </a:p>
        <a:p>
          <a:pPr marL="171450" lvl="1" indent="-171450" algn="l" defTabSz="800100">
            <a:lnSpc>
              <a:spcPct val="90000"/>
            </a:lnSpc>
            <a:spcBef>
              <a:spcPct val="0"/>
            </a:spcBef>
            <a:spcAft>
              <a:spcPct val="15000"/>
            </a:spcAft>
            <a:buChar char="•"/>
          </a:pPr>
          <a:r>
            <a:rPr lang="en-US" sz="1800" kern="1200" dirty="0"/>
            <a:t>TRMM TMPA </a:t>
          </a:r>
        </a:p>
        <a:p>
          <a:pPr marL="171450" lvl="1" indent="-171450" algn="l" defTabSz="800100">
            <a:lnSpc>
              <a:spcPct val="90000"/>
            </a:lnSpc>
            <a:spcBef>
              <a:spcPct val="0"/>
            </a:spcBef>
            <a:spcAft>
              <a:spcPct val="15000"/>
            </a:spcAft>
            <a:buChar char="•"/>
          </a:pPr>
          <a:r>
            <a:rPr lang="en-US" sz="1800" kern="1200" dirty="0"/>
            <a:t>PERSIANN-CDR</a:t>
          </a:r>
        </a:p>
      </dsp:txBody>
      <dsp:txXfrm>
        <a:off x="813615" y="3161893"/>
        <a:ext cx="3154650" cy="1240157"/>
      </dsp:txXfrm>
    </dsp:sp>
    <dsp:sp modelId="{85F5F6F6-415E-9E4C-B95B-3A65DEEE0A2F}">
      <dsp:nvSpPr>
        <dsp:cNvPr id="0" name=""/>
        <dsp:cNvSpPr/>
      </dsp:nvSpPr>
      <dsp:spPr>
        <a:xfrm>
          <a:off x="3943483" y="1822045"/>
          <a:ext cx="4348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Processing</a:t>
          </a:r>
        </a:p>
        <a:p>
          <a:pPr marL="171450" lvl="1" indent="-171450" algn="l" defTabSz="800100">
            <a:lnSpc>
              <a:spcPct val="90000"/>
            </a:lnSpc>
            <a:spcBef>
              <a:spcPct val="0"/>
            </a:spcBef>
            <a:spcAft>
              <a:spcPct val="15000"/>
            </a:spcAft>
            <a:buChar char="•"/>
          </a:pPr>
          <a:r>
            <a:rPr lang="en-US" sz="1800" kern="1200" dirty="0"/>
            <a:t>Subset to area of interest</a:t>
          </a:r>
        </a:p>
        <a:p>
          <a:pPr marL="171450" lvl="1" indent="-171450" algn="l" defTabSz="800100">
            <a:lnSpc>
              <a:spcPct val="90000"/>
            </a:lnSpc>
            <a:spcBef>
              <a:spcPct val="0"/>
            </a:spcBef>
            <a:spcAft>
              <a:spcPct val="15000"/>
            </a:spcAft>
            <a:buChar char="•"/>
          </a:pPr>
          <a:r>
            <a:rPr lang="en-US" sz="1800" kern="1200" dirty="0"/>
            <a:t>Location and time comparisons</a:t>
          </a:r>
        </a:p>
      </dsp:txBody>
      <dsp:txXfrm>
        <a:off x="3943483" y="1822045"/>
        <a:ext cx="4348302" cy="1240157"/>
      </dsp:txXfrm>
    </dsp:sp>
    <dsp:sp modelId="{CDD00DE4-E57F-7141-916F-91670FF5123D}">
      <dsp:nvSpPr>
        <dsp:cNvPr id="0" name=""/>
        <dsp:cNvSpPr/>
      </dsp:nvSpPr>
      <dsp:spPr>
        <a:xfrm>
          <a:off x="7793152" y="1986459"/>
          <a:ext cx="4263041"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Computation</a:t>
          </a:r>
        </a:p>
        <a:p>
          <a:pPr marL="171450" lvl="1" indent="-171450" algn="l" defTabSz="800100">
            <a:lnSpc>
              <a:spcPct val="90000"/>
            </a:lnSpc>
            <a:spcBef>
              <a:spcPct val="0"/>
            </a:spcBef>
            <a:spcAft>
              <a:spcPct val="15000"/>
            </a:spcAft>
            <a:buChar char="•"/>
          </a:pPr>
          <a:r>
            <a:rPr lang="en-US" sz="1800" kern="1200" dirty="0"/>
            <a:t>Creation of scatterplots, cumulative density functions (cdf's), averages, accumulation, bias</a:t>
          </a:r>
        </a:p>
      </dsp:txBody>
      <dsp:txXfrm>
        <a:off x="7793152" y="1986459"/>
        <a:ext cx="4263041" cy="1240157"/>
      </dsp:txXfrm>
    </dsp:sp>
    <dsp:sp modelId="{5F4391C7-1B4E-4C41-8E71-CD791903CD6B}">
      <dsp:nvSpPr>
        <dsp:cNvPr id="0" name=""/>
        <dsp:cNvSpPr/>
      </dsp:nvSpPr>
      <dsp:spPr>
        <a:xfrm>
          <a:off x="10530685" y="4586648"/>
          <a:ext cx="2927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l" defTabSz="977900">
            <a:lnSpc>
              <a:spcPct val="90000"/>
            </a:lnSpc>
            <a:spcBef>
              <a:spcPct val="0"/>
            </a:spcBef>
            <a:spcAft>
              <a:spcPct val="35000"/>
            </a:spcAft>
            <a:buNone/>
          </a:pPr>
          <a:r>
            <a:rPr lang="en-US" sz="2200" kern="1200" dirty="0"/>
            <a:t>Analysis </a:t>
          </a:r>
        </a:p>
        <a:p>
          <a:pPr marL="171450" lvl="1" indent="-171450" algn="l" defTabSz="755650">
            <a:lnSpc>
              <a:spcPct val="90000"/>
            </a:lnSpc>
            <a:spcBef>
              <a:spcPct val="0"/>
            </a:spcBef>
            <a:spcAft>
              <a:spcPct val="15000"/>
            </a:spcAft>
            <a:buChar char="•"/>
          </a:pPr>
          <a:r>
            <a:rPr lang="en-US" sz="1700" kern="1200" dirty="0"/>
            <a:t>Visualization and synthesis of statistical results</a:t>
          </a:r>
        </a:p>
      </dsp:txBody>
      <dsp:txXfrm>
        <a:off x="10530685" y="4586648"/>
        <a:ext cx="2927302" cy="124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49AA7-5223-E842-922B-AB3D108F2561}">
      <dsp:nvSpPr>
        <dsp:cNvPr id="0" name=""/>
        <dsp:cNvSpPr/>
      </dsp:nvSpPr>
      <dsp:spPr>
        <a:xfrm rot="2730860">
          <a:off x="3554908" y="1314376"/>
          <a:ext cx="6390026" cy="5668055"/>
        </a:xfrm>
        <a:prstGeom prst="swooshArrow">
          <a:avLst>
            <a:gd name="adj1" fmla="val 16310"/>
            <a:gd name="adj2" fmla="val 31370"/>
          </a:avLst>
        </a:prstGeom>
        <a:solidFill>
          <a:srgbClr val="3E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CBE04-85D2-934E-B9EE-095015FAE30E}">
      <dsp:nvSpPr>
        <dsp:cNvPr id="0" name=""/>
        <dsp:cNvSpPr/>
      </dsp:nvSpPr>
      <dsp:spPr>
        <a:xfrm>
          <a:off x="5697879" y="2975226"/>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D3DF78-B076-3F4E-B47F-64E857C6E822}">
      <dsp:nvSpPr>
        <dsp:cNvPr id="0" name=""/>
        <dsp:cNvSpPr/>
      </dsp:nvSpPr>
      <dsp:spPr>
        <a:xfrm>
          <a:off x="7793153" y="3400096"/>
          <a:ext cx="168971" cy="16897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EA194-73A5-5C4C-AEA4-747F8EE1CECE}">
      <dsp:nvSpPr>
        <dsp:cNvPr id="0" name=""/>
        <dsp:cNvSpPr/>
      </dsp:nvSpPr>
      <dsp:spPr>
        <a:xfrm>
          <a:off x="813615" y="3161893"/>
          <a:ext cx="3154650"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Data Collection</a:t>
          </a:r>
        </a:p>
        <a:p>
          <a:pPr marL="171450" lvl="1" indent="-171450" algn="l" defTabSz="800100">
            <a:lnSpc>
              <a:spcPct val="90000"/>
            </a:lnSpc>
            <a:spcBef>
              <a:spcPct val="0"/>
            </a:spcBef>
            <a:spcAft>
              <a:spcPct val="15000"/>
            </a:spcAft>
            <a:buChar char="•"/>
          </a:pPr>
          <a:r>
            <a:rPr lang="en-US" sz="1800" kern="1200" dirty="0"/>
            <a:t>GPM-IMERG</a:t>
          </a:r>
        </a:p>
        <a:p>
          <a:pPr marL="171450" lvl="1" indent="-171450" algn="l" defTabSz="800100">
            <a:lnSpc>
              <a:spcPct val="90000"/>
            </a:lnSpc>
            <a:spcBef>
              <a:spcPct val="0"/>
            </a:spcBef>
            <a:spcAft>
              <a:spcPct val="15000"/>
            </a:spcAft>
            <a:buChar char="•"/>
          </a:pPr>
          <a:r>
            <a:rPr lang="en-US" sz="1800" kern="1200" dirty="0"/>
            <a:t>TRMM TMPA </a:t>
          </a:r>
        </a:p>
        <a:p>
          <a:pPr marL="171450" lvl="1" indent="-171450" algn="l" defTabSz="800100">
            <a:lnSpc>
              <a:spcPct val="90000"/>
            </a:lnSpc>
            <a:spcBef>
              <a:spcPct val="0"/>
            </a:spcBef>
            <a:spcAft>
              <a:spcPct val="15000"/>
            </a:spcAft>
            <a:buChar char="•"/>
          </a:pPr>
          <a:r>
            <a:rPr lang="en-US" sz="1800" kern="1200" dirty="0"/>
            <a:t>PERSIANN-CDR</a:t>
          </a:r>
        </a:p>
      </dsp:txBody>
      <dsp:txXfrm>
        <a:off x="813615" y="3161893"/>
        <a:ext cx="3154650" cy="1240157"/>
      </dsp:txXfrm>
    </dsp:sp>
    <dsp:sp modelId="{85F5F6F6-415E-9E4C-B95B-3A65DEEE0A2F}">
      <dsp:nvSpPr>
        <dsp:cNvPr id="0" name=""/>
        <dsp:cNvSpPr/>
      </dsp:nvSpPr>
      <dsp:spPr>
        <a:xfrm>
          <a:off x="3943483" y="1822045"/>
          <a:ext cx="4348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Processing</a:t>
          </a:r>
        </a:p>
        <a:p>
          <a:pPr marL="171450" lvl="1" indent="-171450" algn="l" defTabSz="800100">
            <a:lnSpc>
              <a:spcPct val="90000"/>
            </a:lnSpc>
            <a:spcBef>
              <a:spcPct val="0"/>
            </a:spcBef>
            <a:spcAft>
              <a:spcPct val="15000"/>
            </a:spcAft>
            <a:buChar char="•"/>
          </a:pPr>
          <a:r>
            <a:rPr lang="en-US" sz="1800" kern="1200" dirty="0"/>
            <a:t>Subset to area of interest</a:t>
          </a:r>
        </a:p>
        <a:p>
          <a:pPr marL="171450" lvl="1" indent="-171450" algn="l" defTabSz="800100">
            <a:lnSpc>
              <a:spcPct val="90000"/>
            </a:lnSpc>
            <a:spcBef>
              <a:spcPct val="0"/>
            </a:spcBef>
            <a:spcAft>
              <a:spcPct val="15000"/>
            </a:spcAft>
            <a:buChar char="•"/>
          </a:pPr>
          <a:r>
            <a:rPr lang="en-US" sz="1800" kern="1200" dirty="0"/>
            <a:t>Location and time comparisons</a:t>
          </a:r>
        </a:p>
      </dsp:txBody>
      <dsp:txXfrm>
        <a:off x="3943483" y="1822045"/>
        <a:ext cx="4348302" cy="1240157"/>
      </dsp:txXfrm>
    </dsp:sp>
    <dsp:sp modelId="{CDD00DE4-E57F-7141-916F-91670FF5123D}">
      <dsp:nvSpPr>
        <dsp:cNvPr id="0" name=""/>
        <dsp:cNvSpPr/>
      </dsp:nvSpPr>
      <dsp:spPr>
        <a:xfrm>
          <a:off x="7793152" y="1986459"/>
          <a:ext cx="4263041"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t>Computation</a:t>
          </a:r>
        </a:p>
        <a:p>
          <a:pPr marL="171450" lvl="1" indent="-171450" algn="l" defTabSz="800100">
            <a:lnSpc>
              <a:spcPct val="90000"/>
            </a:lnSpc>
            <a:spcBef>
              <a:spcPct val="0"/>
            </a:spcBef>
            <a:spcAft>
              <a:spcPct val="15000"/>
            </a:spcAft>
            <a:buChar char="•"/>
          </a:pPr>
          <a:r>
            <a:rPr lang="en-US" sz="1800" kern="1200" dirty="0"/>
            <a:t>Creation of scatterplots, cumulative density functions (cdf's), averages, accumulation, bias</a:t>
          </a:r>
        </a:p>
      </dsp:txBody>
      <dsp:txXfrm>
        <a:off x="7793152" y="1986459"/>
        <a:ext cx="4263041" cy="1240157"/>
      </dsp:txXfrm>
    </dsp:sp>
    <dsp:sp modelId="{5F4391C7-1B4E-4C41-8E71-CD791903CD6B}">
      <dsp:nvSpPr>
        <dsp:cNvPr id="0" name=""/>
        <dsp:cNvSpPr/>
      </dsp:nvSpPr>
      <dsp:spPr>
        <a:xfrm>
          <a:off x="10530685" y="4586648"/>
          <a:ext cx="2927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l" defTabSz="977900">
            <a:lnSpc>
              <a:spcPct val="90000"/>
            </a:lnSpc>
            <a:spcBef>
              <a:spcPct val="0"/>
            </a:spcBef>
            <a:spcAft>
              <a:spcPct val="35000"/>
            </a:spcAft>
            <a:buNone/>
          </a:pPr>
          <a:r>
            <a:rPr lang="en-US" sz="2200" kern="1200" dirty="0"/>
            <a:t>Analysis </a:t>
          </a:r>
        </a:p>
        <a:p>
          <a:pPr marL="171450" lvl="1" indent="-171450" algn="l" defTabSz="755650">
            <a:lnSpc>
              <a:spcPct val="90000"/>
            </a:lnSpc>
            <a:spcBef>
              <a:spcPct val="0"/>
            </a:spcBef>
            <a:spcAft>
              <a:spcPct val="15000"/>
            </a:spcAft>
            <a:buChar char="•"/>
          </a:pPr>
          <a:r>
            <a:rPr lang="en-US" sz="1700" kern="1200" dirty="0"/>
            <a:t>Visualization and synthesis of statistical results</a:t>
          </a:r>
        </a:p>
      </dsp:txBody>
      <dsp:txXfrm>
        <a:off x="10530685" y="4586648"/>
        <a:ext cx="2927302" cy="124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49AA7-5223-E842-922B-AB3D108F2561}">
      <dsp:nvSpPr>
        <dsp:cNvPr id="0" name=""/>
        <dsp:cNvSpPr/>
      </dsp:nvSpPr>
      <dsp:spPr>
        <a:xfrm rot="2730860">
          <a:off x="3554908" y="1314376"/>
          <a:ext cx="6390026" cy="5668055"/>
        </a:xfrm>
        <a:prstGeom prst="swooshArrow">
          <a:avLst>
            <a:gd name="adj1" fmla="val 16310"/>
            <a:gd name="adj2" fmla="val 31370"/>
          </a:avLst>
        </a:prstGeom>
        <a:solidFill>
          <a:srgbClr val="3E426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CBE04-85D2-934E-B9EE-095015FAE30E}">
      <dsp:nvSpPr>
        <dsp:cNvPr id="0" name=""/>
        <dsp:cNvSpPr/>
      </dsp:nvSpPr>
      <dsp:spPr>
        <a:xfrm>
          <a:off x="5697879" y="2975226"/>
          <a:ext cx="168971" cy="168971"/>
        </a:xfrm>
        <a:prstGeom prst="ellipse">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0D3DF78-B076-3F4E-B47F-64E857C6E822}">
      <dsp:nvSpPr>
        <dsp:cNvPr id="0" name=""/>
        <dsp:cNvSpPr/>
      </dsp:nvSpPr>
      <dsp:spPr>
        <a:xfrm>
          <a:off x="7793153" y="3400096"/>
          <a:ext cx="168971" cy="168971"/>
        </a:xfrm>
        <a:prstGeom prst="ellipse">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F7EA194-73A5-5C4C-AEA4-747F8EE1CECE}">
      <dsp:nvSpPr>
        <dsp:cNvPr id="0" name=""/>
        <dsp:cNvSpPr/>
      </dsp:nvSpPr>
      <dsp:spPr>
        <a:xfrm>
          <a:off x="813615" y="3161893"/>
          <a:ext cx="3154650"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solidFill>
                <a:sysClr val="windowText" lastClr="000000">
                  <a:hueOff val="0"/>
                  <a:satOff val="0"/>
                  <a:lumOff val="0"/>
                  <a:alphaOff val="0"/>
                </a:sysClr>
              </a:solidFill>
              <a:latin typeface="Garamond"/>
              <a:ea typeface="+mn-ea"/>
              <a:cs typeface="+mn-cs"/>
            </a:rPr>
            <a:t>Data Collection</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aramond"/>
              <a:ea typeface="+mn-ea"/>
              <a:cs typeface="+mn-cs"/>
            </a:rPr>
            <a:t>GPM-IMERG</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aramond"/>
              <a:ea typeface="+mn-ea"/>
              <a:cs typeface="+mn-cs"/>
            </a:rPr>
            <a:t>TRMM TMPA </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aramond"/>
              <a:ea typeface="+mn-ea"/>
              <a:cs typeface="+mn-cs"/>
            </a:rPr>
            <a:t>PERSIANN-CDR</a:t>
          </a:r>
        </a:p>
      </dsp:txBody>
      <dsp:txXfrm>
        <a:off x="813615" y="3161893"/>
        <a:ext cx="3154650" cy="1240157"/>
      </dsp:txXfrm>
    </dsp:sp>
    <dsp:sp modelId="{85F5F6F6-415E-9E4C-B95B-3A65DEEE0A2F}">
      <dsp:nvSpPr>
        <dsp:cNvPr id="0" name=""/>
        <dsp:cNvSpPr/>
      </dsp:nvSpPr>
      <dsp:spPr>
        <a:xfrm>
          <a:off x="3943483" y="1822045"/>
          <a:ext cx="4348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solidFill>
                <a:sysClr val="windowText" lastClr="000000">
                  <a:hueOff val="0"/>
                  <a:satOff val="0"/>
                  <a:lumOff val="0"/>
                  <a:alphaOff val="0"/>
                </a:sysClr>
              </a:solidFill>
              <a:latin typeface="Garamond"/>
              <a:ea typeface="+mn-ea"/>
              <a:cs typeface="+mn-cs"/>
            </a:rPr>
            <a:t>Processing</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aramond"/>
              <a:ea typeface="+mn-ea"/>
              <a:cs typeface="+mn-cs"/>
            </a:rPr>
            <a:t>Subset to area of interest</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aramond"/>
              <a:ea typeface="+mn-ea"/>
              <a:cs typeface="+mn-cs"/>
            </a:rPr>
            <a:t>Location and time comparisons</a:t>
          </a:r>
        </a:p>
      </dsp:txBody>
      <dsp:txXfrm>
        <a:off x="3943483" y="1822045"/>
        <a:ext cx="4348302" cy="1240157"/>
      </dsp:txXfrm>
    </dsp:sp>
    <dsp:sp modelId="{CDD00DE4-E57F-7141-916F-91670FF5123D}">
      <dsp:nvSpPr>
        <dsp:cNvPr id="0" name=""/>
        <dsp:cNvSpPr/>
      </dsp:nvSpPr>
      <dsp:spPr>
        <a:xfrm>
          <a:off x="7793152" y="1986459"/>
          <a:ext cx="4263041"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marL="0" lvl="0" indent="0" algn="l" defTabSz="1022350">
            <a:lnSpc>
              <a:spcPct val="90000"/>
            </a:lnSpc>
            <a:spcBef>
              <a:spcPct val="0"/>
            </a:spcBef>
            <a:spcAft>
              <a:spcPct val="35000"/>
            </a:spcAft>
            <a:buNone/>
          </a:pPr>
          <a:r>
            <a:rPr lang="en-US" sz="2300" kern="1200" dirty="0">
              <a:solidFill>
                <a:sysClr val="windowText" lastClr="000000">
                  <a:hueOff val="0"/>
                  <a:satOff val="0"/>
                  <a:lumOff val="0"/>
                  <a:alphaOff val="0"/>
                </a:sysClr>
              </a:solidFill>
              <a:latin typeface="Garamond"/>
              <a:ea typeface="+mn-ea"/>
              <a:cs typeface="+mn-cs"/>
            </a:rPr>
            <a:t>Computation</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aramond"/>
              <a:ea typeface="+mn-ea"/>
              <a:cs typeface="+mn-cs"/>
            </a:rPr>
            <a:t>Creation of scatterplots, cumulative density functions (cdf's), averages, accumulation, bias</a:t>
          </a:r>
        </a:p>
      </dsp:txBody>
      <dsp:txXfrm>
        <a:off x="7793152" y="1986459"/>
        <a:ext cx="4263041" cy="1240157"/>
      </dsp:txXfrm>
    </dsp:sp>
    <dsp:sp modelId="{5F4391C7-1B4E-4C41-8E71-CD791903CD6B}">
      <dsp:nvSpPr>
        <dsp:cNvPr id="0" name=""/>
        <dsp:cNvSpPr/>
      </dsp:nvSpPr>
      <dsp:spPr>
        <a:xfrm>
          <a:off x="10530685" y="4586648"/>
          <a:ext cx="2927302" cy="1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Garamond"/>
              <a:ea typeface="+mn-ea"/>
              <a:cs typeface="+mn-cs"/>
            </a:rPr>
            <a:t>Analysis </a:t>
          </a: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latin typeface="Garamond"/>
              <a:ea typeface="+mn-ea"/>
              <a:cs typeface="+mn-cs"/>
            </a:rPr>
            <a:t>Visualization and synthesis of statistical results</a:t>
          </a:r>
        </a:p>
      </dsp:txBody>
      <dsp:txXfrm>
        <a:off x="10530685" y="4586648"/>
        <a:ext cx="2927302" cy="124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D2279-8B3B-5943-8CD4-511158C0432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74070-799C-7C47-BAA4-D3CD69321B65}">
      <dsp:nvSpPr>
        <dsp:cNvPr id="0" name=""/>
        <dsp:cNvSpPr/>
      </dsp:nvSpPr>
      <dsp:spPr>
        <a:xfrm>
          <a:off x="509717" y="338558"/>
          <a:ext cx="7514713"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Clr>
              <a:srgbClr val="3E4268"/>
            </a:buClr>
            <a:buFont typeface="Webdings" panose="05030102010509060703" pitchFamily="18" charset="2"/>
            <a:buNone/>
          </a:pPr>
          <a:r>
            <a:rPr lang="en-US" sz="2800" b="1" kern="1200" dirty="0"/>
            <a:t>Quantify </a:t>
          </a:r>
          <a:r>
            <a:rPr lang="en-US" sz="2800" kern="1200" dirty="0"/>
            <a:t>“extreme” precipitation</a:t>
          </a:r>
        </a:p>
      </dsp:txBody>
      <dsp:txXfrm>
        <a:off x="509717" y="338558"/>
        <a:ext cx="7514713" cy="677550"/>
      </dsp:txXfrm>
    </dsp:sp>
    <dsp:sp modelId="{2346E425-33A5-2845-B664-A6AFBA17DDD0}">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0994B-BB5E-284B-9518-5B9E48B90399}">
      <dsp:nvSpPr>
        <dsp:cNvPr id="0" name=""/>
        <dsp:cNvSpPr/>
      </dsp:nvSpPr>
      <dsp:spPr>
        <a:xfrm>
          <a:off x="995230" y="1354558"/>
          <a:ext cx="7029200" cy="67755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endParaRPr lang="en-US" sz="3500" kern="1200" dirty="0"/>
        </a:p>
      </dsp:txBody>
      <dsp:txXfrm>
        <a:off x="995230" y="1354558"/>
        <a:ext cx="7029200" cy="677550"/>
      </dsp:txXfrm>
    </dsp:sp>
    <dsp:sp modelId="{9E6559F3-9FFE-CA4F-B334-5F0B2C056C33}">
      <dsp:nvSpPr>
        <dsp:cNvPr id="0" name=""/>
        <dsp:cNvSpPr/>
      </dsp:nvSpPr>
      <dsp:spPr>
        <a:xfrm>
          <a:off x="571761" y="1269864"/>
          <a:ext cx="846937" cy="84693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6F83E20-6139-3C44-B996-774563D37B2E}">
      <dsp:nvSpPr>
        <dsp:cNvPr id="0" name=""/>
        <dsp:cNvSpPr/>
      </dsp:nvSpPr>
      <dsp:spPr>
        <a:xfrm>
          <a:off x="1144243" y="2370558"/>
          <a:ext cx="6880187" cy="67755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Illustrate</a:t>
          </a:r>
          <a:r>
            <a:rPr lang="en-US" sz="2800" kern="1200" dirty="0"/>
            <a:t> bias from rain gauges</a:t>
          </a:r>
        </a:p>
      </dsp:txBody>
      <dsp:txXfrm>
        <a:off x="1144243" y="2370558"/>
        <a:ext cx="6880187" cy="677550"/>
      </dsp:txXfrm>
    </dsp:sp>
    <dsp:sp modelId="{4893F8E3-F248-984F-B676-EE9815B09657}">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5B2BD-6081-6748-8F9B-0B1E974AEE1F}">
      <dsp:nvSpPr>
        <dsp:cNvPr id="0" name=""/>
        <dsp:cNvSpPr/>
      </dsp:nvSpPr>
      <dsp:spPr>
        <a:xfrm>
          <a:off x="995230" y="3386558"/>
          <a:ext cx="7029200" cy="677550"/>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Visualize</a:t>
          </a:r>
          <a:r>
            <a:rPr lang="en-US" sz="2800" kern="1200" dirty="0"/>
            <a:t> precipitation data sets </a:t>
          </a:r>
        </a:p>
      </dsp:txBody>
      <dsp:txXfrm>
        <a:off x="995230" y="3386558"/>
        <a:ext cx="7029200" cy="677550"/>
      </dsp:txXfrm>
    </dsp:sp>
    <dsp:sp modelId="{D8C9351F-982D-854F-A467-8CC36BAB3C2F}">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D8EFA8-FAE5-274D-A26F-FD93070AFE7C}">
      <dsp:nvSpPr>
        <dsp:cNvPr id="0" name=""/>
        <dsp:cNvSpPr/>
      </dsp:nvSpPr>
      <dsp:spPr>
        <a:xfrm>
          <a:off x="509717" y="4402558"/>
          <a:ext cx="7514713" cy="67755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Create </a:t>
          </a:r>
          <a:r>
            <a:rPr lang="en-US" sz="2800" kern="1200" dirty="0"/>
            <a:t>Precipitation Data User’s Guide</a:t>
          </a:r>
        </a:p>
      </dsp:txBody>
      <dsp:txXfrm>
        <a:off x="509717" y="4402558"/>
        <a:ext cx="7514713" cy="677550"/>
      </dsp:txXfrm>
    </dsp:sp>
    <dsp:sp modelId="{5D5B7DAA-25CE-DC47-B371-7A7BD4DAFC5D}">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3/23/18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3/23/18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Hello,</a:t>
            </a:r>
            <a:r>
              <a:rPr lang="en-US" sz="1200" baseline="0" dirty="0">
                <a:solidFill>
                  <a:srgbClr val="FF0000"/>
                </a:solidFill>
              </a:rPr>
              <a:t> my name is ___________, ___________, and ___________, and we represent the Carolinas Disasters team here at NCEI. Our project focused on “Utilizing </a:t>
            </a:r>
            <a:r>
              <a:rPr lang="en-US" sz="1200" baseline="0" dirty="0" err="1">
                <a:solidFill>
                  <a:srgbClr val="FF0000"/>
                </a:solidFill>
              </a:rPr>
              <a:t>Precip</a:t>
            </a:r>
            <a:r>
              <a:rPr lang="en-US" sz="1200" baseline="0" dirty="0">
                <a:solidFill>
                  <a:srgbClr val="FF0000"/>
                </a:solidFill>
              </a:rPr>
              <a:t> Estimates from NASA EO to enhance the understanding of Extreme Events in the Carolinas”.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Image source: DEVELOP team website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223670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small showcase of the end products created thus far</a:t>
            </a:r>
          </a:p>
          <a:p>
            <a:r>
              <a:rPr lang="en-US" dirty="0"/>
              <a:t>-CDF’s shown on the left </a:t>
            </a:r>
            <a:r>
              <a:rPr lang="en-US" dirty="0">
                <a:sym typeface="Wingdings" pitchFamily="2" charset="2"/>
              </a:rPr>
              <a:t> presenter will describe what it illustrates</a:t>
            </a:r>
          </a:p>
          <a:p>
            <a:r>
              <a:rPr lang="en-US" dirty="0">
                <a:sym typeface="Wingdings" pitchFamily="2" charset="2"/>
              </a:rPr>
              <a:t>-Maps highlight rainfall in our area of interest, and are self explanatory</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351175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small showcase of the end products created thus far</a:t>
            </a:r>
          </a:p>
          <a:p>
            <a:r>
              <a:rPr lang="en-US" dirty="0"/>
              <a:t>-CDF’s shown on the left </a:t>
            </a:r>
            <a:r>
              <a:rPr lang="en-US" dirty="0">
                <a:sym typeface="Wingdings" pitchFamily="2" charset="2"/>
              </a:rPr>
              <a:t> presenter will describe what it illustrates</a:t>
            </a:r>
          </a:p>
          <a:p>
            <a:r>
              <a:rPr lang="en-US" dirty="0">
                <a:sym typeface="Wingdings" pitchFamily="2" charset="2"/>
              </a:rPr>
              <a:t>-Maps highlight rainfall in our area of interest, and are self explanatory</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287046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way we measure extreme precipitation was via threshold exceedance, or the number of days recorded above a certain value. These maps show the number of days recorded above 2in/day for the most recent, full year of data on record, 2016. 2in/day corresponds to about the top 5% of daily rainfall values, and in these maps we see that the NASA EO generally record more days above 2in/day than the NOAA CDR, and GPM has a finer spatial resolution. </a:t>
            </a:r>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12</a:t>
            </a:fld>
            <a:endParaRPr lang="en-US"/>
          </a:p>
        </p:txBody>
      </p:sp>
    </p:spTree>
    <p:extLst>
      <p:ext uri="{BB962C8B-B14F-4D97-AF65-F5344CB8AC3E}">
        <p14:creationId xmlns:p14="http://schemas.microsoft.com/office/powerpoint/2010/main" val="416373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way we measured extreme precipitation is by extreme events, typically tropical cyclones. These maps show how each satellite measured accumulation for Hurricane Matthew in 2016. We see that the NASA EO have matching patterns and capture a larger area of higher values over 350 mm or about 14 in. </a:t>
            </a:r>
          </a:p>
          <a:p>
            <a:endParaRPr lang="en-US" dirty="0">
              <a:sym typeface="Wingdings" pitchFamily="2" charset="2"/>
            </a:endParaRPr>
          </a:p>
          <a:p>
            <a:r>
              <a:rPr lang="en-US" dirty="0"/>
              <a:t>The NASA EO measure the max accumulation value in the same location at Fort Bragg, NC, while the PERSIANN max is located further north at a lower value. For all satellites, this maximum accumulation from Hurricane Matthew represents about 20% of the total rainfall for 2016 in this one event. This is important information for resource managers wanting to better understand the influence of tropical cyclones and other storms on the water budget of a locale or region. </a:t>
            </a:r>
          </a:p>
          <a:p>
            <a:endParaRPr lang="en-US" dirty="0"/>
          </a:p>
          <a:p>
            <a:endParaRPr lang="en-US" dirty="0"/>
          </a:p>
          <a:p>
            <a:r>
              <a:rPr lang="en-US" dirty="0"/>
              <a:t>350 mm is about 14in</a:t>
            </a:r>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13</a:t>
            </a:fld>
            <a:endParaRPr lang="en-US"/>
          </a:p>
        </p:txBody>
      </p:sp>
    </p:spTree>
    <p:extLst>
      <p:ext uri="{BB962C8B-B14F-4D97-AF65-F5344CB8AC3E}">
        <p14:creationId xmlns:p14="http://schemas.microsoft.com/office/powerpoint/2010/main" val="154729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compare the satellite record of the TC-related </a:t>
            </a:r>
            <a:r>
              <a:rPr lang="en-US" dirty="0" err="1"/>
              <a:t>precip</a:t>
            </a:r>
            <a:r>
              <a:rPr lang="en-US" dirty="0"/>
              <a:t> to rain gauge. We see that the max is greater for the rain gauge, but that a number of gauges within 50 km of population center did not record accumulation</a:t>
            </a:r>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273881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value of 1 is desired as the bias because the ratio would mean that the satellite and gauge are close.</a:t>
            </a:r>
            <a:endParaRPr lang="en-US" dirty="0"/>
          </a:p>
          <a:p>
            <a:r>
              <a:rPr lang="en-US" dirty="0"/>
              <a:t>-Conditional bias is when we use the top 1%, or another percentage, of precipitation for the gauge and make it the true value of precipitation then we compare that value to the precipitation accounted for by the satellite.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-Conditional Bias also displays the number of gauges that reached the top 1%. Which we’ll talk more about in the following slides</a:t>
            </a:r>
          </a:p>
          <a:p>
            <a:endParaRPr lang="en-US" dirty="0"/>
          </a:p>
          <a:p>
            <a:endParaRPr lang="en-US" dirty="0">
              <a:sym typeface="Wingdings" pitchFamily="2" charset="2"/>
            </a:endParaRPr>
          </a:p>
          <a:p>
            <a:r>
              <a:rPr lang="en-US" dirty="0">
                <a:sym typeface="Wingdings" pitchFamily="2" charset="2"/>
              </a:rPr>
              <a:t>-unconditional bias is when we test the gauge precipitation compared to the satellite precipitation with no stipulations of a percentage </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15</a:t>
            </a:fld>
            <a:endParaRPr lang="en-US"/>
          </a:p>
        </p:txBody>
      </p:sp>
    </p:spTree>
    <p:extLst>
      <p:ext uri="{BB962C8B-B14F-4D97-AF65-F5344CB8AC3E}">
        <p14:creationId xmlns:p14="http://schemas.microsoft.com/office/powerpoint/2010/main" val="117148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unconditional bias we see that PERSIANN has a large spread of bias and is most often below one, meaning it underestimates. GPM has less spread in its values of bias and centers around 1 pretty well meaning that the bias is consistent. TRMM reflects the least range in bias variability and is mostly centered at 1 so it is more consistent than GPM.</a:t>
            </a:r>
          </a:p>
          <a:p>
            <a:endParaRPr lang="en-US" dirty="0"/>
          </a:p>
          <a:p>
            <a:r>
              <a:rPr lang="en-US" dirty="0"/>
              <a:t>We can also see the number of gauges for each satellite changing on the x axis. This shows that there were far fewer gauges reporting precipitation greater than 0 when the satellite also reported greater than 0 for PERSIANN than TRMM.</a:t>
            </a:r>
          </a:p>
        </p:txBody>
      </p:sp>
      <p:sp>
        <p:nvSpPr>
          <p:cNvPr id="4" name="Slide Number Placeholder 3"/>
          <p:cNvSpPr>
            <a:spLocks noGrp="1"/>
          </p:cNvSpPr>
          <p:nvPr>
            <p:ph type="sldNum" sz="quarter" idx="10"/>
          </p:nvPr>
        </p:nvSpPr>
        <p:spPr/>
        <p:txBody>
          <a:bodyPr/>
          <a:lstStyle/>
          <a:p>
            <a:fld id="{0535C12C-436B-478B-9EA8-7D7AB2695871}" type="slidenum">
              <a:rPr lang="en-US" smtClean="0"/>
              <a:t>16</a:t>
            </a:fld>
            <a:endParaRPr lang="en-US"/>
          </a:p>
        </p:txBody>
      </p:sp>
    </p:spTree>
    <p:extLst>
      <p:ext uri="{BB962C8B-B14F-4D97-AF65-F5344CB8AC3E}">
        <p14:creationId xmlns:p14="http://schemas.microsoft.com/office/powerpoint/2010/main" val="72914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top 1% we still see PERSIANN having a lot of spread in it’s bias. GPM has a more focused bias but still shows a great span of variability. TRMM shows the least variability.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see the number of gauges for each satellite changing on the x axis. This shows that there were far fewer gauges reporting precipitation greater than 1% when the satellite also reported greater than 0 for PERSIANN than TRMM.</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17</a:t>
            </a:fld>
            <a:endParaRPr lang="en-US"/>
          </a:p>
        </p:txBody>
      </p:sp>
    </p:spTree>
    <p:extLst>
      <p:ext uri="{BB962C8B-B14F-4D97-AF65-F5344CB8AC3E}">
        <p14:creationId xmlns:p14="http://schemas.microsoft.com/office/powerpoint/2010/main" val="256494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top 10% of precipitation value, PERSIANN displays great spread and variability in its bias. GPM bias displays some variability but a clear pattern can be marked. TRMM at the top 10% reports a bias of about .5. Having this centered bias allows precipitation users to predict the variability that will be 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see the number of gauges for each satellite changing on the x axis. This shows that there were far fewer gauges reporting precipitation greater than 10% when the satellite also reported greater than 0 for PERSIANN than TRMM.</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18</a:t>
            </a:fld>
            <a:endParaRPr lang="en-US"/>
          </a:p>
        </p:txBody>
      </p:sp>
    </p:spTree>
    <p:extLst>
      <p:ext uri="{BB962C8B-B14F-4D97-AF65-F5344CB8AC3E}">
        <p14:creationId xmlns:p14="http://schemas.microsoft.com/office/powerpoint/2010/main" val="3600888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caveats to our research.</a:t>
            </a:r>
          </a:p>
          <a:p>
            <a:endParaRPr lang="en-US" dirty="0"/>
          </a:p>
          <a:p>
            <a:pPr marL="228600" indent="-228600">
              <a:buAutoNum type="arabicParenBoth"/>
            </a:pPr>
            <a:r>
              <a:rPr lang="en-US" dirty="0"/>
              <a:t>Different methods of physical observation and statistical adjustment  applied to the satellite observations will affect how the satellites record end values of </a:t>
            </a:r>
            <a:r>
              <a:rPr lang="en-US" dirty="0" err="1"/>
              <a:t>precip</a:t>
            </a:r>
            <a:r>
              <a:rPr lang="en-US" dirty="0"/>
              <a:t>, so we can include more data to further reduce </a:t>
            </a:r>
            <a:r>
              <a:rPr lang="en-US" b="1" dirty="0" err="1"/>
              <a:t>uncertainity</a:t>
            </a:r>
            <a:r>
              <a:rPr lang="en-US" dirty="0"/>
              <a:t> </a:t>
            </a:r>
          </a:p>
          <a:p>
            <a:pPr marL="228600" indent="-228600">
              <a:buAutoNum type="arabicParenBoth"/>
            </a:pPr>
            <a:r>
              <a:rPr lang="en-US" dirty="0"/>
              <a:t>The satellite were </a:t>
            </a:r>
            <a:r>
              <a:rPr lang="en-US" b="1" dirty="0"/>
              <a:t>initiated at different times</a:t>
            </a:r>
            <a:r>
              <a:rPr lang="en-US" dirty="0"/>
              <a:t>, meaning that the NOAA CDR has more than 30 </a:t>
            </a:r>
            <a:r>
              <a:rPr lang="en-US" dirty="0" err="1"/>
              <a:t>yrs</a:t>
            </a:r>
            <a:r>
              <a:rPr lang="en-US" dirty="0"/>
              <a:t> of data, while the GPM NASA EO only has 3. This means that the statistics (CDF and bias) use in our analysis are relying upon a small sample size of rainy days </a:t>
            </a:r>
          </a:p>
          <a:p>
            <a:pPr marL="228600" indent="-228600">
              <a:buAutoNum type="arabicParenBoth"/>
            </a:pPr>
            <a:r>
              <a:rPr lang="en-US" dirty="0"/>
              <a:t>During some major events, rain gauges lose data due to human sampling error or equipment error. </a:t>
            </a:r>
          </a:p>
        </p:txBody>
      </p:sp>
      <p:sp>
        <p:nvSpPr>
          <p:cNvPr id="4" name="Slide Number Placeholder 3"/>
          <p:cNvSpPr>
            <a:spLocks noGrp="1"/>
          </p:cNvSpPr>
          <p:nvPr>
            <p:ph type="sldNum" sz="quarter" idx="10"/>
          </p:nvPr>
        </p:nvSpPr>
        <p:spPr/>
        <p:txBody>
          <a:bodyPr/>
          <a:lstStyle/>
          <a:p>
            <a:fld id="{0535C12C-436B-478B-9EA8-7D7AB2695871}" type="slidenum">
              <a:rPr lang="en-US" smtClean="0"/>
              <a:t>19</a:t>
            </a:fld>
            <a:endParaRPr lang="en-US"/>
          </a:p>
        </p:txBody>
      </p:sp>
    </p:spTree>
    <p:extLst>
      <p:ext uri="{BB962C8B-B14F-4D97-AF65-F5344CB8AC3E}">
        <p14:creationId xmlns:p14="http://schemas.microsoft.com/office/powerpoint/2010/main" val="78871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itchFamily="2" charset="2"/>
              </a:rPr>
              <a:t>Why do we care about extreme precipitation? It presents a climate stressor that results in impacts, such as flooding, landslides, and erosion. For example, in October 2015, South Carolina experienced a record-breaking precipitation event that caused over a billion dollars in damages to infrastructure and other assets, and 19 causalities. Researchers, resource managers, and regional decision makers are interested in expanding their access to actionable information regarding precipitation, including the Mayor of Charleston who noted in the 2018 State of the City Address that flooding must become the city’s top-long range priority.</a:t>
            </a:r>
          </a:p>
          <a:p>
            <a:endParaRPr lang="en-US"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www.flickr.com</a:t>
            </a:r>
            <a:r>
              <a:rPr lang="en-US" dirty="0"/>
              <a:t>/photos/</a:t>
            </a:r>
            <a:r>
              <a:rPr lang="en-US" dirty="0" err="1"/>
              <a:t>northcharleston</a:t>
            </a:r>
            <a:r>
              <a:rPr lang="en-US" dirty="0"/>
              <a:t>/21787458760/in/album-72157659102336620/</a:t>
            </a:r>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196368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extreme precipitation events NASA EO’s display higher values for precipitation than the NOAA CDR. These values when compared to ground based data through percentage above a value and bias closely match rain gauge data. Even with limitations we get a better pictures of precipitation events through NASA EO and NOAA CDR than gauge data due to the spatial coverage of the satellites. Here, we can see that especially on the coast, gauge station are sparse: only 2-3 stations within 25km of coastal cities Charleston and Wilmington compared to numerous in Asheville. </a:t>
            </a:r>
          </a:p>
          <a:p>
            <a:endParaRPr lang="en-US" dirty="0"/>
          </a:p>
          <a:p>
            <a:r>
              <a:rPr lang="en-US" dirty="0"/>
              <a:t>We also learned that extreme events that account for only a handful of days throughout the year can account for 20-50% of a year’s rainfall. </a:t>
            </a:r>
          </a:p>
          <a:p>
            <a:endParaRPr lang="en-US" dirty="0"/>
          </a:p>
          <a:p>
            <a:r>
              <a:rPr lang="en-US" dirty="0"/>
              <a:t>Satellites are another piece to add to the decision making process as they reduce uncertainty by providing addition information for communities.</a:t>
            </a:r>
          </a:p>
        </p:txBody>
      </p:sp>
      <p:sp>
        <p:nvSpPr>
          <p:cNvPr id="4" name="Slide Number Placeholder 3"/>
          <p:cNvSpPr>
            <a:spLocks noGrp="1"/>
          </p:cNvSpPr>
          <p:nvPr>
            <p:ph type="sldNum" sz="quarter" idx="10"/>
          </p:nvPr>
        </p:nvSpPr>
        <p:spPr/>
        <p:txBody>
          <a:bodyPr/>
          <a:lstStyle/>
          <a:p>
            <a:fld id="{0535C12C-436B-478B-9EA8-7D7AB2695871}" type="slidenum">
              <a:rPr lang="en-US" smtClean="0"/>
              <a:t>20</a:t>
            </a:fld>
            <a:endParaRPr lang="en-US"/>
          </a:p>
        </p:txBody>
      </p:sp>
    </p:spTree>
    <p:extLst>
      <p:ext uri="{BB962C8B-B14F-4D97-AF65-F5344CB8AC3E}">
        <p14:creationId xmlns:p14="http://schemas.microsoft.com/office/powerpoint/2010/main" val="421400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creating a precipitation users guide for our partners at NEMAC and OCM that highlights the benefits and limitations of using satellite data and explores how the data can be used to provide information on extreme precipitation through our analyses. This guide will demonstrate the kinds of information that satellite can provide for management and resilience planning.</a:t>
            </a:r>
          </a:p>
          <a:p>
            <a:endParaRPr lang="en-US" dirty="0"/>
          </a:p>
          <a:p>
            <a:r>
              <a:rPr lang="en-US" dirty="0"/>
              <a:t>This guide will also provide the conceptual framework for a future tool that relies on satellite precipitation estimates to provide interactive maps, charts, and other analyses specific to a data </a:t>
            </a:r>
            <a:r>
              <a:rPr lang="en-US" dirty="0" err="1"/>
              <a:t>user’’s</a:t>
            </a:r>
            <a:r>
              <a:rPr lang="en-US" dirty="0"/>
              <a:t> interests will the goal of showing how the magnitude and frequency of heavy rain events are changing over time. </a:t>
            </a:r>
          </a:p>
          <a:p>
            <a:endParaRPr lang="en-US" dirty="0"/>
          </a:p>
          <a:p>
            <a:r>
              <a:rPr lang="en-US" dirty="0"/>
              <a:t>Ultimately, we hope this project will serve to inform precipitation-related case studies on climate resilience (such as further exploring the relationship between precipitation and flooding in coastal Carolinas) to be incorporated in the Climate Resilience Toolkit operated by our partner, NEMAC.</a:t>
            </a:r>
          </a:p>
        </p:txBody>
      </p:sp>
      <p:sp>
        <p:nvSpPr>
          <p:cNvPr id="4" name="Slide Number Placeholder 3"/>
          <p:cNvSpPr>
            <a:spLocks noGrp="1"/>
          </p:cNvSpPr>
          <p:nvPr>
            <p:ph type="sldNum" sz="quarter" idx="10"/>
          </p:nvPr>
        </p:nvSpPr>
        <p:spPr/>
        <p:txBody>
          <a:bodyPr/>
          <a:lstStyle/>
          <a:p>
            <a:fld id="{0535C12C-436B-478B-9EA8-7D7AB2695871}" type="slidenum">
              <a:rPr lang="en-US" smtClean="0"/>
              <a:t>21</a:t>
            </a:fld>
            <a:endParaRPr lang="en-US"/>
          </a:p>
        </p:txBody>
      </p:sp>
    </p:spTree>
    <p:extLst>
      <p:ext uri="{BB962C8B-B14F-4D97-AF65-F5344CB8AC3E}">
        <p14:creationId xmlns:p14="http://schemas.microsoft.com/office/powerpoint/2010/main" val="842733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acknowledge science advisors and partners</a:t>
            </a:r>
          </a:p>
        </p:txBody>
      </p:sp>
      <p:sp>
        <p:nvSpPr>
          <p:cNvPr id="4" name="Slide Number Placeholder 3"/>
          <p:cNvSpPr>
            <a:spLocks noGrp="1"/>
          </p:cNvSpPr>
          <p:nvPr>
            <p:ph type="sldNum" sz="quarter" idx="10"/>
          </p:nvPr>
        </p:nvSpPr>
        <p:spPr/>
        <p:txBody>
          <a:bodyPr/>
          <a:lstStyle/>
          <a:p>
            <a:fld id="{0535C12C-436B-478B-9EA8-7D7AB2695871}" type="slidenum">
              <a:rPr lang="en-US" smtClean="0"/>
              <a:t>22</a:t>
            </a:fld>
            <a:endParaRPr lang="en-US"/>
          </a:p>
        </p:txBody>
      </p:sp>
    </p:spTree>
    <p:extLst>
      <p:ext uri="{BB962C8B-B14F-4D97-AF65-F5344CB8AC3E}">
        <p14:creationId xmlns:p14="http://schemas.microsoft.com/office/powerpoint/2010/main" val="170278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questions</a:t>
            </a:r>
          </a:p>
        </p:txBody>
      </p:sp>
      <p:sp>
        <p:nvSpPr>
          <p:cNvPr id="4" name="Slide Number Placeholder 3"/>
          <p:cNvSpPr>
            <a:spLocks noGrp="1"/>
          </p:cNvSpPr>
          <p:nvPr>
            <p:ph type="sldNum" sz="quarter" idx="10"/>
          </p:nvPr>
        </p:nvSpPr>
        <p:spPr/>
        <p:txBody>
          <a:bodyPr/>
          <a:lstStyle/>
          <a:p>
            <a:fld id="{0535C12C-436B-478B-9EA8-7D7AB2695871}" type="slidenum">
              <a:rPr lang="en-US" smtClean="0"/>
              <a:t>23</a:t>
            </a:fld>
            <a:endParaRPr lang="en-US"/>
          </a:p>
        </p:txBody>
      </p:sp>
    </p:spTree>
    <p:extLst>
      <p:ext uri="{BB962C8B-B14F-4D97-AF65-F5344CB8AC3E}">
        <p14:creationId xmlns:p14="http://schemas.microsoft.com/office/powerpoint/2010/main" val="291094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questions</a:t>
            </a:r>
          </a:p>
        </p:txBody>
      </p:sp>
      <p:sp>
        <p:nvSpPr>
          <p:cNvPr id="4" name="Slide Number Placeholder 3"/>
          <p:cNvSpPr>
            <a:spLocks noGrp="1"/>
          </p:cNvSpPr>
          <p:nvPr>
            <p:ph type="sldNum" sz="quarter" idx="10"/>
          </p:nvPr>
        </p:nvSpPr>
        <p:spPr/>
        <p:txBody>
          <a:bodyPr/>
          <a:lstStyle/>
          <a:p>
            <a:fld id="{0535C12C-436B-478B-9EA8-7D7AB2695871}" type="slidenum">
              <a:rPr lang="en-US" smtClean="0"/>
              <a:t>24</a:t>
            </a:fld>
            <a:endParaRPr lang="en-US"/>
          </a:p>
        </p:txBody>
      </p:sp>
    </p:spTree>
    <p:extLst>
      <p:ext uri="{BB962C8B-B14F-4D97-AF65-F5344CB8AC3E}">
        <p14:creationId xmlns:p14="http://schemas.microsoft.com/office/powerpoint/2010/main" val="198133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satellite information for the informed audience member</a:t>
            </a:r>
          </a:p>
          <a:p>
            <a:endParaRPr lang="en-US" dirty="0"/>
          </a:p>
          <a:p>
            <a:r>
              <a:rPr lang="en-US" dirty="0"/>
              <a:t>“We compare precipitation estimates from NOAA-CDR’s, NASA EO’s, and in-situ data, which represent a range of spatial resolutions, estimation methods, and periods of records to show the variety of products available to our partners and how they compare to one another” </a:t>
            </a:r>
          </a:p>
          <a:p>
            <a:endParaRPr lang="en-US" dirty="0"/>
          </a:p>
          <a:p>
            <a:r>
              <a:rPr lang="en-US" dirty="0"/>
              <a:t>Image source: https://</a:t>
            </a:r>
            <a:r>
              <a:rPr lang="en-US" dirty="0" err="1"/>
              <a:t>pmm.nasa.gov</a:t>
            </a:r>
            <a:r>
              <a:rPr lang="en-US" dirty="0"/>
              <a:t>/</a:t>
            </a:r>
            <a:r>
              <a:rPr lang="en-US" dirty="0" err="1"/>
              <a:t>gpm</a:t>
            </a:r>
            <a:r>
              <a:rPr lang="en-US" dirty="0"/>
              <a:t>/</a:t>
            </a:r>
            <a:r>
              <a:rPr lang="en-US" dirty="0" err="1"/>
              <a:t>imerg</a:t>
            </a:r>
            <a:r>
              <a:rPr lang="en-US" dirty="0"/>
              <a:t>-global-image</a:t>
            </a:r>
          </a:p>
        </p:txBody>
      </p:sp>
      <p:sp>
        <p:nvSpPr>
          <p:cNvPr id="4" name="Slide Number Placeholder 3"/>
          <p:cNvSpPr>
            <a:spLocks noGrp="1"/>
          </p:cNvSpPr>
          <p:nvPr>
            <p:ph type="sldNum" sz="quarter" idx="10"/>
          </p:nvPr>
        </p:nvSpPr>
        <p:spPr/>
        <p:txBody>
          <a:bodyPr/>
          <a:lstStyle/>
          <a:p>
            <a:fld id="{0535C12C-436B-478B-9EA8-7D7AB2695871}" type="slidenum">
              <a:rPr lang="en-US" smtClean="0"/>
              <a:t>25</a:t>
            </a:fld>
            <a:endParaRPr lang="en-US"/>
          </a:p>
        </p:txBody>
      </p:sp>
    </p:spTree>
    <p:extLst>
      <p:ext uri="{BB962C8B-B14F-4D97-AF65-F5344CB8AC3E}">
        <p14:creationId xmlns:p14="http://schemas.microsoft.com/office/powerpoint/2010/main" val="2076009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similar patterns for 4in/day, which corresponds to the top 1% of daily rainfall. Higher counts of exceedance tend to be on the coast. </a:t>
            </a:r>
          </a:p>
        </p:txBody>
      </p:sp>
      <p:sp>
        <p:nvSpPr>
          <p:cNvPr id="4" name="Slide Number Placeholder 3"/>
          <p:cNvSpPr>
            <a:spLocks noGrp="1"/>
          </p:cNvSpPr>
          <p:nvPr>
            <p:ph type="sldNum" sz="quarter" idx="10"/>
          </p:nvPr>
        </p:nvSpPr>
        <p:spPr/>
        <p:txBody>
          <a:bodyPr/>
          <a:lstStyle/>
          <a:p>
            <a:fld id="{0535C12C-436B-478B-9EA8-7D7AB2695871}" type="slidenum">
              <a:rPr lang="en-US" smtClean="0"/>
              <a:t>26</a:t>
            </a:fld>
            <a:endParaRPr lang="en-US"/>
          </a:p>
        </p:txBody>
      </p:sp>
    </p:spTree>
    <p:extLst>
      <p:ext uri="{BB962C8B-B14F-4D97-AF65-F5344CB8AC3E}">
        <p14:creationId xmlns:p14="http://schemas.microsoft.com/office/powerpoint/2010/main" val="126525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way we measured extreme precipitation is by extreme events, typically tropical cyclones. These maps show how each satellite measured accumulation for Hurricane Matthew in 2016. We see that the NASA EO have matching patterns and capture a larger area of higher values over 250 mm or about 10 in. </a:t>
            </a:r>
          </a:p>
          <a:p>
            <a:endParaRPr lang="en-US" dirty="0">
              <a:sym typeface="Wingdings" pitchFamily="2" charset="2"/>
            </a:endParaRPr>
          </a:p>
          <a:p>
            <a:r>
              <a:rPr lang="en-US" dirty="0"/>
              <a:t>The NASA EO measure the max accumulation value in the same location at Fort Bragg, NC, while the PERSIANN max is located further north at a lower value. For all satellites, this maximum accumulation from Hurricane Matthew represents about 20% of the total rainfall for 2016 in this one event. This is important information for resource managers wanting to better understand the influence of tropical cyclones and other storms on the water budget of a locale or region. </a:t>
            </a:r>
          </a:p>
        </p:txBody>
      </p:sp>
      <p:sp>
        <p:nvSpPr>
          <p:cNvPr id="4" name="Slide Number Placeholder 3"/>
          <p:cNvSpPr>
            <a:spLocks noGrp="1"/>
          </p:cNvSpPr>
          <p:nvPr>
            <p:ph type="sldNum" sz="quarter" idx="10"/>
          </p:nvPr>
        </p:nvSpPr>
        <p:spPr/>
        <p:txBody>
          <a:bodyPr/>
          <a:lstStyle/>
          <a:p>
            <a:fld id="{0535C12C-436B-478B-9EA8-7D7AB2695871}" type="slidenum">
              <a:rPr lang="en-US" smtClean="0"/>
              <a:t>27</a:t>
            </a:fld>
            <a:endParaRPr lang="en-US"/>
          </a:p>
        </p:txBody>
      </p:sp>
    </p:spTree>
    <p:extLst>
      <p:ext uri="{BB962C8B-B14F-4D97-AF65-F5344CB8AC3E}">
        <p14:creationId xmlns:p14="http://schemas.microsoft.com/office/powerpoint/2010/main" val="865921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small showcase of the end products created thus far</a:t>
            </a:r>
          </a:p>
          <a:p>
            <a:r>
              <a:rPr lang="en-US" dirty="0"/>
              <a:t>-CDF’s shown on the left </a:t>
            </a:r>
            <a:r>
              <a:rPr lang="en-US" dirty="0">
                <a:sym typeface="Wingdings" pitchFamily="2" charset="2"/>
              </a:rPr>
              <a:t> presenter will describe what it illustrates</a:t>
            </a:r>
          </a:p>
          <a:p>
            <a:r>
              <a:rPr lang="en-US" dirty="0">
                <a:sym typeface="Wingdings" pitchFamily="2" charset="2"/>
              </a:rPr>
              <a:t>-Maps highlight rainfall in our area of interest, and are self explanatory</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28</a:t>
            </a:fld>
            <a:endParaRPr lang="en-US"/>
          </a:p>
        </p:txBody>
      </p:sp>
    </p:spTree>
    <p:extLst>
      <p:ext uri="{BB962C8B-B14F-4D97-AF65-F5344CB8AC3E}">
        <p14:creationId xmlns:p14="http://schemas.microsoft.com/office/powerpoint/2010/main" val="406286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the need for expanded precipitation information, our team met three project objectives: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0" dirty="0"/>
              <a:t>Demonstrate </a:t>
            </a:r>
            <a:r>
              <a:rPr lang="en-US" sz="1200" b="0" dirty="0"/>
              <a:t>utility of satellite-derived products to measure extreme precipitation in the Southeastern US and for the Carolinas, in particular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solidFill>
                  <a:srgbClr val="3E4268"/>
                </a:solidFill>
              </a:rPr>
              <a:t>Evaluate </a:t>
            </a:r>
            <a:r>
              <a:rPr lang="en-US" sz="1200" b="0" dirty="0"/>
              <a:t>performance of satellite estimates to rain-gauge observations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solidFill>
                  <a:srgbClr val="3E4268"/>
                </a:solidFill>
              </a:rPr>
              <a:t>Collaborate</a:t>
            </a:r>
            <a:r>
              <a:rPr lang="en-US" sz="1200" b="0" dirty="0"/>
              <a:t> with project partners to engage data-user needs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sz="1200" dirty="0"/>
          </a:p>
          <a:p>
            <a:endParaRPr lang="en-US" dirty="0"/>
          </a:p>
          <a:p>
            <a:endParaRPr lang="en-US" dirty="0"/>
          </a:p>
          <a:p>
            <a:r>
              <a:rPr lang="en-US" dirty="0"/>
              <a:t>Image source: DEVELOP Team study area </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388734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partners include NEMAC based at the University of North Carolina - Asheville and the NOAA OCM based in Charleston, SC, who work to identify risks from climate stressors, such as precipitation, and to develop resilience and management practices at the local, regional, and national level. They do not currently emphasize use of satellite-based climate data in their work, so our project serves to bridge the gap between their resilience planning efforts and their knowledge of reliable and actionable precipitation information from satellite data. </a:t>
            </a:r>
          </a:p>
          <a:p>
            <a:endParaRPr lang="en-US" dirty="0"/>
          </a:p>
          <a:p>
            <a:r>
              <a:rPr lang="en-US" dirty="0"/>
              <a:t>Image Source: DEVELP Team Study Area</a:t>
            </a:r>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152414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the project is outlined here</a:t>
            </a:r>
          </a:p>
          <a:p>
            <a:r>
              <a:rPr lang="en-US" dirty="0"/>
              <a:t>-These bullet points provide an overview our analysis in a nutshell</a:t>
            </a:r>
          </a:p>
          <a:p>
            <a:r>
              <a:rPr lang="en-US" dirty="0"/>
              <a:t>-The last mention of a conceptual framework is a newer stage in our project </a:t>
            </a:r>
            <a:r>
              <a:rPr lang="en-US" dirty="0">
                <a:sym typeface="Wingdings" pitchFamily="2" charset="2"/>
              </a:rPr>
              <a:t> we hope to come up with something that can be handed off in an organized manner</a:t>
            </a:r>
          </a:p>
          <a:p>
            <a:r>
              <a:rPr lang="en-US" dirty="0">
                <a:sym typeface="Wingdings" pitchFamily="2" charset="2"/>
              </a:rPr>
              <a:t>	 We hope to answer the question: when looking for data for a specific time and location, where does the user go and what do they do?</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www.flickr.com</a:t>
            </a:r>
            <a:r>
              <a:rPr lang="en-US" dirty="0"/>
              <a:t>/photos/</a:t>
            </a:r>
            <a:r>
              <a:rPr lang="en-US" dirty="0" err="1"/>
              <a:t>thenationalguard</a:t>
            </a:r>
            <a:r>
              <a:rPr lang="en-US" dirty="0"/>
              <a:t>/sets/72157659506260005/with/21415289763/</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PERSIANN and GHCN – NOAA</a:t>
            </a:r>
          </a:p>
          <a:p>
            <a:r>
              <a:rPr lang="en-US" b="1" dirty="0"/>
              <a:t>GPM and TRMM – NASA, IMERG is new, TRMM is old</a:t>
            </a:r>
          </a:p>
          <a:p>
            <a:endParaRPr lang="en-US" dirty="0"/>
          </a:p>
          <a:p>
            <a:r>
              <a:rPr lang="en-US" dirty="0"/>
              <a:t>“We compare precipitation estimates from NOAA-CDR’s, NASA EO’s, and in-situ data, which represent a range of spatial resolutions, estimation methods, and periods of records to show the variety of products available to our partners and how they compare to one another” </a:t>
            </a:r>
          </a:p>
          <a:p>
            <a:endParaRPr lang="en-US" dirty="0"/>
          </a:p>
          <a:p>
            <a:r>
              <a:rPr lang="en-US" dirty="0"/>
              <a:t>Image source: https://</a:t>
            </a:r>
            <a:r>
              <a:rPr lang="en-US" dirty="0" err="1"/>
              <a:t>pmm.nasa.gov</a:t>
            </a:r>
            <a:r>
              <a:rPr lang="en-US" dirty="0"/>
              <a:t>/</a:t>
            </a:r>
            <a:r>
              <a:rPr lang="en-US" dirty="0" err="1"/>
              <a:t>gpm</a:t>
            </a:r>
            <a:r>
              <a:rPr lang="en-US" dirty="0"/>
              <a:t>/</a:t>
            </a:r>
            <a:r>
              <a:rPr lang="en-US" dirty="0" err="1"/>
              <a:t>imerg</a:t>
            </a:r>
            <a:r>
              <a:rPr lang="en-US" dirty="0"/>
              <a:t>-global-image</a:t>
            </a:r>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36158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CDF or Cumulative Distribution Functions illustrates the rainfall patterns observed by each satellite. A CDF encompasses ordering the data from highest to lowest, and the finding precipitation values (mm/day) that correspond to top 10%, top 1% events and so on. When we say 90</a:t>
            </a:r>
            <a:r>
              <a:rPr lang="en-US" baseline="30000" dirty="0"/>
              <a:t>th</a:t>
            </a:r>
            <a:r>
              <a:rPr lang="en-US" dirty="0"/>
              <a:t> percentile we mean top 10% of all rainfall events are above this value.</a:t>
            </a:r>
          </a:p>
          <a:p>
            <a:r>
              <a:rPr lang="en-US" dirty="0">
                <a:sym typeface="Wingdings" pitchFamily="2" charset="2"/>
              </a:rPr>
              <a:t>-</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7</a:t>
            </a:fld>
            <a:endParaRPr lang="en-US"/>
          </a:p>
        </p:txBody>
      </p:sp>
    </p:spTree>
    <p:extLst>
      <p:ext uri="{BB962C8B-B14F-4D97-AF65-F5344CB8AC3E}">
        <p14:creationId xmlns:p14="http://schemas.microsoft.com/office/powerpoint/2010/main" val="117559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CDF or Cumulative Distribution Functions illustrates the rainfall patterns observed by each satellite. A CDF encompasses ordering the data from highest to lowest, and the finding precipitation values (mm/day) that correspond to top 10%, top 1% events and so on. When we say 90</a:t>
            </a:r>
            <a:r>
              <a:rPr lang="en-US" baseline="30000" dirty="0"/>
              <a:t>th</a:t>
            </a:r>
            <a:r>
              <a:rPr lang="en-US" dirty="0"/>
              <a:t> percentile we mean top 10% of all rainfall events are above this value.</a:t>
            </a:r>
          </a:p>
          <a:p>
            <a:r>
              <a:rPr lang="en-US" dirty="0">
                <a:sym typeface="Wingdings" pitchFamily="2" charset="2"/>
              </a:rPr>
              <a:t>-we observe a 200% difference at the top 10% events with just three satellite measures, for the states of NC and SC.</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129632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the gauge falls right on top of TRMM and best matches TRMM’s value</a:t>
            </a:r>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6695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National</a:t>
            </a:r>
            <a:r>
              <a:rPr lang="en-US" sz="1050" baseline="0" dirty="0">
                <a:latin typeface="Arial" panose="020B0604020202020204" pitchFamily="34" charset="0"/>
                <a:cs typeface="Arial" panose="020B0604020202020204" pitchFamily="34" charset="0"/>
              </a:rPr>
              <a:t> Aeronautics and</a:t>
            </a:r>
          </a:p>
          <a:p>
            <a:pPr algn="r"/>
            <a:r>
              <a:rPr lang="en-US" sz="1050" baseline="0" dirty="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5067"/>
          <a:stretch/>
        </p:blipFill>
        <p:spPr>
          <a:xfrm>
            <a:off x="0" y="0"/>
            <a:ext cx="10354962"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4" name="Rectangle 3"/>
          <p:cNvSpPr/>
          <p:nvPr userDrawn="1"/>
        </p:nvSpPr>
        <p:spPr>
          <a:xfrm>
            <a:off x="0" y="6812281"/>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20"/>
          <a:stretch/>
        </p:blipFill>
        <p:spPr>
          <a:xfrm>
            <a:off x="0" y="0"/>
            <a:ext cx="10787449"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6820367"/>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11217"/>
          <a:stretch/>
        </p:blipFill>
        <p:spPr>
          <a:xfrm>
            <a:off x="0" y="3437552"/>
            <a:ext cx="10824519"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0"/>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3568223"/>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0"/>
            <a:ext cx="1000735" cy="840259"/>
          </a:xfrm>
          <a:prstGeom prst="rect">
            <a:avLst/>
          </a:prstGeom>
        </p:spPr>
      </p:pic>
    </p:spTree>
    <p:extLst>
      <p:ext uri="{BB962C8B-B14F-4D97-AF65-F5344CB8AC3E}">
        <p14:creationId xmlns:p14="http://schemas.microsoft.com/office/powerpoint/2010/main" val="57797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0000"/>
          <a:stretch/>
        </p:blipFill>
        <p:spPr>
          <a:xfrm>
            <a:off x="0" y="0"/>
            <a:ext cx="10972800"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0203"/>
          <a:stretch/>
        </p:blipFill>
        <p:spPr>
          <a:xfrm>
            <a:off x="0" y="0"/>
            <a:ext cx="10948086"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a:t>Key Point 1</a:t>
            </a:r>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a:t>Key Point 3</a:t>
            </a:r>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a:t>Key Point 2</a:t>
            </a:r>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4"/>
          <a:stretch/>
        </p:blipFill>
        <p:spPr>
          <a:xfrm>
            <a:off x="0" y="0"/>
            <a:ext cx="11022227"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a:t>Slide Title</a:t>
            </a:r>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a:t>Key Point 1</a:t>
            </a:r>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a:t>Key Point 3</a:t>
            </a:r>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a:t>Key Point 2</a:t>
            </a:r>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E4268"/>
                </a:solidFill>
              </a:defRPr>
            </a:lvl1pPr>
          </a:lstStyle>
          <a:p>
            <a:r>
              <a:rPr lang="en-US" dirty="0"/>
              <a:t>Section 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7" name="Rectangle 6"/>
          <p:cNvSpPr/>
          <p:nvPr userDrawn="1"/>
        </p:nvSpPr>
        <p:spPr>
          <a:xfrm>
            <a:off x="0" y="6812673"/>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013"/>
          <a:stretch/>
        </p:blipFill>
        <p:spPr>
          <a:xfrm>
            <a:off x="0" y="0"/>
            <a:ext cx="10849232"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a:t>Slide Title</a:t>
            </a:r>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80" y="133044"/>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7.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B55085-D3EF-5146-8BC7-7B5514671E49}"/>
              </a:ext>
            </a:extLst>
          </p:cNvPr>
          <p:cNvPicPr>
            <a:picLocks noChangeAspect="1"/>
          </p:cNvPicPr>
          <p:nvPr/>
        </p:nvPicPr>
        <p:blipFill rotWithShape="1">
          <a:blip r:embed="rId3">
            <a:extLst>
              <a:ext uri="{28A0092B-C50C-407E-A947-70E740481C1C}">
                <a14:useLocalDpi xmlns:a14="http://schemas.microsoft.com/office/drawing/2010/main" val="0"/>
              </a:ext>
            </a:extLst>
          </a:blip>
          <a:srcRect l="22963" t="59" b="67"/>
          <a:stretch/>
        </p:blipFill>
        <p:spPr>
          <a:xfrm>
            <a:off x="-1" y="-3342"/>
            <a:ext cx="6481777" cy="630254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7972"/>
            <a:ext cx="12181455" cy="7065972"/>
          </a:xfrm>
          <a:prstGeom prst="rect">
            <a:avLst/>
          </a:prstGeom>
        </p:spPr>
      </p:pic>
      <p:sp>
        <p:nvSpPr>
          <p:cNvPr id="20"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Andrew Shannon</a:t>
            </a:r>
          </a:p>
        </p:txBody>
      </p:sp>
      <p:sp>
        <p:nvSpPr>
          <p:cNvPr id="21"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Shelby Ingram</a:t>
            </a:r>
          </a:p>
        </p:txBody>
      </p:sp>
      <p:sp>
        <p:nvSpPr>
          <p:cNvPr id="27"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tx1">
                    <a:lumMod val="75000"/>
                    <a:lumOff val="25000"/>
                  </a:schemeClr>
                </a:solidFill>
                <a:latin typeface="Century Gothic" panose="020B0502020202020204" pitchFamily="34" charset="0"/>
              </a:rPr>
              <a:t>Michael </a:t>
            </a:r>
            <a:r>
              <a:rPr lang="en-US" sz="1200" dirty="0" err="1">
                <a:solidFill>
                  <a:schemeClr val="tx1">
                    <a:lumMod val="75000"/>
                    <a:lumOff val="25000"/>
                  </a:schemeClr>
                </a:solidFill>
                <a:latin typeface="Century Gothic" panose="020B0502020202020204" pitchFamily="34" charset="0"/>
              </a:rPr>
              <a:t>VonHegel</a:t>
            </a:r>
            <a:endParaRPr lang="en-US" sz="1200" dirty="0">
              <a:solidFill>
                <a:schemeClr val="tx1">
                  <a:lumMod val="75000"/>
                  <a:lumOff val="25000"/>
                </a:schemeClr>
              </a:solidFill>
              <a:latin typeface="Century Gothic" panose="020B0502020202020204" pitchFamily="34" charset="0"/>
            </a:endParaRPr>
          </a:p>
        </p:txBody>
      </p:sp>
      <p:sp>
        <p:nvSpPr>
          <p:cNvPr id="29"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a:solidFill>
                  <a:srgbClr val="3E4268"/>
                </a:solidFill>
              </a:rPr>
              <a:t>CAROLINA DISASTERS</a:t>
            </a:r>
          </a:p>
        </p:txBody>
      </p:sp>
      <p:sp>
        <p:nvSpPr>
          <p:cNvPr id="30"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a:solidFill>
                  <a:schemeClr val="tx1">
                    <a:lumMod val="75000"/>
                    <a:lumOff val="25000"/>
                  </a:schemeClr>
                </a:solidFill>
              </a:rPr>
              <a:t>Utilizing Precipitation Estimates from NASA Earth Observations &amp; NOAA Climate Data Records to Enhance Understanding of Extreme Events in the Carolinas</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Tree>
    <p:extLst>
      <p:ext uri="{BB962C8B-B14F-4D97-AF65-F5344CB8AC3E}">
        <p14:creationId xmlns:p14="http://schemas.microsoft.com/office/powerpoint/2010/main" val="304089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19BAB-6F13-3E4A-957E-6CF87A5DE20F}"/>
              </a:ext>
            </a:extLst>
          </p:cNvPr>
          <p:cNvPicPr>
            <a:picLocks noChangeAspect="1"/>
          </p:cNvPicPr>
          <p:nvPr/>
        </p:nvPicPr>
        <p:blipFill>
          <a:blip r:embed="rId3"/>
          <a:stretch>
            <a:fillRect/>
          </a:stretch>
        </p:blipFill>
        <p:spPr>
          <a:xfrm>
            <a:off x="1" y="1030832"/>
            <a:ext cx="4460488" cy="4845405"/>
          </a:xfrm>
          <a:prstGeom prst="rect">
            <a:avLst/>
          </a:prstGeom>
        </p:spPr>
      </p:pic>
      <p:pic>
        <p:nvPicPr>
          <p:cNvPr id="3" name="Picture 2">
            <a:extLst>
              <a:ext uri="{FF2B5EF4-FFF2-40B4-BE49-F238E27FC236}">
                <a16:creationId xmlns:a16="http://schemas.microsoft.com/office/drawing/2014/main" id="{2D3FEB3A-32A3-3C4D-B6B8-186588C4978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3648807" y="1030832"/>
            <a:ext cx="4826119" cy="4845405"/>
          </a:xfrm>
          <a:prstGeom prst="rect">
            <a:avLst/>
          </a:prstGeom>
        </p:spPr>
      </p:pic>
      <p:sp>
        <p:nvSpPr>
          <p:cNvPr id="5" name="Title 4"/>
          <p:cNvSpPr>
            <a:spLocks noGrp="1"/>
          </p:cNvSpPr>
          <p:nvPr>
            <p:ph type="title"/>
          </p:nvPr>
        </p:nvSpPr>
        <p:spPr/>
        <p:txBody>
          <a:bodyPr/>
          <a:lstStyle/>
          <a:p>
            <a:r>
              <a:rPr lang="en-US" dirty="0"/>
              <a:t>Results: Percentile Values</a:t>
            </a:r>
          </a:p>
        </p:txBody>
      </p:sp>
      <p:sp>
        <p:nvSpPr>
          <p:cNvPr id="10" name="TextBox 9">
            <a:extLst>
              <a:ext uri="{FF2B5EF4-FFF2-40B4-BE49-F238E27FC236}">
                <a16:creationId xmlns:a16="http://schemas.microsoft.com/office/drawing/2014/main" id="{98171024-AB21-224A-AB4E-2BE7F5740CDE}"/>
              </a:ext>
            </a:extLst>
          </p:cNvPr>
          <p:cNvSpPr txBox="1"/>
          <p:nvPr/>
        </p:nvSpPr>
        <p:spPr>
          <a:xfrm>
            <a:off x="318284" y="6352339"/>
            <a:ext cx="11730333" cy="369332"/>
          </a:xfrm>
          <a:prstGeom prst="rect">
            <a:avLst/>
          </a:prstGeom>
          <a:noFill/>
        </p:spPr>
        <p:txBody>
          <a:bodyPr wrap="square" rtlCol="0">
            <a:spAutoFit/>
          </a:bodyPr>
          <a:lstStyle/>
          <a:p>
            <a:pPr algn="ctr"/>
            <a:r>
              <a:rPr lang="en-US" dirty="0">
                <a:solidFill>
                  <a:schemeClr val="tx1">
                    <a:lumMod val="75000"/>
                    <a:lumOff val="25000"/>
                  </a:schemeClr>
                </a:solidFill>
              </a:rPr>
              <a:t>CDF comparison of Gauge vs Satellite percentile values for entire periods of record. Note: IMERG 14-16</a:t>
            </a:r>
          </a:p>
        </p:txBody>
      </p:sp>
      <p:sp>
        <p:nvSpPr>
          <p:cNvPr id="11" name="TextBox 10">
            <a:extLst>
              <a:ext uri="{FF2B5EF4-FFF2-40B4-BE49-F238E27FC236}">
                <a16:creationId xmlns:a16="http://schemas.microsoft.com/office/drawing/2014/main" id="{C09DD959-8FD8-864F-B0CA-7AF6384512D8}"/>
              </a:ext>
            </a:extLst>
          </p:cNvPr>
          <p:cNvSpPr txBox="1"/>
          <p:nvPr/>
        </p:nvSpPr>
        <p:spPr>
          <a:xfrm>
            <a:off x="1137425" y="5414572"/>
            <a:ext cx="10415238" cy="461665"/>
          </a:xfrm>
          <a:prstGeom prst="rect">
            <a:avLst/>
          </a:prstGeom>
          <a:solidFill>
            <a:schemeClr val="bg1"/>
          </a:solidFill>
        </p:spPr>
        <p:txBody>
          <a:bodyPr wrap="square" rtlCol="0">
            <a:spAutoFit/>
          </a:bodyPr>
          <a:lstStyle/>
          <a:p>
            <a:pPr algn="ctr"/>
            <a:r>
              <a:rPr lang="en-US" sz="2400" b="1" dirty="0">
                <a:solidFill>
                  <a:schemeClr val="tx1">
                    <a:lumMod val="75000"/>
                    <a:lumOff val="25000"/>
                  </a:schemeClr>
                </a:solidFill>
              </a:rPr>
              <a:t>MM/DAY</a:t>
            </a:r>
          </a:p>
        </p:txBody>
      </p:sp>
      <p:sp>
        <p:nvSpPr>
          <p:cNvPr id="12" name="TextBox 11">
            <a:extLst>
              <a:ext uri="{FF2B5EF4-FFF2-40B4-BE49-F238E27FC236}">
                <a16:creationId xmlns:a16="http://schemas.microsoft.com/office/drawing/2014/main" id="{BC4A5448-DBA4-3D4F-96E0-B1FDEE263623}"/>
              </a:ext>
            </a:extLst>
          </p:cNvPr>
          <p:cNvSpPr txBox="1"/>
          <p:nvPr/>
        </p:nvSpPr>
        <p:spPr>
          <a:xfrm>
            <a:off x="267059" y="914770"/>
            <a:ext cx="4289601"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p>
        </p:txBody>
      </p:sp>
      <p:sp>
        <p:nvSpPr>
          <p:cNvPr id="13" name="TextBox 12">
            <a:extLst>
              <a:ext uri="{FF2B5EF4-FFF2-40B4-BE49-F238E27FC236}">
                <a16:creationId xmlns:a16="http://schemas.microsoft.com/office/drawing/2014/main" id="{5CC6BD31-A5AC-C14F-B352-531492E9BD08}"/>
              </a:ext>
            </a:extLst>
          </p:cNvPr>
          <p:cNvSpPr txBox="1"/>
          <p:nvPr/>
        </p:nvSpPr>
        <p:spPr>
          <a:xfrm>
            <a:off x="3932720" y="914770"/>
            <a:ext cx="4289601"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p>
        </p:txBody>
      </p:sp>
      <p:sp>
        <p:nvSpPr>
          <p:cNvPr id="14" name="TextBox 13">
            <a:extLst>
              <a:ext uri="{FF2B5EF4-FFF2-40B4-BE49-F238E27FC236}">
                <a16:creationId xmlns:a16="http://schemas.microsoft.com/office/drawing/2014/main" id="{9A6779E2-CDC9-0A40-BFE9-6643A3CF47D9}"/>
              </a:ext>
            </a:extLst>
          </p:cNvPr>
          <p:cNvSpPr txBox="1"/>
          <p:nvPr/>
        </p:nvSpPr>
        <p:spPr>
          <a:xfrm>
            <a:off x="7938408" y="914770"/>
            <a:ext cx="4289601"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p>
        </p:txBody>
      </p:sp>
      <p:sp>
        <p:nvSpPr>
          <p:cNvPr id="15" name="TextBox 14">
            <a:extLst>
              <a:ext uri="{FF2B5EF4-FFF2-40B4-BE49-F238E27FC236}">
                <a16:creationId xmlns:a16="http://schemas.microsoft.com/office/drawing/2014/main" id="{DFDDB8C3-CF31-C745-9BA1-03F4E18F5444}"/>
              </a:ext>
            </a:extLst>
          </p:cNvPr>
          <p:cNvSpPr txBox="1"/>
          <p:nvPr/>
        </p:nvSpPr>
        <p:spPr>
          <a:xfrm rot="16200000">
            <a:off x="-1151917" y="2571785"/>
            <a:ext cx="2765502" cy="461665"/>
          </a:xfrm>
          <a:prstGeom prst="rect">
            <a:avLst/>
          </a:prstGeom>
          <a:noFill/>
        </p:spPr>
        <p:txBody>
          <a:bodyPr wrap="square" rtlCol="0">
            <a:spAutoFit/>
          </a:bodyPr>
          <a:lstStyle/>
          <a:p>
            <a:r>
              <a:rPr lang="en-US" sz="2400" b="1" dirty="0">
                <a:solidFill>
                  <a:schemeClr val="tx1">
                    <a:lumMod val="75000"/>
                    <a:lumOff val="25000"/>
                  </a:schemeClr>
                </a:solidFill>
              </a:rPr>
              <a:t>Percentile</a:t>
            </a:r>
          </a:p>
        </p:txBody>
      </p:sp>
      <p:pic>
        <p:nvPicPr>
          <p:cNvPr id="4" name="Picture 3">
            <a:extLst>
              <a:ext uri="{FF2B5EF4-FFF2-40B4-BE49-F238E27FC236}">
                <a16:creationId xmlns:a16="http://schemas.microsoft.com/office/drawing/2014/main" id="{F1F56BF4-8330-8746-A7C0-4A72607EFE45}"/>
              </a:ext>
            </a:extLst>
          </p:cNvPr>
          <p:cNvPicPr>
            <a:picLocks noChangeAspect="1"/>
          </p:cNvPicPr>
          <p:nvPr/>
        </p:nvPicPr>
        <p:blipFill>
          <a:blip r:embed="rId5"/>
          <a:stretch>
            <a:fillRect/>
          </a:stretch>
        </p:blipFill>
        <p:spPr>
          <a:xfrm>
            <a:off x="7647630" y="995315"/>
            <a:ext cx="4720149" cy="4880922"/>
          </a:xfrm>
          <a:prstGeom prst="rect">
            <a:avLst/>
          </a:prstGeom>
        </p:spPr>
      </p:pic>
    </p:spTree>
    <p:extLst>
      <p:ext uri="{BB962C8B-B14F-4D97-AF65-F5344CB8AC3E}">
        <p14:creationId xmlns:p14="http://schemas.microsoft.com/office/powerpoint/2010/main" val="263312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0E5C56-4627-6445-B316-1C0F6071E7E2}"/>
              </a:ext>
            </a:extLst>
          </p:cNvPr>
          <p:cNvPicPr>
            <a:picLocks noChangeAspect="1"/>
          </p:cNvPicPr>
          <p:nvPr/>
        </p:nvPicPr>
        <p:blipFill>
          <a:blip r:embed="rId3"/>
          <a:stretch>
            <a:fillRect/>
          </a:stretch>
        </p:blipFill>
        <p:spPr>
          <a:xfrm>
            <a:off x="0" y="1030832"/>
            <a:ext cx="4502706" cy="5334000"/>
          </a:xfrm>
          <a:prstGeom prst="rect">
            <a:avLst/>
          </a:prstGeom>
        </p:spPr>
      </p:pic>
      <p:pic>
        <p:nvPicPr>
          <p:cNvPr id="7" name="Picture 6">
            <a:extLst>
              <a:ext uri="{FF2B5EF4-FFF2-40B4-BE49-F238E27FC236}">
                <a16:creationId xmlns:a16="http://schemas.microsoft.com/office/drawing/2014/main" id="{091470BE-A223-494C-83A9-05511A246E22}"/>
              </a:ext>
            </a:extLst>
          </p:cNvPr>
          <p:cNvPicPr>
            <a:picLocks noChangeAspect="1"/>
          </p:cNvPicPr>
          <p:nvPr/>
        </p:nvPicPr>
        <p:blipFill>
          <a:blip r:embed="rId4"/>
          <a:stretch>
            <a:fillRect/>
          </a:stretch>
        </p:blipFill>
        <p:spPr>
          <a:xfrm>
            <a:off x="3764092" y="1030832"/>
            <a:ext cx="4458229" cy="5334000"/>
          </a:xfrm>
          <a:prstGeom prst="rect">
            <a:avLst/>
          </a:prstGeom>
        </p:spPr>
      </p:pic>
      <p:pic>
        <p:nvPicPr>
          <p:cNvPr id="8" name="Picture 7">
            <a:extLst>
              <a:ext uri="{FF2B5EF4-FFF2-40B4-BE49-F238E27FC236}">
                <a16:creationId xmlns:a16="http://schemas.microsoft.com/office/drawing/2014/main" id="{CA17370C-0566-004C-9B6D-33BD8985BA60}"/>
              </a:ext>
            </a:extLst>
          </p:cNvPr>
          <p:cNvPicPr>
            <a:picLocks noChangeAspect="1"/>
          </p:cNvPicPr>
          <p:nvPr/>
        </p:nvPicPr>
        <p:blipFill>
          <a:blip r:embed="rId5"/>
          <a:stretch>
            <a:fillRect/>
          </a:stretch>
        </p:blipFill>
        <p:spPr>
          <a:xfrm>
            <a:off x="7552810" y="1030832"/>
            <a:ext cx="4639190" cy="5334000"/>
          </a:xfrm>
          <a:prstGeom prst="rect">
            <a:avLst/>
          </a:prstGeom>
        </p:spPr>
      </p:pic>
      <p:sp>
        <p:nvSpPr>
          <p:cNvPr id="5" name="Title 4"/>
          <p:cNvSpPr>
            <a:spLocks noGrp="1"/>
          </p:cNvSpPr>
          <p:nvPr>
            <p:ph type="title"/>
          </p:nvPr>
        </p:nvSpPr>
        <p:spPr/>
        <p:txBody>
          <a:bodyPr/>
          <a:lstStyle/>
          <a:p>
            <a:r>
              <a:rPr lang="en-US" dirty="0"/>
              <a:t>A closer look</a:t>
            </a:r>
          </a:p>
        </p:txBody>
      </p:sp>
      <p:sp>
        <p:nvSpPr>
          <p:cNvPr id="10" name="TextBox 9">
            <a:extLst>
              <a:ext uri="{FF2B5EF4-FFF2-40B4-BE49-F238E27FC236}">
                <a16:creationId xmlns:a16="http://schemas.microsoft.com/office/drawing/2014/main" id="{98171024-AB21-224A-AB4E-2BE7F5740CDE}"/>
              </a:ext>
            </a:extLst>
          </p:cNvPr>
          <p:cNvSpPr txBox="1"/>
          <p:nvPr/>
        </p:nvSpPr>
        <p:spPr>
          <a:xfrm>
            <a:off x="457722" y="6390165"/>
            <a:ext cx="11734278" cy="369332"/>
          </a:xfrm>
          <a:prstGeom prst="rect">
            <a:avLst/>
          </a:prstGeom>
          <a:noFill/>
        </p:spPr>
        <p:txBody>
          <a:bodyPr wrap="square" rtlCol="0">
            <a:spAutoFit/>
          </a:bodyPr>
          <a:lstStyle/>
          <a:p>
            <a:pPr algn="ctr"/>
            <a:r>
              <a:rPr lang="en-US" dirty="0">
                <a:solidFill>
                  <a:schemeClr val="tx1">
                    <a:lumMod val="75000"/>
                    <a:lumOff val="25000"/>
                  </a:schemeClr>
                </a:solidFill>
              </a:rPr>
              <a:t>CDF comparison of Gauge vs Satellite percentile values for entire periods of record Note: IMERG 14-16</a:t>
            </a:r>
          </a:p>
        </p:txBody>
      </p:sp>
      <p:sp>
        <p:nvSpPr>
          <p:cNvPr id="11" name="TextBox 10">
            <a:extLst>
              <a:ext uri="{FF2B5EF4-FFF2-40B4-BE49-F238E27FC236}">
                <a16:creationId xmlns:a16="http://schemas.microsoft.com/office/drawing/2014/main" id="{C09DD959-8FD8-864F-B0CA-7AF6384512D8}"/>
              </a:ext>
            </a:extLst>
          </p:cNvPr>
          <p:cNvSpPr txBox="1"/>
          <p:nvPr/>
        </p:nvSpPr>
        <p:spPr>
          <a:xfrm>
            <a:off x="1000125" y="5965085"/>
            <a:ext cx="10415238" cy="461665"/>
          </a:xfrm>
          <a:prstGeom prst="rect">
            <a:avLst/>
          </a:prstGeom>
          <a:solidFill>
            <a:schemeClr val="bg1"/>
          </a:solidFill>
        </p:spPr>
        <p:txBody>
          <a:bodyPr wrap="square" rtlCol="0">
            <a:spAutoFit/>
          </a:bodyPr>
          <a:lstStyle/>
          <a:p>
            <a:pPr algn="ctr"/>
            <a:r>
              <a:rPr lang="en-US" sz="2400" b="1" dirty="0">
                <a:solidFill>
                  <a:schemeClr val="tx1">
                    <a:lumMod val="75000"/>
                    <a:lumOff val="25000"/>
                  </a:schemeClr>
                </a:solidFill>
              </a:rPr>
              <a:t>MM/DAY</a:t>
            </a:r>
          </a:p>
        </p:txBody>
      </p:sp>
      <p:sp>
        <p:nvSpPr>
          <p:cNvPr id="12" name="TextBox 11">
            <a:extLst>
              <a:ext uri="{FF2B5EF4-FFF2-40B4-BE49-F238E27FC236}">
                <a16:creationId xmlns:a16="http://schemas.microsoft.com/office/drawing/2014/main" id="{BC4A5448-DBA4-3D4F-96E0-B1FDEE263623}"/>
              </a:ext>
            </a:extLst>
          </p:cNvPr>
          <p:cNvSpPr txBox="1"/>
          <p:nvPr/>
        </p:nvSpPr>
        <p:spPr>
          <a:xfrm>
            <a:off x="267059" y="932868"/>
            <a:ext cx="4289601"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p>
        </p:txBody>
      </p:sp>
      <p:sp>
        <p:nvSpPr>
          <p:cNvPr id="13" name="TextBox 12">
            <a:extLst>
              <a:ext uri="{FF2B5EF4-FFF2-40B4-BE49-F238E27FC236}">
                <a16:creationId xmlns:a16="http://schemas.microsoft.com/office/drawing/2014/main" id="{5CC6BD31-A5AC-C14F-B352-531492E9BD08}"/>
              </a:ext>
            </a:extLst>
          </p:cNvPr>
          <p:cNvSpPr txBox="1"/>
          <p:nvPr/>
        </p:nvSpPr>
        <p:spPr>
          <a:xfrm>
            <a:off x="3932720" y="932868"/>
            <a:ext cx="4289601"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p>
        </p:txBody>
      </p:sp>
      <p:sp>
        <p:nvSpPr>
          <p:cNvPr id="14" name="TextBox 13">
            <a:extLst>
              <a:ext uri="{FF2B5EF4-FFF2-40B4-BE49-F238E27FC236}">
                <a16:creationId xmlns:a16="http://schemas.microsoft.com/office/drawing/2014/main" id="{9A6779E2-CDC9-0A40-BFE9-6643A3CF47D9}"/>
              </a:ext>
            </a:extLst>
          </p:cNvPr>
          <p:cNvSpPr txBox="1"/>
          <p:nvPr/>
        </p:nvSpPr>
        <p:spPr>
          <a:xfrm>
            <a:off x="7727604" y="932868"/>
            <a:ext cx="4289601"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p>
        </p:txBody>
      </p:sp>
      <p:sp>
        <p:nvSpPr>
          <p:cNvPr id="15" name="TextBox 14">
            <a:extLst>
              <a:ext uri="{FF2B5EF4-FFF2-40B4-BE49-F238E27FC236}">
                <a16:creationId xmlns:a16="http://schemas.microsoft.com/office/drawing/2014/main" id="{DFDDB8C3-CF31-C745-9BA1-03F4E18F5444}"/>
              </a:ext>
            </a:extLst>
          </p:cNvPr>
          <p:cNvSpPr txBox="1"/>
          <p:nvPr/>
        </p:nvSpPr>
        <p:spPr>
          <a:xfrm rot="16200000">
            <a:off x="-1151917" y="2571785"/>
            <a:ext cx="2765502" cy="461665"/>
          </a:xfrm>
          <a:prstGeom prst="rect">
            <a:avLst/>
          </a:prstGeom>
          <a:noFill/>
        </p:spPr>
        <p:txBody>
          <a:bodyPr wrap="square" rtlCol="0">
            <a:spAutoFit/>
          </a:bodyPr>
          <a:lstStyle/>
          <a:p>
            <a:r>
              <a:rPr lang="en-US" sz="2400" b="1" dirty="0">
                <a:solidFill>
                  <a:schemeClr val="tx1">
                    <a:lumMod val="75000"/>
                    <a:lumOff val="25000"/>
                  </a:schemeClr>
                </a:solidFill>
              </a:rPr>
              <a:t>Percentile</a:t>
            </a:r>
          </a:p>
        </p:txBody>
      </p:sp>
    </p:spTree>
    <p:extLst>
      <p:ext uri="{BB962C8B-B14F-4D97-AF65-F5344CB8AC3E}">
        <p14:creationId xmlns:p14="http://schemas.microsoft.com/office/powerpoint/2010/main" val="17307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71E43A5-5DDB-B241-96F1-F16B0E0ED8A6}"/>
              </a:ext>
            </a:extLst>
          </p:cNvPr>
          <p:cNvPicPr>
            <a:picLocks noChangeAspect="1"/>
          </p:cNvPicPr>
          <p:nvPr/>
        </p:nvPicPr>
        <p:blipFill rotWithShape="1">
          <a:blip r:embed="rId3">
            <a:extLst>
              <a:ext uri="{28A0092B-C50C-407E-A947-70E740481C1C}">
                <a14:useLocalDpi xmlns:a14="http://schemas.microsoft.com/office/drawing/2010/main" val="0"/>
              </a:ext>
            </a:extLst>
          </a:blip>
          <a:srcRect l="23764" t="13592" r="66903" b="26333"/>
          <a:stretch/>
        </p:blipFill>
        <p:spPr>
          <a:xfrm rot="5400000">
            <a:off x="5815095" y="3413524"/>
            <a:ext cx="853443" cy="5044686"/>
          </a:xfrm>
          <a:prstGeom prst="rect">
            <a:avLst/>
          </a:prstGeom>
        </p:spPr>
      </p:pic>
      <p:sp>
        <p:nvSpPr>
          <p:cNvPr id="5" name="Title 4"/>
          <p:cNvSpPr>
            <a:spLocks noGrp="1"/>
          </p:cNvSpPr>
          <p:nvPr>
            <p:ph type="title"/>
          </p:nvPr>
        </p:nvSpPr>
        <p:spPr/>
        <p:txBody>
          <a:bodyPr/>
          <a:lstStyle/>
          <a:p>
            <a:r>
              <a:rPr lang="en-US" dirty="0"/>
              <a:t>Results: Threshold Exceedance</a:t>
            </a:r>
          </a:p>
        </p:txBody>
      </p:sp>
      <p:sp>
        <p:nvSpPr>
          <p:cNvPr id="7" name="TextBox 6">
            <a:extLst>
              <a:ext uri="{FF2B5EF4-FFF2-40B4-BE49-F238E27FC236}">
                <a16:creationId xmlns:a16="http://schemas.microsoft.com/office/drawing/2014/main" id="{02135EAE-5D0F-4D41-A602-CD004C83A350}"/>
              </a:ext>
            </a:extLst>
          </p:cNvPr>
          <p:cNvSpPr txBox="1"/>
          <p:nvPr/>
        </p:nvSpPr>
        <p:spPr>
          <a:xfrm>
            <a:off x="1344381" y="5072869"/>
            <a:ext cx="9490074" cy="461665"/>
          </a:xfrm>
          <a:prstGeom prst="rect">
            <a:avLst/>
          </a:prstGeom>
          <a:noFill/>
        </p:spPr>
        <p:txBody>
          <a:bodyPr wrap="square" rtlCol="0">
            <a:spAutoFit/>
          </a:bodyPr>
          <a:lstStyle/>
          <a:p>
            <a:pPr algn="ctr"/>
            <a:r>
              <a:rPr lang="en-US" sz="2400" b="1" dirty="0">
                <a:solidFill>
                  <a:schemeClr val="tx1">
                    <a:lumMod val="75000"/>
                    <a:lumOff val="25000"/>
                  </a:schemeClr>
                </a:solidFill>
              </a:rPr>
              <a:t>2 in/day Threshold Exceedance for 2016 (days)</a:t>
            </a:r>
            <a:endParaRPr lang="en-US" sz="2400" i="1" dirty="0">
              <a:solidFill>
                <a:schemeClr val="tx1">
                  <a:lumMod val="75000"/>
                  <a:lumOff val="25000"/>
                </a:schemeClr>
              </a:solidFill>
            </a:endParaRPr>
          </a:p>
        </p:txBody>
      </p:sp>
      <p:sp>
        <p:nvSpPr>
          <p:cNvPr id="11" name="TextBox 10">
            <a:extLst>
              <a:ext uri="{FF2B5EF4-FFF2-40B4-BE49-F238E27FC236}">
                <a16:creationId xmlns:a16="http://schemas.microsoft.com/office/drawing/2014/main" id="{02135EAE-5D0F-4D41-A602-CD004C83A350}"/>
              </a:ext>
            </a:extLst>
          </p:cNvPr>
          <p:cNvSpPr txBox="1"/>
          <p:nvPr/>
        </p:nvSpPr>
        <p:spPr>
          <a:xfrm>
            <a:off x="3835968" y="6138037"/>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0</a:t>
            </a:r>
            <a:endParaRPr lang="en-US" sz="2400" i="1" dirty="0">
              <a:solidFill>
                <a:schemeClr val="tx1">
                  <a:lumMod val="75000"/>
                  <a:lumOff val="25000"/>
                </a:schemeClr>
              </a:solidFill>
            </a:endParaRPr>
          </a:p>
        </p:txBody>
      </p:sp>
      <p:sp>
        <p:nvSpPr>
          <p:cNvPr id="12" name="TextBox 11">
            <a:extLst>
              <a:ext uri="{FF2B5EF4-FFF2-40B4-BE49-F238E27FC236}">
                <a16:creationId xmlns:a16="http://schemas.microsoft.com/office/drawing/2014/main" id="{02135EAE-5D0F-4D41-A602-CD004C83A350}"/>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14" name="TextBox 13">
            <a:extLst>
              <a:ext uri="{FF2B5EF4-FFF2-40B4-BE49-F238E27FC236}">
                <a16:creationId xmlns:a16="http://schemas.microsoft.com/office/drawing/2014/main" id="{02135EAE-5D0F-4D41-A602-CD004C83A350}"/>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sp>
        <p:nvSpPr>
          <p:cNvPr id="15" name="TextBox 14">
            <a:extLst>
              <a:ext uri="{FF2B5EF4-FFF2-40B4-BE49-F238E27FC236}">
                <a16:creationId xmlns:a16="http://schemas.microsoft.com/office/drawing/2014/main" id="{02135EAE-5D0F-4D41-A602-CD004C83A350}"/>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sp>
        <p:nvSpPr>
          <p:cNvPr id="21" name="TextBox 20">
            <a:extLst>
              <a:ext uri="{FF2B5EF4-FFF2-40B4-BE49-F238E27FC236}">
                <a16:creationId xmlns:a16="http://schemas.microsoft.com/office/drawing/2014/main" id="{02135EAE-5D0F-4D41-A602-CD004C83A350}"/>
              </a:ext>
            </a:extLst>
          </p:cNvPr>
          <p:cNvSpPr txBox="1"/>
          <p:nvPr/>
        </p:nvSpPr>
        <p:spPr>
          <a:xfrm>
            <a:off x="4724611" y="6138037"/>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2</a:t>
            </a:r>
            <a:endParaRPr lang="en-US" sz="2400" i="1" dirty="0">
              <a:solidFill>
                <a:schemeClr val="tx1">
                  <a:lumMod val="75000"/>
                  <a:lumOff val="25000"/>
                </a:schemeClr>
              </a:solidFill>
            </a:endParaRPr>
          </a:p>
        </p:txBody>
      </p:sp>
      <p:sp>
        <p:nvSpPr>
          <p:cNvPr id="22" name="TextBox 21">
            <a:extLst>
              <a:ext uri="{FF2B5EF4-FFF2-40B4-BE49-F238E27FC236}">
                <a16:creationId xmlns:a16="http://schemas.microsoft.com/office/drawing/2014/main" id="{02135EAE-5D0F-4D41-A602-CD004C83A350}"/>
              </a:ext>
            </a:extLst>
          </p:cNvPr>
          <p:cNvSpPr txBox="1"/>
          <p:nvPr/>
        </p:nvSpPr>
        <p:spPr>
          <a:xfrm>
            <a:off x="5567659" y="6138037"/>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4</a:t>
            </a:r>
            <a:endParaRPr lang="en-US" sz="2400" i="1" dirty="0">
              <a:solidFill>
                <a:schemeClr val="tx1">
                  <a:lumMod val="75000"/>
                  <a:lumOff val="25000"/>
                </a:schemeClr>
              </a:solidFill>
            </a:endParaRPr>
          </a:p>
        </p:txBody>
      </p:sp>
      <p:sp>
        <p:nvSpPr>
          <p:cNvPr id="23" name="TextBox 22">
            <a:extLst>
              <a:ext uri="{FF2B5EF4-FFF2-40B4-BE49-F238E27FC236}">
                <a16:creationId xmlns:a16="http://schemas.microsoft.com/office/drawing/2014/main" id="{02135EAE-5D0F-4D41-A602-CD004C83A350}"/>
              </a:ext>
            </a:extLst>
          </p:cNvPr>
          <p:cNvSpPr txBox="1"/>
          <p:nvPr/>
        </p:nvSpPr>
        <p:spPr>
          <a:xfrm>
            <a:off x="6456302" y="6138037"/>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6</a:t>
            </a:r>
            <a:endParaRPr lang="en-US" sz="2400" i="1" dirty="0">
              <a:solidFill>
                <a:schemeClr val="tx1">
                  <a:lumMod val="75000"/>
                  <a:lumOff val="25000"/>
                </a:schemeClr>
              </a:solidFill>
            </a:endParaRPr>
          </a:p>
        </p:txBody>
      </p:sp>
      <p:sp>
        <p:nvSpPr>
          <p:cNvPr id="24" name="TextBox 23">
            <a:extLst>
              <a:ext uri="{FF2B5EF4-FFF2-40B4-BE49-F238E27FC236}">
                <a16:creationId xmlns:a16="http://schemas.microsoft.com/office/drawing/2014/main" id="{02135EAE-5D0F-4D41-A602-CD004C83A350}"/>
              </a:ext>
            </a:extLst>
          </p:cNvPr>
          <p:cNvSpPr txBox="1"/>
          <p:nvPr/>
        </p:nvSpPr>
        <p:spPr>
          <a:xfrm>
            <a:off x="7253630" y="6138037"/>
            <a:ext cx="777176" cy="461665"/>
          </a:xfrm>
          <a:prstGeom prst="rect">
            <a:avLst/>
          </a:prstGeom>
          <a:noFill/>
        </p:spPr>
        <p:txBody>
          <a:bodyPr wrap="square" rtlCol="0">
            <a:spAutoFit/>
          </a:bodyPr>
          <a:lstStyle/>
          <a:p>
            <a:pPr algn="ctr"/>
            <a:r>
              <a:rPr lang="en-US" sz="2400" b="1" dirty="0">
                <a:solidFill>
                  <a:schemeClr val="tx1">
                    <a:lumMod val="75000"/>
                    <a:lumOff val="25000"/>
                  </a:schemeClr>
                </a:solidFill>
              </a:rPr>
              <a:t>8</a:t>
            </a:r>
            <a:endParaRPr lang="en-US" sz="2400" i="1" dirty="0">
              <a:solidFill>
                <a:schemeClr val="tx1">
                  <a:lumMod val="75000"/>
                  <a:lumOff val="25000"/>
                </a:schemeClr>
              </a:solidFill>
            </a:endParaRPr>
          </a:p>
        </p:txBody>
      </p:sp>
      <p:pic>
        <p:nvPicPr>
          <p:cNvPr id="3" name="Picture 2">
            <a:extLst>
              <a:ext uri="{FF2B5EF4-FFF2-40B4-BE49-F238E27FC236}">
                <a16:creationId xmlns:a16="http://schemas.microsoft.com/office/drawing/2014/main" id="{F815A72D-AFCE-B64A-A10D-29C2A84E1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2310" y="1689683"/>
            <a:ext cx="4014215" cy="3010661"/>
          </a:xfrm>
          <a:prstGeom prst="rect">
            <a:avLst/>
          </a:prstGeom>
        </p:spPr>
      </p:pic>
      <p:pic>
        <p:nvPicPr>
          <p:cNvPr id="6" name="Picture 5">
            <a:extLst>
              <a:ext uri="{FF2B5EF4-FFF2-40B4-BE49-F238E27FC236}">
                <a16:creationId xmlns:a16="http://schemas.microsoft.com/office/drawing/2014/main" id="{F774EE12-6490-614C-8E0C-E3834EBD9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65" y="1689682"/>
            <a:ext cx="4014215" cy="3010661"/>
          </a:xfrm>
          <a:prstGeom prst="rect">
            <a:avLst/>
          </a:prstGeom>
        </p:spPr>
      </p:pic>
      <p:pic>
        <p:nvPicPr>
          <p:cNvPr id="17" name="Picture 16">
            <a:extLst>
              <a:ext uri="{FF2B5EF4-FFF2-40B4-BE49-F238E27FC236}">
                <a16:creationId xmlns:a16="http://schemas.microsoft.com/office/drawing/2014/main" id="{B0DF8313-2431-5141-8BA3-A60902B92C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7785" y="1689683"/>
            <a:ext cx="4014215" cy="3010661"/>
          </a:xfrm>
          <a:prstGeom prst="rect">
            <a:avLst/>
          </a:prstGeom>
        </p:spPr>
      </p:pic>
      <p:sp>
        <p:nvSpPr>
          <p:cNvPr id="30" name="TextBox 29">
            <a:extLst>
              <a:ext uri="{FF2B5EF4-FFF2-40B4-BE49-F238E27FC236}">
                <a16:creationId xmlns:a16="http://schemas.microsoft.com/office/drawing/2014/main" id="{EDB4BE34-3F10-E042-92EB-7C7DE8DC2E8C}"/>
              </a:ext>
            </a:extLst>
          </p:cNvPr>
          <p:cNvSpPr txBox="1"/>
          <p:nvPr/>
        </p:nvSpPr>
        <p:spPr>
          <a:xfrm>
            <a:off x="8161736" y="6138037"/>
            <a:ext cx="777176" cy="461665"/>
          </a:xfrm>
          <a:prstGeom prst="rect">
            <a:avLst/>
          </a:prstGeom>
          <a:noFill/>
        </p:spPr>
        <p:txBody>
          <a:bodyPr wrap="square" rtlCol="0">
            <a:spAutoFit/>
          </a:bodyPr>
          <a:lstStyle/>
          <a:p>
            <a:pPr algn="ctr"/>
            <a:r>
              <a:rPr lang="en-US" sz="2400" b="1" dirty="0">
                <a:solidFill>
                  <a:schemeClr val="tx1">
                    <a:lumMod val="75000"/>
                    <a:lumOff val="25000"/>
                  </a:schemeClr>
                </a:solidFill>
              </a:rPr>
              <a:t>10</a:t>
            </a:r>
            <a:endParaRPr lang="en-US" sz="2400" dirty="0">
              <a:solidFill>
                <a:schemeClr val="tx1">
                  <a:lumMod val="75000"/>
                  <a:lumOff val="25000"/>
                </a:schemeClr>
              </a:solidFill>
            </a:endParaRPr>
          </a:p>
        </p:txBody>
      </p:sp>
      <p:pic>
        <p:nvPicPr>
          <p:cNvPr id="32" name="Picture 31">
            <a:extLst>
              <a:ext uri="{FF2B5EF4-FFF2-40B4-BE49-F238E27FC236}">
                <a16:creationId xmlns:a16="http://schemas.microsoft.com/office/drawing/2014/main" id="{BA68C7F7-718F-F641-B4C9-B419172269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6890" y="1521810"/>
            <a:ext cx="2099635" cy="1574726"/>
          </a:xfrm>
          <a:prstGeom prst="rect">
            <a:avLst/>
          </a:prstGeom>
          <a:ln>
            <a:solidFill>
              <a:srgbClr val="3E4268"/>
            </a:solidFill>
          </a:ln>
        </p:spPr>
      </p:pic>
      <p:pic>
        <p:nvPicPr>
          <p:cNvPr id="33" name="Picture 32">
            <a:extLst>
              <a:ext uri="{FF2B5EF4-FFF2-40B4-BE49-F238E27FC236}">
                <a16:creationId xmlns:a16="http://schemas.microsoft.com/office/drawing/2014/main" id="{115E3B49-B7A3-E64D-81F9-28AB270C57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6986" y="1519196"/>
            <a:ext cx="2103120" cy="1577340"/>
          </a:xfrm>
          <a:prstGeom prst="rect">
            <a:avLst/>
          </a:prstGeom>
          <a:ln>
            <a:solidFill>
              <a:srgbClr val="3E4268"/>
            </a:solidFill>
          </a:ln>
        </p:spPr>
      </p:pic>
      <p:pic>
        <p:nvPicPr>
          <p:cNvPr id="34" name="Picture 33">
            <a:extLst>
              <a:ext uri="{FF2B5EF4-FFF2-40B4-BE49-F238E27FC236}">
                <a16:creationId xmlns:a16="http://schemas.microsoft.com/office/drawing/2014/main" id="{ECC1899A-2BF7-9348-A5FE-A07D11ECA7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3309" y="1519196"/>
            <a:ext cx="2103120" cy="1577340"/>
          </a:xfrm>
          <a:prstGeom prst="rect">
            <a:avLst/>
          </a:prstGeom>
          <a:ln>
            <a:solidFill>
              <a:srgbClr val="3E4268"/>
            </a:solidFill>
          </a:ln>
        </p:spPr>
      </p:pic>
      <p:sp>
        <p:nvSpPr>
          <p:cNvPr id="35" name="Frame 34">
            <a:extLst>
              <a:ext uri="{FF2B5EF4-FFF2-40B4-BE49-F238E27FC236}">
                <a16:creationId xmlns:a16="http://schemas.microsoft.com/office/drawing/2014/main" id="{26C8F47E-4034-1645-BC39-5497D6D033D6}"/>
              </a:ext>
            </a:extLst>
          </p:cNvPr>
          <p:cNvSpPr/>
          <p:nvPr/>
        </p:nvSpPr>
        <p:spPr>
          <a:xfrm>
            <a:off x="1905087" y="3604437"/>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6" name="Frame 35">
            <a:extLst>
              <a:ext uri="{FF2B5EF4-FFF2-40B4-BE49-F238E27FC236}">
                <a16:creationId xmlns:a16="http://schemas.microsoft.com/office/drawing/2014/main" id="{68FEF82B-DD43-D040-A941-40A1AC98D4CD}"/>
              </a:ext>
            </a:extLst>
          </p:cNvPr>
          <p:cNvSpPr/>
          <p:nvPr/>
        </p:nvSpPr>
        <p:spPr>
          <a:xfrm>
            <a:off x="5940568" y="3604436"/>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 name="Frame 36">
            <a:extLst>
              <a:ext uri="{FF2B5EF4-FFF2-40B4-BE49-F238E27FC236}">
                <a16:creationId xmlns:a16="http://schemas.microsoft.com/office/drawing/2014/main" id="{C573E798-2788-AE43-8079-F0B281E3C7B9}"/>
              </a:ext>
            </a:extLst>
          </p:cNvPr>
          <p:cNvSpPr/>
          <p:nvPr/>
        </p:nvSpPr>
        <p:spPr>
          <a:xfrm>
            <a:off x="10053309" y="3604436"/>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4" name="TextBox 43">
            <a:extLst>
              <a:ext uri="{FF2B5EF4-FFF2-40B4-BE49-F238E27FC236}">
                <a16:creationId xmlns:a16="http://schemas.microsoft.com/office/drawing/2014/main" id="{5AE08B8D-1954-7549-BD89-59B0C74ACCAC}"/>
              </a:ext>
            </a:extLst>
          </p:cNvPr>
          <p:cNvSpPr txBox="1"/>
          <p:nvPr/>
        </p:nvSpPr>
        <p:spPr>
          <a:xfrm>
            <a:off x="-105390" y="6304717"/>
            <a:ext cx="9490074" cy="461665"/>
          </a:xfrm>
          <a:prstGeom prst="rect">
            <a:avLst/>
          </a:prstGeom>
          <a:noFill/>
        </p:spPr>
        <p:txBody>
          <a:bodyPr wrap="square" rtlCol="0">
            <a:spAutoFit/>
          </a:bodyPr>
          <a:lstStyle/>
          <a:p>
            <a:pPr algn="ctr"/>
            <a:r>
              <a:rPr lang="en-US" sz="2400" b="1" dirty="0">
                <a:solidFill>
                  <a:schemeClr val="tx1">
                    <a:lumMod val="75000"/>
                    <a:lumOff val="25000"/>
                  </a:schemeClr>
                </a:solidFill>
              </a:rPr>
              <a:t>Threshold value: </a:t>
            </a:r>
            <a:r>
              <a:rPr lang="en-US" sz="2400" dirty="0">
                <a:solidFill>
                  <a:schemeClr val="tx1">
                    <a:lumMod val="75000"/>
                    <a:lumOff val="25000"/>
                  </a:schemeClr>
                </a:solidFill>
              </a:rPr>
              <a:t>2in/day</a:t>
            </a:r>
            <a:r>
              <a:rPr lang="en-US" sz="2400" b="1" dirty="0">
                <a:solidFill>
                  <a:schemeClr val="tx1">
                    <a:lumMod val="75000"/>
                    <a:lumOff val="25000"/>
                  </a:schemeClr>
                </a:solidFill>
              </a:rPr>
              <a:t>		Time period: </a:t>
            </a:r>
            <a:r>
              <a:rPr lang="en-US" sz="2400" dirty="0">
                <a:solidFill>
                  <a:schemeClr val="tx1">
                    <a:lumMod val="75000"/>
                    <a:lumOff val="25000"/>
                  </a:schemeClr>
                </a:solidFill>
              </a:rPr>
              <a:t>2016</a:t>
            </a:r>
            <a:endParaRPr lang="en-US" sz="2400" i="1" dirty="0">
              <a:solidFill>
                <a:schemeClr val="tx1">
                  <a:lumMod val="75000"/>
                  <a:lumOff val="25000"/>
                </a:schemeClr>
              </a:solidFill>
            </a:endParaRPr>
          </a:p>
        </p:txBody>
      </p:sp>
      <p:sp>
        <p:nvSpPr>
          <p:cNvPr id="45" name="TextBox 44">
            <a:extLst>
              <a:ext uri="{FF2B5EF4-FFF2-40B4-BE49-F238E27FC236}">
                <a16:creationId xmlns:a16="http://schemas.microsoft.com/office/drawing/2014/main" id="{F3A14AB9-B53E-0D49-8B41-38354204C71D}"/>
              </a:ext>
            </a:extLst>
          </p:cNvPr>
          <p:cNvSpPr txBox="1"/>
          <p:nvPr/>
        </p:nvSpPr>
        <p:spPr>
          <a:xfrm>
            <a:off x="-19188" y="4842962"/>
            <a:ext cx="4027442" cy="1015663"/>
          </a:xfrm>
          <a:prstGeom prst="rect">
            <a:avLst/>
          </a:prstGeom>
          <a:noFill/>
        </p:spPr>
        <p:txBody>
          <a:bodyPr wrap="square" rtlCol="0">
            <a:spAutoFit/>
          </a:bodyPr>
          <a:lstStyle/>
          <a:p>
            <a:pPr algn="ctr"/>
            <a:r>
              <a:rPr lang="en-US" sz="2000" b="1" dirty="0">
                <a:solidFill>
                  <a:schemeClr val="tx1">
                    <a:lumMod val="75000"/>
                    <a:lumOff val="25000"/>
                  </a:schemeClr>
                </a:solidFill>
              </a:rPr>
              <a:t>Exceedance days: </a:t>
            </a:r>
            <a:r>
              <a:rPr lang="en-US" sz="2000" dirty="0">
                <a:solidFill>
                  <a:schemeClr val="tx1">
                    <a:lumMod val="75000"/>
                    <a:lumOff val="25000"/>
                  </a:schemeClr>
                </a:solidFill>
              </a:rPr>
              <a:t>3</a:t>
            </a:r>
            <a:r>
              <a:rPr lang="en-US" sz="2000" b="1" dirty="0">
                <a:solidFill>
                  <a:schemeClr val="tx1">
                    <a:lumMod val="75000"/>
                    <a:lumOff val="25000"/>
                  </a:schemeClr>
                </a:solidFill>
              </a:rPr>
              <a:t> </a:t>
            </a:r>
          </a:p>
          <a:p>
            <a:pPr algn="ctr"/>
            <a:r>
              <a:rPr lang="en-US" sz="2000" b="1" dirty="0">
                <a:solidFill>
                  <a:schemeClr val="tx1">
                    <a:lumMod val="75000"/>
                    <a:lumOff val="25000"/>
                  </a:schemeClr>
                </a:solidFill>
              </a:rPr>
              <a:t>Accumulation: </a:t>
            </a:r>
            <a:r>
              <a:rPr lang="en-US" sz="2000" dirty="0">
                <a:solidFill>
                  <a:schemeClr val="tx1">
                    <a:lumMod val="75000"/>
                    <a:lumOff val="25000"/>
                  </a:schemeClr>
                </a:solidFill>
              </a:rPr>
              <a:t>10.7”</a:t>
            </a:r>
          </a:p>
          <a:p>
            <a:pPr algn="ctr"/>
            <a:r>
              <a:rPr lang="en-US" sz="2000" b="1" dirty="0">
                <a:solidFill>
                  <a:schemeClr val="tx1">
                    <a:lumMod val="75000"/>
                    <a:lumOff val="25000"/>
                  </a:schemeClr>
                </a:solidFill>
              </a:rPr>
              <a:t>% of 2016 Acc. (56”): </a:t>
            </a:r>
            <a:r>
              <a:rPr lang="en-US" sz="2000" dirty="0">
                <a:solidFill>
                  <a:schemeClr val="tx1">
                    <a:lumMod val="75000"/>
                    <a:lumOff val="25000"/>
                  </a:schemeClr>
                </a:solidFill>
              </a:rPr>
              <a:t>19%</a:t>
            </a:r>
          </a:p>
        </p:txBody>
      </p:sp>
      <p:sp>
        <p:nvSpPr>
          <p:cNvPr id="46" name="TextBox 45">
            <a:extLst>
              <a:ext uri="{FF2B5EF4-FFF2-40B4-BE49-F238E27FC236}">
                <a16:creationId xmlns:a16="http://schemas.microsoft.com/office/drawing/2014/main" id="{209B7EBE-ACD6-4741-8E9E-002B9A7A2913}"/>
              </a:ext>
            </a:extLst>
          </p:cNvPr>
          <p:cNvSpPr txBox="1"/>
          <p:nvPr/>
        </p:nvSpPr>
        <p:spPr>
          <a:xfrm>
            <a:off x="4150343" y="4842962"/>
            <a:ext cx="4027442" cy="1015663"/>
          </a:xfrm>
          <a:prstGeom prst="rect">
            <a:avLst/>
          </a:prstGeom>
          <a:noFill/>
        </p:spPr>
        <p:txBody>
          <a:bodyPr wrap="square" rtlCol="0">
            <a:spAutoFit/>
          </a:bodyPr>
          <a:lstStyle/>
          <a:p>
            <a:pPr algn="ctr"/>
            <a:r>
              <a:rPr lang="en-US" sz="2000" b="1" dirty="0">
                <a:solidFill>
                  <a:schemeClr val="tx1">
                    <a:lumMod val="75000"/>
                    <a:lumOff val="25000"/>
                  </a:schemeClr>
                </a:solidFill>
              </a:rPr>
              <a:t>Exceedance days: </a:t>
            </a:r>
            <a:r>
              <a:rPr lang="en-US" sz="2000" dirty="0">
                <a:solidFill>
                  <a:schemeClr val="tx1">
                    <a:lumMod val="75000"/>
                    <a:lumOff val="25000"/>
                  </a:schemeClr>
                </a:solidFill>
              </a:rPr>
              <a:t>7</a:t>
            </a:r>
            <a:r>
              <a:rPr lang="en-US" sz="2000" b="1" dirty="0">
                <a:solidFill>
                  <a:schemeClr val="tx1">
                    <a:lumMod val="75000"/>
                    <a:lumOff val="25000"/>
                  </a:schemeClr>
                </a:solidFill>
              </a:rPr>
              <a:t> </a:t>
            </a:r>
          </a:p>
          <a:p>
            <a:pPr algn="ctr"/>
            <a:r>
              <a:rPr lang="en-US" sz="2000" b="1" dirty="0">
                <a:solidFill>
                  <a:schemeClr val="tx1">
                    <a:lumMod val="75000"/>
                    <a:lumOff val="25000"/>
                  </a:schemeClr>
                </a:solidFill>
              </a:rPr>
              <a:t>Accumulation: </a:t>
            </a:r>
            <a:r>
              <a:rPr lang="en-US" sz="2000" dirty="0">
                <a:solidFill>
                  <a:schemeClr val="tx1">
                    <a:lumMod val="75000"/>
                    <a:lumOff val="25000"/>
                  </a:schemeClr>
                </a:solidFill>
              </a:rPr>
              <a:t>25.1”</a:t>
            </a:r>
          </a:p>
          <a:p>
            <a:pPr algn="ctr"/>
            <a:r>
              <a:rPr lang="en-US" sz="2000" b="1" dirty="0">
                <a:solidFill>
                  <a:schemeClr val="tx1">
                    <a:lumMod val="75000"/>
                    <a:lumOff val="25000"/>
                  </a:schemeClr>
                </a:solidFill>
              </a:rPr>
              <a:t>% of 2016 Acc. (52”): </a:t>
            </a:r>
            <a:r>
              <a:rPr lang="en-US" sz="2000" dirty="0">
                <a:solidFill>
                  <a:schemeClr val="tx1">
                    <a:lumMod val="75000"/>
                    <a:lumOff val="25000"/>
                  </a:schemeClr>
                </a:solidFill>
              </a:rPr>
              <a:t>48%</a:t>
            </a:r>
          </a:p>
        </p:txBody>
      </p:sp>
      <p:sp>
        <p:nvSpPr>
          <p:cNvPr id="47" name="TextBox 46">
            <a:extLst>
              <a:ext uri="{FF2B5EF4-FFF2-40B4-BE49-F238E27FC236}">
                <a16:creationId xmlns:a16="http://schemas.microsoft.com/office/drawing/2014/main" id="{3722E022-D1F0-6448-8B3E-97478DEA8863}"/>
              </a:ext>
            </a:extLst>
          </p:cNvPr>
          <p:cNvSpPr txBox="1"/>
          <p:nvPr/>
        </p:nvSpPr>
        <p:spPr>
          <a:xfrm>
            <a:off x="8199605" y="4842962"/>
            <a:ext cx="4027442" cy="1015663"/>
          </a:xfrm>
          <a:prstGeom prst="rect">
            <a:avLst/>
          </a:prstGeom>
          <a:noFill/>
        </p:spPr>
        <p:txBody>
          <a:bodyPr wrap="square" rtlCol="0">
            <a:spAutoFit/>
          </a:bodyPr>
          <a:lstStyle/>
          <a:p>
            <a:pPr algn="ctr"/>
            <a:r>
              <a:rPr lang="en-US" sz="2000" b="1" dirty="0">
                <a:solidFill>
                  <a:schemeClr val="tx1">
                    <a:lumMod val="75000"/>
                    <a:lumOff val="25000"/>
                  </a:schemeClr>
                </a:solidFill>
              </a:rPr>
              <a:t>Exceedance days: </a:t>
            </a:r>
            <a:r>
              <a:rPr lang="en-US" sz="2000" dirty="0">
                <a:solidFill>
                  <a:schemeClr val="tx1">
                    <a:lumMod val="75000"/>
                    <a:lumOff val="25000"/>
                  </a:schemeClr>
                </a:solidFill>
              </a:rPr>
              <a:t>6</a:t>
            </a:r>
            <a:r>
              <a:rPr lang="en-US" sz="2000" b="1" dirty="0">
                <a:solidFill>
                  <a:schemeClr val="tx1">
                    <a:lumMod val="75000"/>
                    <a:lumOff val="25000"/>
                  </a:schemeClr>
                </a:solidFill>
              </a:rPr>
              <a:t> </a:t>
            </a:r>
          </a:p>
          <a:p>
            <a:pPr algn="ctr"/>
            <a:r>
              <a:rPr lang="en-US" sz="2000" b="1" dirty="0">
                <a:solidFill>
                  <a:schemeClr val="tx1">
                    <a:lumMod val="75000"/>
                    <a:lumOff val="25000"/>
                  </a:schemeClr>
                </a:solidFill>
              </a:rPr>
              <a:t>Accumulation: </a:t>
            </a:r>
            <a:r>
              <a:rPr lang="en-US" sz="2000" dirty="0">
                <a:solidFill>
                  <a:schemeClr val="tx1">
                    <a:lumMod val="75000"/>
                    <a:lumOff val="25000"/>
                  </a:schemeClr>
                </a:solidFill>
              </a:rPr>
              <a:t>24.4”</a:t>
            </a:r>
          </a:p>
          <a:p>
            <a:pPr algn="ctr"/>
            <a:r>
              <a:rPr lang="en-US" sz="2000" b="1" dirty="0">
                <a:solidFill>
                  <a:schemeClr val="tx1">
                    <a:lumMod val="75000"/>
                    <a:lumOff val="25000"/>
                  </a:schemeClr>
                </a:solidFill>
              </a:rPr>
              <a:t>% of 2016 Acc. (55”): </a:t>
            </a:r>
            <a:r>
              <a:rPr lang="en-US" sz="2000" dirty="0">
                <a:solidFill>
                  <a:schemeClr val="tx1">
                    <a:lumMod val="75000"/>
                    <a:lumOff val="25000"/>
                  </a:schemeClr>
                </a:solidFill>
              </a:rPr>
              <a:t>45%</a:t>
            </a:r>
          </a:p>
        </p:txBody>
      </p:sp>
    </p:spTree>
    <p:extLst>
      <p:ext uri="{BB962C8B-B14F-4D97-AF65-F5344CB8AC3E}">
        <p14:creationId xmlns:p14="http://schemas.microsoft.com/office/powerpoint/2010/main" val="349673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par>
                                <p:cTn id="43" presetID="9"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dissolv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dissolve">
                                      <p:cBhvr>
                                        <p:cTn id="56" dur="500"/>
                                        <p:tgtEl>
                                          <p:spTgt spid="4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dissolve">
                                      <p:cBhvr>
                                        <p:cTn id="59" dur="500"/>
                                        <p:tgtEl>
                                          <p:spTgt spid="4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dissolve">
                                      <p:cBhvr>
                                        <p:cTn id="6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1" grpId="0"/>
      <p:bldP spid="22" grpId="0"/>
      <p:bldP spid="23" grpId="0"/>
      <p:bldP spid="24" grpId="0"/>
      <p:bldP spid="30" grpId="0"/>
      <p:bldP spid="35" grpId="0" animBg="1"/>
      <p:bldP spid="36" grpId="0" animBg="1"/>
      <p:bldP spid="37" grpId="0" animBg="1"/>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Extreme Events</a:t>
            </a:r>
          </a:p>
        </p:txBody>
      </p:sp>
      <p:sp>
        <p:nvSpPr>
          <p:cNvPr id="7" name="TextBox 6">
            <a:extLst>
              <a:ext uri="{FF2B5EF4-FFF2-40B4-BE49-F238E27FC236}">
                <a16:creationId xmlns:a16="http://schemas.microsoft.com/office/drawing/2014/main" id="{02135EAE-5D0F-4D41-A602-CD004C83A350}"/>
              </a:ext>
            </a:extLst>
          </p:cNvPr>
          <p:cNvSpPr txBox="1"/>
          <p:nvPr/>
        </p:nvSpPr>
        <p:spPr>
          <a:xfrm>
            <a:off x="1000125" y="5017615"/>
            <a:ext cx="10734675" cy="461665"/>
          </a:xfrm>
          <a:prstGeom prst="rect">
            <a:avLst/>
          </a:prstGeom>
          <a:noFill/>
        </p:spPr>
        <p:txBody>
          <a:bodyPr wrap="square" rtlCol="0">
            <a:spAutoFit/>
          </a:bodyPr>
          <a:lstStyle/>
          <a:p>
            <a:pPr algn="ctr"/>
            <a:r>
              <a:rPr lang="en-US" sz="2400" b="1" dirty="0">
                <a:solidFill>
                  <a:schemeClr val="tx1">
                    <a:lumMod val="75000"/>
                    <a:lumOff val="25000"/>
                  </a:schemeClr>
                </a:solidFill>
              </a:rPr>
              <a:t>Hurricane Joaquin-related Accumulation (mm): </a:t>
            </a:r>
            <a:r>
              <a:rPr lang="en-US" sz="2400" i="1" dirty="0">
                <a:solidFill>
                  <a:schemeClr val="tx1">
                    <a:lumMod val="75000"/>
                    <a:lumOff val="25000"/>
                  </a:schemeClr>
                </a:solidFill>
              </a:rPr>
              <a:t>29 Sept – 07 Oct 2015</a:t>
            </a:r>
          </a:p>
        </p:txBody>
      </p:sp>
      <p:sp>
        <p:nvSpPr>
          <p:cNvPr id="11" name="TextBox 10">
            <a:extLst>
              <a:ext uri="{FF2B5EF4-FFF2-40B4-BE49-F238E27FC236}">
                <a16:creationId xmlns:a16="http://schemas.microsoft.com/office/drawing/2014/main" id="{02135EAE-5D0F-4D41-A602-CD004C83A350}"/>
              </a:ext>
            </a:extLst>
          </p:cNvPr>
          <p:cNvSpPr txBox="1"/>
          <p:nvPr/>
        </p:nvSpPr>
        <p:spPr>
          <a:xfrm>
            <a:off x="1777749" y="6225223"/>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0</a:t>
            </a:r>
            <a:endParaRPr lang="en-US" sz="2400" i="1" dirty="0">
              <a:solidFill>
                <a:schemeClr val="tx1">
                  <a:lumMod val="75000"/>
                  <a:lumOff val="25000"/>
                </a:schemeClr>
              </a:solidFill>
            </a:endParaRPr>
          </a:p>
        </p:txBody>
      </p:sp>
      <p:sp>
        <p:nvSpPr>
          <p:cNvPr id="16" name="TextBox 15">
            <a:extLst>
              <a:ext uri="{FF2B5EF4-FFF2-40B4-BE49-F238E27FC236}">
                <a16:creationId xmlns:a16="http://schemas.microsoft.com/office/drawing/2014/main" id="{02135EAE-5D0F-4D41-A602-CD004C83A350}"/>
              </a:ext>
            </a:extLst>
          </p:cNvPr>
          <p:cNvSpPr txBox="1"/>
          <p:nvPr/>
        </p:nvSpPr>
        <p:spPr>
          <a:xfrm>
            <a:off x="2982294" y="6225222"/>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50</a:t>
            </a:r>
            <a:endParaRPr lang="en-US" sz="2400" i="1" dirty="0">
              <a:solidFill>
                <a:schemeClr val="tx1">
                  <a:lumMod val="75000"/>
                  <a:lumOff val="25000"/>
                </a:schemeClr>
              </a:solidFill>
            </a:endParaRPr>
          </a:p>
        </p:txBody>
      </p:sp>
      <p:sp>
        <p:nvSpPr>
          <p:cNvPr id="17" name="TextBox 16">
            <a:extLst>
              <a:ext uri="{FF2B5EF4-FFF2-40B4-BE49-F238E27FC236}">
                <a16:creationId xmlns:a16="http://schemas.microsoft.com/office/drawing/2014/main" id="{02135EAE-5D0F-4D41-A602-CD004C83A350}"/>
              </a:ext>
            </a:extLst>
          </p:cNvPr>
          <p:cNvSpPr txBox="1"/>
          <p:nvPr/>
        </p:nvSpPr>
        <p:spPr>
          <a:xfrm>
            <a:off x="6617395" y="6225220"/>
            <a:ext cx="703605" cy="461665"/>
          </a:xfrm>
          <a:prstGeom prst="rect">
            <a:avLst/>
          </a:prstGeom>
          <a:noFill/>
        </p:spPr>
        <p:txBody>
          <a:bodyPr wrap="square" rtlCol="0">
            <a:spAutoFit/>
          </a:bodyPr>
          <a:lstStyle/>
          <a:p>
            <a:pPr algn="ctr"/>
            <a:r>
              <a:rPr lang="en-US" sz="2400" b="1" dirty="0">
                <a:solidFill>
                  <a:schemeClr val="tx1">
                    <a:lumMod val="75000"/>
                    <a:lumOff val="25000"/>
                  </a:schemeClr>
                </a:solidFill>
              </a:rPr>
              <a:t>200</a:t>
            </a:r>
            <a:endParaRPr lang="en-US" sz="2400" i="1" dirty="0">
              <a:solidFill>
                <a:schemeClr val="tx1">
                  <a:lumMod val="75000"/>
                  <a:lumOff val="25000"/>
                </a:schemeClr>
              </a:solidFill>
            </a:endParaRPr>
          </a:p>
        </p:txBody>
      </p:sp>
      <p:sp>
        <p:nvSpPr>
          <p:cNvPr id="18" name="TextBox 17">
            <a:extLst>
              <a:ext uri="{FF2B5EF4-FFF2-40B4-BE49-F238E27FC236}">
                <a16:creationId xmlns:a16="http://schemas.microsoft.com/office/drawing/2014/main" id="{02135EAE-5D0F-4D41-A602-CD004C83A350}"/>
              </a:ext>
            </a:extLst>
          </p:cNvPr>
          <p:cNvSpPr txBox="1"/>
          <p:nvPr/>
        </p:nvSpPr>
        <p:spPr>
          <a:xfrm>
            <a:off x="5403698" y="6229510"/>
            <a:ext cx="703605" cy="461665"/>
          </a:xfrm>
          <a:prstGeom prst="rect">
            <a:avLst/>
          </a:prstGeom>
          <a:noFill/>
        </p:spPr>
        <p:txBody>
          <a:bodyPr wrap="square" rtlCol="0">
            <a:spAutoFit/>
          </a:bodyPr>
          <a:lstStyle/>
          <a:p>
            <a:pPr algn="ctr"/>
            <a:r>
              <a:rPr lang="en-US" sz="2400" b="1" dirty="0">
                <a:solidFill>
                  <a:schemeClr val="tx1">
                    <a:lumMod val="75000"/>
                    <a:lumOff val="25000"/>
                  </a:schemeClr>
                </a:solidFill>
              </a:rPr>
              <a:t>150</a:t>
            </a:r>
            <a:endParaRPr lang="en-US" sz="2400" i="1" dirty="0">
              <a:solidFill>
                <a:schemeClr val="tx1">
                  <a:lumMod val="75000"/>
                  <a:lumOff val="25000"/>
                </a:schemeClr>
              </a:solidFill>
            </a:endParaRPr>
          </a:p>
        </p:txBody>
      </p:sp>
      <p:sp>
        <p:nvSpPr>
          <p:cNvPr id="19" name="TextBox 18">
            <a:extLst>
              <a:ext uri="{FF2B5EF4-FFF2-40B4-BE49-F238E27FC236}">
                <a16:creationId xmlns:a16="http://schemas.microsoft.com/office/drawing/2014/main" id="{02135EAE-5D0F-4D41-A602-CD004C83A350}"/>
              </a:ext>
            </a:extLst>
          </p:cNvPr>
          <p:cNvSpPr txBox="1"/>
          <p:nvPr/>
        </p:nvSpPr>
        <p:spPr>
          <a:xfrm>
            <a:off x="4199153" y="6225221"/>
            <a:ext cx="703605" cy="461665"/>
          </a:xfrm>
          <a:prstGeom prst="rect">
            <a:avLst/>
          </a:prstGeom>
          <a:noFill/>
        </p:spPr>
        <p:txBody>
          <a:bodyPr wrap="square" rtlCol="0">
            <a:spAutoFit/>
          </a:bodyPr>
          <a:lstStyle/>
          <a:p>
            <a:pPr algn="ctr"/>
            <a:r>
              <a:rPr lang="en-US" sz="2400" b="1" dirty="0">
                <a:solidFill>
                  <a:schemeClr val="tx1">
                    <a:lumMod val="75000"/>
                    <a:lumOff val="25000"/>
                  </a:schemeClr>
                </a:solidFill>
              </a:rPr>
              <a:t>100</a:t>
            </a:r>
            <a:endParaRPr lang="en-US" sz="2400" i="1" dirty="0">
              <a:solidFill>
                <a:schemeClr val="tx1">
                  <a:lumMod val="75000"/>
                  <a:lumOff val="25000"/>
                </a:schemeClr>
              </a:solidFill>
            </a:endParaRPr>
          </a:p>
        </p:txBody>
      </p:sp>
      <p:sp>
        <p:nvSpPr>
          <p:cNvPr id="20" name="TextBox 19">
            <a:extLst>
              <a:ext uri="{FF2B5EF4-FFF2-40B4-BE49-F238E27FC236}">
                <a16:creationId xmlns:a16="http://schemas.microsoft.com/office/drawing/2014/main" id="{02135EAE-5D0F-4D41-A602-CD004C83A350}"/>
              </a:ext>
            </a:extLst>
          </p:cNvPr>
          <p:cNvSpPr txBox="1"/>
          <p:nvPr/>
        </p:nvSpPr>
        <p:spPr>
          <a:xfrm>
            <a:off x="7729878" y="6225220"/>
            <a:ext cx="900786" cy="461665"/>
          </a:xfrm>
          <a:prstGeom prst="rect">
            <a:avLst/>
          </a:prstGeom>
          <a:noFill/>
        </p:spPr>
        <p:txBody>
          <a:bodyPr wrap="square" rtlCol="0">
            <a:spAutoFit/>
          </a:bodyPr>
          <a:lstStyle/>
          <a:p>
            <a:pPr algn="ctr"/>
            <a:r>
              <a:rPr lang="en-US" sz="2400" b="1" dirty="0">
                <a:solidFill>
                  <a:schemeClr val="tx1">
                    <a:lumMod val="75000"/>
                    <a:lumOff val="25000"/>
                  </a:schemeClr>
                </a:solidFill>
              </a:rPr>
              <a:t>250</a:t>
            </a:r>
            <a:endParaRPr lang="en-US" sz="2400" i="1"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485" y="1607692"/>
            <a:ext cx="4014216" cy="301066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91981"/>
            <a:ext cx="4014216" cy="301066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4224" y="1614092"/>
            <a:ext cx="4014216" cy="3010662"/>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2175" t="11664" r="40981" b="13944"/>
          <a:stretch/>
        </p:blipFill>
        <p:spPr>
          <a:xfrm rot="5400000">
            <a:off x="5999883" y="1437960"/>
            <a:ext cx="625758" cy="9063702"/>
          </a:xfrm>
          <a:prstGeom prst="rect">
            <a:avLst/>
          </a:prstGeom>
        </p:spPr>
      </p:pic>
      <p:sp>
        <p:nvSpPr>
          <p:cNvPr id="21" name="TextBox 20">
            <a:extLst>
              <a:ext uri="{FF2B5EF4-FFF2-40B4-BE49-F238E27FC236}">
                <a16:creationId xmlns:a16="http://schemas.microsoft.com/office/drawing/2014/main" id="{02135EAE-5D0F-4D41-A602-CD004C83A350}"/>
              </a:ext>
            </a:extLst>
          </p:cNvPr>
          <p:cNvSpPr txBox="1"/>
          <p:nvPr/>
        </p:nvSpPr>
        <p:spPr>
          <a:xfrm>
            <a:off x="8959048" y="6225219"/>
            <a:ext cx="900786" cy="461665"/>
          </a:xfrm>
          <a:prstGeom prst="rect">
            <a:avLst/>
          </a:prstGeom>
          <a:noFill/>
        </p:spPr>
        <p:txBody>
          <a:bodyPr wrap="square" rtlCol="0">
            <a:spAutoFit/>
          </a:bodyPr>
          <a:lstStyle/>
          <a:p>
            <a:pPr algn="ctr"/>
            <a:r>
              <a:rPr lang="en-US" sz="2400" b="1" dirty="0">
                <a:solidFill>
                  <a:schemeClr val="tx1">
                    <a:lumMod val="75000"/>
                    <a:lumOff val="25000"/>
                  </a:schemeClr>
                </a:solidFill>
              </a:rPr>
              <a:t>300</a:t>
            </a:r>
            <a:endParaRPr lang="en-US" sz="2400" i="1" dirty="0">
              <a:solidFill>
                <a:schemeClr val="tx1">
                  <a:lumMod val="75000"/>
                  <a:lumOff val="25000"/>
                </a:schemeClr>
              </a:solidFill>
            </a:endParaRPr>
          </a:p>
        </p:txBody>
      </p:sp>
      <p:sp>
        <p:nvSpPr>
          <p:cNvPr id="22" name="TextBox 21">
            <a:extLst>
              <a:ext uri="{FF2B5EF4-FFF2-40B4-BE49-F238E27FC236}">
                <a16:creationId xmlns:a16="http://schemas.microsoft.com/office/drawing/2014/main" id="{02135EAE-5D0F-4D41-A602-CD004C83A350}"/>
              </a:ext>
            </a:extLst>
          </p:cNvPr>
          <p:cNvSpPr txBox="1"/>
          <p:nvPr/>
        </p:nvSpPr>
        <p:spPr>
          <a:xfrm>
            <a:off x="10163593" y="6195808"/>
            <a:ext cx="969228" cy="461665"/>
          </a:xfrm>
          <a:prstGeom prst="rect">
            <a:avLst/>
          </a:prstGeom>
          <a:noFill/>
        </p:spPr>
        <p:txBody>
          <a:bodyPr wrap="square" rtlCol="0">
            <a:spAutoFit/>
          </a:bodyPr>
          <a:lstStyle/>
          <a:p>
            <a:pPr algn="ctr"/>
            <a:r>
              <a:rPr lang="en-US" sz="2400" b="1" dirty="0">
                <a:solidFill>
                  <a:schemeClr val="tx1">
                    <a:lumMod val="75000"/>
                    <a:lumOff val="25000"/>
                  </a:schemeClr>
                </a:solidFill>
              </a:rPr>
              <a:t>&gt; 350</a:t>
            </a:r>
            <a:endParaRPr lang="en-US" sz="2400" i="1" dirty="0">
              <a:solidFill>
                <a:schemeClr val="tx1">
                  <a:lumMod val="75000"/>
                  <a:lumOff val="25000"/>
                </a:schemeClr>
              </a:solidFill>
            </a:endParaRPr>
          </a:p>
        </p:txBody>
      </p:sp>
      <p:sp>
        <p:nvSpPr>
          <p:cNvPr id="32" name="TextBox 31">
            <a:extLst>
              <a:ext uri="{FF2B5EF4-FFF2-40B4-BE49-F238E27FC236}">
                <a16:creationId xmlns:a16="http://schemas.microsoft.com/office/drawing/2014/main" id="{CB8520DD-1764-A04B-83B0-33B8C86C421D}"/>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33" name="TextBox 32">
            <a:extLst>
              <a:ext uri="{FF2B5EF4-FFF2-40B4-BE49-F238E27FC236}">
                <a16:creationId xmlns:a16="http://schemas.microsoft.com/office/drawing/2014/main" id="{F02DFED3-C580-7441-B520-86A4C46149AB}"/>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sp>
        <p:nvSpPr>
          <p:cNvPr id="23" name="TextBox 22">
            <a:extLst>
              <a:ext uri="{FF2B5EF4-FFF2-40B4-BE49-F238E27FC236}">
                <a16:creationId xmlns:a16="http://schemas.microsoft.com/office/drawing/2014/main" id="{C1117157-0889-C44F-9F7E-C839CF309E68}"/>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sp>
        <p:nvSpPr>
          <p:cNvPr id="24" name="TextBox 23">
            <a:extLst>
              <a:ext uri="{FF2B5EF4-FFF2-40B4-BE49-F238E27FC236}">
                <a16:creationId xmlns:a16="http://schemas.microsoft.com/office/drawing/2014/main" id="{45DF9FCA-B792-3F4A-88FB-73F9530A69E7}"/>
              </a:ext>
            </a:extLst>
          </p:cNvPr>
          <p:cNvSpPr txBox="1"/>
          <p:nvPr/>
        </p:nvSpPr>
        <p:spPr>
          <a:xfrm>
            <a:off x="1000125" y="6258161"/>
            <a:ext cx="10734675" cy="461665"/>
          </a:xfrm>
          <a:prstGeom prst="rect">
            <a:avLst/>
          </a:prstGeom>
          <a:noFill/>
        </p:spPr>
        <p:txBody>
          <a:bodyPr wrap="square" rtlCol="0">
            <a:spAutoFit/>
          </a:bodyPr>
          <a:lstStyle/>
          <a:p>
            <a:pPr algn="ctr"/>
            <a:r>
              <a:rPr lang="en-US" sz="2400" b="1" dirty="0">
                <a:solidFill>
                  <a:schemeClr val="tx1">
                    <a:lumMod val="75000"/>
                    <a:lumOff val="25000"/>
                  </a:schemeClr>
                </a:solidFill>
              </a:rPr>
              <a:t>Hurricane Joaquin-related Accumulation: </a:t>
            </a:r>
            <a:r>
              <a:rPr lang="en-US" sz="2400" i="1" dirty="0">
                <a:solidFill>
                  <a:schemeClr val="tx1">
                    <a:lumMod val="75000"/>
                    <a:lumOff val="25000"/>
                  </a:schemeClr>
                </a:solidFill>
              </a:rPr>
              <a:t>29 Sept – 07 Oct 2015</a:t>
            </a:r>
          </a:p>
        </p:txBody>
      </p:sp>
      <p:pic>
        <p:nvPicPr>
          <p:cNvPr id="25" name="Picture 24">
            <a:extLst>
              <a:ext uri="{FF2B5EF4-FFF2-40B4-BE49-F238E27FC236}">
                <a16:creationId xmlns:a16="http://schemas.microsoft.com/office/drawing/2014/main" id="{CD57AADD-55BF-FE4F-80CB-91DA2D9F87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8244" y="3709164"/>
            <a:ext cx="2103120" cy="1577340"/>
          </a:xfrm>
          <a:prstGeom prst="rect">
            <a:avLst/>
          </a:prstGeom>
          <a:ln>
            <a:solidFill>
              <a:srgbClr val="3E4268"/>
            </a:solidFill>
          </a:ln>
        </p:spPr>
      </p:pic>
      <p:pic>
        <p:nvPicPr>
          <p:cNvPr id="26" name="Picture 25">
            <a:extLst>
              <a:ext uri="{FF2B5EF4-FFF2-40B4-BE49-F238E27FC236}">
                <a16:creationId xmlns:a16="http://schemas.microsoft.com/office/drawing/2014/main" id="{7505B24B-21C6-C24D-BF9A-DC9491B2BF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4067" y="3709164"/>
            <a:ext cx="2103120" cy="1577340"/>
          </a:xfrm>
          <a:prstGeom prst="rect">
            <a:avLst/>
          </a:prstGeom>
          <a:ln>
            <a:solidFill>
              <a:srgbClr val="3E4268"/>
            </a:solidFill>
          </a:ln>
        </p:spPr>
      </p:pic>
      <p:pic>
        <p:nvPicPr>
          <p:cNvPr id="27" name="Picture 26">
            <a:extLst>
              <a:ext uri="{FF2B5EF4-FFF2-40B4-BE49-F238E27FC236}">
                <a16:creationId xmlns:a16="http://schemas.microsoft.com/office/drawing/2014/main" id="{86E3FC90-C718-424E-95F3-18E99E87FC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6056" y="3696956"/>
            <a:ext cx="2103120" cy="1577340"/>
          </a:xfrm>
          <a:prstGeom prst="rect">
            <a:avLst/>
          </a:prstGeom>
          <a:ln>
            <a:solidFill>
              <a:srgbClr val="3E4268"/>
            </a:solidFill>
          </a:ln>
        </p:spPr>
      </p:pic>
      <p:sp>
        <p:nvSpPr>
          <p:cNvPr id="28" name="Frame 27">
            <a:extLst>
              <a:ext uri="{FF2B5EF4-FFF2-40B4-BE49-F238E27FC236}">
                <a16:creationId xmlns:a16="http://schemas.microsoft.com/office/drawing/2014/main" id="{F7266EB4-94D8-CD45-9F5A-D87345460CB1}"/>
              </a:ext>
            </a:extLst>
          </p:cNvPr>
          <p:cNvSpPr/>
          <p:nvPr/>
        </p:nvSpPr>
        <p:spPr>
          <a:xfrm>
            <a:off x="1682318" y="3144329"/>
            <a:ext cx="492752" cy="358960"/>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29" name="Straight Connector 28">
            <a:extLst>
              <a:ext uri="{FF2B5EF4-FFF2-40B4-BE49-F238E27FC236}">
                <a16:creationId xmlns:a16="http://schemas.microsoft.com/office/drawing/2014/main" id="{3B81EB1E-C6CE-EC42-B80B-8B90D7173248}"/>
              </a:ext>
            </a:extLst>
          </p:cNvPr>
          <p:cNvCxnSpPr>
            <a:cxnSpLocks/>
          </p:cNvCxnSpPr>
          <p:nvPr/>
        </p:nvCxnSpPr>
        <p:spPr>
          <a:xfrm>
            <a:off x="1695630" y="3503289"/>
            <a:ext cx="69343" cy="1773320"/>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3EB3DF-3347-2243-B20B-019D6C7E37B6}"/>
              </a:ext>
            </a:extLst>
          </p:cNvPr>
          <p:cNvCxnSpPr>
            <a:cxnSpLocks/>
          </p:cNvCxnSpPr>
          <p:nvPr/>
        </p:nvCxnSpPr>
        <p:spPr>
          <a:xfrm>
            <a:off x="2175070" y="3160689"/>
            <a:ext cx="1705200" cy="534520"/>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sp>
        <p:nvSpPr>
          <p:cNvPr id="31" name="Frame 30">
            <a:extLst>
              <a:ext uri="{FF2B5EF4-FFF2-40B4-BE49-F238E27FC236}">
                <a16:creationId xmlns:a16="http://schemas.microsoft.com/office/drawing/2014/main" id="{27949437-7B46-3342-861E-85C24F2EA26D}"/>
              </a:ext>
            </a:extLst>
          </p:cNvPr>
          <p:cNvSpPr/>
          <p:nvPr/>
        </p:nvSpPr>
        <p:spPr>
          <a:xfrm>
            <a:off x="5797879" y="3166440"/>
            <a:ext cx="492752" cy="358960"/>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35" name="Straight Connector 34">
            <a:extLst>
              <a:ext uri="{FF2B5EF4-FFF2-40B4-BE49-F238E27FC236}">
                <a16:creationId xmlns:a16="http://schemas.microsoft.com/office/drawing/2014/main" id="{62A21444-C65F-4544-94EE-5D40D6295CAF}"/>
              </a:ext>
            </a:extLst>
          </p:cNvPr>
          <p:cNvCxnSpPr>
            <a:cxnSpLocks/>
          </p:cNvCxnSpPr>
          <p:nvPr/>
        </p:nvCxnSpPr>
        <p:spPr>
          <a:xfrm>
            <a:off x="5811191" y="3525400"/>
            <a:ext cx="69343" cy="1773320"/>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FEEAB0-7D5A-9E40-8F08-E4E06384652D}"/>
              </a:ext>
            </a:extLst>
          </p:cNvPr>
          <p:cNvCxnSpPr>
            <a:cxnSpLocks/>
          </p:cNvCxnSpPr>
          <p:nvPr/>
        </p:nvCxnSpPr>
        <p:spPr>
          <a:xfrm>
            <a:off x="6290631" y="3182800"/>
            <a:ext cx="1672344" cy="538580"/>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sp>
        <p:nvSpPr>
          <p:cNvPr id="37" name="Frame 36">
            <a:extLst>
              <a:ext uri="{FF2B5EF4-FFF2-40B4-BE49-F238E27FC236}">
                <a16:creationId xmlns:a16="http://schemas.microsoft.com/office/drawing/2014/main" id="{D8E1BB57-97E0-9549-9751-75D5A4CFDBEE}"/>
              </a:ext>
            </a:extLst>
          </p:cNvPr>
          <p:cNvSpPr/>
          <p:nvPr/>
        </p:nvSpPr>
        <p:spPr>
          <a:xfrm>
            <a:off x="9949754" y="3260394"/>
            <a:ext cx="492752" cy="358960"/>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38" name="Straight Connector 37">
            <a:extLst>
              <a:ext uri="{FF2B5EF4-FFF2-40B4-BE49-F238E27FC236}">
                <a16:creationId xmlns:a16="http://schemas.microsoft.com/office/drawing/2014/main" id="{BF2EC300-B5B9-F642-B634-4440BCED11EB}"/>
              </a:ext>
            </a:extLst>
          </p:cNvPr>
          <p:cNvCxnSpPr>
            <a:cxnSpLocks/>
          </p:cNvCxnSpPr>
          <p:nvPr/>
        </p:nvCxnSpPr>
        <p:spPr>
          <a:xfrm>
            <a:off x="9949754" y="3619354"/>
            <a:ext cx="82753" cy="1679366"/>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E6FA6B-3416-6041-9E38-23FF4EB08F62}"/>
              </a:ext>
            </a:extLst>
          </p:cNvPr>
          <p:cNvCxnSpPr>
            <a:cxnSpLocks/>
          </p:cNvCxnSpPr>
          <p:nvPr/>
        </p:nvCxnSpPr>
        <p:spPr>
          <a:xfrm>
            <a:off x="10442506" y="3282065"/>
            <a:ext cx="1651362" cy="414204"/>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8F75658-82B6-E548-86F1-7445D9C0E464}"/>
              </a:ext>
            </a:extLst>
          </p:cNvPr>
          <p:cNvSpPr txBox="1"/>
          <p:nvPr/>
        </p:nvSpPr>
        <p:spPr>
          <a:xfrm>
            <a:off x="8318269" y="5418390"/>
            <a:ext cx="3416531" cy="707886"/>
          </a:xfrm>
          <a:prstGeom prst="rect">
            <a:avLst/>
          </a:prstGeom>
          <a:noFill/>
        </p:spPr>
        <p:txBody>
          <a:bodyPr wrap="square" rtlCol="0">
            <a:spAutoFit/>
          </a:bodyPr>
          <a:lstStyle/>
          <a:p>
            <a:pPr algn="ctr"/>
            <a:r>
              <a:rPr lang="en-US" sz="2000" b="1" dirty="0">
                <a:solidFill>
                  <a:schemeClr val="tx1">
                    <a:lumMod val="75000"/>
                    <a:lumOff val="25000"/>
                  </a:schemeClr>
                </a:solidFill>
              </a:rPr>
              <a:t>Max acc.: </a:t>
            </a:r>
            <a:r>
              <a:rPr lang="en-US" sz="2000" i="1" dirty="0">
                <a:solidFill>
                  <a:schemeClr val="tx1">
                    <a:lumMod val="75000"/>
                    <a:lumOff val="25000"/>
                  </a:schemeClr>
                </a:solidFill>
              </a:rPr>
              <a:t>15”</a:t>
            </a:r>
          </a:p>
          <a:p>
            <a:pPr algn="ctr"/>
            <a:r>
              <a:rPr lang="en-US" sz="2000" b="1" dirty="0">
                <a:solidFill>
                  <a:schemeClr val="tx1">
                    <a:lumMod val="75000"/>
                    <a:lumOff val="25000"/>
                  </a:schemeClr>
                </a:solidFill>
              </a:rPr>
              <a:t>% of 2015 acc. (64”): </a:t>
            </a:r>
            <a:r>
              <a:rPr lang="en-US" sz="2000" dirty="0">
                <a:solidFill>
                  <a:schemeClr val="tx1">
                    <a:lumMod val="75000"/>
                    <a:lumOff val="25000"/>
                  </a:schemeClr>
                </a:solidFill>
              </a:rPr>
              <a:t>24%</a:t>
            </a:r>
          </a:p>
        </p:txBody>
      </p:sp>
      <p:sp>
        <p:nvSpPr>
          <p:cNvPr id="41" name="TextBox 40">
            <a:extLst>
              <a:ext uri="{FF2B5EF4-FFF2-40B4-BE49-F238E27FC236}">
                <a16:creationId xmlns:a16="http://schemas.microsoft.com/office/drawing/2014/main" id="{CDFD8E8C-74D3-8B42-8284-BB6598E3FE23}"/>
              </a:ext>
            </a:extLst>
          </p:cNvPr>
          <p:cNvSpPr txBox="1"/>
          <p:nvPr/>
        </p:nvSpPr>
        <p:spPr>
          <a:xfrm>
            <a:off x="4375195" y="5394297"/>
            <a:ext cx="3314515" cy="707886"/>
          </a:xfrm>
          <a:prstGeom prst="rect">
            <a:avLst/>
          </a:prstGeom>
          <a:noFill/>
        </p:spPr>
        <p:txBody>
          <a:bodyPr wrap="square" rtlCol="0">
            <a:spAutoFit/>
          </a:bodyPr>
          <a:lstStyle/>
          <a:p>
            <a:pPr algn="ctr"/>
            <a:r>
              <a:rPr lang="en-US" sz="2000" b="1" dirty="0">
                <a:solidFill>
                  <a:schemeClr val="tx1">
                    <a:lumMod val="75000"/>
                    <a:lumOff val="25000"/>
                  </a:schemeClr>
                </a:solidFill>
              </a:rPr>
              <a:t>Max acc.: </a:t>
            </a:r>
            <a:r>
              <a:rPr lang="en-US" sz="2000" i="1" dirty="0">
                <a:solidFill>
                  <a:schemeClr val="tx1">
                    <a:lumMod val="75000"/>
                    <a:lumOff val="25000"/>
                  </a:schemeClr>
                </a:solidFill>
              </a:rPr>
              <a:t>13”</a:t>
            </a:r>
          </a:p>
          <a:p>
            <a:pPr algn="ctr"/>
            <a:r>
              <a:rPr lang="en-US" sz="2000" b="1" dirty="0">
                <a:solidFill>
                  <a:schemeClr val="tx1">
                    <a:lumMod val="75000"/>
                    <a:lumOff val="25000"/>
                  </a:schemeClr>
                </a:solidFill>
              </a:rPr>
              <a:t>% of 2015 acc. (62”): </a:t>
            </a:r>
            <a:r>
              <a:rPr lang="en-US" sz="2000" dirty="0">
                <a:solidFill>
                  <a:schemeClr val="tx1">
                    <a:lumMod val="75000"/>
                    <a:lumOff val="25000"/>
                  </a:schemeClr>
                </a:solidFill>
              </a:rPr>
              <a:t>21%</a:t>
            </a:r>
          </a:p>
        </p:txBody>
      </p:sp>
      <p:sp>
        <p:nvSpPr>
          <p:cNvPr id="42" name="TextBox 41">
            <a:extLst>
              <a:ext uri="{FF2B5EF4-FFF2-40B4-BE49-F238E27FC236}">
                <a16:creationId xmlns:a16="http://schemas.microsoft.com/office/drawing/2014/main" id="{DF660416-13BF-B749-8C56-1F822E64CBA9}"/>
              </a:ext>
            </a:extLst>
          </p:cNvPr>
          <p:cNvSpPr txBox="1"/>
          <p:nvPr/>
        </p:nvSpPr>
        <p:spPr>
          <a:xfrm>
            <a:off x="167949" y="5381732"/>
            <a:ext cx="3314515" cy="707886"/>
          </a:xfrm>
          <a:prstGeom prst="rect">
            <a:avLst/>
          </a:prstGeom>
          <a:noFill/>
        </p:spPr>
        <p:txBody>
          <a:bodyPr wrap="square" rtlCol="0">
            <a:spAutoFit/>
          </a:bodyPr>
          <a:lstStyle/>
          <a:p>
            <a:pPr algn="ctr"/>
            <a:r>
              <a:rPr lang="en-US" sz="2000" b="1" dirty="0">
                <a:solidFill>
                  <a:schemeClr val="tx1">
                    <a:lumMod val="75000"/>
                    <a:lumOff val="25000"/>
                  </a:schemeClr>
                </a:solidFill>
              </a:rPr>
              <a:t>Max acc.: </a:t>
            </a:r>
            <a:r>
              <a:rPr lang="en-US" sz="2000" dirty="0">
                <a:solidFill>
                  <a:schemeClr val="tx1">
                    <a:lumMod val="75000"/>
                    <a:lumOff val="25000"/>
                  </a:schemeClr>
                </a:solidFill>
              </a:rPr>
              <a:t>1</a:t>
            </a:r>
            <a:r>
              <a:rPr lang="en-US" sz="2000" i="1" dirty="0">
                <a:solidFill>
                  <a:schemeClr val="tx1">
                    <a:lumMod val="75000"/>
                    <a:lumOff val="25000"/>
                  </a:schemeClr>
                </a:solidFill>
              </a:rPr>
              <a:t>2”</a:t>
            </a:r>
          </a:p>
          <a:p>
            <a:pPr algn="ctr"/>
            <a:r>
              <a:rPr lang="en-US" sz="2000" b="1" dirty="0">
                <a:solidFill>
                  <a:schemeClr val="tx1">
                    <a:lumMod val="75000"/>
                    <a:lumOff val="25000"/>
                  </a:schemeClr>
                </a:solidFill>
              </a:rPr>
              <a:t>% of 2015 acc. (64”): </a:t>
            </a:r>
            <a:r>
              <a:rPr lang="en-US" sz="2000" dirty="0">
                <a:solidFill>
                  <a:schemeClr val="tx1">
                    <a:lumMod val="75000"/>
                    <a:lumOff val="25000"/>
                  </a:schemeClr>
                </a:solidFill>
              </a:rPr>
              <a:t>18%</a:t>
            </a:r>
          </a:p>
        </p:txBody>
      </p:sp>
    </p:spTree>
    <p:extLst>
      <p:ext uri="{BB962C8B-B14F-4D97-AF65-F5344CB8AC3E}">
        <p14:creationId xmlns:p14="http://schemas.microsoft.com/office/powerpoint/2010/main" val="403723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par>
                                <p:cTn id="33" presetID="9"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par>
                                <p:cTn id="36" presetID="9"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par>
                                <p:cTn id="42" presetID="9"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dissolve">
                                      <p:cBhvr>
                                        <p:cTn id="50" dur="500"/>
                                        <p:tgtEl>
                                          <p:spTgt spid="31"/>
                                        </p:tgtEl>
                                      </p:cBhvr>
                                    </p:animEffect>
                                  </p:childTnLst>
                                </p:cTn>
                              </p:par>
                              <p:par>
                                <p:cTn id="51" presetID="9"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dissolve">
                                      <p:cBhvr>
                                        <p:cTn id="56" dur="500"/>
                                        <p:tgtEl>
                                          <p:spTgt spid="3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par>
                                <p:cTn id="60" presetID="9"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dissolve">
                                      <p:cBhvr>
                                        <p:cTn id="68" dur="500"/>
                                        <p:tgtEl>
                                          <p:spTgt spid="4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dissolve">
                                      <p:cBhvr>
                                        <p:cTn id="71" dur="500"/>
                                        <p:tgtEl>
                                          <p:spTgt spid="4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dissolve">
                                      <p:cBhvr>
                                        <p:cTn id="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7" grpId="0"/>
      <p:bldP spid="18" grpId="0"/>
      <p:bldP spid="19" grpId="0"/>
      <p:bldP spid="20" grpId="0"/>
      <p:bldP spid="21" grpId="0"/>
      <p:bldP spid="22" grpId="0"/>
      <p:bldP spid="24" grpId="0"/>
      <p:bldP spid="28" grpId="0" animBg="1"/>
      <p:bldP spid="31" grpId="0" animBg="1"/>
      <p:bldP spid="37" grpId="0" animBg="1"/>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75E9061-9DCF-7E43-B6B1-8C7EC03C76F5}"/>
              </a:ext>
            </a:extLst>
          </p:cNvPr>
          <p:cNvPicPr>
            <a:picLocks noChangeAspect="1"/>
          </p:cNvPicPr>
          <p:nvPr/>
        </p:nvPicPr>
        <p:blipFill rotWithShape="1">
          <a:blip r:embed="rId3">
            <a:extLst>
              <a:ext uri="{28A0092B-C50C-407E-A947-70E740481C1C}">
                <a14:useLocalDpi xmlns:a14="http://schemas.microsoft.com/office/drawing/2010/main" val="0"/>
              </a:ext>
            </a:extLst>
          </a:blip>
          <a:srcRect b="12471"/>
          <a:stretch/>
        </p:blipFill>
        <p:spPr>
          <a:xfrm>
            <a:off x="3050269" y="615039"/>
            <a:ext cx="8932602" cy="5863938"/>
          </a:xfrm>
          <a:prstGeom prst="rect">
            <a:avLst/>
          </a:prstGeom>
        </p:spPr>
      </p:pic>
      <p:pic>
        <p:nvPicPr>
          <p:cNvPr id="54" name="Picture 53">
            <a:extLst>
              <a:ext uri="{FF2B5EF4-FFF2-40B4-BE49-F238E27FC236}">
                <a16:creationId xmlns:a16="http://schemas.microsoft.com/office/drawing/2014/main" id="{F8F424EB-3C04-774D-8529-9EB9A56A4871}"/>
              </a:ext>
            </a:extLst>
          </p:cNvPr>
          <p:cNvPicPr>
            <a:picLocks noChangeAspect="1"/>
          </p:cNvPicPr>
          <p:nvPr/>
        </p:nvPicPr>
        <p:blipFill rotWithShape="1">
          <a:blip r:embed="rId3">
            <a:extLst>
              <a:ext uri="{28A0092B-C50C-407E-A947-70E740481C1C}">
                <a14:useLocalDpi xmlns:a14="http://schemas.microsoft.com/office/drawing/2010/main" val="0"/>
              </a:ext>
            </a:extLst>
          </a:blip>
          <a:srcRect t="59071" r="73450" b="8398"/>
          <a:stretch/>
        </p:blipFill>
        <p:spPr>
          <a:xfrm>
            <a:off x="9399807" y="4431913"/>
            <a:ext cx="2371641" cy="2179426"/>
          </a:xfrm>
          <a:prstGeom prst="rect">
            <a:avLst/>
          </a:prstGeom>
        </p:spPr>
      </p:pic>
      <p:pic>
        <p:nvPicPr>
          <p:cNvPr id="43" name="Picture 42">
            <a:extLst>
              <a:ext uri="{FF2B5EF4-FFF2-40B4-BE49-F238E27FC236}">
                <a16:creationId xmlns:a16="http://schemas.microsoft.com/office/drawing/2014/main" id="{F80269C1-8661-1145-8CE9-3BB5636B618F}"/>
              </a:ext>
            </a:extLst>
          </p:cNvPr>
          <p:cNvPicPr>
            <a:picLocks noChangeAspect="1"/>
          </p:cNvPicPr>
          <p:nvPr/>
        </p:nvPicPr>
        <p:blipFill rotWithShape="1">
          <a:blip r:embed="rId3">
            <a:extLst>
              <a:ext uri="{28A0092B-C50C-407E-A947-70E740481C1C}">
                <a14:useLocalDpi xmlns:a14="http://schemas.microsoft.com/office/drawing/2010/main" val="0"/>
              </a:ext>
            </a:extLst>
          </a:blip>
          <a:srcRect b="12471"/>
          <a:stretch/>
        </p:blipFill>
        <p:spPr>
          <a:xfrm>
            <a:off x="2906973" y="747401"/>
            <a:ext cx="8932602" cy="5863938"/>
          </a:xfrm>
          <a:prstGeom prst="rect">
            <a:avLst/>
          </a:prstGeom>
        </p:spPr>
      </p:pic>
      <p:pic>
        <p:nvPicPr>
          <p:cNvPr id="44" name="Picture 43">
            <a:extLst>
              <a:ext uri="{FF2B5EF4-FFF2-40B4-BE49-F238E27FC236}">
                <a16:creationId xmlns:a16="http://schemas.microsoft.com/office/drawing/2014/main" id="{F5DEF1EF-8B4A-D740-9A64-E90DF384FD64}"/>
              </a:ext>
            </a:extLst>
          </p:cNvPr>
          <p:cNvPicPr>
            <a:picLocks noChangeAspect="1"/>
          </p:cNvPicPr>
          <p:nvPr/>
        </p:nvPicPr>
        <p:blipFill rotWithShape="1">
          <a:blip r:embed="rId3">
            <a:extLst>
              <a:ext uri="{28A0092B-C50C-407E-A947-70E740481C1C}">
                <a14:useLocalDpi xmlns:a14="http://schemas.microsoft.com/office/drawing/2010/main" val="0"/>
              </a:ext>
            </a:extLst>
          </a:blip>
          <a:srcRect l="75000" t="55814" r="17621" b="6553"/>
          <a:stretch/>
        </p:blipFill>
        <p:spPr>
          <a:xfrm>
            <a:off x="730821" y="2552787"/>
            <a:ext cx="982489" cy="3758251"/>
          </a:xfrm>
          <a:prstGeom prst="rect">
            <a:avLst/>
          </a:prstGeom>
        </p:spPr>
      </p:pic>
      <p:pic>
        <p:nvPicPr>
          <p:cNvPr id="45" name="Picture 44">
            <a:extLst>
              <a:ext uri="{FF2B5EF4-FFF2-40B4-BE49-F238E27FC236}">
                <a16:creationId xmlns:a16="http://schemas.microsoft.com/office/drawing/2014/main" id="{B9F6F481-BDF0-084E-89AA-D7F152073861}"/>
              </a:ext>
            </a:extLst>
          </p:cNvPr>
          <p:cNvPicPr>
            <a:picLocks noChangeAspect="1"/>
          </p:cNvPicPr>
          <p:nvPr/>
        </p:nvPicPr>
        <p:blipFill rotWithShape="1">
          <a:blip r:embed="rId3">
            <a:extLst>
              <a:ext uri="{28A0092B-C50C-407E-A947-70E740481C1C}">
                <a14:useLocalDpi xmlns:a14="http://schemas.microsoft.com/office/drawing/2010/main" val="0"/>
              </a:ext>
            </a:extLst>
          </a:blip>
          <a:srcRect t="59071" r="73450" b="8398"/>
          <a:stretch/>
        </p:blipFill>
        <p:spPr>
          <a:xfrm>
            <a:off x="9256511" y="4564275"/>
            <a:ext cx="2371641" cy="2179426"/>
          </a:xfrm>
          <a:prstGeom prst="rect">
            <a:avLst/>
          </a:prstGeom>
        </p:spPr>
      </p:pic>
      <p:sp>
        <p:nvSpPr>
          <p:cNvPr id="46" name="TextBox 45">
            <a:extLst>
              <a:ext uri="{FF2B5EF4-FFF2-40B4-BE49-F238E27FC236}">
                <a16:creationId xmlns:a16="http://schemas.microsoft.com/office/drawing/2014/main" id="{D00AA5BC-600A-F54E-B723-2CE0A99935BE}"/>
              </a:ext>
            </a:extLst>
          </p:cNvPr>
          <p:cNvSpPr txBox="1"/>
          <p:nvPr/>
        </p:nvSpPr>
        <p:spPr>
          <a:xfrm>
            <a:off x="489186" y="1661071"/>
            <a:ext cx="3249454" cy="923330"/>
          </a:xfrm>
          <a:prstGeom prst="rect">
            <a:avLst/>
          </a:prstGeom>
          <a:noFill/>
        </p:spPr>
        <p:txBody>
          <a:bodyPr wrap="square" rtlCol="0">
            <a:spAutoFit/>
          </a:bodyPr>
          <a:lstStyle/>
          <a:p>
            <a:pPr algn="ctr"/>
            <a:r>
              <a:rPr lang="en-US" dirty="0">
                <a:solidFill>
                  <a:schemeClr val="tx1">
                    <a:lumMod val="75000"/>
                    <a:lumOff val="25000"/>
                  </a:schemeClr>
                </a:solidFill>
              </a:rPr>
              <a:t>accumulation (mm) at gauges within 50 km of population centers</a:t>
            </a:r>
          </a:p>
        </p:txBody>
      </p:sp>
      <p:sp>
        <p:nvSpPr>
          <p:cNvPr id="47" name="TextBox 46">
            <a:extLst>
              <a:ext uri="{FF2B5EF4-FFF2-40B4-BE49-F238E27FC236}">
                <a16:creationId xmlns:a16="http://schemas.microsoft.com/office/drawing/2014/main" id="{0637485B-092E-0448-B6BB-0A273FCF8775}"/>
              </a:ext>
            </a:extLst>
          </p:cNvPr>
          <p:cNvSpPr txBox="1"/>
          <p:nvPr/>
        </p:nvSpPr>
        <p:spPr>
          <a:xfrm>
            <a:off x="1245682" y="2698872"/>
            <a:ext cx="1940211" cy="338554"/>
          </a:xfrm>
          <a:prstGeom prst="rect">
            <a:avLst/>
          </a:prstGeom>
          <a:noFill/>
        </p:spPr>
        <p:txBody>
          <a:bodyPr wrap="square" rtlCol="0">
            <a:spAutoFit/>
          </a:bodyPr>
          <a:lstStyle/>
          <a:p>
            <a:pPr algn="ctr"/>
            <a:r>
              <a:rPr lang="en-US" sz="1600" dirty="0">
                <a:solidFill>
                  <a:schemeClr val="tx1">
                    <a:lumMod val="75000"/>
                    <a:lumOff val="25000"/>
                  </a:schemeClr>
                </a:solidFill>
              </a:rPr>
              <a:t>0</a:t>
            </a:r>
          </a:p>
        </p:txBody>
      </p:sp>
      <p:sp>
        <p:nvSpPr>
          <p:cNvPr id="48" name="TextBox 47">
            <a:extLst>
              <a:ext uri="{FF2B5EF4-FFF2-40B4-BE49-F238E27FC236}">
                <a16:creationId xmlns:a16="http://schemas.microsoft.com/office/drawing/2014/main" id="{65CB4B77-3A4D-F246-88D4-BF0CB82EFEA3}"/>
              </a:ext>
            </a:extLst>
          </p:cNvPr>
          <p:cNvSpPr txBox="1"/>
          <p:nvPr/>
        </p:nvSpPr>
        <p:spPr>
          <a:xfrm>
            <a:off x="1249353" y="3282907"/>
            <a:ext cx="1940211" cy="338554"/>
          </a:xfrm>
          <a:prstGeom prst="rect">
            <a:avLst/>
          </a:prstGeom>
          <a:noFill/>
        </p:spPr>
        <p:txBody>
          <a:bodyPr wrap="square" rtlCol="0">
            <a:spAutoFit/>
          </a:bodyPr>
          <a:lstStyle/>
          <a:p>
            <a:pPr algn="ctr"/>
            <a:r>
              <a:rPr lang="en-US" sz="1600" dirty="0">
                <a:solidFill>
                  <a:schemeClr val="tx1">
                    <a:lumMod val="75000"/>
                    <a:lumOff val="25000"/>
                  </a:schemeClr>
                </a:solidFill>
              </a:rPr>
              <a:t>0 - 100</a:t>
            </a:r>
          </a:p>
        </p:txBody>
      </p:sp>
      <p:sp>
        <p:nvSpPr>
          <p:cNvPr id="49" name="TextBox 48">
            <a:extLst>
              <a:ext uri="{FF2B5EF4-FFF2-40B4-BE49-F238E27FC236}">
                <a16:creationId xmlns:a16="http://schemas.microsoft.com/office/drawing/2014/main" id="{65867CB3-B708-664D-B8DC-21286CBA5E7B}"/>
              </a:ext>
            </a:extLst>
          </p:cNvPr>
          <p:cNvSpPr txBox="1"/>
          <p:nvPr/>
        </p:nvSpPr>
        <p:spPr>
          <a:xfrm>
            <a:off x="1259331" y="3764872"/>
            <a:ext cx="1940211" cy="338554"/>
          </a:xfrm>
          <a:prstGeom prst="rect">
            <a:avLst/>
          </a:prstGeom>
          <a:noFill/>
        </p:spPr>
        <p:txBody>
          <a:bodyPr wrap="square" rtlCol="0">
            <a:spAutoFit/>
          </a:bodyPr>
          <a:lstStyle/>
          <a:p>
            <a:pPr algn="ctr"/>
            <a:r>
              <a:rPr lang="en-US" sz="1600" dirty="0">
                <a:solidFill>
                  <a:schemeClr val="tx1">
                    <a:lumMod val="75000"/>
                    <a:lumOff val="25000"/>
                  </a:schemeClr>
                </a:solidFill>
              </a:rPr>
              <a:t>100 - 200</a:t>
            </a:r>
          </a:p>
        </p:txBody>
      </p:sp>
      <p:sp>
        <p:nvSpPr>
          <p:cNvPr id="50" name="TextBox 49">
            <a:extLst>
              <a:ext uri="{FF2B5EF4-FFF2-40B4-BE49-F238E27FC236}">
                <a16:creationId xmlns:a16="http://schemas.microsoft.com/office/drawing/2014/main" id="{6073E14F-91D1-C049-B810-09DC40F7F367}"/>
              </a:ext>
            </a:extLst>
          </p:cNvPr>
          <p:cNvSpPr txBox="1"/>
          <p:nvPr/>
        </p:nvSpPr>
        <p:spPr>
          <a:xfrm>
            <a:off x="1259331" y="4348610"/>
            <a:ext cx="1940211" cy="338554"/>
          </a:xfrm>
          <a:prstGeom prst="rect">
            <a:avLst/>
          </a:prstGeom>
          <a:noFill/>
        </p:spPr>
        <p:txBody>
          <a:bodyPr wrap="square" rtlCol="0">
            <a:spAutoFit/>
          </a:bodyPr>
          <a:lstStyle/>
          <a:p>
            <a:pPr algn="ctr"/>
            <a:r>
              <a:rPr lang="en-US" sz="1600" dirty="0">
                <a:solidFill>
                  <a:schemeClr val="tx1">
                    <a:lumMod val="75000"/>
                    <a:lumOff val="25000"/>
                  </a:schemeClr>
                </a:solidFill>
              </a:rPr>
              <a:t>200 - 300</a:t>
            </a:r>
          </a:p>
        </p:txBody>
      </p:sp>
      <p:sp>
        <p:nvSpPr>
          <p:cNvPr id="51" name="TextBox 50">
            <a:extLst>
              <a:ext uri="{FF2B5EF4-FFF2-40B4-BE49-F238E27FC236}">
                <a16:creationId xmlns:a16="http://schemas.microsoft.com/office/drawing/2014/main" id="{E174E3EE-1830-F34D-8BA3-97A60EF26B70}"/>
              </a:ext>
            </a:extLst>
          </p:cNvPr>
          <p:cNvSpPr txBox="1"/>
          <p:nvPr/>
        </p:nvSpPr>
        <p:spPr>
          <a:xfrm>
            <a:off x="1245683" y="5008256"/>
            <a:ext cx="1940211" cy="338554"/>
          </a:xfrm>
          <a:prstGeom prst="rect">
            <a:avLst/>
          </a:prstGeom>
          <a:noFill/>
        </p:spPr>
        <p:txBody>
          <a:bodyPr wrap="square" rtlCol="0">
            <a:spAutoFit/>
          </a:bodyPr>
          <a:lstStyle/>
          <a:p>
            <a:pPr algn="ctr"/>
            <a:r>
              <a:rPr lang="en-US" sz="1600" dirty="0">
                <a:solidFill>
                  <a:schemeClr val="tx1">
                    <a:lumMod val="75000"/>
                    <a:lumOff val="25000"/>
                  </a:schemeClr>
                </a:solidFill>
              </a:rPr>
              <a:t>300 - 400</a:t>
            </a:r>
          </a:p>
        </p:txBody>
      </p:sp>
      <p:sp>
        <p:nvSpPr>
          <p:cNvPr id="52" name="TextBox 51">
            <a:extLst>
              <a:ext uri="{FF2B5EF4-FFF2-40B4-BE49-F238E27FC236}">
                <a16:creationId xmlns:a16="http://schemas.microsoft.com/office/drawing/2014/main" id="{855AA30F-6598-1D4A-9F09-BAEE114FE8EE}"/>
              </a:ext>
            </a:extLst>
          </p:cNvPr>
          <p:cNvSpPr txBox="1"/>
          <p:nvPr/>
        </p:nvSpPr>
        <p:spPr>
          <a:xfrm>
            <a:off x="1222065" y="5809797"/>
            <a:ext cx="1940211" cy="338554"/>
          </a:xfrm>
          <a:prstGeom prst="rect">
            <a:avLst/>
          </a:prstGeom>
          <a:noFill/>
        </p:spPr>
        <p:txBody>
          <a:bodyPr wrap="square" rtlCol="0">
            <a:spAutoFit/>
          </a:bodyPr>
          <a:lstStyle/>
          <a:p>
            <a:pPr algn="ctr"/>
            <a:r>
              <a:rPr lang="en-US" sz="1600" dirty="0">
                <a:solidFill>
                  <a:schemeClr val="tx1">
                    <a:lumMod val="75000"/>
                    <a:lumOff val="25000"/>
                  </a:schemeClr>
                </a:solidFill>
              </a:rPr>
              <a:t>&gt; 400</a:t>
            </a:r>
          </a:p>
        </p:txBody>
      </p:sp>
      <p:sp>
        <p:nvSpPr>
          <p:cNvPr id="5" name="Title 4"/>
          <p:cNvSpPr>
            <a:spLocks noGrp="1"/>
          </p:cNvSpPr>
          <p:nvPr>
            <p:ph type="title"/>
          </p:nvPr>
        </p:nvSpPr>
        <p:spPr/>
        <p:txBody>
          <a:bodyPr/>
          <a:lstStyle/>
          <a:p>
            <a:r>
              <a:rPr lang="en-US" dirty="0"/>
              <a:t>Results: Extreme Events</a:t>
            </a:r>
          </a:p>
        </p:txBody>
      </p:sp>
      <p:sp>
        <p:nvSpPr>
          <p:cNvPr id="56" name="TextBox 55">
            <a:extLst>
              <a:ext uri="{FF2B5EF4-FFF2-40B4-BE49-F238E27FC236}">
                <a16:creationId xmlns:a16="http://schemas.microsoft.com/office/drawing/2014/main" id="{69C90B01-CEE8-2448-83F7-A1BECF22BBAA}"/>
              </a:ext>
            </a:extLst>
          </p:cNvPr>
          <p:cNvSpPr txBox="1"/>
          <p:nvPr/>
        </p:nvSpPr>
        <p:spPr>
          <a:xfrm>
            <a:off x="2906973" y="1148328"/>
            <a:ext cx="11194027" cy="830997"/>
          </a:xfrm>
          <a:prstGeom prst="rect">
            <a:avLst/>
          </a:prstGeom>
          <a:noFill/>
        </p:spPr>
        <p:txBody>
          <a:bodyPr wrap="square" rtlCol="0">
            <a:spAutoFit/>
          </a:bodyPr>
          <a:lstStyle/>
          <a:p>
            <a:pPr algn="ctr"/>
            <a:r>
              <a:rPr lang="en-US" sz="2400" b="1" dirty="0">
                <a:solidFill>
                  <a:schemeClr val="tx1">
                    <a:lumMod val="75000"/>
                    <a:lumOff val="25000"/>
                  </a:schemeClr>
                </a:solidFill>
              </a:rPr>
              <a:t>Hurricane Joaquin-related Accumulation</a:t>
            </a:r>
          </a:p>
          <a:p>
            <a:pPr algn="ctr"/>
            <a:r>
              <a:rPr lang="en-US" sz="2400" b="1" dirty="0">
                <a:solidFill>
                  <a:schemeClr val="tx1">
                    <a:lumMod val="75000"/>
                    <a:lumOff val="25000"/>
                  </a:schemeClr>
                </a:solidFill>
              </a:rPr>
              <a:t>NOAA Rain Gauge </a:t>
            </a:r>
            <a:r>
              <a:rPr lang="en-US" sz="2400" dirty="0">
                <a:solidFill>
                  <a:schemeClr val="tx1">
                    <a:lumMod val="75000"/>
                    <a:lumOff val="25000"/>
                  </a:schemeClr>
                </a:solidFill>
              </a:rPr>
              <a:t>(GHCN)</a:t>
            </a:r>
          </a:p>
        </p:txBody>
      </p:sp>
      <p:sp>
        <p:nvSpPr>
          <p:cNvPr id="57" name="TextBox 56">
            <a:extLst>
              <a:ext uri="{FF2B5EF4-FFF2-40B4-BE49-F238E27FC236}">
                <a16:creationId xmlns:a16="http://schemas.microsoft.com/office/drawing/2014/main" id="{41E8D9A6-20FB-194D-A5BF-CF1EBFB9EFA8}"/>
              </a:ext>
            </a:extLst>
          </p:cNvPr>
          <p:cNvSpPr txBox="1"/>
          <p:nvPr/>
        </p:nvSpPr>
        <p:spPr>
          <a:xfrm>
            <a:off x="3036572" y="4663044"/>
            <a:ext cx="3249454" cy="369332"/>
          </a:xfrm>
          <a:prstGeom prst="rect">
            <a:avLst/>
          </a:prstGeom>
          <a:noFill/>
        </p:spPr>
        <p:txBody>
          <a:bodyPr wrap="square" rtlCol="0">
            <a:spAutoFit/>
          </a:bodyPr>
          <a:lstStyle/>
          <a:p>
            <a:pPr algn="ctr"/>
            <a:r>
              <a:rPr lang="en-US" dirty="0">
                <a:solidFill>
                  <a:schemeClr val="tx1">
                    <a:lumMod val="75000"/>
                    <a:lumOff val="25000"/>
                  </a:schemeClr>
                </a:solidFill>
              </a:rPr>
              <a:t>Columbia</a:t>
            </a:r>
          </a:p>
        </p:txBody>
      </p:sp>
      <p:sp>
        <p:nvSpPr>
          <p:cNvPr id="58" name="TextBox 57">
            <a:extLst>
              <a:ext uri="{FF2B5EF4-FFF2-40B4-BE49-F238E27FC236}">
                <a16:creationId xmlns:a16="http://schemas.microsoft.com/office/drawing/2014/main" id="{B2365344-1538-C24E-BAB8-61156F9ED19A}"/>
              </a:ext>
            </a:extLst>
          </p:cNvPr>
          <p:cNvSpPr txBox="1"/>
          <p:nvPr/>
        </p:nvSpPr>
        <p:spPr>
          <a:xfrm>
            <a:off x="6192444" y="5653988"/>
            <a:ext cx="3249454" cy="369332"/>
          </a:xfrm>
          <a:prstGeom prst="rect">
            <a:avLst/>
          </a:prstGeom>
          <a:noFill/>
        </p:spPr>
        <p:txBody>
          <a:bodyPr wrap="square" rtlCol="0">
            <a:spAutoFit/>
          </a:bodyPr>
          <a:lstStyle/>
          <a:p>
            <a:pPr algn="ctr"/>
            <a:r>
              <a:rPr lang="en-US" dirty="0">
                <a:solidFill>
                  <a:schemeClr val="tx1">
                    <a:lumMod val="75000"/>
                    <a:lumOff val="25000"/>
                  </a:schemeClr>
                </a:solidFill>
              </a:rPr>
              <a:t>Charleston</a:t>
            </a:r>
          </a:p>
        </p:txBody>
      </p:sp>
      <p:sp>
        <p:nvSpPr>
          <p:cNvPr id="59" name="TextBox 58">
            <a:extLst>
              <a:ext uri="{FF2B5EF4-FFF2-40B4-BE49-F238E27FC236}">
                <a16:creationId xmlns:a16="http://schemas.microsoft.com/office/drawing/2014/main" id="{358067F7-E491-FE40-B3E5-E1ACC48F7C6E}"/>
              </a:ext>
            </a:extLst>
          </p:cNvPr>
          <p:cNvSpPr txBox="1"/>
          <p:nvPr/>
        </p:nvSpPr>
        <p:spPr>
          <a:xfrm>
            <a:off x="8521994" y="4148555"/>
            <a:ext cx="3249454" cy="369332"/>
          </a:xfrm>
          <a:prstGeom prst="rect">
            <a:avLst/>
          </a:prstGeom>
          <a:noFill/>
        </p:spPr>
        <p:txBody>
          <a:bodyPr wrap="square" rtlCol="0">
            <a:spAutoFit/>
          </a:bodyPr>
          <a:lstStyle/>
          <a:p>
            <a:pPr algn="ctr"/>
            <a:r>
              <a:rPr lang="en-US" dirty="0">
                <a:solidFill>
                  <a:schemeClr val="tx1">
                    <a:lumMod val="75000"/>
                    <a:lumOff val="25000"/>
                  </a:schemeClr>
                </a:solidFill>
              </a:rPr>
              <a:t>Wilmington</a:t>
            </a:r>
          </a:p>
        </p:txBody>
      </p:sp>
      <p:sp>
        <p:nvSpPr>
          <p:cNvPr id="60" name="TextBox 59">
            <a:extLst>
              <a:ext uri="{FF2B5EF4-FFF2-40B4-BE49-F238E27FC236}">
                <a16:creationId xmlns:a16="http://schemas.microsoft.com/office/drawing/2014/main" id="{D332610F-225D-B94B-93C5-3BB1C2159DFF}"/>
              </a:ext>
            </a:extLst>
          </p:cNvPr>
          <p:cNvSpPr txBox="1"/>
          <p:nvPr/>
        </p:nvSpPr>
        <p:spPr>
          <a:xfrm>
            <a:off x="7830105" y="2486321"/>
            <a:ext cx="3249454" cy="369332"/>
          </a:xfrm>
          <a:prstGeom prst="rect">
            <a:avLst/>
          </a:prstGeom>
          <a:noFill/>
        </p:spPr>
        <p:txBody>
          <a:bodyPr wrap="square" rtlCol="0">
            <a:spAutoFit/>
          </a:bodyPr>
          <a:lstStyle/>
          <a:p>
            <a:pPr algn="ctr"/>
            <a:r>
              <a:rPr lang="en-US" dirty="0">
                <a:solidFill>
                  <a:schemeClr val="tx1">
                    <a:lumMod val="75000"/>
                    <a:lumOff val="25000"/>
                  </a:schemeClr>
                </a:solidFill>
              </a:rPr>
              <a:t>Raleigh</a:t>
            </a:r>
          </a:p>
        </p:txBody>
      </p:sp>
      <p:sp>
        <p:nvSpPr>
          <p:cNvPr id="61" name="TextBox 60">
            <a:extLst>
              <a:ext uri="{FF2B5EF4-FFF2-40B4-BE49-F238E27FC236}">
                <a16:creationId xmlns:a16="http://schemas.microsoft.com/office/drawing/2014/main" id="{F2938069-9B8A-894D-A120-586EFDE05CD6}"/>
              </a:ext>
            </a:extLst>
          </p:cNvPr>
          <p:cNvSpPr txBox="1"/>
          <p:nvPr/>
        </p:nvSpPr>
        <p:spPr>
          <a:xfrm>
            <a:off x="3699956" y="2836681"/>
            <a:ext cx="3249454" cy="369332"/>
          </a:xfrm>
          <a:prstGeom prst="rect">
            <a:avLst/>
          </a:prstGeom>
          <a:noFill/>
        </p:spPr>
        <p:txBody>
          <a:bodyPr wrap="square" rtlCol="0">
            <a:spAutoFit/>
          </a:bodyPr>
          <a:lstStyle/>
          <a:p>
            <a:pPr algn="ctr"/>
            <a:r>
              <a:rPr lang="en-US" dirty="0">
                <a:solidFill>
                  <a:schemeClr val="tx1">
                    <a:lumMod val="75000"/>
                    <a:lumOff val="25000"/>
                  </a:schemeClr>
                </a:solidFill>
              </a:rPr>
              <a:t>Charlotte</a:t>
            </a:r>
          </a:p>
        </p:txBody>
      </p:sp>
      <p:cxnSp>
        <p:nvCxnSpPr>
          <p:cNvPr id="3" name="Straight Connector 2">
            <a:extLst>
              <a:ext uri="{FF2B5EF4-FFF2-40B4-BE49-F238E27FC236}">
                <a16:creationId xmlns:a16="http://schemas.microsoft.com/office/drawing/2014/main" id="{2292C887-0614-0B4B-8D80-0B6B5445AF9D}"/>
              </a:ext>
            </a:extLst>
          </p:cNvPr>
          <p:cNvCxnSpPr/>
          <p:nvPr/>
        </p:nvCxnSpPr>
        <p:spPr>
          <a:xfrm flipV="1">
            <a:off x="4790364" y="4299551"/>
            <a:ext cx="1366063" cy="3634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85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Bias</a:t>
            </a:r>
          </a:p>
        </p:txBody>
      </p:sp>
      <p:sp>
        <p:nvSpPr>
          <p:cNvPr id="9" name="Text Placeholder 5">
            <a:extLst>
              <a:ext uri="{FF2B5EF4-FFF2-40B4-BE49-F238E27FC236}">
                <a16:creationId xmlns:a16="http://schemas.microsoft.com/office/drawing/2014/main" id="{5F26AD50-E58D-674A-A2C5-48CD183E7456}"/>
              </a:ext>
            </a:extLst>
          </p:cNvPr>
          <p:cNvSpPr>
            <a:spLocks noGrp="1"/>
          </p:cNvSpPr>
          <p:nvPr>
            <p:ph type="body" sz="half" idx="2"/>
          </p:nvPr>
        </p:nvSpPr>
        <p:spPr>
          <a:xfrm>
            <a:off x="720472" y="1280523"/>
            <a:ext cx="9692930" cy="4101968"/>
          </a:xfrm>
        </p:spPr>
        <p:txBody>
          <a:bodyPr>
            <a:normAutofit/>
          </a:bodyPr>
          <a:lstStyle/>
          <a:p>
            <a:pPr marL="342900" indent="-342900">
              <a:spcBef>
                <a:spcPts val="200"/>
              </a:spcBef>
              <a:buClr>
                <a:srgbClr val="3E4268"/>
              </a:buClr>
              <a:buFont typeface="Webdings" panose="05030102010509060703" pitchFamily="18" charset="2"/>
              <a:buChar char="4"/>
            </a:pPr>
            <a:r>
              <a:rPr lang="en-US" sz="2600" b="1" dirty="0">
                <a:solidFill>
                  <a:srgbClr val="3E4268"/>
                </a:solidFill>
              </a:rPr>
              <a:t>Definition: </a:t>
            </a:r>
          </a:p>
          <a:p>
            <a:pPr marL="800100" lvl="1" indent="-342900">
              <a:spcBef>
                <a:spcPts val="200"/>
              </a:spcBef>
              <a:buClr>
                <a:srgbClr val="3E4268"/>
              </a:buClr>
              <a:buFont typeface="Webdings" panose="05030102010509060703" pitchFamily="18" charset="2"/>
              <a:buChar char="4"/>
            </a:pPr>
            <a:r>
              <a:rPr lang="en-US" sz="2600" b="1" dirty="0">
                <a:solidFill>
                  <a:srgbClr val="3E4268"/>
                </a:solidFill>
              </a:rPr>
              <a:t>The difference between an expected value and a true value. </a:t>
            </a:r>
          </a:p>
          <a:p>
            <a:pPr marL="800100" lvl="1" indent="-342900">
              <a:spcBef>
                <a:spcPts val="200"/>
              </a:spcBef>
              <a:buClr>
                <a:srgbClr val="3E4268"/>
              </a:buClr>
              <a:buFont typeface="Webdings" panose="05030102010509060703" pitchFamily="18" charset="2"/>
              <a:buChar char="4"/>
            </a:pPr>
            <a:r>
              <a:rPr lang="en-US" sz="2600" b="1" dirty="0">
                <a:solidFill>
                  <a:srgbClr val="3E4268"/>
                </a:solidFill>
              </a:rPr>
              <a:t>Desired value is close to 1</a:t>
            </a:r>
          </a:p>
          <a:p>
            <a:pPr lvl="1">
              <a:spcBef>
                <a:spcPts val="200"/>
              </a:spcBef>
              <a:buClr>
                <a:srgbClr val="3E4268"/>
              </a:buClr>
            </a:pPr>
            <a:endParaRPr lang="en-US" sz="2600" dirty="0"/>
          </a:p>
          <a:p>
            <a:pPr marL="342900" indent="-342900">
              <a:spcBef>
                <a:spcPts val="200"/>
              </a:spcBef>
              <a:buClr>
                <a:srgbClr val="3E4268"/>
              </a:buClr>
              <a:buFont typeface="Webdings" panose="05030102010509060703" pitchFamily="18" charset="2"/>
              <a:buChar char="4"/>
            </a:pPr>
            <a:r>
              <a:rPr lang="en-US" sz="2600" b="1" dirty="0">
                <a:solidFill>
                  <a:srgbClr val="3E4268"/>
                </a:solidFill>
              </a:rPr>
              <a:t>Two forms</a:t>
            </a:r>
          </a:p>
          <a:p>
            <a:pPr marL="800100" lvl="1" indent="-342900">
              <a:spcBef>
                <a:spcPts val="200"/>
              </a:spcBef>
              <a:buClr>
                <a:srgbClr val="3E4268"/>
              </a:buClr>
              <a:buFont typeface="Webdings" panose="05030102010509060703" pitchFamily="18" charset="2"/>
              <a:buChar char="4"/>
            </a:pPr>
            <a:r>
              <a:rPr lang="en-US" sz="2600" b="1" dirty="0">
                <a:solidFill>
                  <a:srgbClr val="3E4268"/>
                </a:solidFill>
              </a:rPr>
              <a:t>Unconditional</a:t>
            </a:r>
          </a:p>
          <a:p>
            <a:pPr marL="800100" lvl="1" indent="-342900">
              <a:spcBef>
                <a:spcPts val="200"/>
              </a:spcBef>
              <a:buClr>
                <a:srgbClr val="3E4268"/>
              </a:buClr>
              <a:buFont typeface="Webdings" panose="05030102010509060703" pitchFamily="18" charset="2"/>
              <a:buChar char="4"/>
            </a:pPr>
            <a:r>
              <a:rPr lang="en-US" sz="2600" b="1" dirty="0">
                <a:solidFill>
                  <a:srgbClr val="3E4268"/>
                </a:solidFill>
              </a:rPr>
              <a:t>Conditional</a:t>
            </a:r>
          </a:p>
          <a:p>
            <a:pPr lvl="1">
              <a:spcBef>
                <a:spcPts val="200"/>
              </a:spcBef>
              <a:buClr>
                <a:srgbClr val="3E4268"/>
              </a:buClr>
            </a:pPr>
            <a:endParaRPr lang="en-US" sz="2600" b="1" dirty="0">
              <a:solidFill>
                <a:srgbClr val="3E4268"/>
              </a:solidFill>
            </a:endParaRPr>
          </a:p>
        </p:txBody>
      </p:sp>
    </p:spTree>
    <p:extLst>
      <p:ext uri="{BB962C8B-B14F-4D97-AF65-F5344CB8AC3E}">
        <p14:creationId xmlns:p14="http://schemas.microsoft.com/office/powerpoint/2010/main" val="251032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Unconditional Bias</a:t>
            </a:r>
          </a:p>
        </p:txBody>
      </p:sp>
      <p:sp>
        <p:nvSpPr>
          <p:cNvPr id="7" name="TextBox 6">
            <a:extLst>
              <a:ext uri="{FF2B5EF4-FFF2-40B4-BE49-F238E27FC236}">
                <a16:creationId xmlns:a16="http://schemas.microsoft.com/office/drawing/2014/main" id="{02135EAE-5D0F-4D41-A602-CD004C83A350}"/>
              </a:ext>
            </a:extLst>
          </p:cNvPr>
          <p:cNvSpPr txBox="1"/>
          <p:nvPr/>
        </p:nvSpPr>
        <p:spPr>
          <a:xfrm>
            <a:off x="355758" y="6137275"/>
            <a:ext cx="11194027" cy="369332"/>
          </a:xfrm>
          <a:prstGeom prst="rect">
            <a:avLst/>
          </a:prstGeom>
          <a:noFill/>
        </p:spPr>
        <p:txBody>
          <a:bodyPr wrap="square" rtlCol="0">
            <a:spAutoFit/>
          </a:bodyPr>
          <a:lstStyle/>
          <a:p>
            <a:pPr algn="ctr"/>
            <a:r>
              <a:rPr lang="en-US" dirty="0">
                <a:solidFill>
                  <a:schemeClr val="tx1">
                    <a:lumMod val="75000"/>
                    <a:lumOff val="25000"/>
                  </a:schemeClr>
                </a:solidFill>
              </a:rPr>
              <a:t>Bias of Satellite vs Gauge precipitation estimates</a:t>
            </a:r>
          </a:p>
        </p:txBody>
      </p:sp>
      <p:sp>
        <p:nvSpPr>
          <p:cNvPr id="8" name="TextBox 7">
            <a:extLst>
              <a:ext uri="{FF2B5EF4-FFF2-40B4-BE49-F238E27FC236}">
                <a16:creationId xmlns:a16="http://schemas.microsoft.com/office/drawing/2014/main" id="{CB8520DD-1764-A04B-83B0-33B8C86C421D}"/>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9" name="TextBox 8">
            <a:extLst>
              <a:ext uri="{FF2B5EF4-FFF2-40B4-BE49-F238E27FC236}">
                <a16:creationId xmlns:a16="http://schemas.microsoft.com/office/drawing/2014/main" id="{F02DFED3-C580-7441-B520-86A4C46149AB}"/>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sp>
        <p:nvSpPr>
          <p:cNvPr id="10" name="TextBox 9">
            <a:extLst>
              <a:ext uri="{FF2B5EF4-FFF2-40B4-BE49-F238E27FC236}">
                <a16:creationId xmlns:a16="http://schemas.microsoft.com/office/drawing/2014/main" id="{C1117157-0889-C44F-9F7E-C839CF309E68}"/>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graphicFrame>
        <p:nvGraphicFramePr>
          <p:cNvPr id="14" name="Chart 13">
            <a:extLst>
              <a:ext uri="{FF2B5EF4-FFF2-40B4-BE49-F238E27FC236}">
                <a16:creationId xmlns:a16="http://schemas.microsoft.com/office/drawing/2014/main" id="{5ED5DCB5-ABF7-C643-9866-00320C108251}"/>
              </a:ext>
            </a:extLst>
          </p:cNvPr>
          <p:cNvGraphicFramePr/>
          <p:nvPr>
            <p:extLst>
              <p:ext uri="{D42A27DB-BD31-4B8C-83A1-F6EECF244321}">
                <p14:modId xmlns:p14="http://schemas.microsoft.com/office/powerpoint/2010/main" val="847768375"/>
              </p:ext>
            </p:extLst>
          </p:nvPr>
        </p:nvGraphicFramePr>
        <p:xfrm>
          <a:off x="4175068" y="1537176"/>
          <a:ext cx="3933372" cy="276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2AA49D0D-2DE6-B64D-908A-88FA998C0896}"/>
              </a:ext>
            </a:extLst>
          </p:cNvPr>
          <p:cNvGraphicFramePr/>
          <p:nvPr>
            <p:extLst>
              <p:ext uri="{D42A27DB-BD31-4B8C-83A1-F6EECF244321}">
                <p14:modId xmlns:p14="http://schemas.microsoft.com/office/powerpoint/2010/main" val="128534739"/>
              </p:ext>
            </p:extLst>
          </p:nvPr>
        </p:nvGraphicFramePr>
        <p:xfrm>
          <a:off x="8108440" y="1509881"/>
          <a:ext cx="407822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62A992B4-72D6-974C-91C0-62A96439D032}"/>
              </a:ext>
            </a:extLst>
          </p:cNvPr>
          <p:cNvGraphicFramePr/>
          <p:nvPr>
            <p:extLst>
              <p:ext uri="{D42A27DB-BD31-4B8C-83A1-F6EECF244321}">
                <p14:modId xmlns:p14="http://schemas.microsoft.com/office/powerpoint/2010/main" val="3405258373"/>
              </p:ext>
            </p:extLst>
          </p:nvPr>
        </p:nvGraphicFramePr>
        <p:xfrm>
          <a:off x="24418" y="1482585"/>
          <a:ext cx="4078224"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4622443" y="5877098"/>
            <a:ext cx="3038621" cy="260177"/>
          </a:xfrm>
          <a:prstGeom prst="rect">
            <a:avLst/>
          </a:prstGeom>
          <a:noFill/>
        </p:spPr>
        <p:txBody>
          <a:bodyPr wrap="square" rtlCol="0">
            <a:spAutoFit/>
          </a:bodyPr>
          <a:lstStyle/>
          <a:p>
            <a:endParaRPr lang="en-US"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FB482960-ED19-BF4C-B4A4-6388A79E0CB4}"/>
              </a:ext>
            </a:extLst>
          </p:cNvPr>
          <p:cNvCxnSpPr/>
          <p:nvPr/>
        </p:nvCxnSpPr>
        <p:spPr>
          <a:xfrm>
            <a:off x="355758" y="2756848"/>
            <a:ext cx="11695756" cy="0"/>
          </a:xfrm>
          <a:prstGeom prst="line">
            <a:avLst/>
          </a:prstGeom>
          <a:ln>
            <a:solidFill>
              <a:srgbClr val="3E4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Conditional Bias</a:t>
            </a:r>
          </a:p>
        </p:txBody>
      </p:sp>
      <p:sp>
        <p:nvSpPr>
          <p:cNvPr id="7" name="TextBox 6">
            <a:extLst>
              <a:ext uri="{FF2B5EF4-FFF2-40B4-BE49-F238E27FC236}">
                <a16:creationId xmlns:a16="http://schemas.microsoft.com/office/drawing/2014/main" id="{02135EAE-5D0F-4D41-A602-CD004C83A350}"/>
              </a:ext>
            </a:extLst>
          </p:cNvPr>
          <p:cNvSpPr txBox="1"/>
          <p:nvPr/>
        </p:nvSpPr>
        <p:spPr>
          <a:xfrm>
            <a:off x="355758" y="6137275"/>
            <a:ext cx="11194027" cy="646331"/>
          </a:xfrm>
          <a:prstGeom prst="rect">
            <a:avLst/>
          </a:prstGeom>
          <a:noFill/>
        </p:spPr>
        <p:txBody>
          <a:bodyPr wrap="square" rtlCol="0">
            <a:spAutoFit/>
          </a:bodyPr>
          <a:lstStyle/>
          <a:p>
            <a:pPr algn="ctr"/>
            <a:r>
              <a:rPr lang="en-US" dirty="0">
                <a:solidFill>
                  <a:schemeClr val="tx1">
                    <a:lumMod val="75000"/>
                    <a:lumOff val="25000"/>
                  </a:schemeClr>
                </a:solidFill>
              </a:rPr>
              <a:t>Bias of Satellite vs Gauge precipitation estimates</a:t>
            </a:r>
          </a:p>
          <a:p>
            <a:pPr algn="ctr"/>
            <a:r>
              <a:rPr lang="en-US" dirty="0">
                <a:solidFill>
                  <a:schemeClr val="tx1">
                    <a:lumMod val="75000"/>
                    <a:lumOff val="25000"/>
                  </a:schemeClr>
                </a:solidFill>
              </a:rPr>
              <a:t>90</a:t>
            </a:r>
            <a:r>
              <a:rPr lang="en-US" baseline="30000" dirty="0">
                <a:solidFill>
                  <a:schemeClr val="tx1">
                    <a:lumMod val="75000"/>
                    <a:lumOff val="25000"/>
                  </a:schemeClr>
                </a:solidFill>
              </a:rPr>
              <a:t>th</a:t>
            </a:r>
            <a:r>
              <a:rPr lang="en-US" dirty="0">
                <a:solidFill>
                  <a:schemeClr val="tx1">
                    <a:lumMod val="75000"/>
                    <a:lumOff val="25000"/>
                  </a:schemeClr>
                </a:solidFill>
              </a:rPr>
              <a:t> percentile</a:t>
            </a:r>
          </a:p>
        </p:txBody>
      </p:sp>
      <p:graphicFrame>
        <p:nvGraphicFramePr>
          <p:cNvPr id="11" name="Chart 10">
            <a:extLst>
              <a:ext uri="{FF2B5EF4-FFF2-40B4-BE49-F238E27FC236}">
                <a16:creationId xmlns:a16="http://schemas.microsoft.com/office/drawing/2014/main" id="{E45A6748-BB9F-1645-8D03-AC2D8FC49544}"/>
              </a:ext>
            </a:extLst>
          </p:cNvPr>
          <p:cNvGraphicFramePr/>
          <p:nvPr>
            <p:extLst>
              <p:ext uri="{D42A27DB-BD31-4B8C-83A1-F6EECF244321}">
                <p14:modId xmlns:p14="http://schemas.microsoft.com/office/powerpoint/2010/main" val="4190284140"/>
              </p:ext>
            </p:extLst>
          </p:nvPr>
        </p:nvGraphicFramePr>
        <p:xfrm>
          <a:off x="3955817" y="1768140"/>
          <a:ext cx="436245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B8520DD-1764-A04B-83B0-33B8C86C421D}"/>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13" name="TextBox 12">
            <a:extLst>
              <a:ext uri="{FF2B5EF4-FFF2-40B4-BE49-F238E27FC236}">
                <a16:creationId xmlns:a16="http://schemas.microsoft.com/office/drawing/2014/main" id="{F02DFED3-C580-7441-B520-86A4C46149AB}"/>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sp>
        <p:nvSpPr>
          <p:cNvPr id="15" name="TextBox 14">
            <a:extLst>
              <a:ext uri="{FF2B5EF4-FFF2-40B4-BE49-F238E27FC236}">
                <a16:creationId xmlns:a16="http://schemas.microsoft.com/office/drawing/2014/main" id="{C1117157-0889-C44F-9F7E-C839CF309E68}"/>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graphicFrame>
        <p:nvGraphicFramePr>
          <p:cNvPr id="17" name="Chart 16">
            <a:extLst>
              <a:ext uri="{FF2B5EF4-FFF2-40B4-BE49-F238E27FC236}">
                <a16:creationId xmlns:a16="http://schemas.microsoft.com/office/drawing/2014/main" id="{94BCD29F-FE94-C249-948F-4AAB979D3F61}"/>
              </a:ext>
            </a:extLst>
          </p:cNvPr>
          <p:cNvGraphicFramePr/>
          <p:nvPr>
            <p:extLst>
              <p:ext uri="{D42A27DB-BD31-4B8C-83A1-F6EECF244321}">
                <p14:modId xmlns:p14="http://schemas.microsoft.com/office/powerpoint/2010/main" val="2415940606"/>
              </p:ext>
            </p:extLst>
          </p:nvPr>
        </p:nvGraphicFramePr>
        <p:xfrm>
          <a:off x="8270100" y="1791512"/>
          <a:ext cx="378141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5BC93BC-A75A-B047-B2AE-44BB07C9EBDB}"/>
              </a:ext>
            </a:extLst>
          </p:cNvPr>
          <p:cNvGraphicFramePr/>
          <p:nvPr>
            <p:extLst>
              <p:ext uri="{D42A27DB-BD31-4B8C-83A1-F6EECF244321}">
                <p14:modId xmlns:p14="http://schemas.microsoft.com/office/powerpoint/2010/main" val="1188946472"/>
              </p:ext>
            </p:extLst>
          </p:nvPr>
        </p:nvGraphicFramePr>
        <p:xfrm>
          <a:off x="83974" y="1735615"/>
          <a:ext cx="3901194"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A540C8B8-CD3B-9C47-9647-3DE219E5CBD5}"/>
              </a:ext>
            </a:extLst>
          </p:cNvPr>
          <p:cNvCxnSpPr/>
          <p:nvPr/>
        </p:nvCxnSpPr>
        <p:spPr>
          <a:xfrm>
            <a:off x="355758" y="3029807"/>
            <a:ext cx="11695756" cy="0"/>
          </a:xfrm>
          <a:prstGeom prst="line">
            <a:avLst/>
          </a:prstGeom>
          <a:ln>
            <a:solidFill>
              <a:srgbClr val="3E4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6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Conditional Bias</a:t>
            </a:r>
          </a:p>
        </p:txBody>
      </p:sp>
      <p:sp>
        <p:nvSpPr>
          <p:cNvPr id="7" name="TextBox 6">
            <a:extLst>
              <a:ext uri="{FF2B5EF4-FFF2-40B4-BE49-F238E27FC236}">
                <a16:creationId xmlns:a16="http://schemas.microsoft.com/office/drawing/2014/main" id="{02135EAE-5D0F-4D41-A602-CD004C83A350}"/>
              </a:ext>
            </a:extLst>
          </p:cNvPr>
          <p:cNvSpPr txBox="1"/>
          <p:nvPr/>
        </p:nvSpPr>
        <p:spPr>
          <a:xfrm>
            <a:off x="355758" y="6137275"/>
            <a:ext cx="11194027" cy="646331"/>
          </a:xfrm>
          <a:prstGeom prst="rect">
            <a:avLst/>
          </a:prstGeom>
          <a:noFill/>
        </p:spPr>
        <p:txBody>
          <a:bodyPr wrap="square" rtlCol="0">
            <a:spAutoFit/>
          </a:bodyPr>
          <a:lstStyle/>
          <a:p>
            <a:pPr algn="ctr"/>
            <a:r>
              <a:rPr lang="en-US" dirty="0">
                <a:solidFill>
                  <a:schemeClr val="tx1">
                    <a:lumMod val="75000"/>
                    <a:lumOff val="25000"/>
                  </a:schemeClr>
                </a:solidFill>
              </a:rPr>
              <a:t>Bias of Satellite vs Gauge precipitation estimates</a:t>
            </a:r>
          </a:p>
          <a:p>
            <a:pPr algn="ctr"/>
            <a:r>
              <a:rPr lang="en-US" dirty="0">
                <a:solidFill>
                  <a:schemeClr val="tx1">
                    <a:lumMod val="75000"/>
                    <a:lumOff val="25000"/>
                  </a:schemeClr>
                </a:solidFill>
              </a:rPr>
              <a:t>99</a:t>
            </a:r>
            <a:r>
              <a:rPr lang="en-US" baseline="30000" dirty="0">
                <a:solidFill>
                  <a:schemeClr val="tx1">
                    <a:lumMod val="75000"/>
                    <a:lumOff val="25000"/>
                  </a:schemeClr>
                </a:solidFill>
              </a:rPr>
              <a:t>th</a:t>
            </a:r>
            <a:r>
              <a:rPr lang="en-US" dirty="0">
                <a:solidFill>
                  <a:schemeClr val="tx1">
                    <a:lumMod val="75000"/>
                    <a:lumOff val="25000"/>
                  </a:schemeClr>
                </a:solidFill>
              </a:rPr>
              <a:t> percentile</a:t>
            </a:r>
          </a:p>
        </p:txBody>
      </p:sp>
      <p:sp>
        <p:nvSpPr>
          <p:cNvPr id="8" name="TextBox 7">
            <a:extLst>
              <a:ext uri="{FF2B5EF4-FFF2-40B4-BE49-F238E27FC236}">
                <a16:creationId xmlns:a16="http://schemas.microsoft.com/office/drawing/2014/main" id="{CB8520DD-1764-A04B-83B0-33B8C86C421D}"/>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9" name="TextBox 8">
            <a:extLst>
              <a:ext uri="{FF2B5EF4-FFF2-40B4-BE49-F238E27FC236}">
                <a16:creationId xmlns:a16="http://schemas.microsoft.com/office/drawing/2014/main" id="{F02DFED3-C580-7441-B520-86A4C46149AB}"/>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sp>
        <p:nvSpPr>
          <p:cNvPr id="10" name="TextBox 9">
            <a:extLst>
              <a:ext uri="{FF2B5EF4-FFF2-40B4-BE49-F238E27FC236}">
                <a16:creationId xmlns:a16="http://schemas.microsoft.com/office/drawing/2014/main" id="{C1117157-0889-C44F-9F7E-C839CF309E68}"/>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graphicFrame>
        <p:nvGraphicFramePr>
          <p:cNvPr id="11" name="Chart 10">
            <a:extLst>
              <a:ext uri="{FF2B5EF4-FFF2-40B4-BE49-F238E27FC236}">
                <a16:creationId xmlns:a16="http://schemas.microsoft.com/office/drawing/2014/main" id="{EE10652E-53B9-B643-8783-B3E8C01D405F}"/>
              </a:ext>
            </a:extLst>
          </p:cNvPr>
          <p:cNvGraphicFramePr/>
          <p:nvPr>
            <p:extLst>
              <p:ext uri="{D42A27DB-BD31-4B8C-83A1-F6EECF244321}">
                <p14:modId xmlns:p14="http://schemas.microsoft.com/office/powerpoint/2010/main" val="3966258862"/>
              </p:ext>
            </p:extLst>
          </p:nvPr>
        </p:nvGraphicFramePr>
        <p:xfrm>
          <a:off x="4037428" y="2057400"/>
          <a:ext cx="407101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EF42A5E-6C72-4B49-B507-7030C0215067}"/>
              </a:ext>
            </a:extLst>
          </p:cNvPr>
          <p:cNvGraphicFramePr/>
          <p:nvPr>
            <p:extLst>
              <p:ext uri="{D42A27DB-BD31-4B8C-83A1-F6EECF244321}">
                <p14:modId xmlns:p14="http://schemas.microsoft.com/office/powerpoint/2010/main" val="218440121"/>
              </p:ext>
            </p:extLst>
          </p:nvPr>
        </p:nvGraphicFramePr>
        <p:xfrm>
          <a:off x="7898891" y="2032782"/>
          <a:ext cx="429310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EA70F43-AFF2-6C4D-A3F3-34C30487F9A2}"/>
              </a:ext>
            </a:extLst>
          </p:cNvPr>
          <p:cNvGraphicFramePr/>
          <p:nvPr>
            <p:extLst>
              <p:ext uri="{D42A27DB-BD31-4B8C-83A1-F6EECF244321}">
                <p14:modId xmlns:p14="http://schemas.microsoft.com/office/powerpoint/2010/main" val="3456941838"/>
              </p:ext>
            </p:extLst>
          </p:nvPr>
        </p:nvGraphicFramePr>
        <p:xfrm>
          <a:off x="15857" y="2032782"/>
          <a:ext cx="4037428"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a:extLst>
              <a:ext uri="{FF2B5EF4-FFF2-40B4-BE49-F238E27FC236}">
                <a16:creationId xmlns:a16="http://schemas.microsoft.com/office/drawing/2014/main" id="{E7692ADF-77A6-004E-BB87-800A9FCFBEB6}"/>
              </a:ext>
            </a:extLst>
          </p:cNvPr>
          <p:cNvCxnSpPr/>
          <p:nvPr/>
        </p:nvCxnSpPr>
        <p:spPr>
          <a:xfrm>
            <a:off x="355758" y="3316408"/>
            <a:ext cx="11695756" cy="0"/>
          </a:xfrm>
          <a:prstGeom prst="line">
            <a:avLst/>
          </a:prstGeom>
          <a:ln>
            <a:solidFill>
              <a:srgbClr val="3E4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76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a:extLst>
              <a:ext uri="{FF2B5EF4-FFF2-40B4-BE49-F238E27FC236}">
                <a16:creationId xmlns:a16="http://schemas.microsoft.com/office/drawing/2014/main" id="{DBA5CB82-C612-5946-8204-C6841425780C}"/>
              </a:ext>
            </a:extLst>
          </p:cNvPr>
          <p:cNvSpPr/>
          <p:nvPr/>
        </p:nvSpPr>
        <p:spPr>
          <a:xfrm>
            <a:off x="791570" y="1351892"/>
            <a:ext cx="5472752" cy="1806625"/>
          </a:xfrm>
          <a:prstGeom prst="rightArrow">
            <a:avLst/>
          </a:prstGeom>
          <a:solidFill>
            <a:srgbClr val="3E42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22">
            <a:extLst>
              <a:ext uri="{FF2B5EF4-FFF2-40B4-BE49-F238E27FC236}">
                <a16:creationId xmlns:a16="http://schemas.microsoft.com/office/drawing/2014/main" id="{15D38DBE-DEC3-834D-9C72-D7B08CFFFFFA}"/>
              </a:ext>
            </a:extLst>
          </p:cNvPr>
          <p:cNvSpPr/>
          <p:nvPr/>
        </p:nvSpPr>
        <p:spPr>
          <a:xfrm>
            <a:off x="696035" y="3229977"/>
            <a:ext cx="5472752" cy="1652087"/>
          </a:xfrm>
          <a:prstGeom prst="rightArrow">
            <a:avLst>
              <a:gd name="adj1" fmla="val 36783"/>
              <a:gd name="adj2" fmla="val 50000"/>
            </a:avLst>
          </a:prstGeom>
          <a:solidFill>
            <a:srgbClr val="3E42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3821AA3-D39B-8943-A715-DCFA3582CAF2}"/>
              </a:ext>
            </a:extLst>
          </p:cNvPr>
          <p:cNvSpPr>
            <a:spLocks noGrp="1"/>
          </p:cNvSpPr>
          <p:nvPr>
            <p:ph type="title"/>
          </p:nvPr>
        </p:nvSpPr>
        <p:spPr>
          <a:xfrm>
            <a:off x="1131808" y="1012241"/>
            <a:ext cx="3271624" cy="479425"/>
          </a:xfrm>
        </p:spPr>
        <p:txBody>
          <a:bodyPr/>
          <a:lstStyle/>
          <a:p>
            <a:r>
              <a:rPr lang="en-US" dirty="0"/>
              <a:t>Caveats</a:t>
            </a:r>
          </a:p>
        </p:txBody>
      </p:sp>
      <p:sp>
        <p:nvSpPr>
          <p:cNvPr id="4" name="Text Placeholder 3">
            <a:extLst>
              <a:ext uri="{FF2B5EF4-FFF2-40B4-BE49-F238E27FC236}">
                <a16:creationId xmlns:a16="http://schemas.microsoft.com/office/drawing/2014/main" id="{8D740A5A-194E-6247-8A2A-54DA1772F323}"/>
              </a:ext>
            </a:extLst>
          </p:cNvPr>
          <p:cNvSpPr>
            <a:spLocks noGrp="1"/>
          </p:cNvSpPr>
          <p:nvPr>
            <p:ph type="body" sz="half" idx="2"/>
          </p:nvPr>
        </p:nvSpPr>
        <p:spPr>
          <a:xfrm>
            <a:off x="791570" y="1840986"/>
            <a:ext cx="4663696" cy="1167615"/>
          </a:xfrm>
        </p:spPr>
        <p:txBody>
          <a:bodyPr>
            <a:normAutofit/>
          </a:bodyPr>
          <a:lstStyle/>
          <a:p>
            <a:pPr marL="342900" indent="-342900" algn="ctr">
              <a:spcBef>
                <a:spcPts val="200"/>
              </a:spcBef>
              <a:buClr>
                <a:srgbClr val="3E4268"/>
              </a:buClr>
              <a:buFont typeface="Webdings" panose="05030102010509060703" pitchFamily="18" charset="2"/>
              <a:buChar char="4"/>
            </a:pPr>
            <a:r>
              <a:rPr lang="en-US" sz="2400" b="1" dirty="0">
                <a:solidFill>
                  <a:schemeClr val="bg1"/>
                </a:solidFill>
              </a:rPr>
              <a:t>Different methods of data retrieval &amp; algorithms</a:t>
            </a:r>
          </a:p>
          <a:p>
            <a:pPr marL="342900" indent="-342900" algn="ctr">
              <a:spcBef>
                <a:spcPts val="200"/>
              </a:spcBef>
              <a:buClr>
                <a:srgbClr val="3E4268"/>
              </a:buClr>
              <a:buFont typeface="Webdings" panose="05030102010509060703" pitchFamily="18" charset="2"/>
              <a:buChar char="4"/>
            </a:pPr>
            <a:endParaRPr lang="en-US" sz="2400" b="1" dirty="0">
              <a:solidFill>
                <a:schemeClr val="bg1"/>
              </a:solidFill>
            </a:endParaRPr>
          </a:p>
        </p:txBody>
      </p:sp>
      <p:sp>
        <p:nvSpPr>
          <p:cNvPr id="16" name="Title 1">
            <a:extLst>
              <a:ext uri="{FF2B5EF4-FFF2-40B4-BE49-F238E27FC236}">
                <a16:creationId xmlns:a16="http://schemas.microsoft.com/office/drawing/2014/main" id="{3983E09B-29FB-8B4C-8C4C-AA5E76EA99C7}"/>
              </a:ext>
            </a:extLst>
          </p:cNvPr>
          <p:cNvSpPr txBox="1">
            <a:spLocks/>
          </p:cNvSpPr>
          <p:nvPr/>
        </p:nvSpPr>
        <p:spPr>
          <a:xfrm>
            <a:off x="6835836" y="1002670"/>
            <a:ext cx="4374816" cy="479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0" kern="1200">
                <a:solidFill>
                  <a:srgbClr val="3E4268"/>
                </a:solidFill>
                <a:latin typeface="Century Gothic" panose="020B0502020202020204" pitchFamily="34" charset="0"/>
                <a:ea typeface="+mj-ea"/>
                <a:cs typeface="+mj-cs"/>
              </a:defRPr>
            </a:lvl1pPr>
          </a:lstStyle>
          <a:p>
            <a:r>
              <a:rPr lang="en-US" dirty="0"/>
              <a:t>Opportunities</a:t>
            </a:r>
          </a:p>
        </p:txBody>
      </p:sp>
      <p:sp>
        <p:nvSpPr>
          <p:cNvPr id="3" name="Rectangle 2">
            <a:extLst>
              <a:ext uri="{FF2B5EF4-FFF2-40B4-BE49-F238E27FC236}">
                <a16:creationId xmlns:a16="http://schemas.microsoft.com/office/drawing/2014/main" id="{B703E720-24CA-1A46-AD73-FE1A0EEBCDC3}"/>
              </a:ext>
            </a:extLst>
          </p:cNvPr>
          <p:cNvSpPr/>
          <p:nvPr/>
        </p:nvSpPr>
        <p:spPr>
          <a:xfrm>
            <a:off x="549748" y="3809744"/>
            <a:ext cx="4490332" cy="461665"/>
          </a:xfrm>
          <a:prstGeom prst="rect">
            <a:avLst/>
          </a:prstGeom>
        </p:spPr>
        <p:txBody>
          <a:bodyPr wrap="none">
            <a:spAutoFit/>
          </a:bodyPr>
          <a:lstStyle/>
          <a:p>
            <a:pPr marL="342900" indent="-342900">
              <a:spcBef>
                <a:spcPts val="200"/>
              </a:spcBef>
              <a:buClr>
                <a:srgbClr val="3E4268"/>
              </a:buClr>
              <a:buFont typeface="Webdings" panose="05030102010509060703" pitchFamily="18" charset="2"/>
              <a:buChar char="4"/>
            </a:pPr>
            <a:r>
              <a:rPr lang="en-US" sz="2400" b="1" dirty="0">
                <a:solidFill>
                  <a:schemeClr val="bg1"/>
                </a:solidFill>
              </a:rPr>
              <a:t>Different periods of record </a:t>
            </a:r>
          </a:p>
        </p:txBody>
      </p:sp>
      <p:sp>
        <p:nvSpPr>
          <p:cNvPr id="19" name="Text Placeholder 3">
            <a:extLst>
              <a:ext uri="{FF2B5EF4-FFF2-40B4-BE49-F238E27FC236}">
                <a16:creationId xmlns:a16="http://schemas.microsoft.com/office/drawing/2014/main" id="{74FE4013-DF19-1043-ABEB-9830BB274E02}"/>
              </a:ext>
            </a:extLst>
          </p:cNvPr>
          <p:cNvSpPr txBox="1">
            <a:spLocks/>
          </p:cNvSpPr>
          <p:nvPr/>
        </p:nvSpPr>
        <p:spPr>
          <a:xfrm>
            <a:off x="6643293" y="1840985"/>
            <a:ext cx="4759903" cy="765737"/>
          </a:xfrm>
          <a:prstGeom prst="rect">
            <a:avLst/>
          </a:prstGeom>
          <a:ln>
            <a:solidFill>
              <a:srgbClr val="3E4268"/>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200"/>
              </a:spcBef>
              <a:buClr>
                <a:srgbClr val="3E4268"/>
              </a:buClr>
            </a:pPr>
            <a:r>
              <a:rPr lang="en-US" sz="2400" b="1" dirty="0">
                <a:solidFill>
                  <a:srgbClr val="3E4268"/>
                </a:solidFill>
              </a:rPr>
              <a:t>Compare satellites at varying time periods &amp; spatial domains</a:t>
            </a:r>
          </a:p>
          <a:p>
            <a:pPr marL="342900" indent="-342900" algn="ctr">
              <a:spcBef>
                <a:spcPts val="200"/>
              </a:spcBef>
              <a:buClr>
                <a:srgbClr val="3E4268"/>
              </a:buClr>
              <a:buFont typeface="Webdings" panose="05030102010509060703" pitchFamily="18" charset="2"/>
              <a:buChar char="4"/>
            </a:pPr>
            <a:endParaRPr lang="en-US" sz="2400" b="1" dirty="0">
              <a:solidFill>
                <a:srgbClr val="3E4268"/>
              </a:solidFill>
            </a:endParaRPr>
          </a:p>
        </p:txBody>
      </p:sp>
      <p:sp>
        <p:nvSpPr>
          <p:cNvPr id="20" name="Rectangle 19">
            <a:extLst>
              <a:ext uri="{FF2B5EF4-FFF2-40B4-BE49-F238E27FC236}">
                <a16:creationId xmlns:a16="http://schemas.microsoft.com/office/drawing/2014/main" id="{FF0E04A2-C5A4-0647-91A5-160E89F71451}"/>
              </a:ext>
            </a:extLst>
          </p:cNvPr>
          <p:cNvSpPr/>
          <p:nvPr/>
        </p:nvSpPr>
        <p:spPr>
          <a:xfrm>
            <a:off x="6755425" y="3773981"/>
            <a:ext cx="4775666" cy="461665"/>
          </a:xfrm>
          <a:prstGeom prst="rect">
            <a:avLst/>
          </a:prstGeom>
          <a:ln>
            <a:solidFill>
              <a:srgbClr val="3E4268"/>
            </a:solidFill>
          </a:ln>
        </p:spPr>
        <p:txBody>
          <a:bodyPr wrap="none">
            <a:spAutoFit/>
          </a:bodyPr>
          <a:lstStyle/>
          <a:p>
            <a:pPr algn="ctr">
              <a:spcBef>
                <a:spcPts val="200"/>
              </a:spcBef>
              <a:buClr>
                <a:srgbClr val="3E4268"/>
              </a:buClr>
            </a:pPr>
            <a:r>
              <a:rPr lang="en-US" sz="2400" b="1" dirty="0">
                <a:solidFill>
                  <a:srgbClr val="3E4268"/>
                </a:solidFill>
              </a:rPr>
              <a:t>Larger sample size in the future</a:t>
            </a:r>
          </a:p>
        </p:txBody>
      </p:sp>
      <p:sp>
        <p:nvSpPr>
          <p:cNvPr id="21" name="Rectangle 20">
            <a:extLst>
              <a:ext uri="{FF2B5EF4-FFF2-40B4-BE49-F238E27FC236}">
                <a16:creationId xmlns:a16="http://schemas.microsoft.com/office/drawing/2014/main" id="{786FBB9A-F22C-E24F-A4DB-D9330C88722C}"/>
              </a:ext>
            </a:extLst>
          </p:cNvPr>
          <p:cNvSpPr/>
          <p:nvPr/>
        </p:nvSpPr>
        <p:spPr>
          <a:xfrm>
            <a:off x="6755425" y="5503325"/>
            <a:ext cx="4724370" cy="461665"/>
          </a:xfrm>
          <a:prstGeom prst="rect">
            <a:avLst/>
          </a:prstGeom>
          <a:ln>
            <a:solidFill>
              <a:srgbClr val="3E4268"/>
            </a:solidFill>
          </a:ln>
        </p:spPr>
        <p:txBody>
          <a:bodyPr wrap="none">
            <a:spAutoFit/>
          </a:bodyPr>
          <a:lstStyle/>
          <a:p>
            <a:pPr algn="ctr">
              <a:spcBef>
                <a:spcPts val="200"/>
              </a:spcBef>
              <a:buClr>
                <a:srgbClr val="3E4268"/>
              </a:buClr>
            </a:pPr>
            <a:r>
              <a:rPr lang="en-US" sz="2400" b="1" dirty="0">
                <a:solidFill>
                  <a:srgbClr val="3E4268"/>
                </a:solidFill>
              </a:rPr>
              <a:t>Conduct ‘best’ gauge analysis</a:t>
            </a:r>
            <a:endParaRPr lang="en-US" sz="2400" dirty="0"/>
          </a:p>
        </p:txBody>
      </p:sp>
      <p:sp>
        <p:nvSpPr>
          <p:cNvPr id="24" name="Right Arrow 23">
            <a:extLst>
              <a:ext uri="{FF2B5EF4-FFF2-40B4-BE49-F238E27FC236}">
                <a16:creationId xmlns:a16="http://schemas.microsoft.com/office/drawing/2014/main" id="{9CD1DCD7-C8D0-8A4E-9D16-9599AAA8E4DE}"/>
              </a:ext>
            </a:extLst>
          </p:cNvPr>
          <p:cNvSpPr/>
          <p:nvPr/>
        </p:nvSpPr>
        <p:spPr>
          <a:xfrm>
            <a:off x="696035" y="4953524"/>
            <a:ext cx="5472752" cy="1627859"/>
          </a:xfrm>
          <a:prstGeom prst="rightArrow">
            <a:avLst>
              <a:gd name="adj1" fmla="val 36667"/>
              <a:gd name="adj2" fmla="val 49333"/>
            </a:avLst>
          </a:prstGeom>
          <a:solidFill>
            <a:srgbClr val="3E42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CBFFC7C7-9B42-6C41-AD3B-378AFFEB96FB}"/>
              </a:ext>
            </a:extLst>
          </p:cNvPr>
          <p:cNvSpPr/>
          <p:nvPr/>
        </p:nvSpPr>
        <p:spPr>
          <a:xfrm>
            <a:off x="549748" y="5503326"/>
            <a:ext cx="3903633" cy="461665"/>
          </a:xfrm>
          <a:prstGeom prst="rect">
            <a:avLst/>
          </a:prstGeom>
        </p:spPr>
        <p:txBody>
          <a:bodyPr wrap="none">
            <a:spAutoFit/>
          </a:bodyPr>
          <a:lstStyle/>
          <a:p>
            <a:pPr marL="342900" indent="-342900">
              <a:spcBef>
                <a:spcPts val="200"/>
              </a:spcBef>
              <a:buClr>
                <a:srgbClr val="3E4268"/>
              </a:buClr>
              <a:buFont typeface="Webdings" panose="05030102010509060703" pitchFamily="18" charset="2"/>
              <a:buChar char="4"/>
            </a:pPr>
            <a:r>
              <a:rPr lang="en-US" sz="2400" b="1" dirty="0">
                <a:solidFill>
                  <a:schemeClr val="bg1"/>
                </a:solidFill>
              </a:rPr>
              <a:t>Missing gauge records</a:t>
            </a:r>
            <a:endParaRPr lang="en-US" sz="2400" dirty="0">
              <a:solidFill>
                <a:schemeClr val="bg1"/>
              </a:solidFill>
            </a:endParaRPr>
          </a:p>
        </p:txBody>
      </p:sp>
    </p:spTree>
    <p:extLst>
      <p:ext uri="{BB962C8B-B14F-4D97-AF65-F5344CB8AC3E}">
        <p14:creationId xmlns:p14="http://schemas.microsoft.com/office/powerpoint/2010/main" val="67534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 grpId="0"/>
      <p:bldP spid="3" grpId="0"/>
      <p:bldP spid="19" grpId="0" animBg="1"/>
      <p:bldP spid="20" grpId="0" animBg="1"/>
      <p:bldP spid="21" grpId="0" animBg="1"/>
      <p:bldP spid="2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Community Concerns</a:t>
            </a:r>
          </a:p>
        </p:txBody>
      </p:sp>
      <p:sp>
        <p:nvSpPr>
          <p:cNvPr id="8" name="Text Placeholder 17">
            <a:extLst>
              <a:ext uri="{FF2B5EF4-FFF2-40B4-BE49-F238E27FC236}">
                <a16:creationId xmlns:a16="http://schemas.microsoft.com/office/drawing/2014/main" id="{0793B06B-A8E3-BB4E-B36E-7683AC40FD92}"/>
              </a:ext>
            </a:extLst>
          </p:cNvPr>
          <p:cNvSpPr txBox="1">
            <a:spLocks/>
          </p:cNvSpPr>
          <p:nvPr/>
        </p:nvSpPr>
        <p:spPr>
          <a:xfrm>
            <a:off x="636859" y="5582330"/>
            <a:ext cx="10740788" cy="142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t>“…we simply must make flooding and drainage our city's top long-range priority.“</a:t>
            </a:r>
          </a:p>
          <a:p>
            <a:pPr marL="0" indent="0" algn="r">
              <a:buNone/>
            </a:pPr>
            <a:r>
              <a:rPr lang="en-US" sz="2000" b="1" i="1" dirty="0">
                <a:solidFill>
                  <a:schemeClr val="tx1">
                    <a:lumMod val="75000"/>
                    <a:lumOff val="25000"/>
                  </a:schemeClr>
                </a:solidFill>
                <a:latin typeface="Century Gothic" panose="020B0502020202020204" pitchFamily="34" charset="0"/>
              </a:rPr>
              <a:t>-Mayor </a:t>
            </a:r>
            <a:r>
              <a:rPr lang="en-US" sz="2000" b="1" i="1" dirty="0" err="1">
                <a:solidFill>
                  <a:schemeClr val="tx1">
                    <a:lumMod val="75000"/>
                    <a:lumOff val="25000"/>
                  </a:schemeClr>
                </a:solidFill>
                <a:latin typeface="Century Gothic" panose="020B0502020202020204" pitchFamily="34" charset="0"/>
              </a:rPr>
              <a:t>Tecklenberg</a:t>
            </a:r>
            <a:r>
              <a:rPr lang="en-US" sz="2000" b="1" i="1" dirty="0">
                <a:solidFill>
                  <a:schemeClr val="tx1">
                    <a:lumMod val="75000"/>
                    <a:lumOff val="25000"/>
                  </a:schemeClr>
                </a:solidFill>
                <a:latin typeface="Century Gothic" panose="020B0502020202020204" pitchFamily="34" charset="0"/>
              </a:rPr>
              <a:t> (Charleston, SC)</a:t>
            </a:r>
          </a:p>
          <a:p>
            <a:pPr marL="0" indent="0" algn="r">
              <a:buNone/>
            </a:pPr>
            <a:r>
              <a:rPr lang="en-US" sz="2000" b="1" i="1" dirty="0">
                <a:solidFill>
                  <a:schemeClr val="tx1">
                    <a:lumMod val="75000"/>
                    <a:lumOff val="25000"/>
                  </a:schemeClr>
                </a:solidFill>
                <a:latin typeface="Century Gothic" panose="020B0502020202020204" pitchFamily="34" charset="0"/>
              </a:rPr>
              <a:t>2018 State of the City Address</a:t>
            </a:r>
          </a:p>
        </p:txBody>
      </p:sp>
      <p:sp>
        <p:nvSpPr>
          <p:cNvPr id="10" name="TextBox 9">
            <a:extLst>
              <a:ext uri="{FF2B5EF4-FFF2-40B4-BE49-F238E27FC236}">
                <a16:creationId xmlns:a16="http://schemas.microsoft.com/office/drawing/2014/main" id="{33AC1449-95D1-7341-86D1-78487C23C767}"/>
              </a:ext>
            </a:extLst>
          </p:cNvPr>
          <p:cNvSpPr txBox="1"/>
          <p:nvPr/>
        </p:nvSpPr>
        <p:spPr>
          <a:xfrm>
            <a:off x="6096000" y="7139364"/>
            <a:ext cx="5281647" cy="276999"/>
          </a:xfrm>
          <a:prstGeom prst="rect">
            <a:avLst/>
          </a:prstGeom>
          <a:noFill/>
        </p:spPr>
        <p:txBody>
          <a:bodyPr wrap="square" rtlCol="0">
            <a:spAutoFit/>
          </a:bodyPr>
          <a:lstStyle/>
          <a:p>
            <a:r>
              <a:rPr lang="en-US" sz="1200" dirty="0">
                <a:solidFill>
                  <a:schemeClr val="bg1"/>
                </a:solidFill>
              </a:rPr>
              <a:t>Image Credit: SC National Guard</a:t>
            </a:r>
          </a:p>
        </p:txBody>
      </p:sp>
      <p:pic>
        <p:nvPicPr>
          <p:cNvPr id="6" name="Picture 5">
            <a:extLst>
              <a:ext uri="{FF2B5EF4-FFF2-40B4-BE49-F238E27FC236}">
                <a16:creationId xmlns:a16="http://schemas.microsoft.com/office/drawing/2014/main" id="{41DF1EDD-5B45-F447-AA75-3623CBFA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600" y="984930"/>
            <a:ext cx="6908800" cy="4597400"/>
          </a:xfrm>
          <a:prstGeom prst="rect">
            <a:avLst/>
          </a:prstGeom>
        </p:spPr>
      </p:pic>
      <p:sp>
        <p:nvSpPr>
          <p:cNvPr id="2" name="TextBox 1">
            <a:extLst>
              <a:ext uri="{FF2B5EF4-FFF2-40B4-BE49-F238E27FC236}">
                <a16:creationId xmlns:a16="http://schemas.microsoft.com/office/drawing/2014/main" id="{9F118D9E-F4FB-274D-88F6-93A83B7B73CD}"/>
              </a:ext>
            </a:extLst>
          </p:cNvPr>
          <p:cNvSpPr txBox="1"/>
          <p:nvPr/>
        </p:nvSpPr>
        <p:spPr>
          <a:xfrm>
            <a:off x="5918199" y="4770280"/>
            <a:ext cx="3632201" cy="584775"/>
          </a:xfrm>
          <a:prstGeom prst="rect">
            <a:avLst/>
          </a:prstGeom>
          <a:noFill/>
        </p:spPr>
        <p:txBody>
          <a:bodyPr wrap="square" rtlCol="0">
            <a:spAutoFit/>
          </a:bodyPr>
          <a:lstStyle/>
          <a:p>
            <a:pPr algn="r"/>
            <a:r>
              <a:rPr lang="en-US" sz="1600" b="1" dirty="0">
                <a:solidFill>
                  <a:schemeClr val="bg1"/>
                </a:solidFill>
              </a:rPr>
              <a:t>Source: North Charleston</a:t>
            </a:r>
          </a:p>
          <a:p>
            <a:pPr algn="r"/>
            <a:r>
              <a:rPr lang="en-US" sz="1600" b="1" dirty="0">
                <a:solidFill>
                  <a:schemeClr val="bg1"/>
                </a:solidFill>
              </a:rPr>
              <a:t>October 2015</a:t>
            </a:r>
          </a:p>
        </p:txBody>
      </p:sp>
    </p:spTree>
    <p:extLst>
      <p:ext uri="{BB962C8B-B14F-4D97-AF65-F5344CB8AC3E}">
        <p14:creationId xmlns:p14="http://schemas.microsoft.com/office/powerpoint/2010/main" val="368727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00208-2A65-D942-824B-0697646FB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379" y="1303881"/>
            <a:ext cx="7232621" cy="5424465"/>
          </a:xfrm>
          <a:prstGeom prst="rect">
            <a:avLst/>
          </a:prstGeom>
        </p:spPr>
      </p:pic>
      <p:sp>
        <p:nvSpPr>
          <p:cNvPr id="5" name="Title 4"/>
          <p:cNvSpPr>
            <a:spLocks noGrp="1"/>
          </p:cNvSpPr>
          <p:nvPr>
            <p:ph type="title"/>
          </p:nvPr>
        </p:nvSpPr>
        <p:spPr/>
        <p:txBody>
          <a:bodyPr/>
          <a:lstStyle/>
          <a:p>
            <a:r>
              <a:rPr lang="en-US" dirty="0"/>
              <a:t>Conclusions</a:t>
            </a:r>
          </a:p>
        </p:txBody>
      </p:sp>
      <p:sp>
        <p:nvSpPr>
          <p:cNvPr id="4" name="Text Placeholder 5">
            <a:extLst>
              <a:ext uri="{FF2B5EF4-FFF2-40B4-BE49-F238E27FC236}">
                <a16:creationId xmlns:a16="http://schemas.microsoft.com/office/drawing/2014/main" id="{96251AE4-247E-BA4D-87BC-831B6EC2EC34}"/>
              </a:ext>
            </a:extLst>
          </p:cNvPr>
          <p:cNvSpPr>
            <a:spLocks noGrp="1"/>
          </p:cNvSpPr>
          <p:nvPr>
            <p:ph type="body" sz="half" idx="2"/>
          </p:nvPr>
        </p:nvSpPr>
        <p:spPr>
          <a:xfrm>
            <a:off x="185738" y="1044574"/>
            <a:ext cx="5573617" cy="5588238"/>
          </a:xfrm>
        </p:spPr>
        <p:txBody>
          <a:bodyPr>
            <a:normAutofit lnSpcReduction="10000"/>
          </a:bodyPr>
          <a:lstStyle/>
          <a:p>
            <a:pPr marL="342900" indent="-342900">
              <a:spcBef>
                <a:spcPts val="200"/>
              </a:spcBef>
              <a:buClr>
                <a:srgbClr val="3E4268"/>
              </a:buClr>
              <a:buFont typeface="Webdings" panose="05030102010509060703" pitchFamily="18" charset="2"/>
              <a:buChar char="4"/>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NASA EO </a:t>
            </a:r>
            <a:r>
              <a:rPr lang="en-US" sz="2400" dirty="0">
                <a:solidFill>
                  <a:srgbClr val="3E4268"/>
                </a:solidFill>
              </a:rPr>
              <a:t>extreme estimates are </a:t>
            </a:r>
            <a:r>
              <a:rPr lang="en-US" sz="2400" b="1" dirty="0">
                <a:solidFill>
                  <a:srgbClr val="3E4268"/>
                </a:solidFill>
              </a:rPr>
              <a:t>greater</a:t>
            </a:r>
            <a:r>
              <a:rPr lang="en-US" sz="2400" dirty="0">
                <a:solidFill>
                  <a:srgbClr val="3E4268"/>
                </a:solidFill>
              </a:rPr>
              <a:t> than NOAA CDR extreme estimates</a:t>
            </a:r>
            <a:endParaRPr lang="en-US" sz="2400" dirty="0"/>
          </a:p>
          <a:p>
            <a:pPr>
              <a:spcBef>
                <a:spcPts val="200"/>
              </a:spcBef>
              <a:buClr>
                <a:srgbClr val="3E4268"/>
              </a:buClr>
            </a:pPr>
            <a:endParaRPr lang="en-US" sz="2400" b="1" dirty="0">
              <a:solidFill>
                <a:srgbClr val="3E4268"/>
              </a:solidFill>
            </a:endParaRPr>
          </a:p>
          <a:p>
            <a:pPr marL="342900" indent="-342900">
              <a:spcBef>
                <a:spcPts val="200"/>
              </a:spcBef>
              <a:buClr>
                <a:srgbClr val="3E4268"/>
              </a:buClr>
              <a:buFont typeface="Webdings" panose="05030102010509060703" pitchFamily="18" charset="2"/>
              <a:buChar char="4"/>
            </a:pPr>
            <a:r>
              <a:rPr lang="en-US" sz="2400" b="1" dirty="0">
                <a:solidFill>
                  <a:srgbClr val="3E4268"/>
                </a:solidFill>
              </a:rPr>
              <a:t>NASA EO </a:t>
            </a:r>
            <a:r>
              <a:rPr lang="en-US" sz="2400" dirty="0">
                <a:solidFill>
                  <a:srgbClr val="3E4268"/>
                </a:solidFill>
              </a:rPr>
              <a:t>estimates </a:t>
            </a:r>
            <a:r>
              <a:rPr lang="en-US" sz="2400" b="1" dirty="0">
                <a:solidFill>
                  <a:srgbClr val="3E4268"/>
                </a:solidFill>
              </a:rPr>
              <a:t>more closely match </a:t>
            </a:r>
            <a:r>
              <a:rPr lang="en-US" sz="2400" dirty="0">
                <a:solidFill>
                  <a:srgbClr val="3E4268"/>
                </a:solidFill>
              </a:rPr>
              <a:t>rain-gauge observations than the NOAA CDR</a:t>
            </a:r>
            <a:endParaRPr lang="en-US" sz="2400" dirty="0"/>
          </a:p>
          <a:p>
            <a:pPr>
              <a:spcBef>
                <a:spcPts val="200"/>
              </a:spcBef>
              <a:buClr>
                <a:srgbClr val="3E4268"/>
              </a:buClr>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Satellites </a:t>
            </a:r>
            <a:r>
              <a:rPr lang="en-US" sz="2400" dirty="0">
                <a:solidFill>
                  <a:srgbClr val="3E4268"/>
                </a:solidFill>
              </a:rPr>
              <a:t>provide homogenous </a:t>
            </a:r>
            <a:r>
              <a:rPr lang="en-US" sz="2400" b="1" dirty="0">
                <a:solidFill>
                  <a:srgbClr val="3E4268"/>
                </a:solidFill>
              </a:rPr>
              <a:t>spatial coverage</a:t>
            </a:r>
          </a:p>
          <a:p>
            <a:pPr marL="342900" indent="-342900">
              <a:spcBef>
                <a:spcPts val="200"/>
              </a:spcBef>
              <a:buClr>
                <a:srgbClr val="3E4268"/>
              </a:buClr>
              <a:buFont typeface="Webdings" panose="05030102010509060703" pitchFamily="18" charset="2"/>
              <a:buChar char="4"/>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Extreme events </a:t>
            </a:r>
            <a:r>
              <a:rPr lang="en-US" sz="2400" dirty="0">
                <a:solidFill>
                  <a:srgbClr val="3E4268"/>
                </a:solidFill>
              </a:rPr>
              <a:t>contribute</a:t>
            </a:r>
            <a:r>
              <a:rPr lang="en-US" sz="2400" b="1" dirty="0">
                <a:solidFill>
                  <a:srgbClr val="3E4268"/>
                </a:solidFill>
              </a:rPr>
              <a:t> 20-50% </a:t>
            </a:r>
            <a:r>
              <a:rPr lang="en-US" sz="2400" dirty="0">
                <a:solidFill>
                  <a:srgbClr val="3E4268"/>
                </a:solidFill>
              </a:rPr>
              <a:t>to annual water budget </a:t>
            </a:r>
          </a:p>
          <a:p>
            <a:pPr marL="342900" indent="-342900">
              <a:spcBef>
                <a:spcPts val="200"/>
              </a:spcBef>
              <a:buClr>
                <a:srgbClr val="3E4268"/>
              </a:buClr>
              <a:buFont typeface="Webdings" panose="05030102010509060703" pitchFamily="18" charset="2"/>
              <a:buChar char="4"/>
            </a:pPr>
            <a:endParaRPr lang="en-US" sz="2400" b="1" dirty="0">
              <a:solidFill>
                <a:srgbClr val="3E4268"/>
              </a:solidFill>
            </a:endParaRPr>
          </a:p>
          <a:p>
            <a:pPr marL="342900" indent="-342900">
              <a:spcBef>
                <a:spcPts val="200"/>
              </a:spcBef>
              <a:buClr>
                <a:srgbClr val="3E4268"/>
              </a:buClr>
              <a:buFont typeface="Webdings" panose="05030102010509060703" pitchFamily="18" charset="2"/>
              <a:buChar char="4"/>
            </a:pPr>
            <a:r>
              <a:rPr lang="en-US" sz="2400" b="1" dirty="0">
                <a:solidFill>
                  <a:srgbClr val="3E4268"/>
                </a:solidFill>
              </a:rPr>
              <a:t>Satellites expand</a:t>
            </a:r>
            <a:r>
              <a:rPr lang="en-US" sz="2400" dirty="0">
                <a:solidFill>
                  <a:srgbClr val="3E4268"/>
                </a:solidFill>
              </a:rPr>
              <a:t> the information available to data users</a:t>
            </a:r>
            <a:endParaRPr lang="en-US" sz="2400" dirty="0"/>
          </a:p>
        </p:txBody>
      </p:sp>
      <p:sp>
        <p:nvSpPr>
          <p:cNvPr id="6" name="TextBox 5">
            <a:extLst>
              <a:ext uri="{FF2B5EF4-FFF2-40B4-BE49-F238E27FC236}">
                <a16:creationId xmlns:a16="http://schemas.microsoft.com/office/drawing/2014/main" id="{080E2CF0-7C5D-E14D-AED6-5047A3CAA5F5}"/>
              </a:ext>
            </a:extLst>
          </p:cNvPr>
          <p:cNvSpPr txBox="1"/>
          <p:nvPr/>
        </p:nvSpPr>
        <p:spPr>
          <a:xfrm>
            <a:off x="5862206" y="1618343"/>
            <a:ext cx="5874869" cy="707886"/>
          </a:xfrm>
          <a:prstGeom prst="rect">
            <a:avLst/>
          </a:prstGeom>
          <a:noFill/>
        </p:spPr>
        <p:txBody>
          <a:bodyPr wrap="square" rtlCol="0">
            <a:spAutoFit/>
          </a:bodyPr>
          <a:lstStyle/>
          <a:p>
            <a:pPr algn="ctr"/>
            <a:r>
              <a:rPr lang="en-US" sz="2000" dirty="0">
                <a:solidFill>
                  <a:schemeClr val="tx1">
                    <a:lumMod val="75000"/>
                    <a:lumOff val="25000"/>
                  </a:schemeClr>
                </a:solidFill>
              </a:rPr>
              <a:t>Locations of Rain Gauges in the Carolinas within 25km of cities</a:t>
            </a:r>
          </a:p>
        </p:txBody>
      </p:sp>
      <p:sp>
        <p:nvSpPr>
          <p:cNvPr id="7" name="TextBox 6">
            <a:extLst>
              <a:ext uri="{FF2B5EF4-FFF2-40B4-BE49-F238E27FC236}">
                <a16:creationId xmlns:a16="http://schemas.microsoft.com/office/drawing/2014/main" id="{2D53162E-471F-6644-9D94-DB90C67C6DFC}"/>
              </a:ext>
            </a:extLst>
          </p:cNvPr>
          <p:cNvSpPr txBox="1"/>
          <p:nvPr/>
        </p:nvSpPr>
        <p:spPr>
          <a:xfrm>
            <a:off x="9976513" y="4016113"/>
            <a:ext cx="1760562" cy="369332"/>
          </a:xfrm>
          <a:prstGeom prst="rect">
            <a:avLst/>
          </a:prstGeom>
          <a:noFill/>
        </p:spPr>
        <p:txBody>
          <a:bodyPr wrap="square" rtlCol="0">
            <a:spAutoFit/>
          </a:bodyPr>
          <a:lstStyle/>
          <a:p>
            <a:pPr algn="ctr"/>
            <a:r>
              <a:rPr lang="en-US" dirty="0">
                <a:solidFill>
                  <a:schemeClr val="tx1">
                    <a:lumMod val="75000"/>
                    <a:lumOff val="25000"/>
                  </a:schemeClr>
                </a:solidFill>
              </a:rPr>
              <a:t>Wilmington</a:t>
            </a:r>
          </a:p>
        </p:txBody>
      </p:sp>
      <p:sp>
        <p:nvSpPr>
          <p:cNvPr id="8" name="TextBox 7">
            <a:extLst>
              <a:ext uri="{FF2B5EF4-FFF2-40B4-BE49-F238E27FC236}">
                <a16:creationId xmlns:a16="http://schemas.microsoft.com/office/drawing/2014/main" id="{FBBAE786-68EE-904A-A069-AA394ED28098}"/>
              </a:ext>
            </a:extLst>
          </p:cNvPr>
          <p:cNvSpPr txBox="1"/>
          <p:nvPr/>
        </p:nvSpPr>
        <p:spPr>
          <a:xfrm>
            <a:off x="8575689" y="5075649"/>
            <a:ext cx="1760562" cy="369332"/>
          </a:xfrm>
          <a:prstGeom prst="rect">
            <a:avLst/>
          </a:prstGeom>
          <a:noFill/>
        </p:spPr>
        <p:txBody>
          <a:bodyPr wrap="square" rtlCol="0">
            <a:spAutoFit/>
          </a:bodyPr>
          <a:lstStyle/>
          <a:p>
            <a:pPr algn="ctr"/>
            <a:r>
              <a:rPr lang="en-US" dirty="0">
                <a:solidFill>
                  <a:schemeClr val="tx1">
                    <a:lumMod val="75000"/>
                    <a:lumOff val="25000"/>
                  </a:schemeClr>
                </a:solidFill>
              </a:rPr>
              <a:t>Charleston</a:t>
            </a:r>
          </a:p>
        </p:txBody>
      </p:sp>
      <p:sp>
        <p:nvSpPr>
          <p:cNvPr id="9" name="TextBox 8">
            <a:extLst>
              <a:ext uri="{FF2B5EF4-FFF2-40B4-BE49-F238E27FC236}">
                <a16:creationId xmlns:a16="http://schemas.microsoft.com/office/drawing/2014/main" id="{584F264D-7A1A-F749-ADA7-D9E51433CAEB}"/>
              </a:ext>
            </a:extLst>
          </p:cNvPr>
          <p:cNvSpPr txBox="1"/>
          <p:nvPr/>
        </p:nvSpPr>
        <p:spPr>
          <a:xfrm>
            <a:off x="5227091" y="2225247"/>
            <a:ext cx="1760562" cy="369332"/>
          </a:xfrm>
          <a:prstGeom prst="rect">
            <a:avLst/>
          </a:prstGeom>
          <a:noFill/>
        </p:spPr>
        <p:txBody>
          <a:bodyPr wrap="square" rtlCol="0">
            <a:spAutoFit/>
          </a:bodyPr>
          <a:lstStyle/>
          <a:p>
            <a:pPr algn="ctr"/>
            <a:r>
              <a:rPr lang="en-US" dirty="0">
                <a:solidFill>
                  <a:schemeClr val="tx1">
                    <a:lumMod val="75000"/>
                    <a:lumOff val="25000"/>
                  </a:schemeClr>
                </a:solidFill>
              </a:rPr>
              <a:t>Asheville</a:t>
            </a:r>
          </a:p>
        </p:txBody>
      </p:sp>
      <p:cxnSp>
        <p:nvCxnSpPr>
          <p:cNvPr id="11" name="Straight Connector 10">
            <a:extLst>
              <a:ext uri="{FF2B5EF4-FFF2-40B4-BE49-F238E27FC236}">
                <a16:creationId xmlns:a16="http://schemas.microsoft.com/office/drawing/2014/main" id="{8C1B063B-AAC4-6B48-A2F3-4FDD7F7B9585}"/>
              </a:ext>
            </a:extLst>
          </p:cNvPr>
          <p:cNvCxnSpPr>
            <a:cxnSpLocks/>
          </p:cNvCxnSpPr>
          <p:nvPr/>
        </p:nvCxnSpPr>
        <p:spPr>
          <a:xfrm flipH="1" flipV="1">
            <a:off x="6124432" y="2484554"/>
            <a:ext cx="481084" cy="572545"/>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572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21225-982E-704B-8095-99E881B97F8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7844" y="853458"/>
            <a:ext cx="4474156" cy="2380693"/>
          </a:xfrm>
          <a:prstGeom prst="rect">
            <a:avLst/>
          </a:prstGeom>
        </p:spPr>
      </p:pic>
      <p:sp>
        <p:nvSpPr>
          <p:cNvPr id="5" name="Title 4"/>
          <p:cNvSpPr>
            <a:spLocks noGrp="1"/>
          </p:cNvSpPr>
          <p:nvPr>
            <p:ph type="title"/>
          </p:nvPr>
        </p:nvSpPr>
        <p:spPr/>
        <p:txBody>
          <a:bodyPr/>
          <a:lstStyle/>
          <a:p>
            <a:r>
              <a:rPr lang="en-US" dirty="0"/>
              <a:t>End-Products &amp; Future Work</a:t>
            </a:r>
          </a:p>
        </p:txBody>
      </p:sp>
      <p:sp>
        <p:nvSpPr>
          <p:cNvPr id="6" name="Text Placeholder 5"/>
          <p:cNvSpPr>
            <a:spLocks noGrp="1"/>
          </p:cNvSpPr>
          <p:nvPr>
            <p:ph type="body" sz="half" idx="2"/>
          </p:nvPr>
        </p:nvSpPr>
        <p:spPr>
          <a:xfrm>
            <a:off x="197243" y="1807209"/>
            <a:ext cx="4901995" cy="4737781"/>
          </a:xfrm>
        </p:spPr>
        <p:txBody>
          <a:bodyPr>
            <a:normAutofit/>
          </a:bodyPr>
          <a:lstStyle/>
          <a:p>
            <a:pPr marL="342900" indent="-342900">
              <a:spcBef>
                <a:spcPts val="200"/>
              </a:spcBef>
              <a:buClr>
                <a:srgbClr val="3E4268"/>
              </a:buClr>
              <a:buFont typeface="Webdings" panose="05030102010509060703" pitchFamily="18" charset="2"/>
              <a:buChar char="4"/>
            </a:pPr>
            <a:r>
              <a:rPr lang="en-US" sz="2800" b="1" dirty="0">
                <a:solidFill>
                  <a:srgbClr val="3E4268"/>
                </a:solidFill>
              </a:rPr>
              <a:t>Precipitation Data Users’ Guide</a:t>
            </a:r>
          </a:p>
          <a:p>
            <a:pPr marL="342900" indent="-342900">
              <a:spcBef>
                <a:spcPts val="200"/>
              </a:spcBef>
              <a:buClr>
                <a:srgbClr val="3E4268"/>
              </a:buClr>
              <a:buFont typeface="Webdings" panose="05030102010509060703" pitchFamily="18" charset="2"/>
              <a:buChar char="4"/>
            </a:pPr>
            <a:endParaRPr lang="en-US" sz="2800" dirty="0"/>
          </a:p>
          <a:p>
            <a:pPr marL="342900" indent="-342900">
              <a:spcBef>
                <a:spcPts val="200"/>
              </a:spcBef>
              <a:buClr>
                <a:srgbClr val="3E4268"/>
              </a:buClr>
              <a:buFont typeface="Webdings" panose="05030102010509060703" pitchFamily="18" charset="2"/>
              <a:buChar char="4"/>
            </a:pPr>
            <a:r>
              <a:rPr lang="en-US" sz="2800" b="1" dirty="0">
                <a:solidFill>
                  <a:srgbClr val="3E4268"/>
                </a:solidFill>
              </a:rPr>
              <a:t>Interactive Precipitation Tool</a:t>
            </a:r>
          </a:p>
          <a:p>
            <a:pPr marL="342900" indent="-342900">
              <a:spcBef>
                <a:spcPts val="200"/>
              </a:spcBef>
              <a:buClr>
                <a:srgbClr val="3E4268"/>
              </a:buClr>
              <a:buFont typeface="Webdings" panose="05030102010509060703" pitchFamily="18" charset="2"/>
              <a:buChar char="4"/>
            </a:pPr>
            <a:endParaRPr lang="en-US" sz="2800" dirty="0"/>
          </a:p>
          <a:p>
            <a:pPr marL="342900" indent="-342900">
              <a:spcBef>
                <a:spcPts val="200"/>
              </a:spcBef>
              <a:buClr>
                <a:srgbClr val="3E4268"/>
              </a:buClr>
              <a:buFont typeface="Webdings" panose="05030102010509060703" pitchFamily="18" charset="2"/>
              <a:buChar char="4"/>
            </a:pPr>
            <a:r>
              <a:rPr lang="en-US" sz="2800" b="1" dirty="0">
                <a:solidFill>
                  <a:srgbClr val="3E4268"/>
                </a:solidFill>
              </a:rPr>
              <a:t>Climate Resilience Toolkit Case Studies </a:t>
            </a:r>
          </a:p>
        </p:txBody>
      </p:sp>
      <p:pic>
        <p:nvPicPr>
          <p:cNvPr id="8" name="Picture 7">
            <a:extLst>
              <a:ext uri="{FF2B5EF4-FFF2-40B4-BE49-F238E27FC236}">
                <a16:creationId xmlns:a16="http://schemas.microsoft.com/office/drawing/2014/main" id="{5EC610F0-3070-B54D-A2B5-2274D6DC5B4A}"/>
              </a:ext>
            </a:extLst>
          </p:cNvPr>
          <p:cNvPicPr>
            <a:picLocks noChangeAspect="1"/>
          </p:cNvPicPr>
          <p:nvPr/>
        </p:nvPicPr>
        <p:blipFill rotWithShape="1">
          <a:blip r:embed="rId4">
            <a:extLst>
              <a:ext uri="{28A0092B-C50C-407E-A947-70E740481C1C}">
                <a14:useLocalDpi xmlns:a14="http://schemas.microsoft.com/office/drawing/2010/main" val="0"/>
              </a:ext>
            </a:extLst>
          </a:blip>
          <a:srcRect l="65044" t="27542" r="1625" b="43758"/>
          <a:stretch/>
        </p:blipFill>
        <p:spPr>
          <a:xfrm>
            <a:off x="5099239" y="2546695"/>
            <a:ext cx="3567358" cy="2303794"/>
          </a:xfrm>
          <a:prstGeom prst="rect">
            <a:avLst/>
          </a:prstGeom>
          <a:ln w="28575">
            <a:solidFill>
              <a:srgbClr val="3E4268"/>
            </a:solidFill>
          </a:ln>
        </p:spPr>
      </p:pic>
      <p:sp>
        <p:nvSpPr>
          <p:cNvPr id="10" name="Oval 9">
            <a:extLst>
              <a:ext uri="{FF2B5EF4-FFF2-40B4-BE49-F238E27FC236}">
                <a16:creationId xmlns:a16="http://schemas.microsoft.com/office/drawing/2014/main" id="{F764C9B3-05C5-6C46-B823-7281741759A1}"/>
              </a:ext>
            </a:extLst>
          </p:cNvPr>
          <p:cNvSpPr/>
          <p:nvPr/>
        </p:nvSpPr>
        <p:spPr>
          <a:xfrm>
            <a:off x="10310166" y="2182762"/>
            <a:ext cx="280220" cy="280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Bent Arrow 22">
            <a:extLst>
              <a:ext uri="{FF2B5EF4-FFF2-40B4-BE49-F238E27FC236}">
                <a16:creationId xmlns:a16="http://schemas.microsoft.com/office/drawing/2014/main" id="{9F002397-5D01-9F49-AFFA-7564B27E9F6C}"/>
              </a:ext>
            </a:extLst>
          </p:cNvPr>
          <p:cNvSpPr/>
          <p:nvPr/>
        </p:nvSpPr>
        <p:spPr>
          <a:xfrm rot="7151140">
            <a:off x="10468999" y="2544356"/>
            <a:ext cx="783805" cy="823849"/>
          </a:xfrm>
          <a:prstGeom prst="bentArrow">
            <a:avLst>
              <a:gd name="adj1" fmla="val 12606"/>
              <a:gd name="adj2" fmla="val 15211"/>
              <a:gd name="adj3" fmla="val 25000"/>
              <a:gd name="adj4" fmla="val 7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11" name="Picture 10">
            <a:extLst>
              <a:ext uri="{FF2B5EF4-FFF2-40B4-BE49-F238E27FC236}">
                <a16:creationId xmlns:a16="http://schemas.microsoft.com/office/drawing/2014/main" id="{E60DC9E6-2B3C-954B-956F-519B35D1AB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 b="-272"/>
          <a:stretch/>
        </p:blipFill>
        <p:spPr>
          <a:xfrm>
            <a:off x="4995081" y="2519399"/>
            <a:ext cx="3681283" cy="2680398"/>
          </a:xfrm>
          <a:prstGeom prst="rect">
            <a:avLst/>
          </a:prstGeom>
          <a:ln w="28575">
            <a:solidFill>
              <a:schemeClr val="tx1">
                <a:lumMod val="75000"/>
                <a:lumOff val="25000"/>
              </a:schemeClr>
            </a:solidFill>
          </a:ln>
        </p:spPr>
      </p:pic>
      <p:cxnSp>
        <p:nvCxnSpPr>
          <p:cNvPr id="12" name="Straight Arrow Connector 11">
            <a:extLst>
              <a:ext uri="{FF2B5EF4-FFF2-40B4-BE49-F238E27FC236}">
                <a16:creationId xmlns:a16="http://schemas.microsoft.com/office/drawing/2014/main" id="{F9449FED-AE39-814E-9BBE-62BA5B54BBA5}"/>
              </a:ext>
            </a:extLst>
          </p:cNvPr>
          <p:cNvCxnSpPr>
            <a:cxnSpLocks/>
          </p:cNvCxnSpPr>
          <p:nvPr/>
        </p:nvCxnSpPr>
        <p:spPr>
          <a:xfrm flipH="1">
            <a:off x="8666597" y="3144597"/>
            <a:ext cx="905106" cy="2091405"/>
          </a:xfrm>
          <a:prstGeom prst="straightConnector1">
            <a:avLst/>
          </a:prstGeom>
          <a:ln w="38100">
            <a:solidFill>
              <a:srgbClr val="3E426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128F32-E0BF-5E4F-A3D1-4E463C0F0C3D}"/>
              </a:ext>
            </a:extLst>
          </p:cNvPr>
          <p:cNvCxnSpPr>
            <a:cxnSpLocks/>
          </p:cNvCxnSpPr>
          <p:nvPr/>
        </p:nvCxnSpPr>
        <p:spPr>
          <a:xfrm flipH="1">
            <a:off x="4995080" y="1076632"/>
            <a:ext cx="4237411" cy="1442767"/>
          </a:xfrm>
          <a:prstGeom prst="straightConnector1">
            <a:avLst/>
          </a:prstGeom>
          <a:ln w="38100">
            <a:solidFill>
              <a:srgbClr val="3E4268"/>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BBDE76D-E92D-A249-9E82-CC4325507E84}"/>
              </a:ext>
            </a:extLst>
          </p:cNvPr>
          <p:cNvPicPr>
            <a:picLocks noChangeAspect="1"/>
          </p:cNvPicPr>
          <p:nvPr/>
        </p:nvPicPr>
        <p:blipFill>
          <a:blip r:embed="rId6"/>
          <a:stretch>
            <a:fillRect/>
          </a:stretch>
        </p:blipFill>
        <p:spPr>
          <a:xfrm>
            <a:off x="9161627" y="3540049"/>
            <a:ext cx="3043202" cy="2282401"/>
          </a:xfrm>
          <a:prstGeom prst="rect">
            <a:avLst/>
          </a:prstGeom>
        </p:spPr>
      </p:pic>
    </p:spTree>
    <p:extLst>
      <p:ext uri="{BB962C8B-B14F-4D97-AF65-F5344CB8AC3E}">
        <p14:creationId xmlns:p14="http://schemas.microsoft.com/office/powerpoint/2010/main" val="72532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a:t>Acknowledgements</a:t>
            </a:r>
          </a:p>
        </p:txBody>
      </p:sp>
      <p:sp>
        <p:nvSpPr>
          <p:cNvPr id="2" name="Text Placeholder 1"/>
          <p:cNvSpPr>
            <a:spLocks noGrp="1"/>
          </p:cNvSpPr>
          <p:nvPr>
            <p:ph type="body" sz="quarter" idx="10"/>
          </p:nvPr>
        </p:nvSpPr>
        <p:spPr/>
        <p:txBody>
          <a:bodyPr/>
          <a:lstStyle/>
          <a:p>
            <a:r>
              <a:rPr lang="en-US" b="1" dirty="0"/>
              <a:t>Olivier Prat</a:t>
            </a:r>
            <a:r>
              <a:rPr lang="en-US" dirty="0"/>
              <a:t>, Cooperative Institute for Climate and Satellites, NOAA National Centers for Environmental Information</a:t>
            </a:r>
          </a:p>
        </p:txBody>
      </p:sp>
      <p:sp>
        <p:nvSpPr>
          <p:cNvPr id="3" name="Text Placeholder 2"/>
          <p:cNvSpPr>
            <a:spLocks noGrp="1"/>
          </p:cNvSpPr>
          <p:nvPr>
            <p:ph type="body" sz="quarter" idx="11"/>
          </p:nvPr>
        </p:nvSpPr>
        <p:spPr>
          <a:xfrm>
            <a:off x="1172581" y="3093447"/>
            <a:ext cx="9818921" cy="704088"/>
          </a:xfrm>
        </p:spPr>
        <p:txBody>
          <a:bodyPr/>
          <a:lstStyle/>
          <a:p>
            <a:r>
              <a:rPr lang="en-US" b="1" dirty="0"/>
              <a:t>Adam Stein</a:t>
            </a:r>
            <a:r>
              <a:rPr lang="en-US" dirty="0"/>
              <a:t>, NOAA, Office for Coastal Management , Coastal Hazards Specialist</a:t>
            </a:r>
          </a:p>
        </p:txBody>
      </p:sp>
      <p:sp>
        <p:nvSpPr>
          <p:cNvPr id="6" name="Text Placeholder 2">
            <a:extLst>
              <a:ext uri="{FF2B5EF4-FFF2-40B4-BE49-F238E27FC236}">
                <a16:creationId xmlns:a16="http://schemas.microsoft.com/office/drawing/2014/main" id="{DC2C93B1-643D-4D42-900A-C3EFB5399E8C}"/>
              </a:ext>
            </a:extLst>
          </p:cNvPr>
          <p:cNvSpPr txBox="1">
            <a:spLocks/>
          </p:cNvSpPr>
          <p:nvPr/>
        </p:nvSpPr>
        <p:spPr>
          <a:xfrm>
            <a:off x="1172582" y="2528991"/>
            <a:ext cx="9818921" cy="7040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Brian Nelson</a:t>
            </a:r>
            <a:r>
              <a:rPr lang="en-US" dirty="0"/>
              <a:t>, NOAA National Centers for Environmental Information</a:t>
            </a:r>
          </a:p>
        </p:txBody>
      </p:sp>
      <p:sp>
        <p:nvSpPr>
          <p:cNvPr id="7" name="Text Placeholder 7">
            <a:extLst>
              <a:ext uri="{FF2B5EF4-FFF2-40B4-BE49-F238E27FC236}">
                <a16:creationId xmlns:a16="http://schemas.microsoft.com/office/drawing/2014/main" id="{59C90BC9-25FD-6B44-B2D4-AF2D85267102}"/>
              </a:ext>
            </a:extLst>
          </p:cNvPr>
          <p:cNvSpPr>
            <a:spLocks noGrp="1"/>
          </p:cNvSpPr>
          <p:nvPr>
            <p:ph type="body" sz="quarter" idx="12"/>
          </p:nvPr>
        </p:nvSpPr>
        <p:spPr>
          <a:xfrm>
            <a:off x="1172582" y="3925048"/>
            <a:ext cx="9818920" cy="979773"/>
          </a:xfrm>
        </p:spPr>
        <p:txBody>
          <a:bodyPr>
            <a:normAutofit/>
          </a:bodyPr>
          <a:lstStyle/>
          <a:p>
            <a:r>
              <a:rPr lang="en-US" b="1" dirty="0"/>
              <a:t>Matt Hutchins</a:t>
            </a:r>
            <a:r>
              <a:rPr lang="en-US" dirty="0"/>
              <a:t>, University of North Carolina Asheville, National Environmental Modeling and Analysis Center, Research Scientist and Environmental Change Project Lead</a:t>
            </a:r>
          </a:p>
        </p:txBody>
      </p:sp>
      <p:sp>
        <p:nvSpPr>
          <p:cNvPr id="5" name="TextBox 4">
            <a:extLst>
              <a:ext uri="{FF2B5EF4-FFF2-40B4-BE49-F238E27FC236}">
                <a16:creationId xmlns:a16="http://schemas.microsoft.com/office/drawing/2014/main" id="{FAB3CA0C-157E-6549-BC48-FC39FC32C568}"/>
              </a:ext>
            </a:extLst>
          </p:cNvPr>
          <p:cNvSpPr txBox="1"/>
          <p:nvPr/>
        </p:nvSpPr>
        <p:spPr>
          <a:xfrm>
            <a:off x="1172581" y="5146111"/>
            <a:ext cx="8695426" cy="646331"/>
          </a:xfrm>
          <a:prstGeom prst="rect">
            <a:avLst/>
          </a:prstGeom>
          <a:noFill/>
        </p:spPr>
        <p:txBody>
          <a:bodyPr wrap="square" rtlCol="0">
            <a:spAutoFit/>
          </a:bodyPr>
          <a:lstStyle/>
          <a:p>
            <a:r>
              <a:rPr lang="en-US" dirty="0">
                <a:solidFill>
                  <a:schemeClr val="tx1">
                    <a:lumMod val="75000"/>
                    <a:lumOff val="25000"/>
                  </a:schemeClr>
                </a:solidFill>
              </a:rPr>
              <a:t>National Space Grant College and Fellowship Program and the NC Space Grant Consortium</a:t>
            </a:r>
          </a:p>
        </p:txBody>
      </p:sp>
    </p:spTree>
    <p:extLst>
      <p:ext uri="{BB962C8B-B14F-4D97-AF65-F5344CB8AC3E}">
        <p14:creationId xmlns:p14="http://schemas.microsoft.com/office/powerpoint/2010/main" val="3319528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ED573-EB16-0741-8A4F-E82113E6A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1295" y="100012"/>
            <a:ext cx="6536109" cy="6700835"/>
          </a:xfrm>
          <a:prstGeom prst="rect">
            <a:avLst/>
          </a:prstGeom>
        </p:spPr>
      </p:pic>
    </p:spTree>
    <p:extLst>
      <p:ext uri="{BB962C8B-B14F-4D97-AF65-F5344CB8AC3E}">
        <p14:creationId xmlns:p14="http://schemas.microsoft.com/office/powerpoint/2010/main" val="228829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78372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Further Satellite Information</a:t>
            </a:r>
          </a:p>
        </p:txBody>
      </p:sp>
      <p:sp>
        <p:nvSpPr>
          <p:cNvPr id="6" name="Text Placeholder 5"/>
          <p:cNvSpPr>
            <a:spLocks noGrp="1"/>
          </p:cNvSpPr>
          <p:nvPr>
            <p:ph type="body" sz="half" idx="2"/>
          </p:nvPr>
        </p:nvSpPr>
        <p:spPr>
          <a:xfrm>
            <a:off x="464689" y="604836"/>
            <a:ext cx="8947536" cy="3729227"/>
          </a:xfrm>
        </p:spPr>
        <p:txBody>
          <a:bodyPr>
            <a:normAutofit fontScale="92500" lnSpcReduction="10000"/>
          </a:bodyPr>
          <a:lstStyle/>
          <a:p>
            <a:pPr marL="342900" indent="-342900">
              <a:spcBef>
                <a:spcPts val="200"/>
              </a:spcBef>
              <a:buClr>
                <a:srgbClr val="3E4268"/>
              </a:buClr>
              <a:buFont typeface="Webdings" panose="05030102010509060703" pitchFamily="18" charset="2"/>
              <a:buChar char="4"/>
            </a:pPr>
            <a:endParaRPr lang="en-US" sz="2600" dirty="0"/>
          </a:p>
          <a:p>
            <a:pPr marL="342900" indent="-342900">
              <a:spcBef>
                <a:spcPts val="200"/>
              </a:spcBef>
              <a:buClr>
                <a:srgbClr val="3E4268"/>
              </a:buClr>
              <a:buFont typeface="Webdings" panose="05030102010509060703" pitchFamily="18" charset="2"/>
              <a:buChar char="4"/>
            </a:pPr>
            <a:r>
              <a:rPr lang="en-US" b="1" dirty="0"/>
              <a:t>PERSIANN-CDR </a:t>
            </a:r>
            <a:r>
              <a:rPr lang="en-US" dirty="0"/>
              <a:t>(.25 x .25,1983-present) </a:t>
            </a:r>
            <a:r>
              <a:rPr lang="en-US" dirty="0">
                <a:sym typeface="Wingdings" pitchFamily="2" charset="2"/>
              </a:rPr>
              <a:t>- </a:t>
            </a:r>
            <a:r>
              <a:rPr lang="en-US" sz="2000" dirty="0"/>
              <a:t>infrared product, up-scaled then downscaled to daily for correction. Algorithm out of UC Irvine.</a:t>
            </a:r>
          </a:p>
          <a:p>
            <a:pPr>
              <a:spcBef>
                <a:spcPts val="200"/>
              </a:spcBef>
              <a:buClr>
                <a:srgbClr val="3E4268"/>
              </a:buClr>
            </a:pPr>
            <a:endParaRPr lang="en-US" dirty="0"/>
          </a:p>
          <a:p>
            <a:pPr marL="342900" indent="-342900">
              <a:spcBef>
                <a:spcPts val="200"/>
              </a:spcBef>
              <a:buClr>
                <a:srgbClr val="3E4268"/>
              </a:buClr>
              <a:buFont typeface="Webdings" panose="05030102010509060703" pitchFamily="18" charset="2"/>
              <a:buChar char="4"/>
            </a:pPr>
            <a:r>
              <a:rPr lang="en-US" b="1" dirty="0"/>
              <a:t>TRMM-TMPA </a:t>
            </a:r>
            <a:r>
              <a:rPr lang="en-US" dirty="0"/>
              <a:t>(.25 x .25, 1998-present) - </a:t>
            </a:r>
            <a:r>
              <a:rPr lang="en-US" sz="2000" dirty="0" err="1"/>
              <a:t>Infared</a:t>
            </a:r>
            <a:r>
              <a:rPr lang="en-US" sz="2000" dirty="0"/>
              <a:t> product designed to capture precipitation</a:t>
            </a:r>
          </a:p>
          <a:p>
            <a:pPr marL="342900" indent="-342900">
              <a:spcBef>
                <a:spcPts val="200"/>
              </a:spcBef>
              <a:buClr>
                <a:srgbClr val="3E4268"/>
              </a:buClr>
              <a:buFont typeface="Webdings" panose="05030102010509060703" pitchFamily="18" charset="2"/>
              <a:buChar char="4"/>
            </a:pPr>
            <a:endParaRPr lang="en-US" dirty="0"/>
          </a:p>
          <a:p>
            <a:pPr marL="342900" indent="-342900">
              <a:spcBef>
                <a:spcPts val="200"/>
              </a:spcBef>
              <a:buClr>
                <a:srgbClr val="3E4268"/>
              </a:buClr>
              <a:buFont typeface="Webdings" panose="05030102010509060703" pitchFamily="18" charset="2"/>
              <a:buChar char="4"/>
            </a:pPr>
            <a:r>
              <a:rPr lang="en-US" b="1" dirty="0"/>
              <a:t>GPM-IMERG </a:t>
            </a:r>
            <a:r>
              <a:rPr lang="en-US" dirty="0"/>
              <a:t>(.10 x .10, 2014-present, ) – microwave product and NASA’s newest satellite, also called GOES-EAST. Designed to capture frozen precipitation as well as liquid.</a:t>
            </a:r>
          </a:p>
          <a:p>
            <a:pPr marL="342900" indent="-342900">
              <a:spcBef>
                <a:spcPts val="200"/>
              </a:spcBef>
              <a:buClr>
                <a:srgbClr val="3E4268"/>
              </a:buClr>
              <a:buFont typeface="Webdings" panose="05030102010509060703" pitchFamily="18" charset="2"/>
              <a:buChar char="4"/>
            </a:pPr>
            <a:endParaRPr lang="en-US" dirty="0"/>
          </a:p>
          <a:p>
            <a:pPr marL="342900" indent="-342900">
              <a:spcBef>
                <a:spcPts val="200"/>
              </a:spcBef>
              <a:buClr>
                <a:srgbClr val="3E4268"/>
              </a:buClr>
              <a:buFont typeface="Webdings" panose="05030102010509060703" pitchFamily="18" charset="2"/>
              <a:buChar char="4"/>
            </a:pPr>
            <a:r>
              <a:rPr lang="en-US" b="1" dirty="0"/>
              <a:t>GHCN-D</a:t>
            </a:r>
            <a:r>
              <a:rPr lang="en-US" dirty="0"/>
              <a:t> (</a:t>
            </a:r>
            <a:r>
              <a:rPr lang="en-US" i="1" dirty="0"/>
              <a:t>in-situ</a:t>
            </a:r>
            <a:r>
              <a:rPr lang="en-US" dirty="0"/>
              <a:t>, 1983-present) – 607 gauges throughout SC and NC, encompass quality control measures into their estimates, 3hr delay for daily summaries</a:t>
            </a:r>
          </a:p>
          <a:p>
            <a:pPr>
              <a:spcBef>
                <a:spcPts val="200"/>
              </a:spcBef>
              <a:buClr>
                <a:srgbClr val="3E4268"/>
              </a:buClr>
            </a:pPr>
            <a:endParaRPr lang="en-US" sz="2800" dirty="0"/>
          </a:p>
        </p:txBody>
      </p:sp>
      <p:pic>
        <p:nvPicPr>
          <p:cNvPr id="3" name="Picture 2">
            <a:extLst>
              <a:ext uri="{FF2B5EF4-FFF2-40B4-BE49-F238E27FC236}">
                <a16:creationId xmlns:a16="http://schemas.microsoft.com/office/drawing/2014/main" id="{9F097A2F-AD14-354D-9923-C9059EC528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8" b="50000"/>
          <a:stretch/>
        </p:blipFill>
        <p:spPr>
          <a:xfrm>
            <a:off x="0" y="3921071"/>
            <a:ext cx="12192000" cy="2936929"/>
          </a:xfrm>
          <a:prstGeom prst="rect">
            <a:avLst/>
          </a:prstGeom>
        </p:spPr>
      </p:pic>
      <p:sp>
        <p:nvSpPr>
          <p:cNvPr id="7" name="TextBox 6">
            <a:extLst>
              <a:ext uri="{FF2B5EF4-FFF2-40B4-BE49-F238E27FC236}">
                <a16:creationId xmlns:a16="http://schemas.microsoft.com/office/drawing/2014/main" id="{6D5C08D5-D6C3-7749-BAAF-1D97F22A035C}"/>
              </a:ext>
            </a:extLst>
          </p:cNvPr>
          <p:cNvSpPr txBox="1"/>
          <p:nvPr/>
        </p:nvSpPr>
        <p:spPr>
          <a:xfrm>
            <a:off x="0" y="6581001"/>
            <a:ext cx="5281647" cy="276999"/>
          </a:xfrm>
          <a:prstGeom prst="rect">
            <a:avLst/>
          </a:prstGeom>
          <a:noFill/>
        </p:spPr>
        <p:txBody>
          <a:bodyPr wrap="square" rtlCol="0">
            <a:spAutoFit/>
          </a:bodyPr>
          <a:lstStyle/>
          <a:p>
            <a:r>
              <a:rPr lang="en-US" sz="1200" dirty="0">
                <a:solidFill>
                  <a:schemeClr val="bg1"/>
                </a:solidFill>
              </a:rPr>
              <a:t>Image Credit:  NASA PMM</a:t>
            </a:r>
          </a:p>
        </p:txBody>
      </p:sp>
    </p:spTree>
    <p:extLst>
      <p:ext uri="{BB962C8B-B14F-4D97-AF65-F5344CB8AC3E}">
        <p14:creationId xmlns:p14="http://schemas.microsoft.com/office/powerpoint/2010/main" val="422851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Threshold Exceedance</a:t>
            </a:r>
          </a:p>
        </p:txBody>
      </p:sp>
      <p:sp>
        <p:nvSpPr>
          <p:cNvPr id="7" name="TextBox 6">
            <a:extLst>
              <a:ext uri="{FF2B5EF4-FFF2-40B4-BE49-F238E27FC236}">
                <a16:creationId xmlns:a16="http://schemas.microsoft.com/office/drawing/2014/main" id="{02135EAE-5D0F-4D41-A602-CD004C83A350}"/>
              </a:ext>
            </a:extLst>
          </p:cNvPr>
          <p:cNvSpPr txBox="1"/>
          <p:nvPr/>
        </p:nvSpPr>
        <p:spPr>
          <a:xfrm>
            <a:off x="1344381" y="5072869"/>
            <a:ext cx="9490074" cy="461665"/>
          </a:xfrm>
          <a:prstGeom prst="rect">
            <a:avLst/>
          </a:prstGeom>
          <a:noFill/>
        </p:spPr>
        <p:txBody>
          <a:bodyPr wrap="square" rtlCol="0">
            <a:spAutoFit/>
          </a:bodyPr>
          <a:lstStyle/>
          <a:p>
            <a:pPr algn="ctr"/>
            <a:r>
              <a:rPr lang="en-US" sz="2400" b="1" dirty="0">
                <a:solidFill>
                  <a:schemeClr val="tx1">
                    <a:lumMod val="75000"/>
                    <a:lumOff val="25000"/>
                  </a:schemeClr>
                </a:solidFill>
              </a:rPr>
              <a:t>4in/day Threshold Exceedance for 2016 (days)</a:t>
            </a:r>
            <a:endParaRPr lang="en-US" sz="2400" i="1" dirty="0">
              <a:solidFill>
                <a:schemeClr val="tx1">
                  <a:lumMod val="75000"/>
                  <a:lumOff val="25000"/>
                </a:schemeClr>
              </a:solidFill>
            </a:endParaRPr>
          </a:p>
        </p:txBody>
      </p:sp>
      <p:sp>
        <p:nvSpPr>
          <p:cNvPr id="11" name="TextBox 10">
            <a:extLst>
              <a:ext uri="{FF2B5EF4-FFF2-40B4-BE49-F238E27FC236}">
                <a16:creationId xmlns:a16="http://schemas.microsoft.com/office/drawing/2014/main" id="{02135EAE-5D0F-4D41-A602-CD004C83A350}"/>
              </a:ext>
            </a:extLst>
          </p:cNvPr>
          <p:cNvSpPr txBox="1"/>
          <p:nvPr/>
        </p:nvSpPr>
        <p:spPr>
          <a:xfrm>
            <a:off x="4575977" y="6308682"/>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0</a:t>
            </a:r>
            <a:endParaRPr lang="en-US" sz="2400" i="1" dirty="0">
              <a:solidFill>
                <a:schemeClr val="tx1">
                  <a:lumMod val="75000"/>
                  <a:lumOff val="25000"/>
                </a:schemeClr>
              </a:solidFill>
            </a:endParaRPr>
          </a:p>
        </p:txBody>
      </p:sp>
      <p:sp>
        <p:nvSpPr>
          <p:cNvPr id="21" name="TextBox 20">
            <a:extLst>
              <a:ext uri="{FF2B5EF4-FFF2-40B4-BE49-F238E27FC236}">
                <a16:creationId xmlns:a16="http://schemas.microsoft.com/office/drawing/2014/main" id="{02135EAE-5D0F-4D41-A602-CD004C83A350}"/>
              </a:ext>
            </a:extLst>
          </p:cNvPr>
          <p:cNvSpPr txBox="1"/>
          <p:nvPr/>
        </p:nvSpPr>
        <p:spPr>
          <a:xfrm>
            <a:off x="5361941" y="6315173"/>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1</a:t>
            </a:r>
            <a:endParaRPr lang="en-US" sz="2400" i="1" dirty="0">
              <a:solidFill>
                <a:schemeClr val="tx1">
                  <a:lumMod val="75000"/>
                  <a:lumOff val="25000"/>
                </a:schemeClr>
              </a:solidFill>
            </a:endParaRPr>
          </a:p>
        </p:txBody>
      </p:sp>
      <p:sp>
        <p:nvSpPr>
          <p:cNvPr id="22" name="TextBox 21">
            <a:extLst>
              <a:ext uri="{FF2B5EF4-FFF2-40B4-BE49-F238E27FC236}">
                <a16:creationId xmlns:a16="http://schemas.microsoft.com/office/drawing/2014/main" id="{02135EAE-5D0F-4D41-A602-CD004C83A350}"/>
              </a:ext>
            </a:extLst>
          </p:cNvPr>
          <p:cNvSpPr txBox="1"/>
          <p:nvPr/>
        </p:nvSpPr>
        <p:spPr>
          <a:xfrm>
            <a:off x="6183007" y="6312533"/>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2</a:t>
            </a:r>
            <a:endParaRPr lang="en-US" sz="2400" i="1" dirty="0">
              <a:solidFill>
                <a:schemeClr val="tx1">
                  <a:lumMod val="75000"/>
                  <a:lumOff val="25000"/>
                </a:schemeClr>
              </a:solidFill>
            </a:endParaRPr>
          </a:p>
        </p:txBody>
      </p:sp>
      <p:sp>
        <p:nvSpPr>
          <p:cNvPr id="24" name="TextBox 23">
            <a:extLst>
              <a:ext uri="{FF2B5EF4-FFF2-40B4-BE49-F238E27FC236}">
                <a16:creationId xmlns:a16="http://schemas.microsoft.com/office/drawing/2014/main" id="{02135EAE-5D0F-4D41-A602-CD004C83A350}"/>
              </a:ext>
            </a:extLst>
          </p:cNvPr>
          <p:cNvSpPr txBox="1"/>
          <p:nvPr/>
        </p:nvSpPr>
        <p:spPr>
          <a:xfrm>
            <a:off x="6870753" y="6312532"/>
            <a:ext cx="829941" cy="461665"/>
          </a:xfrm>
          <a:prstGeom prst="rect">
            <a:avLst/>
          </a:prstGeom>
          <a:noFill/>
        </p:spPr>
        <p:txBody>
          <a:bodyPr wrap="square" rtlCol="0">
            <a:spAutoFit/>
          </a:bodyPr>
          <a:lstStyle/>
          <a:p>
            <a:pPr algn="ctr"/>
            <a:r>
              <a:rPr lang="en-US" sz="2400" b="1" dirty="0">
                <a:solidFill>
                  <a:schemeClr val="tx1">
                    <a:lumMod val="75000"/>
                    <a:lumOff val="25000"/>
                  </a:schemeClr>
                </a:solidFill>
              </a:rPr>
              <a:t>3</a:t>
            </a:r>
            <a:endParaRPr lang="en-US" sz="2400" i="1" dirty="0">
              <a:solidFill>
                <a:schemeClr val="tx1">
                  <a:lumMod val="75000"/>
                  <a:lumOff val="25000"/>
                </a:schemeClr>
              </a:solidFill>
            </a:endParaRPr>
          </a:p>
        </p:txBody>
      </p:sp>
      <p:sp>
        <p:nvSpPr>
          <p:cNvPr id="19" name="TextBox 18">
            <a:extLst>
              <a:ext uri="{FF2B5EF4-FFF2-40B4-BE49-F238E27FC236}">
                <a16:creationId xmlns:a16="http://schemas.microsoft.com/office/drawing/2014/main" id="{267C5431-FE7D-8040-8662-3D36943888D4}"/>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20" name="TextBox 19">
            <a:extLst>
              <a:ext uri="{FF2B5EF4-FFF2-40B4-BE49-F238E27FC236}">
                <a16:creationId xmlns:a16="http://schemas.microsoft.com/office/drawing/2014/main" id="{40C7E2C0-124E-F649-B960-9E1F6D512E53}"/>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pic>
        <p:nvPicPr>
          <p:cNvPr id="13" name="Picture 12">
            <a:extLst>
              <a:ext uri="{FF2B5EF4-FFF2-40B4-BE49-F238E27FC236}">
                <a16:creationId xmlns:a16="http://schemas.microsoft.com/office/drawing/2014/main" id="{580F0DD5-5807-F94C-9F01-5253BD94D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203" y="1594802"/>
            <a:ext cx="4014215" cy="3010661"/>
          </a:xfrm>
          <a:prstGeom prst="rect">
            <a:avLst/>
          </a:prstGeom>
        </p:spPr>
      </p:pic>
      <p:pic>
        <p:nvPicPr>
          <p:cNvPr id="30" name="Picture 29">
            <a:extLst>
              <a:ext uri="{FF2B5EF4-FFF2-40B4-BE49-F238E27FC236}">
                <a16:creationId xmlns:a16="http://schemas.microsoft.com/office/drawing/2014/main" id="{64FEF322-99B8-FE4C-9C77-55F2A6C5F327}"/>
              </a:ext>
            </a:extLst>
          </p:cNvPr>
          <p:cNvPicPr>
            <a:picLocks noChangeAspect="1"/>
          </p:cNvPicPr>
          <p:nvPr/>
        </p:nvPicPr>
        <p:blipFill rotWithShape="1">
          <a:blip r:embed="rId4">
            <a:extLst>
              <a:ext uri="{28A0092B-C50C-407E-A947-70E740481C1C}">
                <a14:useLocalDpi xmlns:a14="http://schemas.microsoft.com/office/drawing/2010/main" val="0"/>
              </a:ext>
            </a:extLst>
          </a:blip>
          <a:srcRect l="40085" t="24116" r="50796" b="39417"/>
          <a:stretch/>
        </p:blipFill>
        <p:spPr>
          <a:xfrm rot="5400000">
            <a:off x="5565315" y="4381807"/>
            <a:ext cx="833841" cy="3139295"/>
          </a:xfrm>
          <a:prstGeom prst="rect">
            <a:avLst/>
          </a:prstGeom>
        </p:spPr>
      </p:pic>
      <p:pic>
        <p:nvPicPr>
          <p:cNvPr id="34" name="Picture 33">
            <a:extLst>
              <a:ext uri="{FF2B5EF4-FFF2-40B4-BE49-F238E27FC236}">
                <a16:creationId xmlns:a16="http://schemas.microsoft.com/office/drawing/2014/main" id="{1D616A8D-A8FA-6343-99F9-4FD1D7B26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7783" y="1594802"/>
            <a:ext cx="4014215" cy="3010661"/>
          </a:xfrm>
          <a:prstGeom prst="rect">
            <a:avLst/>
          </a:prstGeom>
        </p:spPr>
      </p:pic>
      <p:pic>
        <p:nvPicPr>
          <p:cNvPr id="35" name="Picture 34">
            <a:extLst>
              <a:ext uri="{FF2B5EF4-FFF2-40B4-BE49-F238E27FC236}">
                <a16:creationId xmlns:a16="http://schemas.microsoft.com/office/drawing/2014/main" id="{0E5B1F82-8FBF-D24E-88A4-73E5EE325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79646"/>
            <a:ext cx="4014215" cy="3010661"/>
          </a:xfrm>
          <a:prstGeom prst="rect">
            <a:avLst/>
          </a:prstGeom>
        </p:spPr>
      </p:pic>
      <p:pic>
        <p:nvPicPr>
          <p:cNvPr id="9" name="Picture 8">
            <a:extLst>
              <a:ext uri="{FF2B5EF4-FFF2-40B4-BE49-F238E27FC236}">
                <a16:creationId xmlns:a16="http://schemas.microsoft.com/office/drawing/2014/main" id="{802572DD-529A-9544-8316-414EC5EBCE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1558" y="1522792"/>
            <a:ext cx="2103120" cy="1577340"/>
          </a:xfrm>
          <a:prstGeom prst="rect">
            <a:avLst/>
          </a:prstGeom>
          <a:ln>
            <a:solidFill>
              <a:srgbClr val="3E4268"/>
            </a:solidFill>
          </a:ln>
        </p:spPr>
      </p:pic>
      <p:pic>
        <p:nvPicPr>
          <p:cNvPr id="26" name="Picture 25">
            <a:extLst>
              <a:ext uri="{FF2B5EF4-FFF2-40B4-BE49-F238E27FC236}">
                <a16:creationId xmlns:a16="http://schemas.microsoft.com/office/drawing/2014/main" id="{BEE71952-1A9D-DE49-BF6A-FF4F9925A0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8878" y="1524070"/>
            <a:ext cx="2103120" cy="1577340"/>
          </a:xfrm>
          <a:prstGeom prst="rect">
            <a:avLst/>
          </a:prstGeom>
          <a:ln>
            <a:solidFill>
              <a:srgbClr val="3E4268"/>
            </a:solidFill>
          </a:ln>
        </p:spPr>
      </p:pic>
      <p:pic>
        <p:nvPicPr>
          <p:cNvPr id="32" name="Picture 31">
            <a:extLst>
              <a:ext uri="{FF2B5EF4-FFF2-40B4-BE49-F238E27FC236}">
                <a16:creationId xmlns:a16="http://schemas.microsoft.com/office/drawing/2014/main" id="{2A7DCE8C-77E4-F048-84A6-F4079C58EE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7648" y="1534804"/>
            <a:ext cx="2103120" cy="1577340"/>
          </a:xfrm>
          <a:prstGeom prst="rect">
            <a:avLst/>
          </a:prstGeom>
          <a:ln>
            <a:solidFill>
              <a:srgbClr val="3E4268"/>
            </a:solidFill>
          </a:ln>
        </p:spPr>
      </p:pic>
      <p:sp>
        <p:nvSpPr>
          <p:cNvPr id="36" name="Frame 35">
            <a:extLst>
              <a:ext uri="{FF2B5EF4-FFF2-40B4-BE49-F238E27FC236}">
                <a16:creationId xmlns:a16="http://schemas.microsoft.com/office/drawing/2014/main" id="{51B79565-9BC9-1347-A5D9-047E7278FF61}"/>
              </a:ext>
            </a:extLst>
          </p:cNvPr>
          <p:cNvSpPr/>
          <p:nvPr/>
        </p:nvSpPr>
        <p:spPr>
          <a:xfrm>
            <a:off x="1876511" y="3532997"/>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 name="Frame 36">
            <a:extLst>
              <a:ext uri="{FF2B5EF4-FFF2-40B4-BE49-F238E27FC236}">
                <a16:creationId xmlns:a16="http://schemas.microsoft.com/office/drawing/2014/main" id="{E5FA8FCF-1A75-484A-8AB9-728F0D14814B}"/>
              </a:ext>
            </a:extLst>
          </p:cNvPr>
          <p:cNvSpPr/>
          <p:nvPr/>
        </p:nvSpPr>
        <p:spPr>
          <a:xfrm>
            <a:off x="5940568" y="3561572"/>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8" name="Frame 37">
            <a:extLst>
              <a:ext uri="{FF2B5EF4-FFF2-40B4-BE49-F238E27FC236}">
                <a16:creationId xmlns:a16="http://schemas.microsoft.com/office/drawing/2014/main" id="{01FF750C-9C8A-034F-91BD-B6F0612CB612}"/>
              </a:ext>
            </a:extLst>
          </p:cNvPr>
          <p:cNvSpPr/>
          <p:nvPr/>
        </p:nvSpPr>
        <p:spPr>
          <a:xfrm>
            <a:off x="10053309" y="3532996"/>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9" name="TextBox 38">
            <a:extLst>
              <a:ext uri="{FF2B5EF4-FFF2-40B4-BE49-F238E27FC236}">
                <a16:creationId xmlns:a16="http://schemas.microsoft.com/office/drawing/2014/main" id="{7AA1296E-0EF3-D447-A592-F330B101DC06}"/>
              </a:ext>
            </a:extLst>
          </p:cNvPr>
          <p:cNvSpPr txBox="1"/>
          <p:nvPr/>
        </p:nvSpPr>
        <p:spPr>
          <a:xfrm>
            <a:off x="1374424" y="6313851"/>
            <a:ext cx="9490074" cy="461665"/>
          </a:xfrm>
          <a:prstGeom prst="rect">
            <a:avLst/>
          </a:prstGeom>
          <a:noFill/>
        </p:spPr>
        <p:txBody>
          <a:bodyPr wrap="square" rtlCol="0">
            <a:spAutoFit/>
          </a:bodyPr>
          <a:lstStyle/>
          <a:p>
            <a:pPr algn="ctr"/>
            <a:r>
              <a:rPr lang="en-US" sz="2400" b="1" dirty="0">
                <a:solidFill>
                  <a:schemeClr val="tx1">
                    <a:lumMod val="75000"/>
                    <a:lumOff val="25000"/>
                  </a:schemeClr>
                </a:solidFill>
              </a:rPr>
              <a:t>Threshold value: 4</a:t>
            </a:r>
            <a:r>
              <a:rPr lang="en-US" sz="2400" dirty="0">
                <a:solidFill>
                  <a:schemeClr val="tx1">
                    <a:lumMod val="75000"/>
                    <a:lumOff val="25000"/>
                  </a:schemeClr>
                </a:solidFill>
              </a:rPr>
              <a:t>in/day</a:t>
            </a:r>
            <a:r>
              <a:rPr lang="en-US" sz="2400" b="1" dirty="0">
                <a:solidFill>
                  <a:schemeClr val="tx1">
                    <a:lumMod val="75000"/>
                    <a:lumOff val="25000"/>
                  </a:schemeClr>
                </a:solidFill>
              </a:rPr>
              <a:t>		Time period: </a:t>
            </a:r>
            <a:r>
              <a:rPr lang="en-US" sz="2400" dirty="0">
                <a:solidFill>
                  <a:schemeClr val="tx1">
                    <a:lumMod val="75000"/>
                    <a:lumOff val="25000"/>
                  </a:schemeClr>
                </a:solidFill>
              </a:rPr>
              <a:t>2016</a:t>
            </a:r>
            <a:endParaRPr lang="en-US" sz="2400" i="1" dirty="0">
              <a:solidFill>
                <a:schemeClr val="tx1">
                  <a:lumMod val="75000"/>
                  <a:lumOff val="25000"/>
                </a:schemeClr>
              </a:solidFill>
            </a:endParaRPr>
          </a:p>
        </p:txBody>
      </p:sp>
      <p:sp>
        <p:nvSpPr>
          <p:cNvPr id="40" name="TextBox 39">
            <a:extLst>
              <a:ext uri="{FF2B5EF4-FFF2-40B4-BE49-F238E27FC236}">
                <a16:creationId xmlns:a16="http://schemas.microsoft.com/office/drawing/2014/main" id="{599B0528-66FC-8147-8057-6D362F39FE4B}"/>
              </a:ext>
            </a:extLst>
          </p:cNvPr>
          <p:cNvSpPr txBox="1"/>
          <p:nvPr/>
        </p:nvSpPr>
        <p:spPr>
          <a:xfrm>
            <a:off x="-19188" y="4842962"/>
            <a:ext cx="4027442" cy="1015663"/>
          </a:xfrm>
          <a:prstGeom prst="rect">
            <a:avLst/>
          </a:prstGeom>
          <a:noFill/>
        </p:spPr>
        <p:txBody>
          <a:bodyPr wrap="square" rtlCol="0">
            <a:spAutoFit/>
          </a:bodyPr>
          <a:lstStyle/>
          <a:p>
            <a:pPr algn="ctr"/>
            <a:r>
              <a:rPr lang="en-US" sz="2000" b="1" dirty="0">
                <a:solidFill>
                  <a:schemeClr val="tx1">
                    <a:lumMod val="75000"/>
                    <a:lumOff val="25000"/>
                  </a:schemeClr>
                </a:solidFill>
              </a:rPr>
              <a:t>Exceedance days: </a:t>
            </a:r>
            <a:r>
              <a:rPr lang="en-US" sz="2000" dirty="0">
                <a:solidFill>
                  <a:schemeClr val="tx1">
                    <a:lumMod val="75000"/>
                    <a:lumOff val="25000"/>
                  </a:schemeClr>
                </a:solidFill>
              </a:rPr>
              <a:t>1</a:t>
            </a:r>
            <a:r>
              <a:rPr lang="en-US" sz="2000" b="1" dirty="0">
                <a:solidFill>
                  <a:schemeClr val="tx1">
                    <a:lumMod val="75000"/>
                    <a:lumOff val="25000"/>
                  </a:schemeClr>
                </a:solidFill>
              </a:rPr>
              <a:t> </a:t>
            </a:r>
          </a:p>
          <a:p>
            <a:pPr algn="ctr"/>
            <a:r>
              <a:rPr lang="en-US" sz="2000" b="1" dirty="0">
                <a:solidFill>
                  <a:schemeClr val="tx1">
                    <a:lumMod val="75000"/>
                    <a:lumOff val="25000"/>
                  </a:schemeClr>
                </a:solidFill>
              </a:rPr>
              <a:t>Accumulation: </a:t>
            </a:r>
            <a:r>
              <a:rPr lang="en-US" sz="2000" dirty="0">
                <a:solidFill>
                  <a:schemeClr val="tx1">
                    <a:lumMod val="75000"/>
                    <a:lumOff val="25000"/>
                  </a:schemeClr>
                </a:solidFill>
              </a:rPr>
              <a:t>4.7”</a:t>
            </a:r>
          </a:p>
          <a:p>
            <a:pPr algn="ctr"/>
            <a:r>
              <a:rPr lang="en-US" sz="2000" b="1" dirty="0">
                <a:solidFill>
                  <a:schemeClr val="tx1">
                    <a:lumMod val="75000"/>
                    <a:lumOff val="25000"/>
                  </a:schemeClr>
                </a:solidFill>
              </a:rPr>
              <a:t>% of 2016 Acc. (56”): </a:t>
            </a:r>
            <a:r>
              <a:rPr lang="en-US" sz="2000" dirty="0">
                <a:solidFill>
                  <a:schemeClr val="tx1">
                    <a:lumMod val="75000"/>
                    <a:lumOff val="25000"/>
                  </a:schemeClr>
                </a:solidFill>
              </a:rPr>
              <a:t>8%</a:t>
            </a:r>
          </a:p>
        </p:txBody>
      </p:sp>
      <p:sp>
        <p:nvSpPr>
          <p:cNvPr id="41" name="TextBox 40">
            <a:extLst>
              <a:ext uri="{FF2B5EF4-FFF2-40B4-BE49-F238E27FC236}">
                <a16:creationId xmlns:a16="http://schemas.microsoft.com/office/drawing/2014/main" id="{990C5FC9-55B0-7E41-8078-E306A416DF2D}"/>
              </a:ext>
            </a:extLst>
          </p:cNvPr>
          <p:cNvSpPr txBox="1"/>
          <p:nvPr/>
        </p:nvSpPr>
        <p:spPr>
          <a:xfrm>
            <a:off x="4150343" y="4842962"/>
            <a:ext cx="4027442" cy="1015663"/>
          </a:xfrm>
          <a:prstGeom prst="rect">
            <a:avLst/>
          </a:prstGeom>
          <a:noFill/>
        </p:spPr>
        <p:txBody>
          <a:bodyPr wrap="square" rtlCol="0">
            <a:spAutoFit/>
          </a:bodyPr>
          <a:lstStyle/>
          <a:p>
            <a:pPr algn="ctr"/>
            <a:r>
              <a:rPr lang="en-US" sz="2000" b="1" dirty="0">
                <a:solidFill>
                  <a:schemeClr val="tx1">
                    <a:lumMod val="75000"/>
                    <a:lumOff val="25000"/>
                  </a:schemeClr>
                </a:solidFill>
              </a:rPr>
              <a:t>Exceedance days: </a:t>
            </a:r>
            <a:r>
              <a:rPr lang="en-US" sz="2000" dirty="0">
                <a:solidFill>
                  <a:schemeClr val="tx1">
                    <a:lumMod val="75000"/>
                    <a:lumOff val="25000"/>
                  </a:schemeClr>
                </a:solidFill>
              </a:rPr>
              <a:t>2</a:t>
            </a:r>
            <a:r>
              <a:rPr lang="en-US" sz="2000" b="1" dirty="0">
                <a:solidFill>
                  <a:schemeClr val="tx1">
                    <a:lumMod val="75000"/>
                    <a:lumOff val="25000"/>
                  </a:schemeClr>
                </a:solidFill>
              </a:rPr>
              <a:t> </a:t>
            </a:r>
          </a:p>
          <a:p>
            <a:pPr algn="ctr"/>
            <a:r>
              <a:rPr lang="en-US" sz="2000" b="1" dirty="0">
                <a:solidFill>
                  <a:schemeClr val="tx1">
                    <a:lumMod val="75000"/>
                    <a:lumOff val="25000"/>
                  </a:schemeClr>
                </a:solidFill>
              </a:rPr>
              <a:t>Accumulation: </a:t>
            </a:r>
            <a:r>
              <a:rPr lang="en-US" sz="2000" dirty="0">
                <a:solidFill>
                  <a:schemeClr val="tx1">
                    <a:lumMod val="75000"/>
                    <a:lumOff val="25000"/>
                  </a:schemeClr>
                </a:solidFill>
              </a:rPr>
              <a:t>10.6”</a:t>
            </a:r>
          </a:p>
          <a:p>
            <a:pPr algn="ctr"/>
            <a:r>
              <a:rPr lang="en-US" sz="2000" b="1" dirty="0">
                <a:solidFill>
                  <a:schemeClr val="tx1">
                    <a:lumMod val="75000"/>
                    <a:lumOff val="25000"/>
                  </a:schemeClr>
                </a:solidFill>
              </a:rPr>
              <a:t>% of 2016 Acc. (56”): </a:t>
            </a:r>
            <a:r>
              <a:rPr lang="en-US" sz="2000" dirty="0">
                <a:solidFill>
                  <a:schemeClr val="tx1">
                    <a:lumMod val="75000"/>
                    <a:lumOff val="25000"/>
                  </a:schemeClr>
                </a:solidFill>
              </a:rPr>
              <a:t>20%</a:t>
            </a:r>
          </a:p>
        </p:txBody>
      </p:sp>
      <p:sp>
        <p:nvSpPr>
          <p:cNvPr id="42" name="TextBox 41">
            <a:extLst>
              <a:ext uri="{FF2B5EF4-FFF2-40B4-BE49-F238E27FC236}">
                <a16:creationId xmlns:a16="http://schemas.microsoft.com/office/drawing/2014/main" id="{2724FE0A-CA91-2544-8A2D-725647077508}"/>
              </a:ext>
            </a:extLst>
          </p:cNvPr>
          <p:cNvSpPr txBox="1"/>
          <p:nvPr/>
        </p:nvSpPr>
        <p:spPr>
          <a:xfrm>
            <a:off x="8199605" y="4842962"/>
            <a:ext cx="4027442" cy="1015663"/>
          </a:xfrm>
          <a:prstGeom prst="rect">
            <a:avLst/>
          </a:prstGeom>
          <a:noFill/>
        </p:spPr>
        <p:txBody>
          <a:bodyPr wrap="square" rtlCol="0">
            <a:spAutoFit/>
          </a:bodyPr>
          <a:lstStyle/>
          <a:p>
            <a:pPr algn="ctr"/>
            <a:r>
              <a:rPr lang="en-US" sz="2000" b="1" dirty="0">
                <a:solidFill>
                  <a:schemeClr val="tx1">
                    <a:lumMod val="75000"/>
                    <a:lumOff val="25000"/>
                  </a:schemeClr>
                </a:solidFill>
              </a:rPr>
              <a:t>Exceedance days: </a:t>
            </a:r>
            <a:r>
              <a:rPr lang="en-US" sz="2000" dirty="0">
                <a:solidFill>
                  <a:schemeClr val="tx1">
                    <a:lumMod val="75000"/>
                    <a:lumOff val="25000"/>
                  </a:schemeClr>
                </a:solidFill>
              </a:rPr>
              <a:t>1</a:t>
            </a:r>
            <a:r>
              <a:rPr lang="en-US" sz="2000" b="1" dirty="0">
                <a:solidFill>
                  <a:schemeClr val="tx1">
                    <a:lumMod val="75000"/>
                    <a:lumOff val="25000"/>
                  </a:schemeClr>
                </a:solidFill>
              </a:rPr>
              <a:t> </a:t>
            </a:r>
          </a:p>
          <a:p>
            <a:pPr algn="ctr"/>
            <a:r>
              <a:rPr lang="en-US" sz="2000" b="1" dirty="0">
                <a:solidFill>
                  <a:schemeClr val="tx1">
                    <a:lumMod val="75000"/>
                    <a:lumOff val="25000"/>
                  </a:schemeClr>
                </a:solidFill>
              </a:rPr>
              <a:t>Accumulation: </a:t>
            </a:r>
            <a:r>
              <a:rPr lang="en-US" sz="2000" dirty="0">
                <a:solidFill>
                  <a:schemeClr val="tx1">
                    <a:lumMod val="75000"/>
                    <a:lumOff val="25000"/>
                  </a:schemeClr>
                </a:solidFill>
              </a:rPr>
              <a:t>8.1”</a:t>
            </a:r>
          </a:p>
          <a:p>
            <a:pPr algn="ctr"/>
            <a:r>
              <a:rPr lang="en-US" sz="2000" b="1" dirty="0">
                <a:solidFill>
                  <a:schemeClr val="tx1">
                    <a:lumMod val="75000"/>
                    <a:lumOff val="25000"/>
                  </a:schemeClr>
                </a:solidFill>
              </a:rPr>
              <a:t>% of 2016 Acc. (56”): </a:t>
            </a:r>
            <a:r>
              <a:rPr lang="en-US" sz="2000" dirty="0">
                <a:solidFill>
                  <a:schemeClr val="tx1">
                    <a:lumMod val="75000"/>
                    <a:lumOff val="25000"/>
                  </a:schemeClr>
                </a:solidFill>
              </a:rPr>
              <a:t>15%</a:t>
            </a:r>
          </a:p>
        </p:txBody>
      </p:sp>
      <p:sp>
        <p:nvSpPr>
          <p:cNvPr id="25" name="TextBox 24">
            <a:extLst>
              <a:ext uri="{FF2B5EF4-FFF2-40B4-BE49-F238E27FC236}">
                <a16:creationId xmlns:a16="http://schemas.microsoft.com/office/drawing/2014/main" id="{1F5FD863-B218-2548-A706-A9C91CED1BFA}"/>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spTree>
    <p:extLst>
      <p:ext uri="{BB962C8B-B14F-4D97-AF65-F5344CB8AC3E}">
        <p14:creationId xmlns:p14="http://schemas.microsoft.com/office/powerpoint/2010/main" val="40319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dissolve">
                                      <p:cBhvr>
                                        <p:cTn id="24" dur="500"/>
                                        <p:tgtEl>
                                          <p:spTgt spid="4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dissolve">
                                      <p:cBhvr>
                                        <p:cTn id="30" dur="500"/>
                                        <p:tgtEl>
                                          <p:spTgt spid="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dissolve">
                                      <p:cBhvr>
                                        <p:cTn id="33" dur="500"/>
                                        <p:tgtEl>
                                          <p:spTgt spid="3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dissolve">
                                      <p:cBhvr>
                                        <p:cTn id="36" dur="500"/>
                                        <p:tgtEl>
                                          <p:spTgt spid="3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dissolve">
                                      <p:cBhvr>
                                        <p:cTn id="39" dur="500"/>
                                        <p:tgtEl>
                                          <p:spTgt spid="38"/>
                                        </p:tgtEl>
                                      </p:cBhvr>
                                    </p:animEffect>
                                  </p:childTnLst>
                                </p:cTn>
                              </p:par>
                              <p:par>
                                <p:cTn id="40" presetID="9"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par>
                                <p:cTn id="43" presetID="9"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par>
                                <p:cTn id="46" presetID="9"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dissolv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1" grpId="0"/>
      <p:bldP spid="22" grpId="0"/>
      <p:bldP spid="24" grpId="0"/>
      <p:bldP spid="36" grpId="0" animBg="1"/>
      <p:bldP spid="37" grpId="0" animBg="1"/>
      <p:bldP spid="38" grpId="0" animBg="1"/>
      <p:bldP spid="39" grpId="0"/>
      <p:bldP spid="40" grpId="0"/>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Extreme Events</a:t>
            </a:r>
          </a:p>
        </p:txBody>
      </p:sp>
      <p:sp>
        <p:nvSpPr>
          <p:cNvPr id="7" name="TextBox 6">
            <a:extLst>
              <a:ext uri="{FF2B5EF4-FFF2-40B4-BE49-F238E27FC236}">
                <a16:creationId xmlns:a16="http://schemas.microsoft.com/office/drawing/2014/main" id="{02135EAE-5D0F-4D41-A602-CD004C83A350}"/>
              </a:ext>
            </a:extLst>
          </p:cNvPr>
          <p:cNvSpPr txBox="1"/>
          <p:nvPr/>
        </p:nvSpPr>
        <p:spPr>
          <a:xfrm>
            <a:off x="1344381" y="5106843"/>
            <a:ext cx="9490074" cy="461665"/>
          </a:xfrm>
          <a:prstGeom prst="rect">
            <a:avLst/>
          </a:prstGeom>
          <a:noFill/>
        </p:spPr>
        <p:txBody>
          <a:bodyPr wrap="square" rtlCol="0">
            <a:spAutoFit/>
          </a:bodyPr>
          <a:lstStyle/>
          <a:p>
            <a:pPr algn="ctr"/>
            <a:r>
              <a:rPr lang="en-US" sz="2400" b="1" dirty="0">
                <a:solidFill>
                  <a:schemeClr val="tx1">
                    <a:lumMod val="75000"/>
                    <a:lumOff val="25000"/>
                  </a:schemeClr>
                </a:solidFill>
              </a:rPr>
              <a:t>Hurricane Matthew Accumulation (mm): </a:t>
            </a:r>
            <a:r>
              <a:rPr lang="en-US" sz="2400" i="1" dirty="0">
                <a:solidFill>
                  <a:schemeClr val="tx1">
                    <a:lumMod val="75000"/>
                    <a:lumOff val="25000"/>
                  </a:schemeClr>
                </a:solidFill>
              </a:rPr>
              <a:t>25 Sept – 10 Oct 2016</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1" b="55"/>
          <a:stretch/>
        </p:blipFill>
        <p:spPr>
          <a:xfrm>
            <a:off x="4079846" y="1556014"/>
            <a:ext cx="4019144" cy="301752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3" b="-272"/>
          <a:stretch/>
        </p:blipFill>
        <p:spPr>
          <a:xfrm>
            <a:off x="8178005" y="1556014"/>
            <a:ext cx="4013772" cy="301752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4690" t="13617" r="48114" b="23205"/>
          <a:stretch/>
        </p:blipFill>
        <p:spPr>
          <a:xfrm rot="5400000">
            <a:off x="5760404" y="2468269"/>
            <a:ext cx="658028" cy="705638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42" b="-249"/>
          <a:stretch/>
        </p:blipFill>
        <p:spPr>
          <a:xfrm>
            <a:off x="0" y="1556014"/>
            <a:ext cx="4009240" cy="3013167"/>
          </a:xfrm>
          <a:prstGeom prst="rect">
            <a:avLst/>
          </a:prstGeom>
        </p:spPr>
      </p:pic>
      <p:sp>
        <p:nvSpPr>
          <p:cNvPr id="11" name="TextBox 10">
            <a:extLst>
              <a:ext uri="{FF2B5EF4-FFF2-40B4-BE49-F238E27FC236}">
                <a16:creationId xmlns:a16="http://schemas.microsoft.com/office/drawing/2014/main" id="{02135EAE-5D0F-4D41-A602-CD004C83A350}"/>
              </a:ext>
            </a:extLst>
          </p:cNvPr>
          <p:cNvSpPr txBox="1"/>
          <p:nvPr/>
        </p:nvSpPr>
        <p:spPr>
          <a:xfrm>
            <a:off x="2462457" y="6227554"/>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0</a:t>
            </a:r>
            <a:endParaRPr lang="en-US" sz="2400" i="1" dirty="0">
              <a:solidFill>
                <a:schemeClr val="tx1">
                  <a:lumMod val="75000"/>
                  <a:lumOff val="25000"/>
                </a:schemeClr>
              </a:solidFill>
            </a:endParaRPr>
          </a:p>
        </p:txBody>
      </p:sp>
      <p:sp>
        <p:nvSpPr>
          <p:cNvPr id="16" name="TextBox 15">
            <a:extLst>
              <a:ext uri="{FF2B5EF4-FFF2-40B4-BE49-F238E27FC236}">
                <a16:creationId xmlns:a16="http://schemas.microsoft.com/office/drawing/2014/main" id="{02135EAE-5D0F-4D41-A602-CD004C83A350}"/>
              </a:ext>
            </a:extLst>
          </p:cNvPr>
          <p:cNvSpPr txBox="1"/>
          <p:nvPr/>
        </p:nvSpPr>
        <p:spPr>
          <a:xfrm>
            <a:off x="3780723" y="6240002"/>
            <a:ext cx="622576" cy="461665"/>
          </a:xfrm>
          <a:prstGeom prst="rect">
            <a:avLst/>
          </a:prstGeom>
          <a:noFill/>
        </p:spPr>
        <p:txBody>
          <a:bodyPr wrap="square" rtlCol="0">
            <a:spAutoFit/>
          </a:bodyPr>
          <a:lstStyle/>
          <a:p>
            <a:pPr algn="ctr"/>
            <a:r>
              <a:rPr lang="en-US" sz="2400" b="1" dirty="0">
                <a:solidFill>
                  <a:schemeClr val="tx1">
                    <a:lumMod val="75000"/>
                    <a:lumOff val="25000"/>
                  </a:schemeClr>
                </a:solidFill>
              </a:rPr>
              <a:t>50</a:t>
            </a:r>
            <a:endParaRPr lang="en-US" sz="2400" i="1" dirty="0">
              <a:solidFill>
                <a:schemeClr val="tx1">
                  <a:lumMod val="75000"/>
                  <a:lumOff val="25000"/>
                </a:schemeClr>
              </a:solidFill>
            </a:endParaRPr>
          </a:p>
        </p:txBody>
      </p:sp>
      <p:sp>
        <p:nvSpPr>
          <p:cNvPr id="17" name="TextBox 16">
            <a:extLst>
              <a:ext uri="{FF2B5EF4-FFF2-40B4-BE49-F238E27FC236}">
                <a16:creationId xmlns:a16="http://schemas.microsoft.com/office/drawing/2014/main" id="{02135EAE-5D0F-4D41-A602-CD004C83A350}"/>
              </a:ext>
            </a:extLst>
          </p:cNvPr>
          <p:cNvSpPr txBox="1"/>
          <p:nvPr/>
        </p:nvSpPr>
        <p:spPr>
          <a:xfrm>
            <a:off x="7697698" y="6240001"/>
            <a:ext cx="703605" cy="461665"/>
          </a:xfrm>
          <a:prstGeom prst="rect">
            <a:avLst/>
          </a:prstGeom>
          <a:noFill/>
        </p:spPr>
        <p:txBody>
          <a:bodyPr wrap="square" rtlCol="0">
            <a:spAutoFit/>
          </a:bodyPr>
          <a:lstStyle/>
          <a:p>
            <a:pPr algn="ctr"/>
            <a:r>
              <a:rPr lang="en-US" sz="2400" b="1" dirty="0">
                <a:solidFill>
                  <a:schemeClr val="tx1">
                    <a:lumMod val="75000"/>
                    <a:lumOff val="25000"/>
                  </a:schemeClr>
                </a:solidFill>
              </a:rPr>
              <a:t>200</a:t>
            </a:r>
            <a:endParaRPr lang="en-US" sz="2400" i="1" dirty="0">
              <a:solidFill>
                <a:schemeClr val="tx1">
                  <a:lumMod val="75000"/>
                  <a:lumOff val="25000"/>
                </a:schemeClr>
              </a:solidFill>
            </a:endParaRPr>
          </a:p>
        </p:txBody>
      </p:sp>
      <p:sp>
        <p:nvSpPr>
          <p:cNvPr id="18" name="TextBox 17">
            <a:extLst>
              <a:ext uri="{FF2B5EF4-FFF2-40B4-BE49-F238E27FC236}">
                <a16:creationId xmlns:a16="http://schemas.microsoft.com/office/drawing/2014/main" id="{02135EAE-5D0F-4D41-A602-CD004C83A350}"/>
              </a:ext>
            </a:extLst>
          </p:cNvPr>
          <p:cNvSpPr txBox="1"/>
          <p:nvPr/>
        </p:nvSpPr>
        <p:spPr>
          <a:xfrm>
            <a:off x="6379432" y="6240001"/>
            <a:ext cx="703605" cy="461665"/>
          </a:xfrm>
          <a:prstGeom prst="rect">
            <a:avLst/>
          </a:prstGeom>
          <a:noFill/>
        </p:spPr>
        <p:txBody>
          <a:bodyPr wrap="square" rtlCol="0">
            <a:spAutoFit/>
          </a:bodyPr>
          <a:lstStyle/>
          <a:p>
            <a:pPr algn="ctr"/>
            <a:r>
              <a:rPr lang="en-US" sz="2400" b="1" dirty="0">
                <a:solidFill>
                  <a:schemeClr val="tx1">
                    <a:lumMod val="75000"/>
                    <a:lumOff val="25000"/>
                  </a:schemeClr>
                </a:solidFill>
              </a:rPr>
              <a:t>150</a:t>
            </a:r>
            <a:endParaRPr lang="en-US" sz="2400" i="1" dirty="0">
              <a:solidFill>
                <a:schemeClr val="tx1">
                  <a:lumMod val="75000"/>
                  <a:lumOff val="25000"/>
                </a:schemeClr>
              </a:solidFill>
            </a:endParaRPr>
          </a:p>
        </p:txBody>
      </p:sp>
      <p:sp>
        <p:nvSpPr>
          <p:cNvPr id="19" name="TextBox 18">
            <a:extLst>
              <a:ext uri="{FF2B5EF4-FFF2-40B4-BE49-F238E27FC236}">
                <a16:creationId xmlns:a16="http://schemas.microsoft.com/office/drawing/2014/main" id="{02135EAE-5D0F-4D41-A602-CD004C83A350}"/>
              </a:ext>
            </a:extLst>
          </p:cNvPr>
          <p:cNvSpPr txBox="1"/>
          <p:nvPr/>
        </p:nvSpPr>
        <p:spPr>
          <a:xfrm>
            <a:off x="5093606" y="6227554"/>
            <a:ext cx="703605" cy="461665"/>
          </a:xfrm>
          <a:prstGeom prst="rect">
            <a:avLst/>
          </a:prstGeom>
          <a:noFill/>
        </p:spPr>
        <p:txBody>
          <a:bodyPr wrap="square" rtlCol="0">
            <a:spAutoFit/>
          </a:bodyPr>
          <a:lstStyle/>
          <a:p>
            <a:pPr algn="ctr"/>
            <a:r>
              <a:rPr lang="en-US" sz="2400" b="1" dirty="0">
                <a:solidFill>
                  <a:schemeClr val="tx1">
                    <a:lumMod val="75000"/>
                    <a:lumOff val="25000"/>
                  </a:schemeClr>
                </a:solidFill>
              </a:rPr>
              <a:t>100</a:t>
            </a:r>
            <a:endParaRPr lang="en-US" sz="2400" i="1" dirty="0">
              <a:solidFill>
                <a:schemeClr val="tx1">
                  <a:lumMod val="75000"/>
                  <a:lumOff val="25000"/>
                </a:schemeClr>
              </a:solidFill>
            </a:endParaRPr>
          </a:p>
        </p:txBody>
      </p:sp>
      <p:sp>
        <p:nvSpPr>
          <p:cNvPr id="20" name="TextBox 19">
            <a:extLst>
              <a:ext uri="{FF2B5EF4-FFF2-40B4-BE49-F238E27FC236}">
                <a16:creationId xmlns:a16="http://schemas.microsoft.com/office/drawing/2014/main" id="{02135EAE-5D0F-4D41-A602-CD004C83A350}"/>
              </a:ext>
            </a:extLst>
          </p:cNvPr>
          <p:cNvSpPr txBox="1"/>
          <p:nvPr/>
        </p:nvSpPr>
        <p:spPr>
          <a:xfrm>
            <a:off x="8864508" y="6240000"/>
            <a:ext cx="1044212" cy="461665"/>
          </a:xfrm>
          <a:prstGeom prst="rect">
            <a:avLst/>
          </a:prstGeom>
          <a:noFill/>
        </p:spPr>
        <p:txBody>
          <a:bodyPr wrap="square" rtlCol="0">
            <a:spAutoFit/>
          </a:bodyPr>
          <a:lstStyle/>
          <a:p>
            <a:pPr algn="ctr"/>
            <a:r>
              <a:rPr lang="en-US" sz="2400" b="1" dirty="0">
                <a:solidFill>
                  <a:schemeClr val="tx1">
                    <a:lumMod val="75000"/>
                    <a:lumOff val="25000"/>
                  </a:schemeClr>
                </a:solidFill>
              </a:rPr>
              <a:t>&gt; 250</a:t>
            </a:r>
            <a:endParaRPr lang="en-US" sz="2400" i="1" dirty="0">
              <a:solidFill>
                <a:schemeClr val="tx1">
                  <a:lumMod val="75000"/>
                  <a:lumOff val="25000"/>
                </a:schemeClr>
              </a:solidFill>
            </a:endParaRPr>
          </a:p>
        </p:txBody>
      </p:sp>
      <p:sp>
        <p:nvSpPr>
          <p:cNvPr id="29" name="TextBox 28">
            <a:extLst>
              <a:ext uri="{FF2B5EF4-FFF2-40B4-BE49-F238E27FC236}">
                <a16:creationId xmlns:a16="http://schemas.microsoft.com/office/drawing/2014/main" id="{EEEF4AB0-6D57-F046-9119-713345B2CAA5}"/>
              </a:ext>
            </a:extLst>
          </p:cNvPr>
          <p:cNvSpPr txBox="1"/>
          <p:nvPr/>
        </p:nvSpPr>
        <p:spPr>
          <a:xfrm>
            <a:off x="16794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NOAA CDR: </a:t>
            </a:r>
            <a:r>
              <a:rPr lang="en-US" sz="2400" dirty="0">
                <a:solidFill>
                  <a:schemeClr val="tx1">
                    <a:lumMod val="75000"/>
                    <a:lumOff val="25000"/>
                  </a:schemeClr>
                </a:solidFill>
              </a:rPr>
              <a:t>PERSIANN</a:t>
            </a:r>
            <a:endParaRPr lang="en-US" sz="2400" i="1" dirty="0">
              <a:solidFill>
                <a:schemeClr val="tx1">
                  <a:lumMod val="75000"/>
                  <a:lumOff val="25000"/>
                </a:schemeClr>
              </a:solidFill>
            </a:endParaRPr>
          </a:p>
        </p:txBody>
      </p:sp>
      <p:sp>
        <p:nvSpPr>
          <p:cNvPr id="30" name="TextBox 29">
            <a:extLst>
              <a:ext uri="{FF2B5EF4-FFF2-40B4-BE49-F238E27FC236}">
                <a16:creationId xmlns:a16="http://schemas.microsoft.com/office/drawing/2014/main" id="{DBF50F0E-ADA6-834D-8C82-E143146D3FC2}"/>
              </a:ext>
            </a:extLst>
          </p:cNvPr>
          <p:cNvSpPr txBox="1"/>
          <p:nvPr/>
        </p:nvSpPr>
        <p:spPr>
          <a:xfrm>
            <a:off x="4375195" y="1075513"/>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TRMM</a:t>
            </a:r>
            <a:endParaRPr lang="en-US" sz="2400" i="1" dirty="0">
              <a:solidFill>
                <a:schemeClr val="tx1">
                  <a:lumMod val="75000"/>
                  <a:lumOff val="25000"/>
                </a:schemeClr>
              </a:solidFill>
            </a:endParaRPr>
          </a:p>
        </p:txBody>
      </p:sp>
      <p:sp>
        <p:nvSpPr>
          <p:cNvPr id="32" name="TextBox 31">
            <a:extLst>
              <a:ext uri="{FF2B5EF4-FFF2-40B4-BE49-F238E27FC236}">
                <a16:creationId xmlns:a16="http://schemas.microsoft.com/office/drawing/2014/main" id="{F5A3F458-81E8-4F4F-BAFA-2A2F6FE446FF}"/>
              </a:ext>
            </a:extLst>
          </p:cNvPr>
          <p:cNvSpPr txBox="1"/>
          <p:nvPr/>
        </p:nvSpPr>
        <p:spPr>
          <a:xfrm>
            <a:off x="-281061" y="5237088"/>
            <a:ext cx="4360907" cy="923330"/>
          </a:xfrm>
          <a:prstGeom prst="rect">
            <a:avLst/>
          </a:prstGeom>
          <a:noFill/>
        </p:spPr>
        <p:txBody>
          <a:bodyPr wrap="square" rtlCol="0">
            <a:spAutoFit/>
          </a:bodyPr>
          <a:lstStyle/>
          <a:p>
            <a:pPr algn="ctr"/>
            <a:r>
              <a:rPr lang="en-US" b="1" dirty="0">
                <a:solidFill>
                  <a:schemeClr val="tx1">
                    <a:lumMod val="75000"/>
                    <a:lumOff val="25000"/>
                  </a:schemeClr>
                </a:solidFill>
              </a:rPr>
              <a:t>Max acc.: </a:t>
            </a:r>
            <a:r>
              <a:rPr lang="en-US" i="1" dirty="0">
                <a:solidFill>
                  <a:schemeClr val="tx1">
                    <a:lumMod val="75000"/>
                    <a:lumOff val="25000"/>
                  </a:schemeClr>
                </a:solidFill>
              </a:rPr>
              <a:t>257 mm</a:t>
            </a:r>
          </a:p>
          <a:p>
            <a:pPr algn="ctr"/>
            <a:r>
              <a:rPr lang="en-US" b="1" dirty="0">
                <a:solidFill>
                  <a:schemeClr val="tx1">
                    <a:lumMod val="75000"/>
                    <a:lumOff val="25000"/>
                  </a:schemeClr>
                </a:solidFill>
              </a:rPr>
              <a:t>% of 2016 Acc.: </a:t>
            </a:r>
            <a:r>
              <a:rPr lang="en-US" dirty="0">
                <a:solidFill>
                  <a:schemeClr val="tx1">
                    <a:lumMod val="75000"/>
                    <a:lumOff val="25000"/>
                  </a:schemeClr>
                </a:solidFill>
              </a:rPr>
              <a:t>19%</a:t>
            </a:r>
          </a:p>
          <a:p>
            <a:pPr algn="ctr"/>
            <a:endParaRPr lang="en-US" i="1" dirty="0">
              <a:solidFill>
                <a:schemeClr val="tx1">
                  <a:lumMod val="75000"/>
                  <a:lumOff val="25000"/>
                </a:schemeClr>
              </a:solidFill>
            </a:endParaRPr>
          </a:p>
        </p:txBody>
      </p:sp>
      <p:pic>
        <p:nvPicPr>
          <p:cNvPr id="33" name="Picture 32">
            <a:extLst>
              <a:ext uri="{FF2B5EF4-FFF2-40B4-BE49-F238E27FC236}">
                <a16:creationId xmlns:a16="http://schemas.microsoft.com/office/drawing/2014/main" id="{AD9BD804-2189-134F-8F09-1D1B9BEB9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846" y="3430565"/>
            <a:ext cx="2103120" cy="1577340"/>
          </a:xfrm>
          <a:prstGeom prst="rect">
            <a:avLst/>
          </a:prstGeom>
          <a:ln>
            <a:solidFill>
              <a:srgbClr val="3E4268"/>
            </a:solidFill>
          </a:ln>
        </p:spPr>
      </p:pic>
      <p:pic>
        <p:nvPicPr>
          <p:cNvPr id="34" name="Picture 33">
            <a:extLst>
              <a:ext uri="{FF2B5EF4-FFF2-40B4-BE49-F238E27FC236}">
                <a16:creationId xmlns:a16="http://schemas.microsoft.com/office/drawing/2014/main" id="{F84E0B11-27E1-DB4A-9140-3F2EDC186E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76" y="3532021"/>
            <a:ext cx="2103120" cy="1577340"/>
          </a:xfrm>
          <a:prstGeom prst="rect">
            <a:avLst/>
          </a:prstGeom>
          <a:ln>
            <a:solidFill>
              <a:srgbClr val="3E4268"/>
            </a:solidFill>
          </a:ln>
        </p:spPr>
      </p:pic>
      <p:pic>
        <p:nvPicPr>
          <p:cNvPr id="35" name="Picture 34">
            <a:extLst>
              <a:ext uri="{FF2B5EF4-FFF2-40B4-BE49-F238E27FC236}">
                <a16:creationId xmlns:a16="http://schemas.microsoft.com/office/drawing/2014/main" id="{1210A7A8-C282-A948-B5FC-0D8E7AEAF4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8440" y="3441594"/>
            <a:ext cx="2103120" cy="1577340"/>
          </a:xfrm>
          <a:prstGeom prst="rect">
            <a:avLst/>
          </a:prstGeom>
          <a:ln>
            <a:solidFill>
              <a:srgbClr val="3E4268"/>
            </a:solidFill>
          </a:ln>
        </p:spPr>
      </p:pic>
      <p:sp>
        <p:nvSpPr>
          <p:cNvPr id="36" name="Frame 35">
            <a:extLst>
              <a:ext uri="{FF2B5EF4-FFF2-40B4-BE49-F238E27FC236}">
                <a16:creationId xmlns:a16="http://schemas.microsoft.com/office/drawing/2014/main" id="{95EFCB9A-D995-C742-B8E1-63C31BD133C5}"/>
              </a:ext>
            </a:extLst>
          </p:cNvPr>
          <p:cNvSpPr/>
          <p:nvPr/>
        </p:nvSpPr>
        <p:spPr>
          <a:xfrm>
            <a:off x="2779491" y="2532874"/>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 name="Frame 36">
            <a:extLst>
              <a:ext uri="{FF2B5EF4-FFF2-40B4-BE49-F238E27FC236}">
                <a16:creationId xmlns:a16="http://schemas.microsoft.com/office/drawing/2014/main" id="{6DF18988-8E76-3049-A7A0-47BA509433D5}"/>
              </a:ext>
            </a:extLst>
          </p:cNvPr>
          <p:cNvSpPr/>
          <p:nvPr/>
        </p:nvSpPr>
        <p:spPr>
          <a:xfrm>
            <a:off x="6382375" y="2837472"/>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8" name="Frame 37">
            <a:extLst>
              <a:ext uri="{FF2B5EF4-FFF2-40B4-BE49-F238E27FC236}">
                <a16:creationId xmlns:a16="http://schemas.microsoft.com/office/drawing/2014/main" id="{7C86D278-450F-8C4D-B801-8ABC1B31F41E}"/>
              </a:ext>
            </a:extLst>
          </p:cNvPr>
          <p:cNvSpPr/>
          <p:nvPr/>
        </p:nvSpPr>
        <p:spPr>
          <a:xfrm>
            <a:off x="10436558" y="2842453"/>
            <a:ext cx="178893" cy="138223"/>
          </a:xfrm>
          <a:prstGeom prst="frame">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39" name="Straight Connector 38">
            <a:extLst>
              <a:ext uri="{FF2B5EF4-FFF2-40B4-BE49-F238E27FC236}">
                <a16:creationId xmlns:a16="http://schemas.microsoft.com/office/drawing/2014/main" id="{1D12F473-7683-B44F-B228-458922C6A7C4}"/>
              </a:ext>
            </a:extLst>
          </p:cNvPr>
          <p:cNvCxnSpPr>
            <a:cxnSpLocks/>
          </p:cNvCxnSpPr>
          <p:nvPr/>
        </p:nvCxnSpPr>
        <p:spPr>
          <a:xfrm flipH="1">
            <a:off x="28577" y="2545021"/>
            <a:ext cx="2745168" cy="968163"/>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EC441-7C97-6640-81C7-A91C50690A09}"/>
              </a:ext>
            </a:extLst>
          </p:cNvPr>
          <p:cNvCxnSpPr>
            <a:cxnSpLocks/>
          </p:cNvCxnSpPr>
          <p:nvPr/>
        </p:nvCxnSpPr>
        <p:spPr>
          <a:xfrm flipH="1">
            <a:off x="2099630" y="2671097"/>
            <a:ext cx="858754" cy="2451447"/>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C6F5D2-9928-9C4E-A672-DCEFE65191C8}"/>
              </a:ext>
            </a:extLst>
          </p:cNvPr>
          <p:cNvCxnSpPr>
            <a:cxnSpLocks/>
          </p:cNvCxnSpPr>
          <p:nvPr/>
        </p:nvCxnSpPr>
        <p:spPr>
          <a:xfrm flipH="1">
            <a:off x="4125728" y="2837472"/>
            <a:ext cx="2253704" cy="569950"/>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E2739E-7A2E-4948-9F18-5DFAEBEDDC19}"/>
              </a:ext>
            </a:extLst>
          </p:cNvPr>
          <p:cNvCxnSpPr>
            <a:cxnSpLocks/>
          </p:cNvCxnSpPr>
          <p:nvPr/>
        </p:nvCxnSpPr>
        <p:spPr>
          <a:xfrm flipH="1">
            <a:off x="6196781" y="2975695"/>
            <a:ext cx="364487" cy="2041087"/>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BED6AED-205A-FC40-9534-37E6B3A49516}"/>
              </a:ext>
            </a:extLst>
          </p:cNvPr>
          <p:cNvCxnSpPr>
            <a:cxnSpLocks/>
          </p:cNvCxnSpPr>
          <p:nvPr/>
        </p:nvCxnSpPr>
        <p:spPr>
          <a:xfrm flipH="1">
            <a:off x="8149957" y="2856713"/>
            <a:ext cx="2253704" cy="569950"/>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F128BE-F8B5-3148-B92D-3EA03A6E4442}"/>
              </a:ext>
            </a:extLst>
          </p:cNvPr>
          <p:cNvCxnSpPr>
            <a:cxnSpLocks/>
          </p:cNvCxnSpPr>
          <p:nvPr/>
        </p:nvCxnSpPr>
        <p:spPr>
          <a:xfrm flipH="1">
            <a:off x="10221010" y="2994936"/>
            <a:ext cx="364487" cy="2041087"/>
          </a:xfrm>
          <a:prstGeom prst="line">
            <a:avLst/>
          </a:prstGeom>
          <a:ln w="12700">
            <a:solidFill>
              <a:srgbClr val="3E4268"/>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5062C78-E4F7-2545-8419-85B524F7511B}"/>
              </a:ext>
            </a:extLst>
          </p:cNvPr>
          <p:cNvSpPr txBox="1"/>
          <p:nvPr/>
        </p:nvSpPr>
        <p:spPr>
          <a:xfrm>
            <a:off x="4748887" y="5217693"/>
            <a:ext cx="2895787" cy="707886"/>
          </a:xfrm>
          <a:prstGeom prst="rect">
            <a:avLst/>
          </a:prstGeom>
          <a:noFill/>
        </p:spPr>
        <p:txBody>
          <a:bodyPr wrap="square" rtlCol="0">
            <a:spAutoFit/>
          </a:bodyPr>
          <a:lstStyle/>
          <a:p>
            <a:pPr algn="ctr"/>
            <a:r>
              <a:rPr lang="en-US" sz="2000" b="1" dirty="0">
                <a:solidFill>
                  <a:schemeClr val="tx1">
                    <a:lumMod val="75000"/>
                    <a:lumOff val="25000"/>
                  </a:schemeClr>
                </a:solidFill>
              </a:rPr>
              <a:t>Max acc.: </a:t>
            </a:r>
            <a:r>
              <a:rPr lang="en-US" sz="2000" i="1" dirty="0">
                <a:solidFill>
                  <a:schemeClr val="tx1">
                    <a:lumMod val="75000"/>
                    <a:lumOff val="25000"/>
                  </a:schemeClr>
                </a:solidFill>
              </a:rPr>
              <a:t>300 mm</a:t>
            </a:r>
          </a:p>
          <a:p>
            <a:pPr algn="ctr"/>
            <a:r>
              <a:rPr lang="en-US" sz="2000" b="1" dirty="0">
                <a:solidFill>
                  <a:schemeClr val="tx1">
                    <a:lumMod val="75000"/>
                    <a:lumOff val="25000"/>
                  </a:schemeClr>
                </a:solidFill>
              </a:rPr>
              <a:t>% of 2016 Acc.: </a:t>
            </a:r>
            <a:r>
              <a:rPr lang="en-US" sz="2000" dirty="0">
                <a:solidFill>
                  <a:schemeClr val="tx1">
                    <a:lumMod val="75000"/>
                    <a:lumOff val="25000"/>
                  </a:schemeClr>
                </a:solidFill>
              </a:rPr>
              <a:t>22%</a:t>
            </a:r>
          </a:p>
        </p:txBody>
      </p:sp>
      <p:sp>
        <p:nvSpPr>
          <p:cNvPr id="46" name="TextBox 45">
            <a:extLst>
              <a:ext uri="{FF2B5EF4-FFF2-40B4-BE49-F238E27FC236}">
                <a16:creationId xmlns:a16="http://schemas.microsoft.com/office/drawing/2014/main" id="{38AE94E4-D41A-744B-B401-B9A7170710F0}"/>
              </a:ext>
            </a:extLst>
          </p:cNvPr>
          <p:cNvSpPr txBox="1"/>
          <p:nvPr/>
        </p:nvSpPr>
        <p:spPr>
          <a:xfrm>
            <a:off x="8955359" y="5217693"/>
            <a:ext cx="2895787" cy="707886"/>
          </a:xfrm>
          <a:prstGeom prst="rect">
            <a:avLst/>
          </a:prstGeom>
          <a:noFill/>
        </p:spPr>
        <p:txBody>
          <a:bodyPr wrap="square" rtlCol="0">
            <a:spAutoFit/>
          </a:bodyPr>
          <a:lstStyle/>
          <a:p>
            <a:pPr algn="ctr"/>
            <a:r>
              <a:rPr lang="en-US" sz="2000" b="1" dirty="0">
                <a:solidFill>
                  <a:schemeClr val="tx1">
                    <a:lumMod val="75000"/>
                    <a:lumOff val="25000"/>
                  </a:schemeClr>
                </a:solidFill>
              </a:rPr>
              <a:t>Max acc.: </a:t>
            </a:r>
            <a:r>
              <a:rPr lang="en-US" sz="2000" i="1" dirty="0">
                <a:solidFill>
                  <a:schemeClr val="tx1">
                    <a:lumMod val="75000"/>
                    <a:lumOff val="25000"/>
                  </a:schemeClr>
                </a:solidFill>
              </a:rPr>
              <a:t>280 mm</a:t>
            </a:r>
          </a:p>
          <a:p>
            <a:pPr algn="ctr"/>
            <a:r>
              <a:rPr lang="en-US" sz="2000" b="1" dirty="0">
                <a:solidFill>
                  <a:schemeClr val="tx1">
                    <a:lumMod val="75000"/>
                    <a:lumOff val="25000"/>
                  </a:schemeClr>
                </a:solidFill>
              </a:rPr>
              <a:t>% of 2016 Acc.: </a:t>
            </a:r>
            <a:r>
              <a:rPr lang="en-US" sz="2000" dirty="0">
                <a:solidFill>
                  <a:schemeClr val="tx1">
                    <a:lumMod val="75000"/>
                    <a:lumOff val="25000"/>
                  </a:schemeClr>
                </a:solidFill>
              </a:rPr>
              <a:t>21%</a:t>
            </a:r>
          </a:p>
        </p:txBody>
      </p:sp>
      <p:sp>
        <p:nvSpPr>
          <p:cNvPr id="47" name="TextBox 46">
            <a:extLst>
              <a:ext uri="{FF2B5EF4-FFF2-40B4-BE49-F238E27FC236}">
                <a16:creationId xmlns:a16="http://schemas.microsoft.com/office/drawing/2014/main" id="{ED2007FB-D88B-B84F-A747-17CB6935705B}"/>
              </a:ext>
            </a:extLst>
          </p:cNvPr>
          <p:cNvSpPr txBox="1"/>
          <p:nvPr/>
        </p:nvSpPr>
        <p:spPr>
          <a:xfrm>
            <a:off x="1496780" y="6237627"/>
            <a:ext cx="9490074" cy="461665"/>
          </a:xfrm>
          <a:prstGeom prst="rect">
            <a:avLst/>
          </a:prstGeom>
          <a:noFill/>
        </p:spPr>
        <p:txBody>
          <a:bodyPr wrap="square" rtlCol="0">
            <a:spAutoFit/>
          </a:bodyPr>
          <a:lstStyle/>
          <a:p>
            <a:pPr algn="ctr"/>
            <a:r>
              <a:rPr lang="en-US" sz="2400" b="1" dirty="0">
                <a:solidFill>
                  <a:schemeClr val="tx1">
                    <a:lumMod val="75000"/>
                    <a:lumOff val="25000"/>
                  </a:schemeClr>
                </a:solidFill>
              </a:rPr>
              <a:t>Hurricane Matthew Accumulation (mm): </a:t>
            </a:r>
            <a:r>
              <a:rPr lang="en-US" sz="2400" i="1" dirty="0">
                <a:solidFill>
                  <a:schemeClr val="tx1">
                    <a:lumMod val="75000"/>
                    <a:lumOff val="25000"/>
                  </a:schemeClr>
                </a:solidFill>
              </a:rPr>
              <a:t>25 Sept – 10 Oct 2016</a:t>
            </a:r>
          </a:p>
        </p:txBody>
      </p:sp>
      <p:sp>
        <p:nvSpPr>
          <p:cNvPr id="48" name="TextBox 47">
            <a:extLst>
              <a:ext uri="{FF2B5EF4-FFF2-40B4-BE49-F238E27FC236}">
                <a16:creationId xmlns:a16="http://schemas.microsoft.com/office/drawing/2014/main" id="{852D54C0-87EA-1047-8BBC-E5A8C92ACFE4}"/>
              </a:ext>
            </a:extLst>
          </p:cNvPr>
          <p:cNvSpPr txBox="1"/>
          <p:nvPr/>
        </p:nvSpPr>
        <p:spPr>
          <a:xfrm>
            <a:off x="8318269" y="1075512"/>
            <a:ext cx="3733245" cy="461665"/>
          </a:xfrm>
          <a:prstGeom prst="rect">
            <a:avLst/>
          </a:prstGeom>
          <a:noFill/>
        </p:spPr>
        <p:txBody>
          <a:bodyPr wrap="square" rtlCol="0">
            <a:spAutoFit/>
          </a:bodyPr>
          <a:lstStyle/>
          <a:p>
            <a:pPr algn="ctr"/>
            <a:r>
              <a:rPr lang="en-US" sz="2400" b="1" dirty="0">
                <a:solidFill>
                  <a:schemeClr val="tx1">
                    <a:lumMod val="75000"/>
                    <a:lumOff val="25000"/>
                  </a:schemeClr>
                </a:solidFill>
              </a:rPr>
              <a:t>NASA EO: </a:t>
            </a:r>
            <a:r>
              <a:rPr lang="en-US" sz="2400" dirty="0">
                <a:solidFill>
                  <a:schemeClr val="tx1">
                    <a:lumMod val="75000"/>
                    <a:lumOff val="25000"/>
                  </a:schemeClr>
                </a:solidFill>
              </a:rPr>
              <a:t>IMERG</a:t>
            </a:r>
            <a:endParaRPr lang="en-US" sz="2400" i="1" dirty="0">
              <a:solidFill>
                <a:schemeClr val="tx1">
                  <a:lumMod val="75000"/>
                  <a:lumOff val="25000"/>
                </a:schemeClr>
              </a:solidFill>
            </a:endParaRPr>
          </a:p>
        </p:txBody>
      </p:sp>
    </p:spTree>
    <p:extLst>
      <p:ext uri="{BB962C8B-B14F-4D97-AF65-F5344CB8AC3E}">
        <p14:creationId xmlns:p14="http://schemas.microsoft.com/office/powerpoint/2010/main" val="41932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par>
                                <p:cTn id="32" presetID="9"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dissolve">
                                      <p:cBhvr>
                                        <p:cTn id="43" dur="500"/>
                                        <p:tgtEl>
                                          <p:spTgt spid="38"/>
                                        </p:tgtEl>
                                      </p:cBhvr>
                                    </p:animEffect>
                                  </p:childTnLst>
                                </p:cTn>
                              </p:par>
                              <p:par>
                                <p:cTn id="44" presetID="9"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dissolve">
                                      <p:cBhvr>
                                        <p:cTn id="46" dur="500"/>
                                        <p:tgtEl>
                                          <p:spTgt spid="39"/>
                                        </p:tgtEl>
                                      </p:cBhvr>
                                    </p:animEffect>
                                  </p:childTnLst>
                                </p:cTn>
                              </p:par>
                              <p:par>
                                <p:cTn id="47" presetID="9"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par>
                                <p:cTn id="50" presetID="9"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ssolve">
                                      <p:cBhvr>
                                        <p:cTn id="52" dur="500"/>
                                        <p:tgtEl>
                                          <p:spTgt spid="41"/>
                                        </p:tgtEl>
                                      </p:cBhvr>
                                    </p:animEffect>
                                  </p:childTnLst>
                                </p:cTn>
                              </p:par>
                              <p:par>
                                <p:cTn id="53" presetID="9"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dissolve">
                                      <p:cBhvr>
                                        <p:cTn id="55" dur="500"/>
                                        <p:tgtEl>
                                          <p:spTgt spid="42"/>
                                        </p:tgtEl>
                                      </p:cBhvr>
                                    </p:animEffect>
                                  </p:childTnLst>
                                </p:cTn>
                              </p:par>
                              <p:par>
                                <p:cTn id="56" presetID="9"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dissolve">
                                      <p:cBhvr>
                                        <p:cTn id="58" dur="500"/>
                                        <p:tgtEl>
                                          <p:spTgt spid="43"/>
                                        </p:tgtEl>
                                      </p:cBhvr>
                                    </p:animEffect>
                                  </p:childTnLst>
                                </p:cTn>
                              </p:par>
                              <p:par>
                                <p:cTn id="59" presetID="9"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dissolve">
                                      <p:cBhvr>
                                        <p:cTn id="61" dur="500"/>
                                        <p:tgtEl>
                                          <p:spTgt spid="4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0"/>
                                        <p:tgtEl>
                                          <p:spTgt spid="4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dissolve">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7" grpId="0"/>
      <p:bldP spid="18" grpId="0"/>
      <p:bldP spid="19" grpId="0"/>
      <p:bldP spid="20" grpId="0"/>
      <p:bldP spid="32" grpId="0"/>
      <p:bldP spid="36" grpId="0" animBg="1"/>
      <p:bldP spid="37" grpId="0" animBg="1"/>
      <p:bldP spid="38" grpId="0" animBg="1"/>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Extra Slides</a:t>
            </a:r>
          </a:p>
        </p:txBody>
      </p:sp>
      <p:pic>
        <p:nvPicPr>
          <p:cNvPr id="7" name="Picture 6">
            <a:extLst>
              <a:ext uri="{FF2B5EF4-FFF2-40B4-BE49-F238E27FC236}">
                <a16:creationId xmlns:a16="http://schemas.microsoft.com/office/drawing/2014/main" id="{4BBDE76D-E92D-A249-9E82-CC4325507E84}"/>
              </a:ext>
            </a:extLst>
          </p:cNvPr>
          <p:cNvPicPr>
            <a:picLocks noChangeAspect="1"/>
          </p:cNvPicPr>
          <p:nvPr/>
        </p:nvPicPr>
        <p:blipFill>
          <a:blip r:embed="rId3"/>
          <a:stretch>
            <a:fillRect/>
          </a:stretch>
        </p:blipFill>
        <p:spPr>
          <a:xfrm>
            <a:off x="-465466" y="762000"/>
            <a:ext cx="7112000" cy="5334000"/>
          </a:xfrm>
          <a:prstGeom prst="rect">
            <a:avLst/>
          </a:prstGeom>
        </p:spPr>
      </p:pic>
      <p:pic>
        <p:nvPicPr>
          <p:cNvPr id="11" name="Picture 10">
            <a:extLst>
              <a:ext uri="{FF2B5EF4-FFF2-40B4-BE49-F238E27FC236}">
                <a16:creationId xmlns:a16="http://schemas.microsoft.com/office/drawing/2014/main" id="{E655D588-BDC6-C743-809A-9D7BEC74E52B}"/>
              </a:ext>
            </a:extLst>
          </p:cNvPr>
          <p:cNvPicPr>
            <a:picLocks noChangeAspect="1"/>
          </p:cNvPicPr>
          <p:nvPr/>
        </p:nvPicPr>
        <p:blipFill>
          <a:blip r:embed="rId4"/>
          <a:stretch>
            <a:fillRect/>
          </a:stretch>
        </p:blipFill>
        <p:spPr>
          <a:xfrm>
            <a:off x="5562345" y="762000"/>
            <a:ext cx="7112000" cy="5334000"/>
          </a:xfrm>
          <a:prstGeom prst="rect">
            <a:avLst/>
          </a:prstGeom>
        </p:spPr>
      </p:pic>
      <p:sp>
        <p:nvSpPr>
          <p:cNvPr id="12" name="TextBox 11">
            <a:extLst>
              <a:ext uri="{FF2B5EF4-FFF2-40B4-BE49-F238E27FC236}">
                <a16:creationId xmlns:a16="http://schemas.microsoft.com/office/drawing/2014/main" id="{2E0E97AE-0F53-F048-B6CB-4202ED7F2354}"/>
              </a:ext>
            </a:extLst>
          </p:cNvPr>
          <p:cNvSpPr txBox="1"/>
          <p:nvPr/>
        </p:nvSpPr>
        <p:spPr>
          <a:xfrm>
            <a:off x="172528" y="6206093"/>
            <a:ext cx="11835442" cy="646331"/>
          </a:xfrm>
          <a:prstGeom prst="rect">
            <a:avLst/>
          </a:prstGeom>
          <a:noFill/>
        </p:spPr>
        <p:txBody>
          <a:bodyPr wrap="square" rtlCol="0">
            <a:spAutoFit/>
          </a:bodyPr>
          <a:lstStyle/>
          <a:p>
            <a:pPr algn="ctr"/>
            <a:r>
              <a:rPr lang="en-US" dirty="0">
                <a:solidFill>
                  <a:schemeClr val="tx1">
                    <a:lumMod val="75000"/>
                    <a:lumOff val="25000"/>
                  </a:schemeClr>
                </a:solidFill>
              </a:rPr>
              <a:t>A further examination of TRMM and PERSIANN Gauge/Satellite comparisons for 2014-2016, NC and SC (mm per day)</a:t>
            </a:r>
          </a:p>
        </p:txBody>
      </p:sp>
    </p:spTree>
    <p:extLst>
      <p:ext uri="{BB962C8B-B14F-4D97-AF65-F5344CB8AC3E}">
        <p14:creationId xmlns:p14="http://schemas.microsoft.com/office/powerpoint/2010/main" val="264194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ECC609-1AD6-2848-A938-DD957F7FAFF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4" t="20082" r="3389" b="16078"/>
          <a:stretch/>
        </p:blipFill>
        <p:spPr>
          <a:xfrm>
            <a:off x="6055577" y="1167675"/>
            <a:ext cx="5949884" cy="3009324"/>
          </a:xfrm>
          <a:prstGeom prst="rect">
            <a:avLst/>
          </a:prstGeom>
        </p:spPr>
      </p:pic>
      <p:sp>
        <p:nvSpPr>
          <p:cNvPr id="11" name="TextBox 10">
            <a:extLst>
              <a:ext uri="{FF2B5EF4-FFF2-40B4-BE49-F238E27FC236}">
                <a16:creationId xmlns:a16="http://schemas.microsoft.com/office/drawing/2014/main" id="{99F1D554-59D3-B040-A29C-822938CD64E8}"/>
              </a:ext>
            </a:extLst>
          </p:cNvPr>
          <p:cNvSpPr txBox="1"/>
          <p:nvPr/>
        </p:nvSpPr>
        <p:spPr>
          <a:xfrm rot="16200000">
            <a:off x="5384870" y="933275"/>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40 ° N</a:t>
            </a:r>
          </a:p>
        </p:txBody>
      </p:sp>
      <p:sp>
        <p:nvSpPr>
          <p:cNvPr id="12" name="TextBox 11">
            <a:extLst>
              <a:ext uri="{FF2B5EF4-FFF2-40B4-BE49-F238E27FC236}">
                <a16:creationId xmlns:a16="http://schemas.microsoft.com/office/drawing/2014/main" id="{34E8D9BD-7679-1344-9AAC-0BCDD1CDFEDC}"/>
              </a:ext>
            </a:extLst>
          </p:cNvPr>
          <p:cNvSpPr txBox="1"/>
          <p:nvPr/>
        </p:nvSpPr>
        <p:spPr>
          <a:xfrm rot="16200000">
            <a:off x="5384870" y="3724212"/>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25 ° N</a:t>
            </a:r>
          </a:p>
        </p:txBody>
      </p:sp>
      <p:sp>
        <p:nvSpPr>
          <p:cNvPr id="13" name="TextBox 12">
            <a:extLst>
              <a:ext uri="{FF2B5EF4-FFF2-40B4-BE49-F238E27FC236}">
                <a16:creationId xmlns:a16="http://schemas.microsoft.com/office/drawing/2014/main" id="{1F0710BD-D0E1-2D48-B36F-33479947D0B1}"/>
              </a:ext>
            </a:extLst>
          </p:cNvPr>
          <p:cNvSpPr txBox="1"/>
          <p:nvPr/>
        </p:nvSpPr>
        <p:spPr>
          <a:xfrm rot="16200000">
            <a:off x="5384870" y="1817632"/>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35 ° N</a:t>
            </a:r>
          </a:p>
        </p:txBody>
      </p:sp>
      <p:sp>
        <p:nvSpPr>
          <p:cNvPr id="14" name="TextBox 13">
            <a:extLst>
              <a:ext uri="{FF2B5EF4-FFF2-40B4-BE49-F238E27FC236}">
                <a16:creationId xmlns:a16="http://schemas.microsoft.com/office/drawing/2014/main" id="{2043F24B-FB6D-534F-BBFB-F4B313B288C2}"/>
              </a:ext>
            </a:extLst>
          </p:cNvPr>
          <p:cNvSpPr txBox="1"/>
          <p:nvPr/>
        </p:nvSpPr>
        <p:spPr>
          <a:xfrm rot="16200000">
            <a:off x="5384870" y="2735026"/>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30 ° N</a:t>
            </a:r>
          </a:p>
        </p:txBody>
      </p:sp>
      <p:sp>
        <p:nvSpPr>
          <p:cNvPr id="15" name="Rectangle 14">
            <a:extLst>
              <a:ext uri="{FF2B5EF4-FFF2-40B4-BE49-F238E27FC236}">
                <a16:creationId xmlns:a16="http://schemas.microsoft.com/office/drawing/2014/main" id="{54CA5D64-FE9C-7746-B9A8-5962A2D60718}"/>
              </a:ext>
            </a:extLst>
          </p:cNvPr>
          <p:cNvSpPr/>
          <p:nvPr/>
        </p:nvSpPr>
        <p:spPr>
          <a:xfrm>
            <a:off x="9639869" y="1603984"/>
            <a:ext cx="1740045" cy="1243135"/>
          </a:xfrm>
          <a:prstGeom prst="rect">
            <a:avLst/>
          </a:prstGeom>
          <a:noFill/>
          <a:ln w="28575">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BBD683-975D-5F46-A71E-C3535E7CA73D}"/>
              </a:ext>
            </a:extLst>
          </p:cNvPr>
          <p:cNvSpPr txBox="1"/>
          <p:nvPr/>
        </p:nvSpPr>
        <p:spPr>
          <a:xfrm>
            <a:off x="6543110" y="4189032"/>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100 ° W</a:t>
            </a:r>
          </a:p>
        </p:txBody>
      </p:sp>
      <p:sp>
        <p:nvSpPr>
          <p:cNvPr id="17" name="TextBox 16">
            <a:extLst>
              <a:ext uri="{FF2B5EF4-FFF2-40B4-BE49-F238E27FC236}">
                <a16:creationId xmlns:a16="http://schemas.microsoft.com/office/drawing/2014/main" id="{79E8038A-5543-D44E-B22B-D308DF3305D0}"/>
              </a:ext>
            </a:extLst>
          </p:cNvPr>
          <p:cNvSpPr txBox="1"/>
          <p:nvPr/>
        </p:nvSpPr>
        <p:spPr>
          <a:xfrm>
            <a:off x="8339126" y="4189032"/>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90 ° W</a:t>
            </a:r>
          </a:p>
        </p:txBody>
      </p:sp>
      <p:sp>
        <p:nvSpPr>
          <p:cNvPr id="18" name="TextBox 17">
            <a:extLst>
              <a:ext uri="{FF2B5EF4-FFF2-40B4-BE49-F238E27FC236}">
                <a16:creationId xmlns:a16="http://schemas.microsoft.com/office/drawing/2014/main" id="{B96465BB-CD93-7845-A68D-1462103C46B1}"/>
              </a:ext>
            </a:extLst>
          </p:cNvPr>
          <p:cNvSpPr txBox="1"/>
          <p:nvPr/>
        </p:nvSpPr>
        <p:spPr>
          <a:xfrm>
            <a:off x="10090585" y="4189032"/>
            <a:ext cx="1002861" cy="338554"/>
          </a:xfrm>
          <a:prstGeom prst="rect">
            <a:avLst/>
          </a:prstGeom>
        </p:spPr>
        <p:txBody>
          <a:bodyPr wrap="square" numCol="1" spcCol="640080" rtlCol="0">
            <a:spAutoFit/>
          </a:bodyPr>
          <a:lstStyle/>
          <a:p>
            <a:r>
              <a:rPr lang="en-US" sz="1600" dirty="0">
                <a:solidFill>
                  <a:schemeClr val="tx1">
                    <a:lumMod val="75000"/>
                    <a:lumOff val="25000"/>
                  </a:schemeClr>
                </a:solidFill>
              </a:rPr>
              <a:t>80 ° W</a:t>
            </a:r>
          </a:p>
        </p:txBody>
      </p:sp>
      <p:pic>
        <p:nvPicPr>
          <p:cNvPr id="9" name="Picture 8">
            <a:extLst>
              <a:ext uri="{FF2B5EF4-FFF2-40B4-BE49-F238E27FC236}">
                <a16:creationId xmlns:a16="http://schemas.microsoft.com/office/drawing/2014/main" id="{9E83ABC9-9309-0040-820E-B55FEBEC8EEB}"/>
              </a:ext>
            </a:extLst>
          </p:cNvPr>
          <p:cNvPicPr>
            <a:picLocks noChangeAspect="1"/>
          </p:cNvPicPr>
          <p:nvPr/>
        </p:nvPicPr>
        <p:blipFill rotWithShape="1">
          <a:blip r:embed="rId4">
            <a:extLst>
              <a:ext uri="{28A0092B-C50C-407E-A947-70E740481C1C}">
                <a14:useLocalDpi xmlns:a14="http://schemas.microsoft.com/office/drawing/2010/main" val="0"/>
              </a:ext>
            </a:extLst>
          </a:blip>
          <a:srcRect l="55755"/>
          <a:stretch/>
        </p:blipFill>
        <p:spPr>
          <a:xfrm>
            <a:off x="4596605" y="3433583"/>
            <a:ext cx="3519487" cy="2768690"/>
          </a:xfrm>
          <a:prstGeom prst="rect">
            <a:avLst/>
          </a:prstGeom>
        </p:spPr>
      </p:pic>
      <p:sp>
        <p:nvSpPr>
          <p:cNvPr id="5" name="Title 4"/>
          <p:cNvSpPr>
            <a:spLocks noGrp="1"/>
          </p:cNvSpPr>
          <p:nvPr>
            <p:ph type="title"/>
          </p:nvPr>
        </p:nvSpPr>
        <p:spPr/>
        <p:txBody>
          <a:bodyPr/>
          <a:lstStyle/>
          <a:p>
            <a:r>
              <a:rPr lang="en-US" dirty="0"/>
              <a:t>Project Objectives</a:t>
            </a:r>
          </a:p>
        </p:txBody>
      </p:sp>
      <p:sp>
        <p:nvSpPr>
          <p:cNvPr id="6" name="Text Placeholder 5"/>
          <p:cNvSpPr>
            <a:spLocks noGrp="1"/>
          </p:cNvSpPr>
          <p:nvPr>
            <p:ph type="body" sz="half" idx="2"/>
          </p:nvPr>
        </p:nvSpPr>
        <p:spPr>
          <a:xfrm>
            <a:off x="0" y="1139516"/>
            <a:ext cx="4237509" cy="5556251"/>
          </a:xfrm>
        </p:spPr>
        <p:txBody>
          <a:bodyPr>
            <a:normAutofit/>
          </a:bodyPr>
          <a:lstStyle/>
          <a:p>
            <a:pPr marL="342900" indent="-342900">
              <a:spcBef>
                <a:spcPts val="200"/>
              </a:spcBef>
              <a:buClr>
                <a:srgbClr val="3E4268"/>
              </a:buClr>
              <a:buFont typeface="Webdings" panose="05030102010509060703" pitchFamily="18" charset="2"/>
              <a:buChar char="4"/>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Demonstrate</a:t>
            </a:r>
            <a:r>
              <a:rPr lang="en-US" sz="2400" dirty="0">
                <a:solidFill>
                  <a:srgbClr val="3E4268"/>
                </a:solidFill>
              </a:rPr>
              <a:t> </a:t>
            </a:r>
            <a:r>
              <a:rPr lang="en-US" sz="2400" dirty="0"/>
              <a:t>utility of satellite-derived products to measure extreme precipitation in the Southeastern US</a:t>
            </a:r>
          </a:p>
          <a:p>
            <a:pPr marL="342900" indent="-342900">
              <a:spcBef>
                <a:spcPts val="200"/>
              </a:spcBef>
              <a:buClr>
                <a:srgbClr val="3E4268"/>
              </a:buClr>
              <a:buFont typeface="Webdings" panose="05030102010509060703" pitchFamily="18" charset="2"/>
              <a:buChar char="4"/>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Evaluate </a:t>
            </a:r>
            <a:r>
              <a:rPr lang="en-US" sz="2400" dirty="0"/>
              <a:t>performance of</a:t>
            </a:r>
            <a:r>
              <a:rPr lang="en-US" sz="2400" b="1" dirty="0"/>
              <a:t> </a:t>
            </a:r>
            <a:r>
              <a:rPr lang="en-US" sz="2400" dirty="0"/>
              <a:t>satellite estimates to rain-gauge observations</a:t>
            </a:r>
          </a:p>
          <a:p>
            <a:pPr>
              <a:spcBef>
                <a:spcPts val="200"/>
              </a:spcBef>
              <a:buClr>
                <a:srgbClr val="3E4268"/>
              </a:buClr>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Collaborate</a:t>
            </a:r>
            <a:r>
              <a:rPr lang="en-US" sz="2400" dirty="0"/>
              <a:t> with project partners to engage data-user needs </a:t>
            </a:r>
          </a:p>
          <a:p>
            <a:pPr marL="342900" indent="-342900">
              <a:spcBef>
                <a:spcPts val="200"/>
              </a:spcBef>
              <a:buClr>
                <a:srgbClr val="3E4268"/>
              </a:buClr>
              <a:buFont typeface="Webdings" panose="05030102010509060703" pitchFamily="18" charset="2"/>
              <a:buChar char="4"/>
            </a:pPr>
            <a:endParaRPr lang="en-US" sz="2400" dirty="0"/>
          </a:p>
        </p:txBody>
      </p:sp>
      <p:cxnSp>
        <p:nvCxnSpPr>
          <p:cNvPr id="19" name="Straight Connector 18">
            <a:extLst>
              <a:ext uri="{FF2B5EF4-FFF2-40B4-BE49-F238E27FC236}">
                <a16:creationId xmlns:a16="http://schemas.microsoft.com/office/drawing/2014/main" id="{DA0C5B72-D4E7-904B-A468-D0F96DABA6D8}"/>
              </a:ext>
            </a:extLst>
          </p:cNvPr>
          <p:cNvCxnSpPr>
            <a:cxnSpLocks/>
          </p:cNvCxnSpPr>
          <p:nvPr/>
        </p:nvCxnSpPr>
        <p:spPr>
          <a:xfrm flipH="1">
            <a:off x="4596605" y="1603983"/>
            <a:ext cx="5043264" cy="2011554"/>
          </a:xfrm>
          <a:prstGeom prst="line">
            <a:avLst/>
          </a:prstGeom>
          <a:ln w="19050">
            <a:solidFill>
              <a:srgbClr val="3E426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19F91B-246B-8347-B49C-84DCF42351CF}"/>
              </a:ext>
            </a:extLst>
          </p:cNvPr>
          <p:cNvCxnSpPr>
            <a:cxnSpLocks/>
          </p:cNvCxnSpPr>
          <p:nvPr/>
        </p:nvCxnSpPr>
        <p:spPr>
          <a:xfrm flipH="1">
            <a:off x="8097236" y="2847119"/>
            <a:ext cx="3282678" cy="3355154"/>
          </a:xfrm>
          <a:prstGeom prst="line">
            <a:avLst/>
          </a:prstGeom>
          <a:ln w="19050">
            <a:solidFill>
              <a:srgbClr val="3E4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36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83ABC9-9309-0040-820E-B55FEBEC8EEB}"/>
              </a:ext>
            </a:extLst>
          </p:cNvPr>
          <p:cNvPicPr>
            <a:picLocks noChangeAspect="1"/>
          </p:cNvPicPr>
          <p:nvPr/>
        </p:nvPicPr>
        <p:blipFill rotWithShape="1">
          <a:blip r:embed="rId3">
            <a:extLst>
              <a:ext uri="{28A0092B-C50C-407E-A947-70E740481C1C}">
                <a14:useLocalDpi xmlns:a14="http://schemas.microsoft.com/office/drawing/2010/main" val="0"/>
              </a:ext>
            </a:extLst>
          </a:blip>
          <a:srcRect l="59906" t="24055" r="969" b="21715"/>
          <a:stretch/>
        </p:blipFill>
        <p:spPr>
          <a:xfrm>
            <a:off x="-171621" y="1019815"/>
            <a:ext cx="5616057" cy="5838185"/>
          </a:xfrm>
          <a:prstGeom prst="rect">
            <a:avLst/>
          </a:prstGeom>
        </p:spPr>
      </p:pic>
      <p:sp>
        <p:nvSpPr>
          <p:cNvPr id="5" name="Title 4"/>
          <p:cNvSpPr>
            <a:spLocks noGrp="1"/>
          </p:cNvSpPr>
          <p:nvPr>
            <p:ph type="title"/>
          </p:nvPr>
        </p:nvSpPr>
        <p:spPr/>
        <p:txBody>
          <a:bodyPr/>
          <a:lstStyle/>
          <a:p>
            <a:r>
              <a:rPr lang="en-US" dirty="0"/>
              <a:t>Project Partners</a:t>
            </a:r>
          </a:p>
        </p:txBody>
      </p:sp>
      <p:sp>
        <p:nvSpPr>
          <p:cNvPr id="6" name="Text Placeholder 5"/>
          <p:cNvSpPr>
            <a:spLocks noGrp="1"/>
          </p:cNvSpPr>
          <p:nvPr>
            <p:ph type="body" sz="half" idx="2"/>
          </p:nvPr>
        </p:nvSpPr>
        <p:spPr>
          <a:xfrm>
            <a:off x="5687327" y="823323"/>
            <a:ext cx="6414189" cy="3024335"/>
          </a:xfrm>
        </p:spPr>
        <p:txBody>
          <a:bodyPr>
            <a:normAutofit/>
          </a:bodyPr>
          <a:lstStyle/>
          <a:p>
            <a:pPr marL="342900" indent="-342900">
              <a:spcBef>
                <a:spcPts val="200"/>
              </a:spcBef>
              <a:buClr>
                <a:srgbClr val="3E4268"/>
              </a:buClr>
              <a:buFont typeface="Webdings" panose="05030102010509060703" pitchFamily="18" charset="2"/>
              <a:buChar char="4"/>
            </a:pPr>
            <a:endParaRPr lang="en-US" sz="2400" dirty="0"/>
          </a:p>
          <a:p>
            <a:pPr marL="342900" indent="-342900">
              <a:spcBef>
                <a:spcPts val="200"/>
              </a:spcBef>
              <a:buClr>
                <a:srgbClr val="3E4268"/>
              </a:buClr>
              <a:buFont typeface="Webdings" panose="05030102010509060703" pitchFamily="18" charset="2"/>
              <a:buChar char="4"/>
            </a:pPr>
            <a:r>
              <a:rPr lang="en-US" sz="2400" b="1" dirty="0">
                <a:solidFill>
                  <a:srgbClr val="3E4268"/>
                </a:solidFill>
              </a:rPr>
              <a:t>National Environmental Modeling &amp; Analysis Center (NEMAC)</a:t>
            </a:r>
          </a:p>
          <a:p>
            <a:pPr marL="342900" indent="-342900">
              <a:spcBef>
                <a:spcPts val="200"/>
              </a:spcBef>
              <a:buClr>
                <a:srgbClr val="3E4268"/>
              </a:buClr>
              <a:buFont typeface="Webdings" panose="05030102010509060703" pitchFamily="18" charset="2"/>
              <a:buChar char="4"/>
            </a:pPr>
            <a:endParaRPr lang="en-US" sz="2400" b="1" dirty="0">
              <a:solidFill>
                <a:srgbClr val="3E4268"/>
              </a:solidFill>
            </a:endParaRPr>
          </a:p>
          <a:p>
            <a:pPr marL="800100" lvl="1" indent="-342900">
              <a:spcBef>
                <a:spcPts val="200"/>
              </a:spcBef>
              <a:buClr>
                <a:srgbClr val="3E4268"/>
              </a:buClr>
              <a:buFont typeface="Webdings" panose="05030102010509060703" pitchFamily="18" charset="2"/>
              <a:buChar char="4"/>
            </a:pPr>
            <a:r>
              <a:rPr lang="en-US" sz="1800" dirty="0"/>
              <a:t>Develops decision support tools, such as the Climate Resilience Toolkit, for communities</a:t>
            </a:r>
          </a:p>
          <a:p>
            <a:pPr marL="800100" lvl="1" indent="-342900">
              <a:spcBef>
                <a:spcPts val="200"/>
              </a:spcBef>
              <a:buClr>
                <a:srgbClr val="3E4268"/>
              </a:buClr>
              <a:buFont typeface="Webdings" panose="05030102010509060703" pitchFamily="18" charset="2"/>
              <a:buChar char="4"/>
            </a:pPr>
            <a:endParaRPr lang="en-US" sz="1800" dirty="0"/>
          </a:p>
          <a:p>
            <a:pPr marL="800100" lvl="1" indent="-342900">
              <a:spcBef>
                <a:spcPts val="200"/>
              </a:spcBef>
              <a:buClr>
                <a:srgbClr val="3E4268"/>
              </a:buClr>
              <a:buFont typeface="Webdings" panose="05030102010509060703" pitchFamily="18" charset="2"/>
              <a:buChar char="4"/>
            </a:pPr>
            <a:r>
              <a:rPr lang="en-US" sz="1800" dirty="0"/>
              <a:t>Synthesizes climate data and builds applications to evaluate assets and identify climate risks</a:t>
            </a:r>
          </a:p>
        </p:txBody>
      </p:sp>
      <p:sp>
        <p:nvSpPr>
          <p:cNvPr id="10" name="5-Point Star 9">
            <a:extLst>
              <a:ext uri="{FF2B5EF4-FFF2-40B4-BE49-F238E27FC236}">
                <a16:creationId xmlns:a16="http://schemas.microsoft.com/office/drawing/2014/main" id="{3A6B0DAB-474E-024D-9FA2-C67B8C8973D5}"/>
              </a:ext>
            </a:extLst>
          </p:cNvPr>
          <p:cNvSpPr/>
          <p:nvPr/>
        </p:nvSpPr>
        <p:spPr>
          <a:xfrm>
            <a:off x="1570924" y="2729162"/>
            <a:ext cx="280219" cy="280219"/>
          </a:xfrm>
          <a:prstGeom prst="star5">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5-Point Star 10">
            <a:extLst>
              <a:ext uri="{FF2B5EF4-FFF2-40B4-BE49-F238E27FC236}">
                <a16:creationId xmlns:a16="http://schemas.microsoft.com/office/drawing/2014/main" id="{CAEF893D-64B2-C944-A2D6-F574BDA4586A}"/>
              </a:ext>
            </a:extLst>
          </p:cNvPr>
          <p:cNvSpPr/>
          <p:nvPr/>
        </p:nvSpPr>
        <p:spPr>
          <a:xfrm>
            <a:off x="2909186" y="4204563"/>
            <a:ext cx="280219" cy="280219"/>
          </a:xfrm>
          <a:prstGeom prst="star5">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FA2DCD18-1B0B-6A45-B89B-334DB798E661}"/>
              </a:ext>
            </a:extLst>
          </p:cNvPr>
          <p:cNvSpPr txBox="1"/>
          <p:nvPr/>
        </p:nvSpPr>
        <p:spPr>
          <a:xfrm>
            <a:off x="1782315" y="2684293"/>
            <a:ext cx="2005781" cy="369332"/>
          </a:xfrm>
          <a:prstGeom prst="rect">
            <a:avLst/>
          </a:prstGeom>
          <a:noFill/>
        </p:spPr>
        <p:txBody>
          <a:bodyPr wrap="square" rtlCol="0">
            <a:spAutoFit/>
          </a:bodyPr>
          <a:lstStyle/>
          <a:p>
            <a:r>
              <a:rPr lang="en-US" b="1" dirty="0">
                <a:solidFill>
                  <a:schemeClr val="tx1">
                    <a:lumMod val="75000"/>
                    <a:lumOff val="25000"/>
                  </a:schemeClr>
                </a:solidFill>
              </a:rPr>
              <a:t>NEMAC</a:t>
            </a:r>
          </a:p>
        </p:txBody>
      </p:sp>
      <p:sp>
        <p:nvSpPr>
          <p:cNvPr id="13" name="TextBox 12">
            <a:extLst>
              <a:ext uri="{FF2B5EF4-FFF2-40B4-BE49-F238E27FC236}">
                <a16:creationId xmlns:a16="http://schemas.microsoft.com/office/drawing/2014/main" id="{4BB33E77-0AD2-8140-96C2-12E850FFB42A}"/>
              </a:ext>
            </a:extLst>
          </p:cNvPr>
          <p:cNvSpPr txBox="1"/>
          <p:nvPr/>
        </p:nvSpPr>
        <p:spPr>
          <a:xfrm>
            <a:off x="3145161" y="4200050"/>
            <a:ext cx="2005781" cy="369332"/>
          </a:xfrm>
          <a:prstGeom prst="rect">
            <a:avLst/>
          </a:prstGeom>
          <a:noFill/>
        </p:spPr>
        <p:txBody>
          <a:bodyPr wrap="square" rtlCol="0">
            <a:spAutoFit/>
          </a:bodyPr>
          <a:lstStyle/>
          <a:p>
            <a:r>
              <a:rPr lang="en-US" b="1" dirty="0">
                <a:solidFill>
                  <a:schemeClr val="tx1">
                    <a:lumMod val="75000"/>
                    <a:lumOff val="25000"/>
                  </a:schemeClr>
                </a:solidFill>
              </a:rPr>
              <a:t>OCM</a:t>
            </a:r>
          </a:p>
        </p:txBody>
      </p:sp>
      <p:sp>
        <p:nvSpPr>
          <p:cNvPr id="2" name="Rectangle 1">
            <a:extLst>
              <a:ext uri="{FF2B5EF4-FFF2-40B4-BE49-F238E27FC236}">
                <a16:creationId xmlns:a16="http://schemas.microsoft.com/office/drawing/2014/main" id="{8B7335AF-8A3E-A94D-A0EC-46C292510C14}"/>
              </a:ext>
            </a:extLst>
          </p:cNvPr>
          <p:cNvSpPr/>
          <p:nvPr/>
        </p:nvSpPr>
        <p:spPr>
          <a:xfrm>
            <a:off x="5687327" y="3826431"/>
            <a:ext cx="6504673" cy="2595582"/>
          </a:xfrm>
          <a:prstGeom prst="rect">
            <a:avLst/>
          </a:prstGeom>
        </p:spPr>
        <p:txBody>
          <a:bodyPr wrap="square">
            <a:spAutoFit/>
          </a:bodyPr>
          <a:lstStyle/>
          <a:p>
            <a:pPr marL="342900" indent="-342900">
              <a:spcBef>
                <a:spcPts val="200"/>
              </a:spcBef>
              <a:buClr>
                <a:srgbClr val="3E4268"/>
              </a:buClr>
              <a:buFont typeface="Webdings" panose="05030102010509060703" pitchFamily="18" charset="2"/>
              <a:buChar char="4"/>
            </a:pPr>
            <a:r>
              <a:rPr lang="en-US" sz="2400" b="1" dirty="0">
                <a:solidFill>
                  <a:srgbClr val="3E4268"/>
                </a:solidFill>
              </a:rPr>
              <a:t>NOAA Office of Coastal Management (OCM)</a:t>
            </a:r>
          </a:p>
          <a:p>
            <a:pPr marL="800100" lvl="1" indent="-342900">
              <a:spcBef>
                <a:spcPts val="200"/>
              </a:spcBef>
              <a:buClr>
                <a:srgbClr val="3E4268"/>
              </a:buClr>
              <a:buFont typeface="Webdings" panose="05030102010509060703" pitchFamily="18" charset="2"/>
              <a:buChar char="4"/>
            </a:pPr>
            <a:endParaRPr lang="en-US" b="1" dirty="0">
              <a:solidFill>
                <a:srgbClr val="3E4268"/>
              </a:solidFill>
            </a:endParaRPr>
          </a:p>
          <a:p>
            <a:pPr marL="800100" lvl="1" indent="-342900">
              <a:spcBef>
                <a:spcPts val="200"/>
              </a:spcBef>
              <a:buClr>
                <a:srgbClr val="3E4268"/>
              </a:buClr>
              <a:buFont typeface="Webdings" panose="05030102010509060703" pitchFamily="18" charset="2"/>
              <a:buChar char="4"/>
            </a:pPr>
            <a:r>
              <a:rPr lang="en-US" dirty="0">
                <a:solidFill>
                  <a:schemeClr val="tx1">
                    <a:lumMod val="75000"/>
                    <a:lumOff val="25000"/>
                  </a:schemeClr>
                </a:solidFill>
              </a:rPr>
              <a:t>Provides coastal communities access to science and environmental intelligence</a:t>
            </a:r>
          </a:p>
          <a:p>
            <a:pPr marL="800100" lvl="1" indent="-342900">
              <a:spcBef>
                <a:spcPts val="200"/>
              </a:spcBef>
              <a:buClr>
                <a:srgbClr val="3E4268"/>
              </a:buClr>
              <a:buFont typeface="Webdings" panose="05030102010509060703" pitchFamily="18" charset="2"/>
              <a:buChar char="4"/>
            </a:pPr>
            <a:endParaRPr lang="en-US" dirty="0">
              <a:solidFill>
                <a:schemeClr val="tx1">
                  <a:lumMod val="75000"/>
                  <a:lumOff val="25000"/>
                </a:schemeClr>
              </a:solidFill>
            </a:endParaRPr>
          </a:p>
          <a:p>
            <a:pPr marL="800100" lvl="1" indent="-342900">
              <a:spcBef>
                <a:spcPts val="200"/>
              </a:spcBef>
              <a:buClr>
                <a:srgbClr val="3E4268"/>
              </a:buClr>
              <a:buFont typeface="Webdings" panose="05030102010509060703" pitchFamily="18" charset="2"/>
              <a:buChar char="4"/>
            </a:pPr>
            <a:r>
              <a:rPr lang="en-US" dirty="0">
                <a:solidFill>
                  <a:schemeClr val="tx1">
                    <a:lumMod val="75000"/>
                    <a:lumOff val="25000"/>
                  </a:schemeClr>
                </a:solidFill>
              </a:rPr>
              <a:t>Assists with decision making process for storm preparedness, development, sea level, etc.</a:t>
            </a:r>
          </a:p>
        </p:txBody>
      </p:sp>
    </p:spTree>
    <p:extLst>
      <p:ext uri="{BB962C8B-B14F-4D97-AF65-F5344CB8AC3E}">
        <p14:creationId xmlns:p14="http://schemas.microsoft.com/office/powerpoint/2010/main" val="325977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Process</a:t>
            </a:r>
          </a:p>
        </p:txBody>
      </p:sp>
      <p:sp>
        <p:nvSpPr>
          <p:cNvPr id="7" name="TextBox 6">
            <a:extLst>
              <a:ext uri="{FF2B5EF4-FFF2-40B4-BE49-F238E27FC236}">
                <a16:creationId xmlns:a16="http://schemas.microsoft.com/office/drawing/2014/main" id="{802CE79C-81A9-B740-A5B8-1EF6831D849C}"/>
              </a:ext>
            </a:extLst>
          </p:cNvPr>
          <p:cNvSpPr txBox="1"/>
          <p:nvPr/>
        </p:nvSpPr>
        <p:spPr>
          <a:xfrm>
            <a:off x="1000125" y="5812306"/>
            <a:ext cx="5281647" cy="276999"/>
          </a:xfrm>
          <a:prstGeom prst="rect">
            <a:avLst/>
          </a:prstGeom>
          <a:noFill/>
        </p:spPr>
        <p:txBody>
          <a:bodyPr wrap="square" rtlCol="0">
            <a:spAutoFit/>
          </a:bodyPr>
          <a:lstStyle/>
          <a:p>
            <a:r>
              <a:rPr lang="en-US" sz="1200" dirty="0">
                <a:solidFill>
                  <a:schemeClr val="bg1"/>
                </a:solidFill>
              </a:rPr>
              <a:t>Image Credit: SC National Guard</a:t>
            </a:r>
          </a:p>
        </p:txBody>
      </p:sp>
      <p:graphicFrame>
        <p:nvGraphicFramePr>
          <p:cNvPr id="8" name="Diagram 7">
            <a:extLst>
              <a:ext uri="{FF2B5EF4-FFF2-40B4-BE49-F238E27FC236}">
                <a16:creationId xmlns:a16="http://schemas.microsoft.com/office/drawing/2014/main" id="{112E814D-8B8C-5E41-A8DA-B19A99094544}"/>
              </a:ext>
            </a:extLst>
          </p:cNvPr>
          <p:cNvGraphicFramePr/>
          <p:nvPr>
            <p:extLst>
              <p:ext uri="{D42A27DB-BD31-4B8C-83A1-F6EECF244321}">
                <p14:modId xmlns:p14="http://schemas.microsoft.com/office/powerpoint/2010/main" val="2340740521"/>
              </p:ext>
            </p:extLst>
          </p:nvPr>
        </p:nvGraphicFramePr>
        <p:xfrm>
          <a:off x="13271471" y="12284286"/>
          <a:ext cx="14442189" cy="7750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12E814D-8B8C-5E41-A8DA-B19A99094544}"/>
              </a:ext>
            </a:extLst>
          </p:cNvPr>
          <p:cNvGraphicFramePr/>
          <p:nvPr>
            <p:extLst>
              <p:ext uri="{D42A27DB-BD31-4B8C-83A1-F6EECF244321}">
                <p14:modId xmlns:p14="http://schemas.microsoft.com/office/powerpoint/2010/main" val="2340740521"/>
              </p:ext>
            </p:extLst>
          </p:nvPr>
        </p:nvGraphicFramePr>
        <p:xfrm>
          <a:off x="13423871" y="12436686"/>
          <a:ext cx="14442189" cy="7750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112E814D-8B8C-5E41-A8DA-B19A99094544}"/>
              </a:ext>
            </a:extLst>
          </p:cNvPr>
          <p:cNvGraphicFramePr/>
          <p:nvPr>
            <p:extLst>
              <p:ext uri="{D42A27DB-BD31-4B8C-83A1-F6EECF244321}">
                <p14:modId xmlns:p14="http://schemas.microsoft.com/office/powerpoint/2010/main" val="2494604817"/>
              </p:ext>
            </p:extLst>
          </p:nvPr>
        </p:nvGraphicFramePr>
        <p:xfrm>
          <a:off x="13576271" y="12589086"/>
          <a:ext cx="14442189" cy="77509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a:extLst>
              <a:ext uri="{FF2B5EF4-FFF2-40B4-BE49-F238E27FC236}">
                <a16:creationId xmlns:a16="http://schemas.microsoft.com/office/drawing/2014/main" id="{112E814D-8B8C-5E41-A8DA-B19A99094544}"/>
              </a:ext>
            </a:extLst>
          </p:cNvPr>
          <p:cNvGraphicFramePr/>
          <p:nvPr>
            <p:extLst>
              <p:ext uri="{D42A27DB-BD31-4B8C-83A1-F6EECF244321}">
                <p14:modId xmlns:p14="http://schemas.microsoft.com/office/powerpoint/2010/main" val="2494604817"/>
              </p:ext>
            </p:extLst>
          </p:nvPr>
        </p:nvGraphicFramePr>
        <p:xfrm>
          <a:off x="13728671" y="12741486"/>
          <a:ext cx="14442189" cy="77509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 15">
            <a:extLst>
              <a:ext uri="{FF2B5EF4-FFF2-40B4-BE49-F238E27FC236}">
                <a16:creationId xmlns:a16="http://schemas.microsoft.com/office/drawing/2014/main" id="{96D56A59-5503-BC47-99C3-36D81C4E02FB}"/>
              </a:ext>
            </a:extLst>
          </p:cNvPr>
          <p:cNvGraphicFramePr/>
          <p:nvPr>
            <p:extLst>
              <p:ext uri="{D42A27DB-BD31-4B8C-83A1-F6EECF244321}">
                <p14:modId xmlns:p14="http://schemas.microsoft.com/office/powerpoint/2010/main" val="30676096"/>
              </p:ext>
            </p:extLst>
          </p:nvPr>
        </p:nvGraphicFramePr>
        <p:xfrm>
          <a:off x="2066192" y="1007527"/>
          <a:ext cx="8101013" cy="541866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2" name="Text Placeholder 5">
            <a:extLst>
              <a:ext uri="{FF2B5EF4-FFF2-40B4-BE49-F238E27FC236}">
                <a16:creationId xmlns:a16="http://schemas.microsoft.com/office/drawing/2014/main" id="{ED46BC79-1057-604C-8A8C-44CBC7653877}"/>
              </a:ext>
            </a:extLst>
          </p:cNvPr>
          <p:cNvSpPr>
            <a:spLocks noGrp="1"/>
          </p:cNvSpPr>
          <p:nvPr>
            <p:ph type="body" sz="half" idx="2"/>
          </p:nvPr>
        </p:nvSpPr>
        <p:spPr>
          <a:xfrm>
            <a:off x="3640948" y="1883295"/>
            <a:ext cx="4585386" cy="1833565"/>
          </a:xfrm>
        </p:spPr>
        <p:txBody>
          <a:bodyPr>
            <a:normAutofit/>
          </a:bodyPr>
          <a:lstStyle/>
          <a:p>
            <a:pPr marL="342900" indent="-342900">
              <a:spcBef>
                <a:spcPts val="200"/>
              </a:spcBef>
              <a:buClr>
                <a:srgbClr val="3E4268"/>
              </a:buClr>
              <a:buFont typeface="Webdings" panose="05030102010509060703" pitchFamily="18" charset="2"/>
              <a:buChar char="4"/>
            </a:pPr>
            <a:endParaRPr lang="en-US" dirty="0"/>
          </a:p>
          <a:p>
            <a:pPr marL="342900" indent="-342900">
              <a:spcBef>
                <a:spcPts val="200"/>
              </a:spcBef>
              <a:buClr>
                <a:srgbClr val="3E4268"/>
              </a:buClr>
              <a:buFont typeface="Webdings" panose="05030102010509060703" pitchFamily="18" charset="2"/>
              <a:buChar char="4"/>
            </a:pPr>
            <a:r>
              <a:rPr lang="en-US" b="1" dirty="0">
                <a:solidFill>
                  <a:srgbClr val="3E4268"/>
                </a:solidFill>
              </a:rPr>
              <a:t>Percentile Values</a:t>
            </a:r>
          </a:p>
          <a:p>
            <a:pPr marL="342900" indent="-342900">
              <a:spcBef>
                <a:spcPts val="200"/>
              </a:spcBef>
              <a:buClr>
                <a:srgbClr val="3E4268"/>
              </a:buClr>
              <a:buFont typeface="Webdings" panose="05030102010509060703" pitchFamily="18" charset="2"/>
              <a:buChar char="4"/>
            </a:pPr>
            <a:r>
              <a:rPr lang="en-US" b="1" dirty="0">
                <a:solidFill>
                  <a:srgbClr val="3E4268"/>
                </a:solidFill>
              </a:rPr>
              <a:t>Threshold Exceedance </a:t>
            </a:r>
          </a:p>
          <a:p>
            <a:pPr marL="342900" indent="-342900">
              <a:spcBef>
                <a:spcPts val="200"/>
              </a:spcBef>
              <a:buClr>
                <a:srgbClr val="3E4268"/>
              </a:buClr>
              <a:buFont typeface="Webdings" panose="05030102010509060703" pitchFamily="18" charset="2"/>
              <a:buChar char="4"/>
            </a:pPr>
            <a:r>
              <a:rPr lang="en-US" b="1" dirty="0">
                <a:solidFill>
                  <a:srgbClr val="3E4268"/>
                </a:solidFill>
              </a:rPr>
              <a:t>Extreme Events</a:t>
            </a:r>
          </a:p>
        </p:txBody>
      </p:sp>
    </p:spTree>
    <p:extLst>
      <p:ext uri="{BB962C8B-B14F-4D97-AF65-F5344CB8AC3E}">
        <p14:creationId xmlns:p14="http://schemas.microsoft.com/office/powerpoint/2010/main" val="35172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https://lh6.googleusercontent.com/xSvDYuE6lmd3zs4-egi69CRXuqdB4NjVNTHnVhThiFCJUPnpxoyg9lX-0bo4Z-6wn5w-O9OcAkluLz5KDu1hnqKNM6eTOm2eRYCvRL4CNYgCKG5KBKOXoSpmj3Bi68284OZ6KJsN">
            <a:extLst>
              <a:ext uri="{FF2B5EF4-FFF2-40B4-BE49-F238E27FC236}">
                <a16:creationId xmlns:a16="http://schemas.microsoft.com/office/drawing/2014/main" id="{145CE8FE-4872-8A45-8FB3-AA93547F1B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2" y="1535955"/>
            <a:ext cx="14097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Precipitation Estimates</a:t>
            </a:r>
          </a:p>
        </p:txBody>
      </p:sp>
      <p:sp>
        <p:nvSpPr>
          <p:cNvPr id="6" name="Text Placeholder 5"/>
          <p:cNvSpPr>
            <a:spLocks noGrp="1"/>
          </p:cNvSpPr>
          <p:nvPr>
            <p:ph type="body" sz="half" idx="2"/>
          </p:nvPr>
        </p:nvSpPr>
        <p:spPr>
          <a:xfrm>
            <a:off x="1562077" y="1925621"/>
            <a:ext cx="2986088" cy="3298588"/>
          </a:xfrm>
        </p:spPr>
        <p:txBody>
          <a:bodyPr>
            <a:normAutofit/>
          </a:bodyPr>
          <a:lstStyle/>
          <a:p>
            <a:pPr>
              <a:spcBef>
                <a:spcPts val="200"/>
              </a:spcBef>
              <a:buClr>
                <a:srgbClr val="3E4268"/>
              </a:buClr>
            </a:pPr>
            <a:endParaRPr lang="en-US" sz="2400" dirty="0"/>
          </a:p>
          <a:p>
            <a:pPr marL="342900" indent="-342900">
              <a:spcBef>
                <a:spcPts val="200"/>
              </a:spcBef>
              <a:buClr>
                <a:srgbClr val="3E4268"/>
              </a:buClr>
              <a:buFont typeface="Webdings" panose="05030102010509060703" pitchFamily="18" charset="2"/>
              <a:buChar char="4"/>
            </a:pPr>
            <a:r>
              <a:rPr lang="en-US" sz="2400" dirty="0"/>
              <a:t>TRMM</a:t>
            </a:r>
            <a:r>
              <a:rPr lang="en-US" sz="2400" dirty="0">
                <a:solidFill>
                  <a:schemeClr val="tx1">
                    <a:lumMod val="75000"/>
                    <a:lumOff val="25000"/>
                    <a:alpha val="40000"/>
                  </a:schemeClr>
                </a:solidFill>
              </a:rPr>
              <a:t>-TMPA</a:t>
            </a:r>
          </a:p>
          <a:p>
            <a:pPr>
              <a:spcBef>
                <a:spcPts val="200"/>
              </a:spcBef>
              <a:buClr>
                <a:srgbClr val="3E4268"/>
              </a:buClr>
            </a:pPr>
            <a:endParaRPr lang="en-US" sz="2400" dirty="0"/>
          </a:p>
          <a:p>
            <a:pPr marL="342900" indent="-342900">
              <a:spcBef>
                <a:spcPts val="200"/>
              </a:spcBef>
              <a:buClr>
                <a:srgbClr val="3E4268"/>
              </a:buClr>
              <a:buFont typeface="Webdings" panose="05030102010509060703" pitchFamily="18" charset="2"/>
              <a:buChar char="4"/>
            </a:pPr>
            <a:r>
              <a:rPr lang="en-US" sz="2400" dirty="0"/>
              <a:t>GPM</a:t>
            </a:r>
            <a:r>
              <a:rPr lang="en-US" sz="2400" dirty="0">
                <a:solidFill>
                  <a:schemeClr val="tx1">
                    <a:lumMod val="75000"/>
                    <a:lumOff val="25000"/>
                    <a:alpha val="40000"/>
                  </a:schemeClr>
                </a:solidFill>
              </a:rPr>
              <a:t>-IMERG</a:t>
            </a:r>
          </a:p>
        </p:txBody>
      </p:sp>
      <p:pic>
        <p:nvPicPr>
          <p:cNvPr id="3" name="Picture 2">
            <a:extLst>
              <a:ext uri="{FF2B5EF4-FFF2-40B4-BE49-F238E27FC236}">
                <a16:creationId xmlns:a16="http://schemas.microsoft.com/office/drawing/2014/main" id="{9F097A2F-AD14-354D-9923-C9059EC528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48" b="50000"/>
          <a:stretch/>
        </p:blipFill>
        <p:spPr>
          <a:xfrm>
            <a:off x="0" y="3893605"/>
            <a:ext cx="12215018" cy="2936929"/>
          </a:xfrm>
          <a:prstGeom prst="rect">
            <a:avLst/>
          </a:prstGeom>
        </p:spPr>
      </p:pic>
      <p:sp>
        <p:nvSpPr>
          <p:cNvPr id="7" name="TextBox 6">
            <a:extLst>
              <a:ext uri="{FF2B5EF4-FFF2-40B4-BE49-F238E27FC236}">
                <a16:creationId xmlns:a16="http://schemas.microsoft.com/office/drawing/2014/main" id="{6D5C08D5-D6C3-7749-BAAF-1D97F22A035C}"/>
              </a:ext>
            </a:extLst>
          </p:cNvPr>
          <p:cNvSpPr txBox="1"/>
          <p:nvPr/>
        </p:nvSpPr>
        <p:spPr>
          <a:xfrm>
            <a:off x="0" y="6581001"/>
            <a:ext cx="5281647" cy="276999"/>
          </a:xfrm>
          <a:prstGeom prst="rect">
            <a:avLst/>
          </a:prstGeom>
          <a:noFill/>
        </p:spPr>
        <p:txBody>
          <a:bodyPr wrap="square" rtlCol="0">
            <a:spAutoFit/>
          </a:bodyPr>
          <a:lstStyle/>
          <a:p>
            <a:r>
              <a:rPr lang="en-US" sz="1200" dirty="0">
                <a:solidFill>
                  <a:schemeClr val="bg1"/>
                </a:solidFill>
              </a:rPr>
              <a:t>Image Credit:  NASA PMM</a:t>
            </a:r>
          </a:p>
        </p:txBody>
      </p:sp>
      <p:pic>
        <p:nvPicPr>
          <p:cNvPr id="8" name="Picture 7">
            <a:extLst>
              <a:ext uri="{FF2B5EF4-FFF2-40B4-BE49-F238E27FC236}">
                <a16:creationId xmlns:a16="http://schemas.microsoft.com/office/drawing/2014/main" id="{0110B4A5-0B4D-104E-B5AC-1B25A82E6491}"/>
              </a:ext>
            </a:extLst>
          </p:cNvPr>
          <p:cNvPicPr>
            <a:picLocks noChangeAspect="1"/>
          </p:cNvPicPr>
          <p:nvPr/>
        </p:nvPicPr>
        <p:blipFill>
          <a:blip r:embed="rId5"/>
          <a:stretch>
            <a:fillRect/>
          </a:stretch>
        </p:blipFill>
        <p:spPr>
          <a:xfrm>
            <a:off x="4767028" y="1630898"/>
            <a:ext cx="1397710" cy="1397710"/>
          </a:xfrm>
          <a:prstGeom prst="rect">
            <a:avLst/>
          </a:prstGeom>
        </p:spPr>
      </p:pic>
      <p:sp>
        <p:nvSpPr>
          <p:cNvPr id="15" name="TextBox 14">
            <a:extLst>
              <a:ext uri="{FF2B5EF4-FFF2-40B4-BE49-F238E27FC236}">
                <a16:creationId xmlns:a16="http://schemas.microsoft.com/office/drawing/2014/main" id="{DBEBF519-B62E-BC4B-A32F-499326154C44}"/>
              </a:ext>
            </a:extLst>
          </p:cNvPr>
          <p:cNvSpPr txBox="1"/>
          <p:nvPr/>
        </p:nvSpPr>
        <p:spPr>
          <a:xfrm>
            <a:off x="1172518" y="1266169"/>
            <a:ext cx="3480675" cy="954107"/>
          </a:xfrm>
          <a:prstGeom prst="rect">
            <a:avLst/>
          </a:prstGeom>
          <a:noFill/>
        </p:spPr>
        <p:txBody>
          <a:bodyPr wrap="square" rtlCol="0">
            <a:spAutoFit/>
          </a:bodyPr>
          <a:lstStyle>
            <a:defPPr>
              <a:defRPr lang="en-US"/>
            </a:defPPr>
          </a:lstStyle>
          <a:p>
            <a:pPr algn="ctr"/>
            <a:r>
              <a:rPr lang="en-US" sz="2800" b="1" dirty="0"/>
              <a:t>NASA Earth Observations (EO)</a:t>
            </a:r>
          </a:p>
        </p:txBody>
      </p:sp>
      <p:sp>
        <p:nvSpPr>
          <p:cNvPr id="23" name="TextBox 22">
            <a:extLst>
              <a:ext uri="{FF2B5EF4-FFF2-40B4-BE49-F238E27FC236}">
                <a16:creationId xmlns:a16="http://schemas.microsoft.com/office/drawing/2014/main" id="{58BD1BB7-E738-B54F-B947-B041674A64CC}"/>
              </a:ext>
            </a:extLst>
          </p:cNvPr>
          <p:cNvSpPr txBox="1"/>
          <p:nvPr/>
        </p:nvSpPr>
        <p:spPr>
          <a:xfrm>
            <a:off x="9554460" y="1260751"/>
            <a:ext cx="2637466" cy="954107"/>
          </a:xfrm>
          <a:prstGeom prst="rect">
            <a:avLst/>
          </a:prstGeom>
          <a:noFill/>
        </p:spPr>
        <p:txBody>
          <a:bodyPr wrap="square" rtlCol="0">
            <a:spAutoFit/>
          </a:bodyPr>
          <a:lstStyle>
            <a:defPPr>
              <a:defRPr lang="en-US"/>
            </a:defPPr>
          </a:lstStyle>
          <a:p>
            <a:pPr algn="ctr"/>
            <a:r>
              <a:rPr lang="en-US" sz="2800" b="1" dirty="0"/>
              <a:t>NOAA Rain Gauge</a:t>
            </a:r>
          </a:p>
        </p:txBody>
      </p:sp>
      <p:sp>
        <p:nvSpPr>
          <p:cNvPr id="2" name="Rectangle 1">
            <a:extLst>
              <a:ext uri="{FF2B5EF4-FFF2-40B4-BE49-F238E27FC236}">
                <a16:creationId xmlns:a16="http://schemas.microsoft.com/office/drawing/2014/main" id="{58A65B05-6CCC-EF43-8B4F-E09DB04A2548}"/>
              </a:ext>
            </a:extLst>
          </p:cNvPr>
          <p:cNvSpPr/>
          <p:nvPr/>
        </p:nvSpPr>
        <p:spPr>
          <a:xfrm>
            <a:off x="5571579" y="1265311"/>
            <a:ext cx="4201259" cy="954107"/>
          </a:xfrm>
          <a:prstGeom prst="rect">
            <a:avLst/>
          </a:prstGeom>
        </p:spPr>
        <p:txBody>
          <a:bodyPr wrap="square">
            <a:spAutoFit/>
          </a:bodyPr>
          <a:lstStyle/>
          <a:p>
            <a:pPr algn="ctr"/>
            <a:r>
              <a:rPr lang="en-US" sz="2800" b="1" dirty="0"/>
              <a:t>NOAA Climate Data Record (CDR)</a:t>
            </a:r>
          </a:p>
        </p:txBody>
      </p:sp>
      <p:sp>
        <p:nvSpPr>
          <p:cNvPr id="4" name="Rectangle 3">
            <a:extLst>
              <a:ext uri="{FF2B5EF4-FFF2-40B4-BE49-F238E27FC236}">
                <a16:creationId xmlns:a16="http://schemas.microsoft.com/office/drawing/2014/main" id="{A66E267D-655A-9D4A-9A83-0C00508FC624}"/>
              </a:ext>
            </a:extLst>
          </p:cNvPr>
          <p:cNvSpPr/>
          <p:nvPr/>
        </p:nvSpPr>
        <p:spPr>
          <a:xfrm>
            <a:off x="6360974" y="1962345"/>
            <a:ext cx="2834901" cy="856645"/>
          </a:xfrm>
          <a:prstGeom prst="rect">
            <a:avLst/>
          </a:prstGeom>
        </p:spPr>
        <p:txBody>
          <a:bodyPr wrap="square">
            <a:spAutoFit/>
          </a:bodyPr>
          <a:lstStyle/>
          <a:p>
            <a:pPr marL="342900" indent="-342900">
              <a:spcBef>
                <a:spcPts val="200"/>
              </a:spcBef>
              <a:buClr>
                <a:srgbClr val="3E4268"/>
              </a:buClr>
              <a:buFont typeface="Webdings" panose="05030102010509060703" pitchFamily="18" charset="2"/>
              <a:buChar char="4"/>
            </a:pPr>
            <a:endParaRPr lang="en-US" sz="2400" dirty="0"/>
          </a:p>
          <a:p>
            <a:pPr marL="342900" indent="-342900">
              <a:spcBef>
                <a:spcPts val="200"/>
              </a:spcBef>
              <a:buClr>
                <a:srgbClr val="3E4268"/>
              </a:buClr>
              <a:buFont typeface="Webdings" panose="05030102010509060703" pitchFamily="18" charset="2"/>
              <a:buChar char="4"/>
            </a:pPr>
            <a:r>
              <a:rPr lang="en-US" sz="2400" dirty="0"/>
              <a:t>PERSIANN</a:t>
            </a:r>
            <a:r>
              <a:rPr lang="en-US" sz="2400" dirty="0">
                <a:solidFill>
                  <a:schemeClr val="tx1">
                    <a:lumMod val="75000"/>
                    <a:lumOff val="25000"/>
                    <a:alpha val="40000"/>
                  </a:schemeClr>
                </a:solidFill>
              </a:rPr>
              <a:t>-CDR </a:t>
            </a:r>
            <a:endParaRPr lang="en-US" sz="2400" dirty="0"/>
          </a:p>
        </p:txBody>
      </p:sp>
      <p:sp>
        <p:nvSpPr>
          <p:cNvPr id="9" name="Rectangle 8">
            <a:extLst>
              <a:ext uri="{FF2B5EF4-FFF2-40B4-BE49-F238E27FC236}">
                <a16:creationId xmlns:a16="http://schemas.microsoft.com/office/drawing/2014/main" id="{4CFFF03D-B151-224E-9ACB-C94496E15FF9}"/>
              </a:ext>
            </a:extLst>
          </p:cNvPr>
          <p:cNvSpPr/>
          <p:nvPr/>
        </p:nvSpPr>
        <p:spPr>
          <a:xfrm>
            <a:off x="9991217" y="2003789"/>
            <a:ext cx="2120458" cy="1251625"/>
          </a:xfrm>
          <a:prstGeom prst="rect">
            <a:avLst/>
          </a:prstGeom>
        </p:spPr>
        <p:txBody>
          <a:bodyPr wrap="square">
            <a:spAutoFit/>
          </a:bodyPr>
          <a:lstStyle/>
          <a:p>
            <a:pPr>
              <a:spcBef>
                <a:spcPts val="200"/>
              </a:spcBef>
              <a:buClr>
                <a:srgbClr val="3E4268"/>
              </a:buClr>
            </a:pPr>
            <a:endParaRPr lang="en-US" sz="2400" dirty="0">
              <a:solidFill>
                <a:schemeClr val="tx1">
                  <a:lumMod val="75000"/>
                  <a:lumOff val="25000"/>
                  <a:alpha val="40000"/>
                </a:schemeClr>
              </a:solidFill>
            </a:endParaRPr>
          </a:p>
          <a:p>
            <a:pPr marL="342900" indent="-342900">
              <a:spcBef>
                <a:spcPts val="200"/>
              </a:spcBef>
              <a:buClr>
                <a:srgbClr val="3E4268"/>
              </a:buClr>
              <a:buFont typeface="Webdings" panose="05030102010509060703" pitchFamily="18" charset="2"/>
              <a:buChar char="4"/>
            </a:pPr>
            <a:r>
              <a:rPr lang="en-US" sz="2400" dirty="0"/>
              <a:t>GHCN</a:t>
            </a:r>
            <a:r>
              <a:rPr lang="en-US" sz="2400" dirty="0">
                <a:solidFill>
                  <a:schemeClr val="tx1">
                    <a:lumMod val="75000"/>
                    <a:lumOff val="25000"/>
                    <a:alpha val="40000"/>
                  </a:schemeClr>
                </a:solidFill>
              </a:rPr>
              <a:t>-D</a:t>
            </a:r>
          </a:p>
          <a:p>
            <a:pPr>
              <a:spcBef>
                <a:spcPts val="200"/>
              </a:spcBef>
              <a:buClr>
                <a:srgbClr val="3E4268"/>
              </a:buClr>
            </a:pPr>
            <a:endParaRPr lang="en-US" sz="2400" dirty="0"/>
          </a:p>
        </p:txBody>
      </p:sp>
    </p:spTree>
    <p:extLst>
      <p:ext uri="{BB962C8B-B14F-4D97-AF65-F5344CB8AC3E}">
        <p14:creationId xmlns:p14="http://schemas.microsoft.com/office/powerpoint/2010/main" val="14476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p:bldP spid="23" grpId="0"/>
      <p:bldP spid="2"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 Percentile Values</a:t>
            </a:r>
          </a:p>
        </p:txBody>
      </p:sp>
      <p:pic>
        <p:nvPicPr>
          <p:cNvPr id="9" name="Picture 8">
            <a:extLst>
              <a:ext uri="{FF2B5EF4-FFF2-40B4-BE49-F238E27FC236}">
                <a16:creationId xmlns:a16="http://schemas.microsoft.com/office/drawing/2014/main" id="{A9AD35FD-5845-7D43-A852-D16861C720D6}"/>
              </a:ext>
            </a:extLst>
          </p:cNvPr>
          <p:cNvPicPr/>
          <p:nvPr/>
        </p:nvPicPr>
        <p:blipFill>
          <a:blip r:embed="rId3"/>
          <a:stretch>
            <a:fillRect/>
          </a:stretch>
        </p:blipFill>
        <p:spPr>
          <a:xfrm>
            <a:off x="0" y="1154430"/>
            <a:ext cx="6644640" cy="4549140"/>
          </a:xfrm>
          <a:prstGeom prst="rect">
            <a:avLst/>
          </a:prstGeom>
        </p:spPr>
      </p:pic>
      <p:sp>
        <p:nvSpPr>
          <p:cNvPr id="2" name="Rectangle 1">
            <a:extLst>
              <a:ext uri="{FF2B5EF4-FFF2-40B4-BE49-F238E27FC236}">
                <a16:creationId xmlns:a16="http://schemas.microsoft.com/office/drawing/2014/main" id="{E665CB86-EB20-D54E-9638-70AE36A28435}"/>
              </a:ext>
            </a:extLst>
          </p:cNvPr>
          <p:cNvSpPr/>
          <p:nvPr/>
        </p:nvSpPr>
        <p:spPr>
          <a:xfrm>
            <a:off x="7074429" y="1694874"/>
            <a:ext cx="4002656" cy="2616101"/>
          </a:xfrm>
          <a:prstGeom prst="rect">
            <a:avLst/>
          </a:prstGeom>
        </p:spPr>
        <p:txBody>
          <a:bodyPr wrap="square">
            <a:spAutoFit/>
          </a:bodyPr>
          <a:lstStyle/>
          <a:p>
            <a:pPr marL="285750" indent="-285750">
              <a:buFont typeface="Arial" panose="020B0604020202020204" pitchFamily="34" charset="0"/>
              <a:buChar char="•"/>
            </a:pPr>
            <a:r>
              <a:rPr lang="en-US" sz="3200" dirty="0"/>
              <a:t>Estimates vary</a:t>
            </a:r>
          </a:p>
          <a:p>
            <a:endParaRPr lang="en-US" sz="3200" dirty="0"/>
          </a:p>
          <a:p>
            <a:pPr marL="285750" indent="-285750">
              <a:buFont typeface="Arial" panose="020B0604020202020204" pitchFamily="34" charset="0"/>
              <a:buChar char="•"/>
            </a:pPr>
            <a:r>
              <a:rPr lang="en-US" sz="3200" dirty="0"/>
              <a:t>Large differences at the top 10%</a:t>
            </a:r>
          </a:p>
          <a:p>
            <a:r>
              <a:rPr lang="en-US" dirty="0"/>
              <a:t> </a:t>
            </a:r>
          </a:p>
          <a:p>
            <a:endParaRPr lang="en-US" dirty="0"/>
          </a:p>
        </p:txBody>
      </p:sp>
      <p:sp>
        <p:nvSpPr>
          <p:cNvPr id="3" name="Rectangle 2">
            <a:extLst>
              <a:ext uri="{FF2B5EF4-FFF2-40B4-BE49-F238E27FC236}">
                <a16:creationId xmlns:a16="http://schemas.microsoft.com/office/drawing/2014/main" id="{C1D03AF6-7159-8441-B6B9-36C2E835FC8B}"/>
              </a:ext>
            </a:extLst>
          </p:cNvPr>
          <p:cNvSpPr/>
          <p:nvPr/>
        </p:nvSpPr>
        <p:spPr>
          <a:xfrm>
            <a:off x="1743305" y="6184563"/>
            <a:ext cx="9333780" cy="369332"/>
          </a:xfrm>
          <a:prstGeom prst="rect">
            <a:avLst/>
          </a:prstGeom>
        </p:spPr>
        <p:txBody>
          <a:bodyPr wrap="square">
            <a:spAutoFit/>
          </a:bodyPr>
          <a:lstStyle/>
          <a:p>
            <a:pPr algn="ctr"/>
            <a:r>
              <a:rPr lang="en-US" dirty="0">
                <a:solidFill>
                  <a:schemeClr val="tx1">
                    <a:lumMod val="75000"/>
                    <a:lumOff val="25000"/>
                  </a:schemeClr>
                </a:solidFill>
              </a:rPr>
              <a:t>CDF comparison of all three satellites from 2014-2016, NC and SC (mm per day)</a:t>
            </a:r>
          </a:p>
        </p:txBody>
      </p:sp>
      <p:sp>
        <p:nvSpPr>
          <p:cNvPr id="6" name="TextBox 5">
            <a:extLst>
              <a:ext uri="{FF2B5EF4-FFF2-40B4-BE49-F238E27FC236}">
                <a16:creationId xmlns:a16="http://schemas.microsoft.com/office/drawing/2014/main" id="{76207652-A71A-6044-8A97-0160292CEA05}"/>
              </a:ext>
            </a:extLst>
          </p:cNvPr>
          <p:cNvSpPr txBox="1"/>
          <p:nvPr/>
        </p:nvSpPr>
        <p:spPr>
          <a:xfrm>
            <a:off x="1177519" y="1064589"/>
            <a:ext cx="4289601" cy="400110"/>
          </a:xfrm>
          <a:prstGeom prst="rect">
            <a:avLst/>
          </a:prstGeom>
          <a:solidFill>
            <a:schemeClr val="bg1"/>
          </a:solidFill>
        </p:spPr>
        <p:txBody>
          <a:bodyPr wrap="square" rtlCol="0">
            <a:spAutoFit/>
          </a:bodyPr>
          <a:lstStyle/>
          <a:p>
            <a:pPr algn="ctr"/>
            <a:r>
              <a:rPr lang="en-US" sz="2000" b="1" dirty="0">
                <a:solidFill>
                  <a:schemeClr val="tx1">
                    <a:lumMod val="75000"/>
                    <a:lumOff val="25000"/>
                  </a:schemeClr>
                </a:solidFill>
              </a:rPr>
              <a:t>CDF Comparison 2014-2016</a:t>
            </a:r>
          </a:p>
        </p:txBody>
      </p:sp>
      <p:sp>
        <p:nvSpPr>
          <p:cNvPr id="7" name="TextBox 6">
            <a:extLst>
              <a:ext uri="{FF2B5EF4-FFF2-40B4-BE49-F238E27FC236}">
                <a16:creationId xmlns:a16="http://schemas.microsoft.com/office/drawing/2014/main" id="{8FF03257-4A48-1E48-B67B-5C3030E5B0CB}"/>
              </a:ext>
            </a:extLst>
          </p:cNvPr>
          <p:cNvSpPr txBox="1"/>
          <p:nvPr/>
        </p:nvSpPr>
        <p:spPr>
          <a:xfrm rot="16200000">
            <a:off x="-406883" y="3076651"/>
            <a:ext cx="1576097" cy="400110"/>
          </a:xfrm>
          <a:prstGeom prst="rect">
            <a:avLst/>
          </a:prstGeom>
          <a:noFill/>
        </p:spPr>
        <p:txBody>
          <a:bodyPr wrap="square" rtlCol="0">
            <a:spAutoFit/>
          </a:bodyPr>
          <a:lstStyle/>
          <a:p>
            <a:r>
              <a:rPr lang="en-US" sz="2000" b="1" dirty="0">
                <a:solidFill>
                  <a:schemeClr val="tx1">
                    <a:lumMod val="75000"/>
                    <a:lumOff val="25000"/>
                  </a:schemeClr>
                </a:solidFill>
              </a:rPr>
              <a:t>Percentile</a:t>
            </a:r>
          </a:p>
        </p:txBody>
      </p:sp>
      <p:sp>
        <p:nvSpPr>
          <p:cNvPr id="8" name="TextBox 7">
            <a:extLst>
              <a:ext uri="{FF2B5EF4-FFF2-40B4-BE49-F238E27FC236}">
                <a16:creationId xmlns:a16="http://schemas.microsoft.com/office/drawing/2014/main" id="{B4BBF3F8-BB94-4540-AE05-1B714AEF5B93}"/>
              </a:ext>
            </a:extLst>
          </p:cNvPr>
          <p:cNvSpPr txBox="1"/>
          <p:nvPr/>
        </p:nvSpPr>
        <p:spPr>
          <a:xfrm>
            <a:off x="1417162" y="5393301"/>
            <a:ext cx="4289601" cy="400110"/>
          </a:xfrm>
          <a:prstGeom prst="rect">
            <a:avLst/>
          </a:prstGeom>
          <a:solidFill>
            <a:schemeClr val="bg1"/>
          </a:solidFill>
        </p:spPr>
        <p:txBody>
          <a:bodyPr wrap="square" rtlCol="0">
            <a:spAutoFit/>
          </a:bodyPr>
          <a:lstStyle/>
          <a:p>
            <a:pPr algn="ctr"/>
            <a:r>
              <a:rPr lang="en-US" sz="2000" b="1" dirty="0">
                <a:solidFill>
                  <a:schemeClr val="tx1">
                    <a:lumMod val="75000"/>
                    <a:lumOff val="25000"/>
                  </a:schemeClr>
                </a:solidFill>
              </a:rPr>
              <a:t>MM/DAY</a:t>
            </a:r>
          </a:p>
        </p:txBody>
      </p:sp>
    </p:spTree>
    <p:extLst>
      <p:ext uri="{BB962C8B-B14F-4D97-AF65-F5344CB8AC3E}">
        <p14:creationId xmlns:p14="http://schemas.microsoft.com/office/powerpoint/2010/main" val="237861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closer look</a:t>
            </a:r>
          </a:p>
        </p:txBody>
      </p:sp>
      <p:sp>
        <p:nvSpPr>
          <p:cNvPr id="3" name="Rectangle 2">
            <a:extLst>
              <a:ext uri="{FF2B5EF4-FFF2-40B4-BE49-F238E27FC236}">
                <a16:creationId xmlns:a16="http://schemas.microsoft.com/office/drawing/2014/main" id="{C1D03AF6-7159-8441-B6B9-36C2E835FC8B}"/>
              </a:ext>
            </a:extLst>
          </p:cNvPr>
          <p:cNvSpPr/>
          <p:nvPr/>
        </p:nvSpPr>
        <p:spPr>
          <a:xfrm>
            <a:off x="1000125" y="6405068"/>
            <a:ext cx="10600472" cy="369332"/>
          </a:xfrm>
          <a:prstGeom prst="rect">
            <a:avLst/>
          </a:prstGeom>
        </p:spPr>
        <p:txBody>
          <a:bodyPr wrap="square">
            <a:spAutoFit/>
          </a:bodyPr>
          <a:lstStyle/>
          <a:p>
            <a:pPr algn="ctr"/>
            <a:r>
              <a:rPr lang="en-US" dirty="0">
                <a:solidFill>
                  <a:schemeClr val="tx1">
                    <a:lumMod val="75000"/>
                    <a:lumOff val="25000"/>
                  </a:schemeClr>
                </a:solidFill>
              </a:rPr>
              <a:t>Focused CDF comparison of all three satellites from 2014-2016, NC and SC (mm per day)</a:t>
            </a:r>
          </a:p>
        </p:txBody>
      </p:sp>
      <p:sp>
        <p:nvSpPr>
          <p:cNvPr id="8" name="TextBox 7">
            <a:extLst>
              <a:ext uri="{FF2B5EF4-FFF2-40B4-BE49-F238E27FC236}">
                <a16:creationId xmlns:a16="http://schemas.microsoft.com/office/drawing/2014/main" id="{2E65A6D9-3120-B548-9D7C-DE8C74C84E25}"/>
              </a:ext>
            </a:extLst>
          </p:cNvPr>
          <p:cNvSpPr txBox="1"/>
          <p:nvPr/>
        </p:nvSpPr>
        <p:spPr>
          <a:xfrm>
            <a:off x="3561962" y="838535"/>
            <a:ext cx="4289601" cy="400110"/>
          </a:xfrm>
          <a:prstGeom prst="rect">
            <a:avLst/>
          </a:prstGeom>
          <a:solidFill>
            <a:schemeClr val="bg1"/>
          </a:solidFill>
        </p:spPr>
        <p:txBody>
          <a:bodyPr wrap="square" rtlCol="0">
            <a:spAutoFit/>
          </a:bodyPr>
          <a:lstStyle/>
          <a:p>
            <a:pPr algn="ctr"/>
            <a:r>
              <a:rPr lang="en-US" sz="2000" b="1" dirty="0">
                <a:solidFill>
                  <a:schemeClr val="tx1">
                    <a:lumMod val="75000"/>
                    <a:lumOff val="25000"/>
                  </a:schemeClr>
                </a:solidFill>
              </a:rPr>
              <a:t>CDF Comparison 2014-2016</a:t>
            </a:r>
          </a:p>
        </p:txBody>
      </p:sp>
      <p:sp>
        <p:nvSpPr>
          <p:cNvPr id="10" name="TextBox 9">
            <a:extLst>
              <a:ext uri="{FF2B5EF4-FFF2-40B4-BE49-F238E27FC236}">
                <a16:creationId xmlns:a16="http://schemas.microsoft.com/office/drawing/2014/main" id="{DC763582-3040-584B-895A-213A3C19C256}"/>
              </a:ext>
            </a:extLst>
          </p:cNvPr>
          <p:cNvSpPr txBox="1"/>
          <p:nvPr/>
        </p:nvSpPr>
        <p:spPr>
          <a:xfrm rot="16200000">
            <a:off x="1533431" y="3311495"/>
            <a:ext cx="1576097" cy="400110"/>
          </a:xfrm>
          <a:prstGeom prst="rect">
            <a:avLst/>
          </a:prstGeom>
          <a:noFill/>
        </p:spPr>
        <p:txBody>
          <a:bodyPr wrap="square" rtlCol="0">
            <a:spAutoFit/>
          </a:bodyPr>
          <a:lstStyle/>
          <a:p>
            <a:r>
              <a:rPr lang="en-US" sz="2000" b="1" dirty="0">
                <a:solidFill>
                  <a:schemeClr val="tx1">
                    <a:lumMod val="75000"/>
                    <a:lumOff val="25000"/>
                  </a:schemeClr>
                </a:solidFill>
              </a:rPr>
              <a:t>Percentile</a:t>
            </a:r>
          </a:p>
        </p:txBody>
      </p:sp>
      <p:sp>
        <p:nvSpPr>
          <p:cNvPr id="11" name="TextBox 10">
            <a:extLst>
              <a:ext uri="{FF2B5EF4-FFF2-40B4-BE49-F238E27FC236}">
                <a16:creationId xmlns:a16="http://schemas.microsoft.com/office/drawing/2014/main" id="{D6D01E17-5EB9-1F41-909D-71D95E695623}"/>
              </a:ext>
            </a:extLst>
          </p:cNvPr>
          <p:cNvSpPr txBox="1"/>
          <p:nvPr/>
        </p:nvSpPr>
        <p:spPr>
          <a:xfrm>
            <a:off x="3561961" y="5778439"/>
            <a:ext cx="4289601" cy="400110"/>
          </a:xfrm>
          <a:prstGeom prst="rect">
            <a:avLst/>
          </a:prstGeom>
          <a:solidFill>
            <a:schemeClr val="bg1"/>
          </a:solidFill>
        </p:spPr>
        <p:txBody>
          <a:bodyPr wrap="square" rtlCol="0">
            <a:spAutoFit/>
          </a:bodyPr>
          <a:lstStyle/>
          <a:p>
            <a:pPr algn="ctr"/>
            <a:r>
              <a:rPr lang="en-US" sz="2000" b="1" dirty="0">
                <a:solidFill>
                  <a:schemeClr val="tx1">
                    <a:lumMod val="75000"/>
                    <a:lumOff val="25000"/>
                  </a:schemeClr>
                </a:solidFill>
              </a:rPr>
              <a:t>MM/DAY</a:t>
            </a:r>
          </a:p>
        </p:txBody>
      </p:sp>
      <p:pic>
        <p:nvPicPr>
          <p:cNvPr id="7" name="Picture 6">
            <a:extLst>
              <a:ext uri="{FF2B5EF4-FFF2-40B4-BE49-F238E27FC236}">
                <a16:creationId xmlns:a16="http://schemas.microsoft.com/office/drawing/2014/main" id="{8D986296-AD95-4B44-86B6-E3546248D3E3}"/>
              </a:ext>
            </a:extLst>
          </p:cNvPr>
          <p:cNvPicPr>
            <a:picLocks noChangeAspect="1"/>
          </p:cNvPicPr>
          <p:nvPr/>
        </p:nvPicPr>
        <p:blipFill>
          <a:blip r:embed="rId3"/>
          <a:stretch>
            <a:fillRect/>
          </a:stretch>
        </p:blipFill>
        <p:spPr>
          <a:xfrm>
            <a:off x="2111015" y="841542"/>
            <a:ext cx="7112000" cy="5340015"/>
          </a:xfrm>
          <a:prstGeom prst="rect">
            <a:avLst/>
          </a:prstGeom>
        </p:spPr>
      </p:pic>
      <p:cxnSp>
        <p:nvCxnSpPr>
          <p:cNvPr id="15" name="Straight Connector 14">
            <a:extLst>
              <a:ext uri="{FF2B5EF4-FFF2-40B4-BE49-F238E27FC236}">
                <a16:creationId xmlns:a16="http://schemas.microsoft.com/office/drawing/2014/main" id="{D37F4027-4C86-0140-AE0E-6F0FD43DA724}"/>
              </a:ext>
            </a:extLst>
          </p:cNvPr>
          <p:cNvCxnSpPr>
            <a:cxnSpLocks/>
          </p:cNvCxnSpPr>
          <p:nvPr/>
        </p:nvCxnSpPr>
        <p:spPr>
          <a:xfrm>
            <a:off x="3869473" y="2723501"/>
            <a:ext cx="127123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7EE8F53-C515-D941-BCC3-8122227B9029}"/>
              </a:ext>
            </a:extLst>
          </p:cNvPr>
          <p:cNvSpPr/>
          <p:nvPr/>
        </p:nvSpPr>
        <p:spPr>
          <a:xfrm>
            <a:off x="3732954" y="2553629"/>
            <a:ext cx="267629" cy="267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0B89C8-1493-E04B-BB14-4426E826EDAE}"/>
              </a:ext>
            </a:extLst>
          </p:cNvPr>
          <p:cNvSpPr/>
          <p:nvPr/>
        </p:nvSpPr>
        <p:spPr>
          <a:xfrm>
            <a:off x="4237463" y="2553629"/>
            <a:ext cx="267629" cy="267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4B24BF8-F07C-254C-9A40-71E0C528B004}"/>
              </a:ext>
            </a:extLst>
          </p:cNvPr>
          <p:cNvSpPr/>
          <p:nvPr/>
        </p:nvSpPr>
        <p:spPr>
          <a:xfrm>
            <a:off x="4950115" y="2553629"/>
            <a:ext cx="267629" cy="267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38">
            <a:extLst>
              <a:ext uri="{FF2B5EF4-FFF2-40B4-BE49-F238E27FC236}">
                <a16:creationId xmlns:a16="http://schemas.microsoft.com/office/drawing/2014/main" id="{E2405EC8-E838-F742-9F70-1F8498783C4F}"/>
              </a:ext>
            </a:extLst>
          </p:cNvPr>
          <p:cNvCxnSpPr/>
          <p:nvPr/>
        </p:nvCxnSpPr>
        <p:spPr>
          <a:xfrm rot="16200000" flipH="1">
            <a:off x="3681775" y="2897444"/>
            <a:ext cx="1612155" cy="119215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767BF0B8-F240-D947-865F-D1A9B01EC8D9}"/>
              </a:ext>
            </a:extLst>
          </p:cNvPr>
          <p:cNvCxnSpPr>
            <a:cxnSpLocks/>
          </p:cNvCxnSpPr>
          <p:nvPr/>
        </p:nvCxnSpPr>
        <p:spPr>
          <a:xfrm rot="16200000" flipH="1">
            <a:off x="5684255" y="2206629"/>
            <a:ext cx="173008" cy="13672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562E145E-6038-6840-9BB1-A237A2DE9919}"/>
              </a:ext>
            </a:extLst>
          </p:cNvPr>
          <p:cNvCxnSpPr>
            <a:stCxn id="20" idx="4"/>
          </p:cNvCxnSpPr>
          <p:nvPr/>
        </p:nvCxnSpPr>
        <p:spPr>
          <a:xfrm rot="16200000" flipH="1">
            <a:off x="4801698" y="2390838"/>
            <a:ext cx="434897" cy="129573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D4A8867-7D27-1944-B41E-9746575AB6D5}"/>
              </a:ext>
            </a:extLst>
          </p:cNvPr>
          <p:cNvSpPr txBox="1"/>
          <p:nvPr/>
        </p:nvSpPr>
        <p:spPr>
          <a:xfrm>
            <a:off x="6462866" y="2776685"/>
            <a:ext cx="1204199" cy="400110"/>
          </a:xfrm>
          <a:prstGeom prst="rect">
            <a:avLst/>
          </a:prstGeom>
          <a:noFill/>
        </p:spPr>
        <p:txBody>
          <a:bodyPr wrap="square" rtlCol="0">
            <a:spAutoFit/>
          </a:bodyPr>
          <a:lstStyle/>
          <a:p>
            <a:pPr algn="ctr"/>
            <a:r>
              <a:rPr lang="en-US" sz="2000" b="1" dirty="0">
                <a:solidFill>
                  <a:schemeClr val="tx1">
                    <a:lumMod val="75000"/>
                    <a:lumOff val="25000"/>
                  </a:schemeClr>
                </a:solidFill>
              </a:rPr>
              <a:t>29.17 (T)</a:t>
            </a:r>
          </a:p>
        </p:txBody>
      </p:sp>
      <p:sp>
        <p:nvSpPr>
          <p:cNvPr id="52" name="TextBox 51">
            <a:extLst>
              <a:ext uri="{FF2B5EF4-FFF2-40B4-BE49-F238E27FC236}">
                <a16:creationId xmlns:a16="http://schemas.microsoft.com/office/drawing/2014/main" id="{7D53DCFD-B4E4-844B-ACD9-C71FFA83FFE4}"/>
              </a:ext>
            </a:extLst>
          </p:cNvPr>
          <p:cNvSpPr txBox="1"/>
          <p:nvPr/>
        </p:nvSpPr>
        <p:spPr>
          <a:xfrm>
            <a:off x="4590252" y="4223860"/>
            <a:ext cx="1186080" cy="400110"/>
          </a:xfrm>
          <a:prstGeom prst="rect">
            <a:avLst/>
          </a:prstGeom>
          <a:noFill/>
        </p:spPr>
        <p:txBody>
          <a:bodyPr wrap="square" rtlCol="0">
            <a:spAutoFit/>
          </a:bodyPr>
          <a:lstStyle/>
          <a:p>
            <a:pPr algn="ctr"/>
            <a:r>
              <a:rPr lang="en-US" sz="2000" b="1" dirty="0">
                <a:solidFill>
                  <a:schemeClr val="tx1">
                    <a:lumMod val="75000"/>
                    <a:lumOff val="25000"/>
                  </a:schemeClr>
                </a:solidFill>
              </a:rPr>
              <a:t>14.28 (P)</a:t>
            </a:r>
          </a:p>
        </p:txBody>
      </p:sp>
      <p:sp>
        <p:nvSpPr>
          <p:cNvPr id="54" name="TextBox 53">
            <a:extLst>
              <a:ext uri="{FF2B5EF4-FFF2-40B4-BE49-F238E27FC236}">
                <a16:creationId xmlns:a16="http://schemas.microsoft.com/office/drawing/2014/main" id="{9252A580-8448-3849-98FD-91623329DAE7}"/>
              </a:ext>
            </a:extLst>
          </p:cNvPr>
          <p:cNvSpPr txBox="1"/>
          <p:nvPr/>
        </p:nvSpPr>
        <p:spPr>
          <a:xfrm>
            <a:off x="5560609" y="3091693"/>
            <a:ext cx="1096669" cy="400110"/>
          </a:xfrm>
          <a:prstGeom prst="rect">
            <a:avLst/>
          </a:prstGeom>
          <a:noFill/>
        </p:spPr>
        <p:txBody>
          <a:bodyPr wrap="square" rtlCol="0">
            <a:spAutoFit/>
          </a:bodyPr>
          <a:lstStyle/>
          <a:p>
            <a:pPr algn="ctr"/>
            <a:r>
              <a:rPr lang="en-US" sz="2000" b="1" dirty="0">
                <a:solidFill>
                  <a:schemeClr val="tx1">
                    <a:lumMod val="75000"/>
                    <a:lumOff val="25000"/>
                  </a:schemeClr>
                </a:solidFill>
              </a:rPr>
              <a:t>21.34 (I)</a:t>
            </a:r>
          </a:p>
        </p:txBody>
      </p:sp>
    </p:spTree>
    <p:extLst>
      <p:ext uri="{BB962C8B-B14F-4D97-AF65-F5344CB8AC3E}">
        <p14:creationId xmlns:p14="http://schemas.microsoft.com/office/powerpoint/2010/main" val="3734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51" grpId="0"/>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the rain gauges</a:t>
            </a:r>
          </a:p>
        </p:txBody>
      </p:sp>
      <p:sp>
        <p:nvSpPr>
          <p:cNvPr id="3" name="Rectangle 2">
            <a:extLst>
              <a:ext uri="{FF2B5EF4-FFF2-40B4-BE49-F238E27FC236}">
                <a16:creationId xmlns:a16="http://schemas.microsoft.com/office/drawing/2014/main" id="{C1D03AF6-7159-8441-B6B9-36C2E835FC8B}"/>
              </a:ext>
            </a:extLst>
          </p:cNvPr>
          <p:cNvSpPr/>
          <p:nvPr/>
        </p:nvSpPr>
        <p:spPr>
          <a:xfrm>
            <a:off x="423083" y="6418716"/>
            <a:ext cx="11508498" cy="369332"/>
          </a:xfrm>
          <a:prstGeom prst="rect">
            <a:avLst/>
          </a:prstGeom>
        </p:spPr>
        <p:txBody>
          <a:bodyPr wrap="square">
            <a:spAutoFit/>
          </a:bodyPr>
          <a:lstStyle/>
          <a:p>
            <a:pPr algn="ctr"/>
            <a:r>
              <a:rPr lang="en-US" dirty="0">
                <a:solidFill>
                  <a:schemeClr val="tx1">
                    <a:lumMod val="75000"/>
                    <a:lumOff val="25000"/>
                  </a:schemeClr>
                </a:solidFill>
              </a:rPr>
              <a:t>Focused CDF comparison for gauge and all three satellites from 2014-2016, NC and SC (mm per day)</a:t>
            </a:r>
          </a:p>
        </p:txBody>
      </p:sp>
      <p:sp>
        <p:nvSpPr>
          <p:cNvPr id="8" name="TextBox 7">
            <a:extLst>
              <a:ext uri="{FF2B5EF4-FFF2-40B4-BE49-F238E27FC236}">
                <a16:creationId xmlns:a16="http://schemas.microsoft.com/office/drawing/2014/main" id="{2E65A6D9-3120-B548-9D7C-DE8C74C84E25}"/>
              </a:ext>
            </a:extLst>
          </p:cNvPr>
          <p:cNvSpPr txBox="1"/>
          <p:nvPr/>
        </p:nvSpPr>
        <p:spPr>
          <a:xfrm>
            <a:off x="3561962" y="838535"/>
            <a:ext cx="4289601" cy="400110"/>
          </a:xfrm>
          <a:prstGeom prst="rect">
            <a:avLst/>
          </a:prstGeom>
          <a:solidFill>
            <a:schemeClr val="bg1"/>
          </a:solidFill>
        </p:spPr>
        <p:txBody>
          <a:bodyPr wrap="square" rtlCol="0">
            <a:spAutoFit/>
          </a:bodyPr>
          <a:lstStyle/>
          <a:p>
            <a:pPr algn="ctr"/>
            <a:r>
              <a:rPr lang="en-US" sz="2000" b="1" dirty="0">
                <a:solidFill>
                  <a:schemeClr val="tx1">
                    <a:lumMod val="75000"/>
                    <a:lumOff val="25000"/>
                  </a:schemeClr>
                </a:solidFill>
              </a:rPr>
              <a:t>CDF Comparison 2014-2016</a:t>
            </a:r>
          </a:p>
        </p:txBody>
      </p:sp>
      <p:sp>
        <p:nvSpPr>
          <p:cNvPr id="10" name="TextBox 9">
            <a:extLst>
              <a:ext uri="{FF2B5EF4-FFF2-40B4-BE49-F238E27FC236}">
                <a16:creationId xmlns:a16="http://schemas.microsoft.com/office/drawing/2014/main" id="{DC763582-3040-584B-895A-213A3C19C256}"/>
              </a:ext>
            </a:extLst>
          </p:cNvPr>
          <p:cNvSpPr txBox="1"/>
          <p:nvPr/>
        </p:nvSpPr>
        <p:spPr>
          <a:xfrm rot="16200000">
            <a:off x="1533431" y="3311495"/>
            <a:ext cx="1576097" cy="400110"/>
          </a:xfrm>
          <a:prstGeom prst="rect">
            <a:avLst/>
          </a:prstGeom>
          <a:noFill/>
        </p:spPr>
        <p:txBody>
          <a:bodyPr wrap="square" rtlCol="0">
            <a:spAutoFit/>
          </a:bodyPr>
          <a:lstStyle/>
          <a:p>
            <a:r>
              <a:rPr lang="en-US" sz="2000" b="1" dirty="0">
                <a:solidFill>
                  <a:schemeClr val="tx1">
                    <a:lumMod val="75000"/>
                    <a:lumOff val="25000"/>
                  </a:schemeClr>
                </a:solidFill>
              </a:rPr>
              <a:t>Percentile</a:t>
            </a:r>
          </a:p>
        </p:txBody>
      </p:sp>
      <p:sp>
        <p:nvSpPr>
          <p:cNvPr id="11" name="TextBox 10">
            <a:extLst>
              <a:ext uri="{FF2B5EF4-FFF2-40B4-BE49-F238E27FC236}">
                <a16:creationId xmlns:a16="http://schemas.microsoft.com/office/drawing/2014/main" id="{D6D01E17-5EB9-1F41-909D-71D95E695623}"/>
              </a:ext>
            </a:extLst>
          </p:cNvPr>
          <p:cNvSpPr txBox="1"/>
          <p:nvPr/>
        </p:nvSpPr>
        <p:spPr>
          <a:xfrm>
            <a:off x="3561961" y="5778439"/>
            <a:ext cx="4289601" cy="400110"/>
          </a:xfrm>
          <a:prstGeom prst="rect">
            <a:avLst/>
          </a:prstGeom>
          <a:solidFill>
            <a:schemeClr val="bg1"/>
          </a:solidFill>
        </p:spPr>
        <p:txBody>
          <a:bodyPr wrap="square" rtlCol="0">
            <a:spAutoFit/>
          </a:bodyPr>
          <a:lstStyle/>
          <a:p>
            <a:pPr algn="ctr"/>
            <a:r>
              <a:rPr lang="en-US" sz="2000" b="1" dirty="0">
                <a:solidFill>
                  <a:schemeClr val="tx1">
                    <a:lumMod val="75000"/>
                    <a:lumOff val="25000"/>
                  </a:schemeClr>
                </a:solidFill>
              </a:rPr>
              <a:t>MM/DAY</a:t>
            </a:r>
          </a:p>
        </p:txBody>
      </p:sp>
      <p:pic>
        <p:nvPicPr>
          <p:cNvPr id="2" name="Picture 1">
            <a:extLst>
              <a:ext uri="{FF2B5EF4-FFF2-40B4-BE49-F238E27FC236}">
                <a16:creationId xmlns:a16="http://schemas.microsoft.com/office/drawing/2014/main" id="{F73574AF-0776-4A40-ABC7-368804A1A7E3}"/>
              </a:ext>
            </a:extLst>
          </p:cNvPr>
          <p:cNvPicPr>
            <a:picLocks noChangeAspect="1"/>
          </p:cNvPicPr>
          <p:nvPr/>
        </p:nvPicPr>
        <p:blipFill>
          <a:blip r:embed="rId3"/>
          <a:stretch>
            <a:fillRect/>
          </a:stretch>
        </p:blipFill>
        <p:spPr>
          <a:xfrm>
            <a:off x="1918641" y="935409"/>
            <a:ext cx="7112000" cy="5052943"/>
          </a:xfrm>
          <a:prstGeom prst="rect">
            <a:avLst/>
          </a:prstGeom>
        </p:spPr>
      </p:pic>
      <p:sp>
        <p:nvSpPr>
          <p:cNvPr id="23" name="TextBox 22">
            <a:extLst>
              <a:ext uri="{FF2B5EF4-FFF2-40B4-BE49-F238E27FC236}">
                <a16:creationId xmlns:a16="http://schemas.microsoft.com/office/drawing/2014/main" id="{06682560-695B-8942-90B1-A8AA4E3BE622}"/>
              </a:ext>
            </a:extLst>
          </p:cNvPr>
          <p:cNvSpPr txBox="1"/>
          <p:nvPr/>
        </p:nvSpPr>
        <p:spPr>
          <a:xfrm>
            <a:off x="5860766" y="2764005"/>
            <a:ext cx="1204199" cy="400110"/>
          </a:xfrm>
          <a:prstGeom prst="rect">
            <a:avLst/>
          </a:prstGeom>
          <a:noFill/>
        </p:spPr>
        <p:txBody>
          <a:bodyPr wrap="square" rtlCol="0">
            <a:spAutoFit/>
          </a:bodyPr>
          <a:lstStyle/>
          <a:p>
            <a:pPr algn="ctr"/>
            <a:r>
              <a:rPr lang="en-US" sz="2000" b="1" dirty="0">
                <a:solidFill>
                  <a:schemeClr val="tx1">
                    <a:lumMod val="75000"/>
                    <a:lumOff val="25000"/>
                  </a:schemeClr>
                </a:solidFill>
              </a:rPr>
              <a:t>29.20 (G)</a:t>
            </a:r>
          </a:p>
        </p:txBody>
      </p:sp>
      <p:sp>
        <p:nvSpPr>
          <p:cNvPr id="24" name="Oval 23">
            <a:extLst>
              <a:ext uri="{FF2B5EF4-FFF2-40B4-BE49-F238E27FC236}">
                <a16:creationId xmlns:a16="http://schemas.microsoft.com/office/drawing/2014/main" id="{C3E49DC8-D113-6B41-9C2C-8A372F940F58}"/>
              </a:ext>
            </a:extLst>
          </p:cNvPr>
          <p:cNvSpPr/>
          <p:nvPr/>
        </p:nvSpPr>
        <p:spPr>
          <a:xfrm>
            <a:off x="4358386" y="2589686"/>
            <a:ext cx="267629" cy="267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a:extLst>
              <a:ext uri="{FF2B5EF4-FFF2-40B4-BE49-F238E27FC236}">
                <a16:creationId xmlns:a16="http://schemas.microsoft.com/office/drawing/2014/main" id="{7840D549-7473-D049-BD5D-2BD4B689F9B9}"/>
              </a:ext>
            </a:extLst>
          </p:cNvPr>
          <p:cNvCxnSpPr/>
          <p:nvPr/>
        </p:nvCxnSpPr>
        <p:spPr>
          <a:xfrm rot="16200000" flipH="1">
            <a:off x="5089304" y="2216149"/>
            <a:ext cx="173008" cy="13672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1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E426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4458</TotalTime>
  <Words>3599</Words>
  <Application>Microsoft Macintosh PowerPoint</Application>
  <PresentationFormat>Widescreen</PresentationFormat>
  <Paragraphs>431</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Webdings</vt:lpstr>
      <vt:lpstr>Wingdings</vt:lpstr>
      <vt:lpstr>Office Theme</vt:lpstr>
      <vt:lpstr>PowerPoint Presentation</vt:lpstr>
      <vt:lpstr>Community Concerns</vt:lpstr>
      <vt:lpstr>Project Objectives</vt:lpstr>
      <vt:lpstr>Project Partners</vt:lpstr>
      <vt:lpstr>Process</vt:lpstr>
      <vt:lpstr>Precipitation Estimates</vt:lpstr>
      <vt:lpstr>Results: Percentile Values</vt:lpstr>
      <vt:lpstr>A closer look</vt:lpstr>
      <vt:lpstr>Adding the rain gauges</vt:lpstr>
      <vt:lpstr>Results: Percentile Values</vt:lpstr>
      <vt:lpstr>A closer look</vt:lpstr>
      <vt:lpstr>Results: Threshold Exceedance</vt:lpstr>
      <vt:lpstr>Results: Extreme Events</vt:lpstr>
      <vt:lpstr>Results: Extreme Events</vt:lpstr>
      <vt:lpstr>Results: Bias</vt:lpstr>
      <vt:lpstr>Results: Unconditional Bias</vt:lpstr>
      <vt:lpstr>Results: Conditional Bias</vt:lpstr>
      <vt:lpstr>Results: Conditional Bias</vt:lpstr>
      <vt:lpstr>Caveats</vt:lpstr>
      <vt:lpstr>Conclusions</vt:lpstr>
      <vt:lpstr>End-Products &amp; Future Work</vt:lpstr>
      <vt:lpstr>Acknowledgements</vt:lpstr>
      <vt:lpstr>PowerPoint Presentation</vt:lpstr>
      <vt:lpstr>PowerPoint Presentation</vt:lpstr>
      <vt:lpstr>Further Satellite Information</vt:lpstr>
      <vt:lpstr>Results: Threshold Exceedance</vt:lpstr>
      <vt:lpstr>Results: Extreme Events</vt:lpstr>
      <vt:lpstr>Extra Slides</vt:lpstr>
    </vt:vector>
  </TitlesOfParts>
  <Company>HPES ACES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Microsoft Office User</cp:lastModifiedBy>
  <cp:revision>274</cp:revision>
  <dcterms:created xsi:type="dcterms:W3CDTF">2017-05-15T13:42:39Z</dcterms:created>
  <dcterms:modified xsi:type="dcterms:W3CDTF">2018-03-23T15:10:51Z</dcterms:modified>
</cp:coreProperties>
</file>