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75" r:id="rId2"/>
    <p:sldId id="295" r:id="rId3"/>
    <p:sldId id="294" r:id="rId4"/>
    <p:sldId id="293" r:id="rId5"/>
    <p:sldId id="287" r:id="rId6"/>
    <p:sldId id="297" r:id="rId7"/>
    <p:sldId id="277"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F90"/>
    <a:srgbClr val="FADC17"/>
    <a:srgbClr val="008000"/>
    <a:srgbClr val="000000"/>
    <a:srgbClr val="00B0F0"/>
    <a:srgbClr val="00B050"/>
    <a:srgbClr val="333333"/>
    <a:srgbClr val="E9A149"/>
    <a:srgbClr val="C9F1FF"/>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1" autoAdjust="0"/>
    <p:restoredTop sz="92965" autoAdjust="0"/>
  </p:normalViewPr>
  <p:slideViewPr>
    <p:cSldViewPr snapToGrid="0">
      <p:cViewPr>
        <p:scale>
          <a:sx n="113" d="100"/>
          <a:sy n="113" d="100"/>
        </p:scale>
        <p:origin x="-1312" y="-80"/>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7/27/15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-Combined presentation</a:t>
            </a:r>
            <a:r>
              <a:rPr lang="en-US" baseline="0" dirty="0" smtClean="0"/>
              <a:t> between SC, Ethiopia Team Leader and BW, Center Lead and COAG Team Leader.</a:t>
            </a:r>
          </a:p>
          <a:p>
            <a:r>
              <a:rPr lang="en-US" baseline="0" dirty="0" smtClean="0"/>
              <a:t>- After a long term of working with the full LS time series, we thought it would make for an interesting presentation to share what we learned regarding the creation of a full time series, the challenges, advantages, and issues we encountered.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014404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Colorado Agriculture:</a:t>
            </a:r>
          </a:p>
          <a:p>
            <a:pPr marL="342900" indent="-342900">
              <a:buFont typeface="Arial" panose="020B0604020202020204" pitchFamily="34" charset="0"/>
              <a:buChar char="•"/>
            </a:pPr>
            <a:r>
              <a:rPr lang="en-US" dirty="0" smtClean="0"/>
              <a:t>Harvest records scattered and incomplete</a:t>
            </a:r>
          </a:p>
          <a:p>
            <a:pPr marL="342900" indent="-342900">
              <a:buFont typeface="Arial" panose="020B0604020202020204" pitchFamily="34" charset="0"/>
              <a:buChar char="•"/>
            </a:pPr>
            <a:r>
              <a:rPr lang="en-US" dirty="0" smtClean="0"/>
              <a:t>Partners need better spatial, temporal depiction of harvests to inform forest management decisions, biomass models- want full record of forest</a:t>
            </a:r>
            <a:r>
              <a:rPr lang="en-US" baseline="0" dirty="0" smtClean="0"/>
              <a:t> </a:t>
            </a:r>
            <a:r>
              <a:rPr lang="en-US" dirty="0" smtClean="0"/>
              <a:t>disturbances</a:t>
            </a:r>
          </a:p>
          <a:p>
            <a:r>
              <a:rPr lang="en-US" b="1" u="sng" dirty="0" smtClean="0"/>
              <a:t>Ethiopia Ecological Forecasting</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Community Concerns </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Pastoralists in the south-central Ethiopian highlands have a long history of burning Ericaceous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to improve their livelihoods; burning shrubs increases grazing value, controls toxic caterpillars, and reduces predator attacks on livestock.</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Natural and intentional burning of Afro-alpine grasslands and Ericaceous heath </a:t>
            </a:r>
            <a:r>
              <a:rPr lang="en-US" sz="1200" b="0" i="0" kern="1200" dirty="0" err="1" smtClean="0">
                <a:solidFill>
                  <a:schemeClr val="tx1"/>
                </a:solidFill>
                <a:effectLst/>
                <a:latin typeface="+mn-lt"/>
                <a:ea typeface="+mn-ea"/>
                <a:cs typeface="+mn-cs"/>
              </a:rPr>
              <a:t>shrublands</a:t>
            </a:r>
            <a:r>
              <a:rPr lang="en-US" sz="1200" b="0" i="0" kern="1200" dirty="0" smtClean="0">
                <a:solidFill>
                  <a:schemeClr val="tx1"/>
                </a:solidFill>
                <a:effectLst/>
                <a:latin typeface="+mn-lt"/>
                <a:ea typeface="+mn-ea"/>
                <a:cs typeface="+mn-cs"/>
              </a:rPr>
              <a:t> in the Bale-</a:t>
            </a:r>
            <a:r>
              <a:rPr lang="en-US" sz="1200" b="0" i="0" kern="1200" dirty="0" err="1" smtClean="0">
                <a:solidFill>
                  <a:schemeClr val="tx1"/>
                </a:solidFill>
                <a:effectLst/>
                <a:latin typeface="+mn-lt"/>
                <a:ea typeface="+mn-ea"/>
                <a:cs typeface="+mn-cs"/>
              </a:rPr>
              <a:t>Arsi</a:t>
            </a:r>
            <a:r>
              <a:rPr lang="en-US" sz="1200" b="0" i="0" kern="1200" dirty="0" smtClean="0">
                <a:solidFill>
                  <a:schemeClr val="tx1"/>
                </a:solidFill>
                <a:effectLst/>
                <a:latin typeface="+mn-lt"/>
                <a:ea typeface="+mn-ea"/>
                <a:cs typeface="+mn-cs"/>
              </a:rPr>
              <a:t> massif may reduce the critical habitat of the endangered</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Mountain </a:t>
            </a:r>
            <a:r>
              <a:rPr lang="en-US" sz="1200" b="0" i="0" kern="1200" dirty="0" err="1" smtClean="0">
                <a:solidFill>
                  <a:schemeClr val="tx1"/>
                </a:solidFill>
                <a:effectLst/>
                <a:latin typeface="+mn-lt"/>
                <a:ea typeface="+mn-ea"/>
                <a:cs typeface="+mn-cs"/>
              </a:rPr>
              <a:t>Nyala</a:t>
            </a:r>
            <a:r>
              <a:rPr lang="en-US" sz="1200" b="0" i="0" kern="1200" dirty="0" smtClean="0">
                <a:solidFill>
                  <a:schemeClr val="tx1"/>
                </a:solidFill>
                <a:effectLst/>
                <a:latin typeface="+mn-lt"/>
                <a:ea typeface="+mn-ea"/>
                <a:cs typeface="+mn-cs"/>
              </a:rPr>
              <a:t> and increase soil erosion.</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Cessation of intentional burning is expected to allow shrubs to replace Afro-alpine grasslands, to grow out of reach of pastoralists’ cattle, and to create high fuel loads susceptible to much larger, high-intensity fires when they do eventually burn. </a:t>
            </a:r>
          </a:p>
          <a:p>
            <a:pPr marL="171450" indent="-171450" fontAlgn="ctr">
              <a:buFont typeface="Arial" panose="020B0604020202020204" pitchFamily="34" charset="0"/>
              <a:buChar char="•"/>
            </a:pPr>
            <a:r>
              <a:rPr lang="en-US" sz="1200" b="0" i="0" kern="1200" dirty="0" smtClean="0">
                <a:solidFill>
                  <a:schemeClr val="tx1"/>
                </a:solidFill>
                <a:effectLst/>
                <a:latin typeface="+mn-lt"/>
                <a:ea typeface="+mn-ea"/>
                <a:cs typeface="+mn-cs"/>
              </a:rPr>
              <a:t>Previous efforts to establish conservation areas in the Bale Mountains have had limited and varying success, and limited data availability for fire history in the Bale Mountains impedes future fire management planning.</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814107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smtClean="0"/>
              <a:t>Brian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dirty="0" smtClean="0"/>
              <a:t>During</a:t>
            </a:r>
            <a:r>
              <a:rPr lang="en-US" sz="1000" u="none" baseline="0" dirty="0" smtClean="0"/>
              <a:t> the summer term, both teams at the Fort Collins node wanted to integrate the entire Landsat time series in their land change detection research.</a:t>
            </a:r>
            <a:endParaRPr lang="en-US" sz="1000" u="none"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dirty="0" smtClean="0"/>
              <a:t>Land </a:t>
            </a:r>
            <a:r>
              <a:rPr lang="en-US" sz="1000" u="none" baseline="0" dirty="0" smtClean="0"/>
              <a:t>change processes are dynamic- they are not simply a contrast between two points in time. Few data sources offer the temporal resolution necessary to fully understand land change processes over time.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dirty="0" smtClean="0"/>
              <a:t>We</a:t>
            </a:r>
            <a:r>
              <a:rPr lang="en-US" sz="1000" u="none" baseline="0" dirty="0" smtClean="0"/>
              <a:t> all know the Landsat program has the most consistent temporal record available documenting the changes that have occurred on earth’s surface over the past 40 or more years- but why aren’t more researchers employing the full Landsat time series in land change detection work?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Some of the issues the teams had to overcome to successfully link over 40 years of Landsat data included: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Massive amounts of data and pre-processing were required. Both teams downloaded a 40+ year record of Landsat data, with 2-3 captures per year. How do you manage all this data and efficiently preprocess 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Landsat 1-8 satellites have multiple different types of sensors with different spectral resolutions. How do you link these sensors in a way that results in a meaningful data analysis process?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u="none" baseline="0" dirty="0" smtClean="0"/>
              <a:t>The different satellites also have different Worldwide reference systems, so multiple WRS-1 scenes </a:t>
            </a:r>
            <a:r>
              <a:rPr lang="en-US" sz="1000" u="none" baseline="0" dirty="0" err="1" smtClean="0"/>
              <a:t>ares</a:t>
            </a:r>
            <a:r>
              <a:rPr lang="en-US" sz="1000" u="none" baseline="0" dirty="0" smtClean="0"/>
              <a:t> needed to equal the same land area as a WRS-2 scene.</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084642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a:t>
            </a:r>
            <a:r>
              <a:rPr lang="en-US" baseline="0" dirty="0" smtClean="0"/>
              <a:t>troduction to </a:t>
            </a:r>
            <a:r>
              <a:rPr lang="en-US" baseline="0" dirty="0" err="1" smtClean="0"/>
              <a:t>LandsatLinkr</a:t>
            </a:r>
            <a:r>
              <a:rPr lang="en-US" baseline="0" dirty="0" smtClean="0"/>
              <a:t> </a:t>
            </a:r>
          </a:p>
          <a:p>
            <a:pPr marL="171450" indent="-171450">
              <a:buFont typeface="Arial" panose="020B0604020202020204" pitchFamily="34" charset="0"/>
              <a:buChar char="•"/>
            </a:pPr>
            <a:r>
              <a:rPr lang="en-US" baseline="0" dirty="0" smtClean="0"/>
              <a:t>What is it? How is it useful?</a:t>
            </a:r>
          </a:p>
          <a:p>
            <a:pPr marL="628650" lvl="1" indent="-171450">
              <a:buFont typeface="Arial" panose="020B0604020202020204" pitchFamily="34" charset="0"/>
              <a:buChar char="•"/>
            </a:pPr>
            <a:r>
              <a:rPr lang="en-US" baseline="0" dirty="0" smtClean="0"/>
              <a:t>Availability as R package</a:t>
            </a:r>
          </a:p>
          <a:p>
            <a:pPr marL="171450" lvl="0" indent="-171450">
              <a:buFont typeface="Arial" panose="020B0604020202020204" pitchFamily="34" charset="0"/>
              <a:buChar char="•"/>
            </a:pPr>
            <a:r>
              <a:rPr lang="en-US" baseline="0" dirty="0" smtClean="0"/>
              <a:t>Particularly Useful Aspects of </a:t>
            </a:r>
            <a:r>
              <a:rPr lang="en-US" baseline="0" dirty="0" err="1" smtClean="0"/>
              <a:t>LandsatLinkr</a:t>
            </a:r>
            <a:r>
              <a:rPr lang="en-US" baseline="0" dirty="0" smtClean="0"/>
              <a:t>:</a:t>
            </a:r>
          </a:p>
          <a:p>
            <a:pPr marL="628650" lvl="1" indent="-171450">
              <a:buFont typeface="Arial" panose="020B0604020202020204" pitchFamily="34" charset="0"/>
              <a:buChar char="•"/>
            </a:pPr>
            <a:r>
              <a:rPr lang="en-US" baseline="0" dirty="0" smtClean="0"/>
              <a:t>Spatially linking WRS 1/2 scenes </a:t>
            </a:r>
          </a:p>
          <a:p>
            <a:pPr marL="628650" lvl="1" indent="-171450">
              <a:buFont typeface="Arial" panose="020B0604020202020204" pitchFamily="34" charset="0"/>
              <a:buChar char="•"/>
            </a:pPr>
            <a:r>
              <a:rPr lang="en-US" baseline="0" dirty="0" smtClean="0"/>
              <a:t>Spectrally linking sensors throughout time</a:t>
            </a:r>
          </a:p>
          <a:p>
            <a:pPr marL="628650" lvl="1" indent="-171450">
              <a:buFont typeface="Arial" panose="020B0604020202020204" pitchFamily="34" charset="0"/>
              <a:buChar char="•"/>
            </a:pPr>
            <a:r>
              <a:rPr lang="en-US" baseline="0" dirty="0" err="1" smtClean="0"/>
              <a:t>Cloudmasking</a:t>
            </a:r>
            <a:endParaRPr lang="en-US" baseline="0" dirty="0" smtClean="0"/>
          </a:p>
          <a:p>
            <a:pPr marL="628650" lvl="1" indent="-171450">
              <a:buFont typeface="Arial" panose="020B0604020202020204" pitchFamily="34" charset="0"/>
              <a:buChar char="•"/>
            </a:pPr>
            <a:r>
              <a:rPr lang="en-US" baseline="0" dirty="0" smtClean="0"/>
              <a:t>Gap filling</a:t>
            </a:r>
          </a:p>
          <a:p>
            <a:pPr marL="628650" lvl="1" indent="-171450">
              <a:buFont typeface="Arial" panose="020B0604020202020204" pitchFamily="34" charset="0"/>
              <a:buChar char="•"/>
            </a:pPr>
            <a:endParaRPr lang="en-US" baseline="0" dirty="0" smtClean="0"/>
          </a:p>
          <a:p>
            <a:pPr marL="628650" lvl="1" indent="-171450">
              <a:buFont typeface="Arial" panose="020B0604020202020204" pitchFamily="34" charset="0"/>
              <a:buChar char="•"/>
            </a:pPr>
            <a:endParaRPr lang="en-US" baseline="0" dirty="0" smtClean="0"/>
          </a:p>
          <a:p>
            <a:pPr marL="0" lvl="0" indent="0">
              <a:buFont typeface="Arial" panose="020B0604020202020204" pitchFamily="34" charset="0"/>
              <a:buNone/>
            </a:pPr>
            <a:endParaRPr lang="en-US" baseline="0" dirty="0" smtClean="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028128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smtClean="0"/>
              <a:t>Colorado Agriculture team used</a:t>
            </a:r>
            <a:r>
              <a:rPr lang="en-US" baseline="0" dirty="0" smtClean="0"/>
              <a:t> their LLR outputs for input into </a:t>
            </a:r>
            <a:r>
              <a:rPr lang="en-US" baseline="0" dirty="0" err="1" smtClean="0"/>
              <a:t>LandTrendr</a:t>
            </a:r>
            <a:r>
              <a:rPr lang="en-US" baseline="0" dirty="0" smtClean="0"/>
              <a:t>, an advanced change detection algorithm developed by Dr. Robert Kennedy at Oregon State University.</a:t>
            </a:r>
            <a:endParaRPr lang="en-US" dirty="0" smtClean="0"/>
          </a:p>
          <a:p>
            <a:pPr marL="285750" indent="-285750">
              <a:buFont typeface="Arial" panose="020B0604020202020204" pitchFamily="34" charset="0"/>
              <a:buChar char="•"/>
            </a:pPr>
            <a:r>
              <a:rPr lang="en-US" dirty="0" smtClean="0"/>
              <a:t>Uses 25+ years of Landsat data,  identifies periods of stability and of change for every pixel (30 by 30 meters in size) within a study area, over the time series.</a:t>
            </a:r>
          </a:p>
          <a:p>
            <a:pPr marL="285750" indent="-285750">
              <a:buFont typeface="Arial" panose="020B0604020202020204" pitchFamily="34" charset="0"/>
              <a:buChar char="•"/>
            </a:pPr>
            <a:r>
              <a:rPr lang="en-US" dirty="0" smtClean="0"/>
              <a:t>Changes in pixel trajectory display a disturbance, sharp jumps in pixel trajectory correspond to forest harvest.</a:t>
            </a:r>
          </a:p>
          <a:p>
            <a:pPr marL="285750" indent="-285750">
              <a:buFont typeface="Arial" panose="020B0604020202020204" pitchFamily="34" charset="0"/>
              <a:buChar char="•"/>
            </a:pPr>
            <a:r>
              <a:rPr lang="en-US" dirty="0" smtClean="0"/>
              <a:t>Outputs from </a:t>
            </a:r>
            <a:r>
              <a:rPr lang="en-US" dirty="0" err="1" smtClean="0"/>
              <a:t>LandTrendr</a:t>
            </a:r>
            <a:r>
              <a:rPr lang="en-US" dirty="0" smtClean="0"/>
              <a:t> are mapped to show when events happened, or how fast processes such as regrowth are occurring.</a:t>
            </a:r>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2738184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Ethiopia Eco-forecasting team took</a:t>
            </a:r>
            <a:r>
              <a:rPr lang="en-US" baseline="0" dirty="0" smtClean="0"/>
              <a:t> outputs from </a:t>
            </a:r>
            <a:r>
              <a:rPr lang="en-US" baseline="0" dirty="0" err="1" smtClean="0"/>
              <a:t>LandsatLinkr</a:t>
            </a:r>
            <a:r>
              <a:rPr lang="en-US" baseline="0" dirty="0" smtClean="0"/>
              <a:t> and applied NBR thresholds to extract burn scars.</a:t>
            </a:r>
          </a:p>
          <a:p>
            <a:pPr marL="171450" indent="-171450">
              <a:buFont typeface="Arial" panose="020B0604020202020204" pitchFamily="34" charset="0"/>
              <a:buChar char="•"/>
            </a:pPr>
            <a:r>
              <a:rPr lang="en-US" baseline="0" dirty="0" err="1" smtClean="0"/>
              <a:t>LandsatLinkr</a:t>
            </a:r>
            <a:r>
              <a:rPr lang="en-US" baseline="0" dirty="0" smtClean="0">
                <a:sym typeface="Wingdings" panose="05000000000000000000" pitchFamily="2" charset="2"/>
              </a:rPr>
              <a:t> calibration aggregation  NBR +</a:t>
            </a:r>
            <a:r>
              <a:rPr lang="en-US" baseline="0" dirty="0" err="1" smtClean="0">
                <a:sym typeface="Wingdings" panose="05000000000000000000" pitchFamily="2" charset="2"/>
              </a:rPr>
              <a:t>thresholding</a:t>
            </a:r>
            <a:r>
              <a:rPr lang="en-US" baseline="0" dirty="0" smtClean="0">
                <a:sym typeface="Wingdings" panose="05000000000000000000" pitchFamily="2" charset="2"/>
              </a:rPr>
              <a:t>  validation against MODIS and literature Fire extent results+ spatial &amp; temporal patterns of burning</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47536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8866" y="5453147"/>
            <a:ext cx="1038985" cy="1038985"/>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7/27/15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9" Type="http://schemas.openxmlformats.org/officeDocument/2006/relationships/image" Target="../media/image10.png"/><Relationship Id="rId20" Type="http://schemas.openxmlformats.org/officeDocument/2006/relationships/image" Target="../media/image21.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19.png"/><Relationship Id="rId19" Type="http://schemas.openxmlformats.org/officeDocument/2006/relationships/image" Target="../media/image20.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png"/><Relationship Id="rId4" Type="http://schemas.microsoft.com/office/2007/relationships/hdphoto" Target="../media/hdphoto2.wdp"/><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4.xml"/><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tiff"/><Relationship Id="rId8" Type="http://schemas.openxmlformats.org/officeDocument/2006/relationships/image" Target="../media/image25.tiff"/><Relationship Id="rId9" Type="http://schemas.openxmlformats.org/officeDocument/2006/relationships/image" Target="../media/image26.tiff"/><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35.tiff"/><Relationship Id="rId12" Type="http://schemas.openxmlformats.org/officeDocument/2006/relationships/image" Target="../media/image36.png"/><Relationship Id="rId13" Type="http://schemas.microsoft.com/office/2007/relationships/hdphoto" Target="../media/hdphoto4.wdp"/><Relationship Id="rId14" Type="http://schemas.openxmlformats.org/officeDocument/2006/relationships/image" Target="../media/image37.png"/><Relationship Id="rId1" Type="http://schemas.microsoft.com/office/2007/relationships/media" Target="../media/media2.mp4"/><Relationship Id="rId2" Type="http://schemas.openxmlformats.org/officeDocument/2006/relationships/video" Target="../media/media2.mp4"/><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tiff"/><Relationship Id="rId8" Type="http://schemas.openxmlformats.org/officeDocument/2006/relationships/image" Target="../media/image33.tiff"/><Relationship Id="rId9" Type="http://schemas.openxmlformats.org/officeDocument/2006/relationships/image" Target="../media/image34.png"/><Relationship Id="rId10" Type="http://schemas.microsoft.com/office/2007/relationships/hdphoto" Target="../media/hdphoto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www.landsatlinkr.weebl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5300" y="1255776"/>
            <a:ext cx="8153400" cy="2578608"/>
          </a:xfrm>
        </p:spPr>
        <p:txBody>
          <a:bodyPr>
            <a:normAutofit fontScale="70000" lnSpcReduction="20000"/>
          </a:bodyPr>
          <a:lstStyle/>
          <a:p>
            <a:r>
              <a:rPr lang="en-US" dirty="0" smtClean="0"/>
              <a:t>Colorado Agriculture and Ethiopia Ecological Forecasting</a:t>
            </a:r>
            <a:endParaRPr lang="en-US" dirty="0"/>
          </a:p>
        </p:txBody>
      </p:sp>
      <p:sp>
        <p:nvSpPr>
          <p:cNvPr id="3" name="Text Placeholder 2"/>
          <p:cNvSpPr>
            <a:spLocks noGrp="1"/>
          </p:cNvSpPr>
          <p:nvPr>
            <p:ph type="body" sz="quarter" idx="11"/>
          </p:nvPr>
        </p:nvSpPr>
        <p:spPr>
          <a:xfrm>
            <a:off x="2547299" y="5798752"/>
            <a:ext cx="3182112" cy="369332"/>
          </a:xfrm>
        </p:spPr>
        <p:txBody>
          <a:bodyPr/>
          <a:lstStyle/>
          <a:p>
            <a:r>
              <a:rPr lang="en-US" dirty="0" smtClean="0"/>
              <a:t>Stephen M. </a:t>
            </a:r>
            <a:r>
              <a:rPr lang="en-US" dirty="0" err="1" smtClean="0"/>
              <a:t>Chignell</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dirty="0" smtClean="0"/>
              <a:t>New Tools and Techniques to Expedite Landsat 1-8 Time Series Data Processing for Land Change Detection</a:t>
            </a:r>
            <a:endParaRPr lang="en-US" dirty="0"/>
          </a:p>
        </p:txBody>
      </p:sp>
      <p:sp>
        <p:nvSpPr>
          <p:cNvPr id="10" name="Text Placeholder 9"/>
          <p:cNvSpPr>
            <a:spLocks noGrp="1"/>
          </p:cNvSpPr>
          <p:nvPr>
            <p:ph type="body" sz="quarter" idx="14"/>
          </p:nvPr>
        </p:nvSpPr>
        <p:spPr>
          <a:xfrm>
            <a:off x="2559006" y="5358384"/>
            <a:ext cx="3182112" cy="369332"/>
          </a:xfrm>
        </p:spPr>
        <p:txBody>
          <a:bodyPr/>
          <a:lstStyle/>
          <a:p>
            <a:r>
              <a:rPr lang="en-US" dirty="0" smtClean="0"/>
              <a:t>Brian D. Woodward</a:t>
            </a:r>
            <a:endParaRPr lang="en-US" dirty="0"/>
          </a:p>
        </p:txBody>
      </p:sp>
    </p:spTree>
    <p:extLst>
      <p:ext uri="{BB962C8B-B14F-4D97-AF65-F5344CB8AC3E}">
        <p14:creationId xmlns:p14="http://schemas.microsoft.com/office/powerpoint/2010/main" val="4397128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reeform 188"/>
          <p:cNvSpPr>
            <a:spLocks noEditPoints="1"/>
          </p:cNvSpPr>
          <p:nvPr/>
        </p:nvSpPr>
        <p:spPr bwMode="auto">
          <a:xfrm>
            <a:off x="1512876" y="3044122"/>
            <a:ext cx="1969679" cy="947213"/>
          </a:xfrm>
          <a:custGeom>
            <a:avLst/>
            <a:gdLst>
              <a:gd name="T0" fmla="*/ 800 w 882"/>
              <a:gd name="T1" fmla="*/ 145 h 437"/>
              <a:gd name="T2" fmla="*/ 852 w 882"/>
              <a:gd name="T3" fmla="*/ 93 h 437"/>
              <a:gd name="T4" fmla="*/ 816 w 882"/>
              <a:gd name="T5" fmla="*/ 133 h 437"/>
              <a:gd name="T6" fmla="*/ 121 w 882"/>
              <a:gd name="T7" fmla="*/ 20 h 437"/>
              <a:gd name="T8" fmla="*/ 773 w 882"/>
              <a:gd name="T9" fmla="*/ 148 h 437"/>
              <a:gd name="T10" fmla="*/ 417 w 882"/>
              <a:gd name="T11" fmla="*/ 357 h 437"/>
              <a:gd name="T12" fmla="*/ 881 w 882"/>
              <a:gd name="T13" fmla="*/ 38 h 437"/>
              <a:gd name="T14" fmla="*/ 820 w 882"/>
              <a:gd name="T15" fmla="*/ 75 h 437"/>
              <a:gd name="T16" fmla="*/ 702 w 882"/>
              <a:gd name="T17" fmla="*/ 108 h 437"/>
              <a:gd name="T18" fmla="*/ 623 w 882"/>
              <a:gd name="T19" fmla="*/ 138 h 437"/>
              <a:gd name="T20" fmla="*/ 632 w 882"/>
              <a:gd name="T21" fmla="*/ 101 h 437"/>
              <a:gd name="T22" fmla="*/ 624 w 882"/>
              <a:gd name="T23" fmla="*/ 72 h 437"/>
              <a:gd name="T24" fmla="*/ 589 w 882"/>
              <a:gd name="T25" fmla="*/ 111 h 437"/>
              <a:gd name="T26" fmla="*/ 585 w 882"/>
              <a:gd name="T27" fmla="*/ 81 h 437"/>
              <a:gd name="T28" fmla="*/ 624 w 882"/>
              <a:gd name="T29" fmla="*/ 59 h 437"/>
              <a:gd name="T30" fmla="*/ 614 w 882"/>
              <a:gd name="T31" fmla="*/ 51 h 437"/>
              <a:gd name="T32" fmla="*/ 551 w 882"/>
              <a:gd name="T33" fmla="*/ 49 h 437"/>
              <a:gd name="T34" fmla="*/ 566 w 882"/>
              <a:gd name="T35" fmla="*/ 20 h 437"/>
              <a:gd name="T36" fmla="*/ 518 w 882"/>
              <a:gd name="T37" fmla="*/ 11 h 437"/>
              <a:gd name="T38" fmla="*/ 115 w 882"/>
              <a:gd name="T39" fmla="*/ 32 h 437"/>
              <a:gd name="T40" fmla="*/ 109 w 882"/>
              <a:gd name="T41" fmla="*/ 31 h 437"/>
              <a:gd name="T42" fmla="*/ 80 w 882"/>
              <a:gd name="T43" fmla="*/ 51 h 437"/>
              <a:gd name="T44" fmla="*/ 36 w 882"/>
              <a:gd name="T45" fmla="*/ 108 h 437"/>
              <a:gd name="T46" fmla="*/ 0 w 882"/>
              <a:gd name="T47" fmla="*/ 186 h 437"/>
              <a:gd name="T48" fmla="*/ 7 w 882"/>
              <a:gd name="T49" fmla="*/ 211 h 437"/>
              <a:gd name="T50" fmla="*/ 12 w 882"/>
              <a:gd name="T51" fmla="*/ 260 h 437"/>
              <a:gd name="T52" fmla="*/ 47 w 882"/>
              <a:gd name="T53" fmla="*/ 303 h 437"/>
              <a:gd name="T54" fmla="*/ 219 w 882"/>
              <a:gd name="T55" fmla="*/ 336 h 437"/>
              <a:gd name="T56" fmla="*/ 279 w 882"/>
              <a:gd name="T57" fmla="*/ 375 h 437"/>
              <a:gd name="T58" fmla="*/ 316 w 882"/>
              <a:gd name="T59" fmla="*/ 417 h 437"/>
              <a:gd name="T60" fmla="*/ 328 w 882"/>
              <a:gd name="T61" fmla="*/ 387 h 437"/>
              <a:gd name="T62" fmla="*/ 343 w 882"/>
              <a:gd name="T63" fmla="*/ 376 h 437"/>
              <a:gd name="T64" fmla="*/ 420 w 882"/>
              <a:gd name="T65" fmla="*/ 353 h 437"/>
              <a:gd name="T66" fmla="*/ 452 w 882"/>
              <a:gd name="T67" fmla="*/ 363 h 437"/>
              <a:gd name="T68" fmla="*/ 452 w 882"/>
              <a:gd name="T69" fmla="*/ 352 h 437"/>
              <a:gd name="T70" fmla="*/ 494 w 882"/>
              <a:gd name="T71" fmla="*/ 340 h 437"/>
              <a:gd name="T72" fmla="*/ 518 w 882"/>
              <a:gd name="T73" fmla="*/ 352 h 437"/>
              <a:gd name="T74" fmla="*/ 549 w 882"/>
              <a:gd name="T75" fmla="*/ 391 h 437"/>
              <a:gd name="T76" fmla="*/ 557 w 882"/>
              <a:gd name="T77" fmla="*/ 405 h 437"/>
              <a:gd name="T78" fmla="*/ 574 w 882"/>
              <a:gd name="T79" fmla="*/ 436 h 437"/>
              <a:gd name="T80" fmla="*/ 581 w 882"/>
              <a:gd name="T81" fmla="*/ 352 h 437"/>
              <a:gd name="T82" fmla="*/ 601 w 882"/>
              <a:gd name="T83" fmla="*/ 308 h 437"/>
              <a:gd name="T84" fmla="*/ 628 w 882"/>
              <a:gd name="T85" fmla="*/ 291 h 437"/>
              <a:gd name="T86" fmla="*/ 679 w 882"/>
              <a:gd name="T87" fmla="*/ 259 h 437"/>
              <a:gd name="T88" fmla="*/ 688 w 882"/>
              <a:gd name="T89" fmla="*/ 247 h 437"/>
              <a:gd name="T90" fmla="*/ 698 w 882"/>
              <a:gd name="T91" fmla="*/ 243 h 437"/>
              <a:gd name="T92" fmla="*/ 694 w 882"/>
              <a:gd name="T93" fmla="*/ 215 h 437"/>
              <a:gd name="T94" fmla="*/ 699 w 882"/>
              <a:gd name="T95" fmla="*/ 199 h 437"/>
              <a:gd name="T96" fmla="*/ 715 w 882"/>
              <a:gd name="T97" fmla="*/ 176 h 437"/>
              <a:gd name="T98" fmla="*/ 707 w 882"/>
              <a:gd name="T99" fmla="*/ 198 h 437"/>
              <a:gd name="T100" fmla="*/ 720 w 882"/>
              <a:gd name="T101" fmla="*/ 185 h 437"/>
              <a:gd name="T102" fmla="*/ 744 w 882"/>
              <a:gd name="T103" fmla="*/ 168 h 437"/>
              <a:gd name="T104" fmla="*/ 796 w 882"/>
              <a:gd name="T105" fmla="*/ 138 h 437"/>
              <a:gd name="T106" fmla="*/ 812 w 882"/>
              <a:gd name="T107" fmla="*/ 121 h 437"/>
              <a:gd name="T108" fmla="*/ 848 w 882"/>
              <a:gd name="T109" fmla="*/ 89 h 437"/>
              <a:gd name="T110" fmla="*/ 877 w 882"/>
              <a:gd name="T111" fmla="*/ 76 h 437"/>
              <a:gd name="T112" fmla="*/ 121 w 882"/>
              <a:gd name="T113" fmla="*/ 19 h 437"/>
              <a:gd name="T114" fmla="*/ 587 w 882"/>
              <a:gd name="T115" fmla="*/ 77 h 437"/>
              <a:gd name="T116" fmla="*/ 598 w 882"/>
              <a:gd name="T117" fmla="*/ 38 h 437"/>
              <a:gd name="T118" fmla="*/ 117 w 882"/>
              <a:gd name="T119" fmla="*/ 18 h 437"/>
              <a:gd name="T120" fmla="*/ 460 w 882"/>
              <a:gd name="T121" fmla="*/ 348 h 437"/>
              <a:gd name="T122" fmla="*/ 695 w 882"/>
              <a:gd name="T123" fmla="*/ 25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2" h="437">
                <a:moveTo>
                  <a:pt x="794" y="142"/>
                </a:moveTo>
                <a:lnTo>
                  <a:pt x="796" y="138"/>
                </a:lnTo>
                <a:lnTo>
                  <a:pt x="794" y="141"/>
                </a:lnTo>
                <a:lnTo>
                  <a:pt x="794" y="142"/>
                </a:lnTo>
                <a:lnTo>
                  <a:pt x="794" y="142"/>
                </a:lnTo>
                <a:lnTo>
                  <a:pt x="794" y="142"/>
                </a:lnTo>
                <a:lnTo>
                  <a:pt x="794" y="142"/>
                </a:lnTo>
                <a:lnTo>
                  <a:pt x="794" y="142"/>
                </a:lnTo>
                <a:lnTo>
                  <a:pt x="794" y="142"/>
                </a:lnTo>
                <a:lnTo>
                  <a:pt x="794" y="142"/>
                </a:lnTo>
                <a:close/>
                <a:moveTo>
                  <a:pt x="800" y="145"/>
                </a:moveTo>
                <a:lnTo>
                  <a:pt x="804" y="145"/>
                </a:lnTo>
                <a:lnTo>
                  <a:pt x="804" y="142"/>
                </a:lnTo>
                <a:lnTo>
                  <a:pt x="802" y="142"/>
                </a:lnTo>
                <a:lnTo>
                  <a:pt x="800" y="145"/>
                </a:lnTo>
                <a:lnTo>
                  <a:pt x="800" y="145"/>
                </a:lnTo>
                <a:lnTo>
                  <a:pt x="800" y="145"/>
                </a:lnTo>
                <a:lnTo>
                  <a:pt x="800" y="145"/>
                </a:lnTo>
                <a:lnTo>
                  <a:pt x="800" y="145"/>
                </a:lnTo>
                <a:lnTo>
                  <a:pt x="800" y="145"/>
                </a:lnTo>
                <a:lnTo>
                  <a:pt x="800" y="145"/>
                </a:lnTo>
                <a:close/>
                <a:moveTo>
                  <a:pt x="808" y="145"/>
                </a:moveTo>
                <a:lnTo>
                  <a:pt x="812" y="146"/>
                </a:lnTo>
                <a:lnTo>
                  <a:pt x="812" y="142"/>
                </a:lnTo>
                <a:lnTo>
                  <a:pt x="810" y="145"/>
                </a:lnTo>
                <a:lnTo>
                  <a:pt x="808" y="145"/>
                </a:lnTo>
                <a:lnTo>
                  <a:pt x="808" y="145"/>
                </a:lnTo>
                <a:lnTo>
                  <a:pt x="808" y="145"/>
                </a:lnTo>
                <a:lnTo>
                  <a:pt x="808" y="145"/>
                </a:lnTo>
                <a:lnTo>
                  <a:pt x="808" y="145"/>
                </a:lnTo>
                <a:lnTo>
                  <a:pt x="808" y="145"/>
                </a:lnTo>
                <a:lnTo>
                  <a:pt x="808" y="145"/>
                </a:lnTo>
                <a:close/>
                <a:moveTo>
                  <a:pt x="852" y="93"/>
                </a:moveTo>
                <a:lnTo>
                  <a:pt x="852" y="91"/>
                </a:lnTo>
                <a:lnTo>
                  <a:pt x="850" y="93"/>
                </a:lnTo>
                <a:lnTo>
                  <a:pt x="852" y="93"/>
                </a:lnTo>
                <a:lnTo>
                  <a:pt x="852" y="93"/>
                </a:lnTo>
                <a:lnTo>
                  <a:pt x="852" y="93"/>
                </a:lnTo>
                <a:lnTo>
                  <a:pt x="852" y="93"/>
                </a:lnTo>
                <a:lnTo>
                  <a:pt x="852" y="93"/>
                </a:lnTo>
                <a:lnTo>
                  <a:pt x="852" y="93"/>
                </a:lnTo>
                <a:lnTo>
                  <a:pt x="852" y="93"/>
                </a:lnTo>
                <a:close/>
                <a:moveTo>
                  <a:pt x="857" y="91"/>
                </a:moveTo>
                <a:lnTo>
                  <a:pt x="857" y="89"/>
                </a:lnTo>
                <a:lnTo>
                  <a:pt x="856" y="89"/>
                </a:lnTo>
                <a:lnTo>
                  <a:pt x="856" y="93"/>
                </a:lnTo>
                <a:lnTo>
                  <a:pt x="857" y="91"/>
                </a:lnTo>
                <a:lnTo>
                  <a:pt x="857" y="91"/>
                </a:lnTo>
                <a:lnTo>
                  <a:pt x="857" y="91"/>
                </a:lnTo>
                <a:lnTo>
                  <a:pt x="857" y="91"/>
                </a:lnTo>
                <a:lnTo>
                  <a:pt x="857" y="91"/>
                </a:lnTo>
                <a:lnTo>
                  <a:pt x="857" y="91"/>
                </a:lnTo>
                <a:lnTo>
                  <a:pt x="857" y="91"/>
                </a:lnTo>
                <a:close/>
                <a:moveTo>
                  <a:pt x="816" y="133"/>
                </a:moveTo>
                <a:lnTo>
                  <a:pt x="816" y="132"/>
                </a:lnTo>
                <a:lnTo>
                  <a:pt x="813" y="132"/>
                </a:lnTo>
                <a:lnTo>
                  <a:pt x="816" y="133"/>
                </a:lnTo>
                <a:lnTo>
                  <a:pt x="816" y="133"/>
                </a:lnTo>
                <a:lnTo>
                  <a:pt x="816" y="133"/>
                </a:lnTo>
                <a:lnTo>
                  <a:pt x="816" y="133"/>
                </a:lnTo>
                <a:lnTo>
                  <a:pt x="816" y="133"/>
                </a:lnTo>
                <a:lnTo>
                  <a:pt x="816" y="133"/>
                </a:lnTo>
                <a:lnTo>
                  <a:pt x="816" y="133"/>
                </a:lnTo>
                <a:close/>
                <a:moveTo>
                  <a:pt x="111" y="36"/>
                </a:moveTo>
                <a:lnTo>
                  <a:pt x="113" y="36"/>
                </a:lnTo>
                <a:lnTo>
                  <a:pt x="113" y="34"/>
                </a:lnTo>
                <a:lnTo>
                  <a:pt x="111" y="36"/>
                </a:lnTo>
                <a:lnTo>
                  <a:pt x="111" y="36"/>
                </a:lnTo>
                <a:lnTo>
                  <a:pt x="111" y="36"/>
                </a:lnTo>
                <a:lnTo>
                  <a:pt x="111" y="36"/>
                </a:lnTo>
                <a:lnTo>
                  <a:pt x="111" y="36"/>
                </a:lnTo>
                <a:lnTo>
                  <a:pt x="111" y="36"/>
                </a:lnTo>
                <a:lnTo>
                  <a:pt x="111" y="36"/>
                </a:lnTo>
                <a:close/>
                <a:moveTo>
                  <a:pt x="121" y="23"/>
                </a:moveTo>
                <a:lnTo>
                  <a:pt x="122" y="20"/>
                </a:lnTo>
                <a:lnTo>
                  <a:pt x="121" y="20"/>
                </a:lnTo>
                <a:lnTo>
                  <a:pt x="121" y="23"/>
                </a:lnTo>
                <a:lnTo>
                  <a:pt x="121" y="23"/>
                </a:lnTo>
                <a:lnTo>
                  <a:pt x="121" y="23"/>
                </a:lnTo>
                <a:lnTo>
                  <a:pt x="121" y="23"/>
                </a:lnTo>
                <a:lnTo>
                  <a:pt x="121" y="23"/>
                </a:lnTo>
                <a:lnTo>
                  <a:pt x="121" y="23"/>
                </a:lnTo>
                <a:lnTo>
                  <a:pt x="121" y="23"/>
                </a:lnTo>
                <a:close/>
                <a:moveTo>
                  <a:pt x="751" y="158"/>
                </a:moveTo>
                <a:lnTo>
                  <a:pt x="752" y="158"/>
                </a:lnTo>
                <a:lnTo>
                  <a:pt x="755" y="156"/>
                </a:lnTo>
                <a:lnTo>
                  <a:pt x="759" y="156"/>
                </a:lnTo>
                <a:lnTo>
                  <a:pt x="772" y="154"/>
                </a:lnTo>
                <a:lnTo>
                  <a:pt x="777" y="152"/>
                </a:lnTo>
                <a:lnTo>
                  <a:pt x="783" y="148"/>
                </a:lnTo>
                <a:lnTo>
                  <a:pt x="776" y="150"/>
                </a:lnTo>
                <a:lnTo>
                  <a:pt x="773" y="152"/>
                </a:lnTo>
                <a:lnTo>
                  <a:pt x="772" y="152"/>
                </a:lnTo>
                <a:lnTo>
                  <a:pt x="777" y="146"/>
                </a:lnTo>
                <a:lnTo>
                  <a:pt x="773" y="148"/>
                </a:lnTo>
                <a:lnTo>
                  <a:pt x="769" y="150"/>
                </a:lnTo>
                <a:lnTo>
                  <a:pt x="763" y="152"/>
                </a:lnTo>
                <a:lnTo>
                  <a:pt x="759" y="152"/>
                </a:lnTo>
                <a:lnTo>
                  <a:pt x="755" y="154"/>
                </a:lnTo>
                <a:lnTo>
                  <a:pt x="751" y="154"/>
                </a:lnTo>
                <a:lnTo>
                  <a:pt x="749" y="158"/>
                </a:lnTo>
                <a:lnTo>
                  <a:pt x="751" y="158"/>
                </a:lnTo>
                <a:lnTo>
                  <a:pt x="751" y="158"/>
                </a:lnTo>
                <a:lnTo>
                  <a:pt x="751" y="158"/>
                </a:lnTo>
                <a:lnTo>
                  <a:pt x="751" y="158"/>
                </a:lnTo>
                <a:lnTo>
                  <a:pt x="751" y="158"/>
                </a:lnTo>
                <a:lnTo>
                  <a:pt x="751" y="158"/>
                </a:lnTo>
                <a:lnTo>
                  <a:pt x="751" y="158"/>
                </a:lnTo>
                <a:close/>
                <a:moveTo>
                  <a:pt x="417" y="357"/>
                </a:moveTo>
                <a:lnTo>
                  <a:pt x="416" y="356"/>
                </a:lnTo>
                <a:lnTo>
                  <a:pt x="413" y="357"/>
                </a:lnTo>
                <a:lnTo>
                  <a:pt x="416" y="357"/>
                </a:lnTo>
                <a:lnTo>
                  <a:pt x="417" y="357"/>
                </a:lnTo>
                <a:lnTo>
                  <a:pt x="417" y="357"/>
                </a:lnTo>
                <a:lnTo>
                  <a:pt x="417" y="357"/>
                </a:lnTo>
                <a:lnTo>
                  <a:pt x="417" y="357"/>
                </a:lnTo>
                <a:lnTo>
                  <a:pt x="417" y="357"/>
                </a:lnTo>
                <a:lnTo>
                  <a:pt x="417" y="357"/>
                </a:lnTo>
                <a:lnTo>
                  <a:pt x="417" y="357"/>
                </a:lnTo>
                <a:close/>
                <a:moveTo>
                  <a:pt x="745" y="168"/>
                </a:moveTo>
                <a:lnTo>
                  <a:pt x="744" y="168"/>
                </a:lnTo>
                <a:lnTo>
                  <a:pt x="743" y="172"/>
                </a:lnTo>
                <a:lnTo>
                  <a:pt x="745" y="168"/>
                </a:lnTo>
                <a:lnTo>
                  <a:pt x="745" y="168"/>
                </a:lnTo>
                <a:lnTo>
                  <a:pt x="745" y="168"/>
                </a:lnTo>
                <a:lnTo>
                  <a:pt x="745" y="168"/>
                </a:lnTo>
                <a:lnTo>
                  <a:pt x="745" y="168"/>
                </a:lnTo>
                <a:lnTo>
                  <a:pt x="745" y="168"/>
                </a:lnTo>
                <a:lnTo>
                  <a:pt x="745" y="168"/>
                </a:lnTo>
                <a:close/>
                <a:moveTo>
                  <a:pt x="877" y="57"/>
                </a:moveTo>
                <a:lnTo>
                  <a:pt x="881" y="47"/>
                </a:lnTo>
                <a:lnTo>
                  <a:pt x="882" y="40"/>
                </a:lnTo>
                <a:lnTo>
                  <a:pt x="881" y="38"/>
                </a:lnTo>
                <a:lnTo>
                  <a:pt x="877" y="38"/>
                </a:lnTo>
                <a:lnTo>
                  <a:pt x="870" y="38"/>
                </a:lnTo>
                <a:lnTo>
                  <a:pt x="868" y="40"/>
                </a:lnTo>
                <a:lnTo>
                  <a:pt x="868" y="38"/>
                </a:lnTo>
                <a:lnTo>
                  <a:pt x="865" y="34"/>
                </a:lnTo>
                <a:lnTo>
                  <a:pt x="864" y="36"/>
                </a:lnTo>
                <a:lnTo>
                  <a:pt x="857" y="41"/>
                </a:lnTo>
                <a:lnTo>
                  <a:pt x="848" y="47"/>
                </a:lnTo>
                <a:lnTo>
                  <a:pt x="846" y="51"/>
                </a:lnTo>
                <a:lnTo>
                  <a:pt x="844" y="55"/>
                </a:lnTo>
                <a:lnTo>
                  <a:pt x="840" y="59"/>
                </a:lnTo>
                <a:lnTo>
                  <a:pt x="838" y="63"/>
                </a:lnTo>
                <a:lnTo>
                  <a:pt x="834" y="64"/>
                </a:lnTo>
                <a:lnTo>
                  <a:pt x="830" y="68"/>
                </a:lnTo>
                <a:lnTo>
                  <a:pt x="829" y="72"/>
                </a:lnTo>
                <a:lnTo>
                  <a:pt x="826" y="72"/>
                </a:lnTo>
                <a:lnTo>
                  <a:pt x="825" y="75"/>
                </a:lnTo>
                <a:lnTo>
                  <a:pt x="825" y="72"/>
                </a:lnTo>
                <a:lnTo>
                  <a:pt x="820" y="75"/>
                </a:lnTo>
                <a:lnTo>
                  <a:pt x="816" y="77"/>
                </a:lnTo>
                <a:lnTo>
                  <a:pt x="768" y="77"/>
                </a:lnTo>
                <a:lnTo>
                  <a:pt x="755" y="84"/>
                </a:lnTo>
                <a:lnTo>
                  <a:pt x="748" y="88"/>
                </a:lnTo>
                <a:lnTo>
                  <a:pt x="743" y="91"/>
                </a:lnTo>
                <a:lnTo>
                  <a:pt x="739" y="95"/>
                </a:lnTo>
                <a:lnTo>
                  <a:pt x="741" y="95"/>
                </a:lnTo>
                <a:lnTo>
                  <a:pt x="739" y="97"/>
                </a:lnTo>
                <a:lnTo>
                  <a:pt x="741" y="97"/>
                </a:lnTo>
                <a:lnTo>
                  <a:pt x="739" y="99"/>
                </a:lnTo>
                <a:lnTo>
                  <a:pt x="737" y="103"/>
                </a:lnTo>
                <a:lnTo>
                  <a:pt x="736" y="104"/>
                </a:lnTo>
                <a:lnTo>
                  <a:pt x="732" y="107"/>
                </a:lnTo>
                <a:lnTo>
                  <a:pt x="728" y="108"/>
                </a:lnTo>
                <a:lnTo>
                  <a:pt x="724" y="108"/>
                </a:lnTo>
                <a:lnTo>
                  <a:pt x="716" y="111"/>
                </a:lnTo>
                <a:lnTo>
                  <a:pt x="712" y="108"/>
                </a:lnTo>
                <a:lnTo>
                  <a:pt x="711" y="108"/>
                </a:lnTo>
                <a:lnTo>
                  <a:pt x="702" y="108"/>
                </a:lnTo>
                <a:lnTo>
                  <a:pt x="698" y="108"/>
                </a:lnTo>
                <a:lnTo>
                  <a:pt x="694" y="111"/>
                </a:lnTo>
                <a:lnTo>
                  <a:pt x="692" y="112"/>
                </a:lnTo>
                <a:lnTo>
                  <a:pt x="692" y="114"/>
                </a:lnTo>
                <a:lnTo>
                  <a:pt x="694" y="116"/>
                </a:lnTo>
                <a:lnTo>
                  <a:pt x="692" y="118"/>
                </a:lnTo>
                <a:lnTo>
                  <a:pt x="682" y="124"/>
                </a:lnTo>
                <a:lnTo>
                  <a:pt x="672" y="129"/>
                </a:lnTo>
                <a:lnTo>
                  <a:pt x="662" y="133"/>
                </a:lnTo>
                <a:lnTo>
                  <a:pt x="650" y="137"/>
                </a:lnTo>
                <a:lnTo>
                  <a:pt x="646" y="138"/>
                </a:lnTo>
                <a:lnTo>
                  <a:pt x="640" y="141"/>
                </a:lnTo>
                <a:lnTo>
                  <a:pt x="631" y="142"/>
                </a:lnTo>
                <a:lnTo>
                  <a:pt x="627" y="142"/>
                </a:lnTo>
                <a:lnTo>
                  <a:pt x="624" y="142"/>
                </a:lnTo>
                <a:lnTo>
                  <a:pt x="622" y="142"/>
                </a:lnTo>
                <a:lnTo>
                  <a:pt x="627" y="141"/>
                </a:lnTo>
                <a:lnTo>
                  <a:pt x="623" y="141"/>
                </a:lnTo>
                <a:lnTo>
                  <a:pt x="623" y="138"/>
                </a:lnTo>
                <a:lnTo>
                  <a:pt x="619" y="138"/>
                </a:lnTo>
                <a:lnTo>
                  <a:pt x="618" y="137"/>
                </a:lnTo>
                <a:lnTo>
                  <a:pt x="619" y="134"/>
                </a:lnTo>
                <a:lnTo>
                  <a:pt x="623" y="133"/>
                </a:lnTo>
                <a:lnTo>
                  <a:pt x="624" y="132"/>
                </a:lnTo>
                <a:lnTo>
                  <a:pt x="627" y="129"/>
                </a:lnTo>
                <a:lnTo>
                  <a:pt x="631" y="125"/>
                </a:lnTo>
                <a:lnTo>
                  <a:pt x="635" y="121"/>
                </a:lnTo>
                <a:lnTo>
                  <a:pt x="636" y="120"/>
                </a:lnTo>
                <a:lnTo>
                  <a:pt x="636" y="121"/>
                </a:lnTo>
                <a:lnTo>
                  <a:pt x="638" y="120"/>
                </a:lnTo>
                <a:lnTo>
                  <a:pt x="642" y="116"/>
                </a:lnTo>
                <a:lnTo>
                  <a:pt x="644" y="108"/>
                </a:lnTo>
                <a:lnTo>
                  <a:pt x="646" y="103"/>
                </a:lnTo>
                <a:lnTo>
                  <a:pt x="646" y="99"/>
                </a:lnTo>
                <a:lnTo>
                  <a:pt x="644" y="95"/>
                </a:lnTo>
                <a:lnTo>
                  <a:pt x="642" y="95"/>
                </a:lnTo>
                <a:lnTo>
                  <a:pt x="638" y="97"/>
                </a:lnTo>
                <a:lnTo>
                  <a:pt x="632" y="101"/>
                </a:lnTo>
                <a:lnTo>
                  <a:pt x="628" y="103"/>
                </a:lnTo>
                <a:lnTo>
                  <a:pt x="627" y="103"/>
                </a:lnTo>
                <a:lnTo>
                  <a:pt x="627" y="101"/>
                </a:lnTo>
                <a:lnTo>
                  <a:pt x="628" y="97"/>
                </a:lnTo>
                <a:lnTo>
                  <a:pt x="632" y="95"/>
                </a:lnTo>
                <a:lnTo>
                  <a:pt x="635" y="93"/>
                </a:lnTo>
                <a:lnTo>
                  <a:pt x="638" y="91"/>
                </a:lnTo>
                <a:lnTo>
                  <a:pt x="642" y="88"/>
                </a:lnTo>
                <a:lnTo>
                  <a:pt x="644" y="84"/>
                </a:lnTo>
                <a:lnTo>
                  <a:pt x="644" y="80"/>
                </a:lnTo>
                <a:lnTo>
                  <a:pt x="644" y="77"/>
                </a:lnTo>
                <a:lnTo>
                  <a:pt x="646" y="76"/>
                </a:lnTo>
                <a:lnTo>
                  <a:pt x="646" y="75"/>
                </a:lnTo>
                <a:lnTo>
                  <a:pt x="644" y="72"/>
                </a:lnTo>
                <a:lnTo>
                  <a:pt x="635" y="67"/>
                </a:lnTo>
                <a:lnTo>
                  <a:pt x="631" y="64"/>
                </a:lnTo>
                <a:lnTo>
                  <a:pt x="624" y="68"/>
                </a:lnTo>
                <a:lnTo>
                  <a:pt x="623" y="71"/>
                </a:lnTo>
                <a:lnTo>
                  <a:pt x="624" y="72"/>
                </a:lnTo>
                <a:lnTo>
                  <a:pt x="622" y="72"/>
                </a:lnTo>
                <a:lnTo>
                  <a:pt x="619" y="75"/>
                </a:lnTo>
                <a:lnTo>
                  <a:pt x="618" y="76"/>
                </a:lnTo>
                <a:lnTo>
                  <a:pt x="615" y="80"/>
                </a:lnTo>
                <a:lnTo>
                  <a:pt x="611" y="81"/>
                </a:lnTo>
                <a:lnTo>
                  <a:pt x="614" y="80"/>
                </a:lnTo>
                <a:lnTo>
                  <a:pt x="610" y="81"/>
                </a:lnTo>
                <a:lnTo>
                  <a:pt x="611" y="77"/>
                </a:lnTo>
                <a:lnTo>
                  <a:pt x="609" y="80"/>
                </a:lnTo>
                <a:lnTo>
                  <a:pt x="606" y="80"/>
                </a:lnTo>
                <a:lnTo>
                  <a:pt x="605" y="81"/>
                </a:lnTo>
                <a:lnTo>
                  <a:pt x="602" y="84"/>
                </a:lnTo>
                <a:lnTo>
                  <a:pt x="601" y="85"/>
                </a:lnTo>
                <a:lnTo>
                  <a:pt x="597" y="91"/>
                </a:lnTo>
                <a:lnTo>
                  <a:pt x="591" y="95"/>
                </a:lnTo>
                <a:lnTo>
                  <a:pt x="591" y="101"/>
                </a:lnTo>
                <a:lnTo>
                  <a:pt x="587" y="104"/>
                </a:lnTo>
                <a:lnTo>
                  <a:pt x="587" y="108"/>
                </a:lnTo>
                <a:lnTo>
                  <a:pt x="589" y="111"/>
                </a:lnTo>
                <a:lnTo>
                  <a:pt x="587" y="112"/>
                </a:lnTo>
                <a:lnTo>
                  <a:pt x="587" y="114"/>
                </a:lnTo>
                <a:lnTo>
                  <a:pt x="585" y="120"/>
                </a:lnTo>
                <a:lnTo>
                  <a:pt x="579" y="128"/>
                </a:lnTo>
                <a:lnTo>
                  <a:pt x="574" y="133"/>
                </a:lnTo>
                <a:lnTo>
                  <a:pt x="567" y="137"/>
                </a:lnTo>
                <a:lnTo>
                  <a:pt x="562" y="138"/>
                </a:lnTo>
                <a:lnTo>
                  <a:pt x="561" y="138"/>
                </a:lnTo>
                <a:lnTo>
                  <a:pt x="558" y="137"/>
                </a:lnTo>
                <a:lnTo>
                  <a:pt x="558" y="129"/>
                </a:lnTo>
                <a:lnTo>
                  <a:pt x="561" y="121"/>
                </a:lnTo>
                <a:lnTo>
                  <a:pt x="562" y="118"/>
                </a:lnTo>
                <a:lnTo>
                  <a:pt x="565" y="114"/>
                </a:lnTo>
                <a:lnTo>
                  <a:pt x="567" y="107"/>
                </a:lnTo>
                <a:lnTo>
                  <a:pt x="571" y="101"/>
                </a:lnTo>
                <a:lnTo>
                  <a:pt x="578" y="93"/>
                </a:lnTo>
                <a:lnTo>
                  <a:pt x="581" y="88"/>
                </a:lnTo>
                <a:lnTo>
                  <a:pt x="585" y="84"/>
                </a:lnTo>
                <a:lnTo>
                  <a:pt x="585" y="81"/>
                </a:lnTo>
                <a:lnTo>
                  <a:pt x="583" y="81"/>
                </a:lnTo>
                <a:lnTo>
                  <a:pt x="579" y="84"/>
                </a:lnTo>
                <a:lnTo>
                  <a:pt x="574" y="88"/>
                </a:lnTo>
                <a:lnTo>
                  <a:pt x="575" y="84"/>
                </a:lnTo>
                <a:lnTo>
                  <a:pt x="579" y="80"/>
                </a:lnTo>
                <a:lnTo>
                  <a:pt x="583" y="77"/>
                </a:lnTo>
                <a:lnTo>
                  <a:pt x="587" y="76"/>
                </a:lnTo>
                <a:lnTo>
                  <a:pt x="593" y="68"/>
                </a:lnTo>
                <a:lnTo>
                  <a:pt x="597" y="64"/>
                </a:lnTo>
                <a:lnTo>
                  <a:pt x="601" y="63"/>
                </a:lnTo>
                <a:lnTo>
                  <a:pt x="598" y="67"/>
                </a:lnTo>
                <a:lnTo>
                  <a:pt x="602" y="64"/>
                </a:lnTo>
                <a:lnTo>
                  <a:pt x="606" y="63"/>
                </a:lnTo>
                <a:lnTo>
                  <a:pt x="602" y="67"/>
                </a:lnTo>
                <a:lnTo>
                  <a:pt x="609" y="64"/>
                </a:lnTo>
                <a:lnTo>
                  <a:pt x="611" y="63"/>
                </a:lnTo>
                <a:lnTo>
                  <a:pt x="615" y="61"/>
                </a:lnTo>
                <a:lnTo>
                  <a:pt x="622" y="61"/>
                </a:lnTo>
                <a:lnTo>
                  <a:pt x="624" y="59"/>
                </a:lnTo>
                <a:lnTo>
                  <a:pt x="628" y="61"/>
                </a:lnTo>
                <a:lnTo>
                  <a:pt x="631" y="63"/>
                </a:lnTo>
                <a:lnTo>
                  <a:pt x="632" y="63"/>
                </a:lnTo>
                <a:lnTo>
                  <a:pt x="635" y="61"/>
                </a:lnTo>
                <a:lnTo>
                  <a:pt x="636" y="61"/>
                </a:lnTo>
                <a:lnTo>
                  <a:pt x="640" y="61"/>
                </a:lnTo>
                <a:lnTo>
                  <a:pt x="642" y="61"/>
                </a:lnTo>
                <a:lnTo>
                  <a:pt x="644" y="61"/>
                </a:lnTo>
                <a:lnTo>
                  <a:pt x="644" y="59"/>
                </a:lnTo>
                <a:lnTo>
                  <a:pt x="642" y="57"/>
                </a:lnTo>
                <a:lnTo>
                  <a:pt x="644" y="55"/>
                </a:lnTo>
                <a:lnTo>
                  <a:pt x="644" y="53"/>
                </a:lnTo>
                <a:lnTo>
                  <a:pt x="642" y="51"/>
                </a:lnTo>
                <a:lnTo>
                  <a:pt x="640" y="51"/>
                </a:lnTo>
                <a:lnTo>
                  <a:pt x="632" y="51"/>
                </a:lnTo>
                <a:lnTo>
                  <a:pt x="636" y="47"/>
                </a:lnTo>
                <a:lnTo>
                  <a:pt x="627" y="49"/>
                </a:lnTo>
                <a:lnTo>
                  <a:pt x="619" y="49"/>
                </a:lnTo>
                <a:lnTo>
                  <a:pt x="614" y="51"/>
                </a:lnTo>
                <a:lnTo>
                  <a:pt x="610" y="53"/>
                </a:lnTo>
                <a:lnTo>
                  <a:pt x="606" y="51"/>
                </a:lnTo>
                <a:lnTo>
                  <a:pt x="602" y="51"/>
                </a:lnTo>
                <a:lnTo>
                  <a:pt x="598" y="49"/>
                </a:lnTo>
                <a:lnTo>
                  <a:pt x="595" y="45"/>
                </a:lnTo>
                <a:lnTo>
                  <a:pt x="593" y="44"/>
                </a:lnTo>
                <a:lnTo>
                  <a:pt x="591" y="45"/>
                </a:lnTo>
                <a:lnTo>
                  <a:pt x="587" y="47"/>
                </a:lnTo>
                <a:lnTo>
                  <a:pt x="589" y="45"/>
                </a:lnTo>
                <a:lnTo>
                  <a:pt x="589" y="44"/>
                </a:lnTo>
                <a:lnTo>
                  <a:pt x="587" y="41"/>
                </a:lnTo>
                <a:lnTo>
                  <a:pt x="587" y="40"/>
                </a:lnTo>
                <a:lnTo>
                  <a:pt x="575" y="45"/>
                </a:lnTo>
                <a:lnTo>
                  <a:pt x="570" y="45"/>
                </a:lnTo>
                <a:lnTo>
                  <a:pt x="566" y="47"/>
                </a:lnTo>
                <a:lnTo>
                  <a:pt x="562" y="49"/>
                </a:lnTo>
                <a:lnTo>
                  <a:pt x="557" y="49"/>
                </a:lnTo>
                <a:lnTo>
                  <a:pt x="554" y="49"/>
                </a:lnTo>
                <a:lnTo>
                  <a:pt x="551" y="49"/>
                </a:lnTo>
                <a:lnTo>
                  <a:pt x="553" y="47"/>
                </a:lnTo>
                <a:lnTo>
                  <a:pt x="554" y="44"/>
                </a:lnTo>
                <a:lnTo>
                  <a:pt x="545" y="47"/>
                </a:lnTo>
                <a:lnTo>
                  <a:pt x="539" y="49"/>
                </a:lnTo>
                <a:lnTo>
                  <a:pt x="536" y="47"/>
                </a:lnTo>
                <a:lnTo>
                  <a:pt x="538" y="45"/>
                </a:lnTo>
                <a:lnTo>
                  <a:pt x="539" y="44"/>
                </a:lnTo>
                <a:lnTo>
                  <a:pt x="542" y="43"/>
                </a:lnTo>
                <a:lnTo>
                  <a:pt x="547" y="41"/>
                </a:lnTo>
                <a:lnTo>
                  <a:pt x="557" y="34"/>
                </a:lnTo>
                <a:lnTo>
                  <a:pt x="567" y="31"/>
                </a:lnTo>
                <a:lnTo>
                  <a:pt x="581" y="24"/>
                </a:lnTo>
                <a:lnTo>
                  <a:pt x="579" y="24"/>
                </a:lnTo>
                <a:lnTo>
                  <a:pt x="575" y="24"/>
                </a:lnTo>
                <a:lnTo>
                  <a:pt x="573" y="23"/>
                </a:lnTo>
                <a:lnTo>
                  <a:pt x="571" y="23"/>
                </a:lnTo>
                <a:lnTo>
                  <a:pt x="567" y="23"/>
                </a:lnTo>
                <a:lnTo>
                  <a:pt x="566" y="23"/>
                </a:lnTo>
                <a:lnTo>
                  <a:pt x="566" y="20"/>
                </a:lnTo>
                <a:lnTo>
                  <a:pt x="561" y="23"/>
                </a:lnTo>
                <a:lnTo>
                  <a:pt x="554" y="24"/>
                </a:lnTo>
                <a:lnTo>
                  <a:pt x="553" y="23"/>
                </a:lnTo>
                <a:lnTo>
                  <a:pt x="551" y="20"/>
                </a:lnTo>
                <a:lnTo>
                  <a:pt x="549" y="20"/>
                </a:lnTo>
                <a:lnTo>
                  <a:pt x="547" y="19"/>
                </a:lnTo>
                <a:lnTo>
                  <a:pt x="545" y="20"/>
                </a:lnTo>
                <a:lnTo>
                  <a:pt x="545" y="19"/>
                </a:lnTo>
                <a:lnTo>
                  <a:pt x="543" y="18"/>
                </a:lnTo>
                <a:lnTo>
                  <a:pt x="543" y="15"/>
                </a:lnTo>
                <a:lnTo>
                  <a:pt x="539" y="15"/>
                </a:lnTo>
                <a:lnTo>
                  <a:pt x="536" y="14"/>
                </a:lnTo>
                <a:lnTo>
                  <a:pt x="532" y="15"/>
                </a:lnTo>
                <a:lnTo>
                  <a:pt x="528" y="18"/>
                </a:lnTo>
                <a:lnTo>
                  <a:pt x="528" y="15"/>
                </a:lnTo>
                <a:lnTo>
                  <a:pt x="526" y="14"/>
                </a:lnTo>
                <a:lnTo>
                  <a:pt x="524" y="14"/>
                </a:lnTo>
                <a:lnTo>
                  <a:pt x="521" y="14"/>
                </a:lnTo>
                <a:lnTo>
                  <a:pt x="518" y="11"/>
                </a:lnTo>
                <a:lnTo>
                  <a:pt x="518" y="10"/>
                </a:lnTo>
                <a:lnTo>
                  <a:pt x="521" y="4"/>
                </a:lnTo>
                <a:lnTo>
                  <a:pt x="518" y="0"/>
                </a:lnTo>
                <a:lnTo>
                  <a:pt x="517" y="2"/>
                </a:lnTo>
                <a:lnTo>
                  <a:pt x="514" y="7"/>
                </a:lnTo>
                <a:lnTo>
                  <a:pt x="126" y="7"/>
                </a:lnTo>
                <a:lnTo>
                  <a:pt x="126" y="10"/>
                </a:lnTo>
                <a:lnTo>
                  <a:pt x="126" y="11"/>
                </a:lnTo>
                <a:lnTo>
                  <a:pt x="124" y="15"/>
                </a:lnTo>
                <a:lnTo>
                  <a:pt x="122" y="18"/>
                </a:lnTo>
                <a:lnTo>
                  <a:pt x="121" y="18"/>
                </a:lnTo>
                <a:lnTo>
                  <a:pt x="121" y="19"/>
                </a:lnTo>
                <a:lnTo>
                  <a:pt x="122" y="19"/>
                </a:lnTo>
                <a:lnTo>
                  <a:pt x="122" y="20"/>
                </a:lnTo>
                <a:lnTo>
                  <a:pt x="122" y="24"/>
                </a:lnTo>
                <a:lnTo>
                  <a:pt x="121" y="27"/>
                </a:lnTo>
                <a:lnTo>
                  <a:pt x="119" y="28"/>
                </a:lnTo>
                <a:lnTo>
                  <a:pt x="117" y="31"/>
                </a:lnTo>
                <a:lnTo>
                  <a:pt x="115" y="32"/>
                </a:lnTo>
                <a:lnTo>
                  <a:pt x="115" y="34"/>
                </a:lnTo>
                <a:lnTo>
                  <a:pt x="113" y="36"/>
                </a:lnTo>
                <a:lnTo>
                  <a:pt x="109" y="38"/>
                </a:lnTo>
                <a:lnTo>
                  <a:pt x="108" y="40"/>
                </a:lnTo>
                <a:lnTo>
                  <a:pt x="105" y="40"/>
                </a:lnTo>
                <a:lnTo>
                  <a:pt x="108" y="38"/>
                </a:lnTo>
                <a:lnTo>
                  <a:pt x="109" y="36"/>
                </a:lnTo>
                <a:lnTo>
                  <a:pt x="111" y="34"/>
                </a:lnTo>
                <a:lnTo>
                  <a:pt x="109" y="34"/>
                </a:lnTo>
                <a:lnTo>
                  <a:pt x="113" y="31"/>
                </a:lnTo>
                <a:lnTo>
                  <a:pt x="115" y="28"/>
                </a:lnTo>
                <a:lnTo>
                  <a:pt x="117" y="27"/>
                </a:lnTo>
                <a:lnTo>
                  <a:pt x="108" y="32"/>
                </a:lnTo>
                <a:lnTo>
                  <a:pt x="105" y="34"/>
                </a:lnTo>
                <a:lnTo>
                  <a:pt x="104" y="36"/>
                </a:lnTo>
                <a:lnTo>
                  <a:pt x="101" y="36"/>
                </a:lnTo>
                <a:lnTo>
                  <a:pt x="108" y="31"/>
                </a:lnTo>
                <a:lnTo>
                  <a:pt x="111" y="28"/>
                </a:lnTo>
                <a:lnTo>
                  <a:pt x="109" y="31"/>
                </a:lnTo>
                <a:lnTo>
                  <a:pt x="113" y="28"/>
                </a:lnTo>
                <a:lnTo>
                  <a:pt x="115" y="27"/>
                </a:lnTo>
                <a:lnTo>
                  <a:pt x="115" y="23"/>
                </a:lnTo>
                <a:lnTo>
                  <a:pt x="113" y="24"/>
                </a:lnTo>
                <a:lnTo>
                  <a:pt x="113" y="23"/>
                </a:lnTo>
                <a:lnTo>
                  <a:pt x="109" y="23"/>
                </a:lnTo>
                <a:lnTo>
                  <a:pt x="104" y="23"/>
                </a:lnTo>
                <a:lnTo>
                  <a:pt x="97" y="20"/>
                </a:lnTo>
                <a:lnTo>
                  <a:pt x="92" y="19"/>
                </a:lnTo>
                <a:lnTo>
                  <a:pt x="91" y="19"/>
                </a:lnTo>
                <a:lnTo>
                  <a:pt x="91" y="23"/>
                </a:lnTo>
                <a:lnTo>
                  <a:pt x="88" y="28"/>
                </a:lnTo>
                <a:lnTo>
                  <a:pt x="87" y="36"/>
                </a:lnTo>
                <a:lnTo>
                  <a:pt x="83" y="44"/>
                </a:lnTo>
                <a:lnTo>
                  <a:pt x="83" y="45"/>
                </a:lnTo>
                <a:lnTo>
                  <a:pt x="80" y="47"/>
                </a:lnTo>
                <a:lnTo>
                  <a:pt x="84" y="49"/>
                </a:lnTo>
                <a:lnTo>
                  <a:pt x="83" y="49"/>
                </a:lnTo>
                <a:lnTo>
                  <a:pt x="80" y="51"/>
                </a:lnTo>
                <a:lnTo>
                  <a:pt x="77" y="53"/>
                </a:lnTo>
                <a:lnTo>
                  <a:pt x="77" y="55"/>
                </a:lnTo>
                <a:lnTo>
                  <a:pt x="79" y="57"/>
                </a:lnTo>
                <a:lnTo>
                  <a:pt x="75" y="59"/>
                </a:lnTo>
                <a:lnTo>
                  <a:pt x="73" y="63"/>
                </a:lnTo>
                <a:lnTo>
                  <a:pt x="69" y="67"/>
                </a:lnTo>
                <a:lnTo>
                  <a:pt x="69" y="71"/>
                </a:lnTo>
                <a:lnTo>
                  <a:pt x="65" y="72"/>
                </a:lnTo>
                <a:lnTo>
                  <a:pt x="64" y="75"/>
                </a:lnTo>
                <a:lnTo>
                  <a:pt x="60" y="80"/>
                </a:lnTo>
                <a:lnTo>
                  <a:pt x="56" y="85"/>
                </a:lnTo>
                <a:lnTo>
                  <a:pt x="51" y="93"/>
                </a:lnTo>
                <a:lnTo>
                  <a:pt x="47" y="99"/>
                </a:lnTo>
                <a:lnTo>
                  <a:pt x="44" y="101"/>
                </a:lnTo>
                <a:lnTo>
                  <a:pt x="40" y="103"/>
                </a:lnTo>
                <a:lnTo>
                  <a:pt x="39" y="107"/>
                </a:lnTo>
                <a:lnTo>
                  <a:pt x="40" y="107"/>
                </a:lnTo>
                <a:lnTo>
                  <a:pt x="39" y="108"/>
                </a:lnTo>
                <a:lnTo>
                  <a:pt x="36" y="108"/>
                </a:lnTo>
                <a:lnTo>
                  <a:pt x="34" y="112"/>
                </a:lnTo>
                <a:lnTo>
                  <a:pt x="30" y="118"/>
                </a:lnTo>
                <a:lnTo>
                  <a:pt x="27" y="124"/>
                </a:lnTo>
                <a:lnTo>
                  <a:pt x="23" y="129"/>
                </a:lnTo>
                <a:lnTo>
                  <a:pt x="23" y="132"/>
                </a:lnTo>
                <a:lnTo>
                  <a:pt x="22" y="134"/>
                </a:lnTo>
                <a:lnTo>
                  <a:pt x="22" y="138"/>
                </a:lnTo>
                <a:lnTo>
                  <a:pt x="22" y="141"/>
                </a:lnTo>
                <a:lnTo>
                  <a:pt x="18" y="145"/>
                </a:lnTo>
                <a:lnTo>
                  <a:pt x="16" y="148"/>
                </a:lnTo>
                <a:lnTo>
                  <a:pt x="12" y="152"/>
                </a:lnTo>
                <a:lnTo>
                  <a:pt x="12" y="154"/>
                </a:lnTo>
                <a:lnTo>
                  <a:pt x="14" y="154"/>
                </a:lnTo>
                <a:lnTo>
                  <a:pt x="8" y="158"/>
                </a:lnTo>
                <a:lnTo>
                  <a:pt x="4" y="164"/>
                </a:lnTo>
                <a:lnTo>
                  <a:pt x="7" y="168"/>
                </a:lnTo>
                <a:lnTo>
                  <a:pt x="7" y="172"/>
                </a:lnTo>
                <a:lnTo>
                  <a:pt x="4" y="178"/>
                </a:lnTo>
                <a:lnTo>
                  <a:pt x="0" y="186"/>
                </a:lnTo>
                <a:lnTo>
                  <a:pt x="3" y="190"/>
                </a:lnTo>
                <a:lnTo>
                  <a:pt x="3" y="191"/>
                </a:lnTo>
                <a:lnTo>
                  <a:pt x="4" y="195"/>
                </a:lnTo>
                <a:lnTo>
                  <a:pt x="4" y="199"/>
                </a:lnTo>
                <a:lnTo>
                  <a:pt x="7" y="203"/>
                </a:lnTo>
                <a:lnTo>
                  <a:pt x="4" y="202"/>
                </a:lnTo>
                <a:lnTo>
                  <a:pt x="3" y="203"/>
                </a:lnTo>
                <a:lnTo>
                  <a:pt x="4" y="203"/>
                </a:lnTo>
                <a:lnTo>
                  <a:pt x="8" y="207"/>
                </a:lnTo>
                <a:lnTo>
                  <a:pt x="10" y="205"/>
                </a:lnTo>
                <a:lnTo>
                  <a:pt x="10" y="203"/>
                </a:lnTo>
                <a:lnTo>
                  <a:pt x="12" y="202"/>
                </a:lnTo>
                <a:lnTo>
                  <a:pt x="16" y="203"/>
                </a:lnTo>
                <a:lnTo>
                  <a:pt x="12" y="205"/>
                </a:lnTo>
                <a:lnTo>
                  <a:pt x="12" y="207"/>
                </a:lnTo>
                <a:lnTo>
                  <a:pt x="12" y="215"/>
                </a:lnTo>
                <a:lnTo>
                  <a:pt x="8" y="211"/>
                </a:lnTo>
                <a:lnTo>
                  <a:pt x="10" y="207"/>
                </a:lnTo>
                <a:lnTo>
                  <a:pt x="7" y="211"/>
                </a:lnTo>
                <a:lnTo>
                  <a:pt x="7" y="215"/>
                </a:lnTo>
                <a:lnTo>
                  <a:pt x="4" y="218"/>
                </a:lnTo>
                <a:lnTo>
                  <a:pt x="4" y="221"/>
                </a:lnTo>
                <a:lnTo>
                  <a:pt x="7" y="222"/>
                </a:lnTo>
                <a:lnTo>
                  <a:pt x="10" y="225"/>
                </a:lnTo>
                <a:lnTo>
                  <a:pt x="10" y="226"/>
                </a:lnTo>
                <a:lnTo>
                  <a:pt x="8" y="229"/>
                </a:lnTo>
                <a:lnTo>
                  <a:pt x="7" y="230"/>
                </a:lnTo>
                <a:lnTo>
                  <a:pt x="4" y="234"/>
                </a:lnTo>
                <a:lnTo>
                  <a:pt x="7" y="238"/>
                </a:lnTo>
                <a:lnTo>
                  <a:pt x="8" y="242"/>
                </a:lnTo>
                <a:lnTo>
                  <a:pt x="8" y="246"/>
                </a:lnTo>
                <a:lnTo>
                  <a:pt x="8" y="247"/>
                </a:lnTo>
                <a:lnTo>
                  <a:pt x="10" y="249"/>
                </a:lnTo>
                <a:lnTo>
                  <a:pt x="12" y="253"/>
                </a:lnTo>
                <a:lnTo>
                  <a:pt x="10" y="255"/>
                </a:lnTo>
                <a:lnTo>
                  <a:pt x="12" y="255"/>
                </a:lnTo>
                <a:lnTo>
                  <a:pt x="12" y="257"/>
                </a:lnTo>
                <a:lnTo>
                  <a:pt x="12" y="260"/>
                </a:lnTo>
                <a:lnTo>
                  <a:pt x="10" y="264"/>
                </a:lnTo>
                <a:lnTo>
                  <a:pt x="10" y="268"/>
                </a:lnTo>
                <a:lnTo>
                  <a:pt x="12" y="268"/>
                </a:lnTo>
                <a:lnTo>
                  <a:pt x="18" y="268"/>
                </a:lnTo>
                <a:lnTo>
                  <a:pt x="22" y="270"/>
                </a:lnTo>
                <a:lnTo>
                  <a:pt x="26" y="270"/>
                </a:lnTo>
                <a:lnTo>
                  <a:pt x="27" y="272"/>
                </a:lnTo>
                <a:lnTo>
                  <a:pt x="30" y="276"/>
                </a:lnTo>
                <a:lnTo>
                  <a:pt x="34" y="276"/>
                </a:lnTo>
                <a:lnTo>
                  <a:pt x="36" y="276"/>
                </a:lnTo>
                <a:lnTo>
                  <a:pt x="36" y="278"/>
                </a:lnTo>
                <a:lnTo>
                  <a:pt x="36" y="279"/>
                </a:lnTo>
                <a:lnTo>
                  <a:pt x="36" y="282"/>
                </a:lnTo>
                <a:lnTo>
                  <a:pt x="40" y="282"/>
                </a:lnTo>
                <a:lnTo>
                  <a:pt x="43" y="283"/>
                </a:lnTo>
                <a:lnTo>
                  <a:pt x="47" y="287"/>
                </a:lnTo>
                <a:lnTo>
                  <a:pt x="48" y="292"/>
                </a:lnTo>
                <a:lnTo>
                  <a:pt x="47" y="302"/>
                </a:lnTo>
                <a:lnTo>
                  <a:pt x="47" y="303"/>
                </a:lnTo>
                <a:lnTo>
                  <a:pt x="47" y="303"/>
                </a:lnTo>
                <a:lnTo>
                  <a:pt x="47" y="303"/>
                </a:lnTo>
                <a:lnTo>
                  <a:pt x="47" y="303"/>
                </a:lnTo>
                <a:lnTo>
                  <a:pt x="47" y="303"/>
                </a:lnTo>
                <a:lnTo>
                  <a:pt x="47" y="304"/>
                </a:lnTo>
                <a:lnTo>
                  <a:pt x="47" y="304"/>
                </a:lnTo>
                <a:lnTo>
                  <a:pt x="84" y="300"/>
                </a:lnTo>
                <a:lnTo>
                  <a:pt x="83" y="304"/>
                </a:lnTo>
                <a:lnTo>
                  <a:pt x="132" y="326"/>
                </a:lnTo>
                <a:lnTo>
                  <a:pt x="174" y="326"/>
                </a:lnTo>
                <a:lnTo>
                  <a:pt x="174" y="318"/>
                </a:lnTo>
                <a:lnTo>
                  <a:pt x="202" y="318"/>
                </a:lnTo>
                <a:lnTo>
                  <a:pt x="205" y="318"/>
                </a:lnTo>
                <a:lnTo>
                  <a:pt x="205" y="319"/>
                </a:lnTo>
                <a:lnTo>
                  <a:pt x="206" y="323"/>
                </a:lnTo>
                <a:lnTo>
                  <a:pt x="210" y="326"/>
                </a:lnTo>
                <a:lnTo>
                  <a:pt x="214" y="331"/>
                </a:lnTo>
                <a:lnTo>
                  <a:pt x="215" y="335"/>
                </a:lnTo>
                <a:lnTo>
                  <a:pt x="219" y="336"/>
                </a:lnTo>
                <a:lnTo>
                  <a:pt x="222" y="340"/>
                </a:lnTo>
                <a:lnTo>
                  <a:pt x="222" y="347"/>
                </a:lnTo>
                <a:lnTo>
                  <a:pt x="222" y="349"/>
                </a:lnTo>
                <a:lnTo>
                  <a:pt x="223" y="356"/>
                </a:lnTo>
                <a:lnTo>
                  <a:pt x="227" y="361"/>
                </a:lnTo>
                <a:lnTo>
                  <a:pt x="233" y="365"/>
                </a:lnTo>
                <a:lnTo>
                  <a:pt x="237" y="367"/>
                </a:lnTo>
                <a:lnTo>
                  <a:pt x="241" y="367"/>
                </a:lnTo>
                <a:lnTo>
                  <a:pt x="242" y="365"/>
                </a:lnTo>
                <a:lnTo>
                  <a:pt x="246" y="361"/>
                </a:lnTo>
                <a:lnTo>
                  <a:pt x="249" y="357"/>
                </a:lnTo>
                <a:lnTo>
                  <a:pt x="250" y="353"/>
                </a:lnTo>
                <a:lnTo>
                  <a:pt x="258" y="352"/>
                </a:lnTo>
                <a:lnTo>
                  <a:pt x="266" y="353"/>
                </a:lnTo>
                <a:lnTo>
                  <a:pt x="269" y="353"/>
                </a:lnTo>
                <a:lnTo>
                  <a:pt x="275" y="360"/>
                </a:lnTo>
                <a:lnTo>
                  <a:pt x="277" y="363"/>
                </a:lnTo>
                <a:lnTo>
                  <a:pt x="279" y="367"/>
                </a:lnTo>
                <a:lnTo>
                  <a:pt x="279" y="375"/>
                </a:lnTo>
                <a:lnTo>
                  <a:pt x="282" y="383"/>
                </a:lnTo>
                <a:lnTo>
                  <a:pt x="286" y="391"/>
                </a:lnTo>
                <a:lnTo>
                  <a:pt x="288" y="393"/>
                </a:lnTo>
                <a:lnTo>
                  <a:pt x="288" y="397"/>
                </a:lnTo>
                <a:lnTo>
                  <a:pt x="288" y="404"/>
                </a:lnTo>
                <a:lnTo>
                  <a:pt x="288" y="406"/>
                </a:lnTo>
                <a:lnTo>
                  <a:pt x="290" y="413"/>
                </a:lnTo>
                <a:lnTo>
                  <a:pt x="292" y="414"/>
                </a:lnTo>
                <a:lnTo>
                  <a:pt x="294" y="414"/>
                </a:lnTo>
                <a:lnTo>
                  <a:pt x="298" y="417"/>
                </a:lnTo>
                <a:lnTo>
                  <a:pt x="302" y="420"/>
                </a:lnTo>
                <a:lnTo>
                  <a:pt x="306" y="420"/>
                </a:lnTo>
                <a:lnTo>
                  <a:pt x="308" y="420"/>
                </a:lnTo>
                <a:lnTo>
                  <a:pt x="311" y="422"/>
                </a:lnTo>
                <a:lnTo>
                  <a:pt x="315" y="424"/>
                </a:lnTo>
                <a:lnTo>
                  <a:pt x="315" y="424"/>
                </a:lnTo>
                <a:lnTo>
                  <a:pt x="316" y="422"/>
                </a:lnTo>
                <a:lnTo>
                  <a:pt x="316" y="420"/>
                </a:lnTo>
                <a:lnTo>
                  <a:pt x="316" y="417"/>
                </a:lnTo>
                <a:lnTo>
                  <a:pt x="316" y="409"/>
                </a:lnTo>
                <a:lnTo>
                  <a:pt x="316" y="406"/>
                </a:lnTo>
                <a:lnTo>
                  <a:pt x="316" y="404"/>
                </a:lnTo>
                <a:lnTo>
                  <a:pt x="319" y="401"/>
                </a:lnTo>
                <a:lnTo>
                  <a:pt x="320" y="400"/>
                </a:lnTo>
                <a:lnTo>
                  <a:pt x="316" y="400"/>
                </a:lnTo>
                <a:lnTo>
                  <a:pt x="315" y="400"/>
                </a:lnTo>
                <a:lnTo>
                  <a:pt x="316" y="397"/>
                </a:lnTo>
                <a:lnTo>
                  <a:pt x="315" y="396"/>
                </a:lnTo>
                <a:lnTo>
                  <a:pt x="319" y="397"/>
                </a:lnTo>
                <a:lnTo>
                  <a:pt x="320" y="396"/>
                </a:lnTo>
                <a:lnTo>
                  <a:pt x="323" y="393"/>
                </a:lnTo>
                <a:lnTo>
                  <a:pt x="323" y="396"/>
                </a:lnTo>
                <a:lnTo>
                  <a:pt x="324" y="393"/>
                </a:lnTo>
                <a:lnTo>
                  <a:pt x="326" y="391"/>
                </a:lnTo>
                <a:lnTo>
                  <a:pt x="324" y="392"/>
                </a:lnTo>
                <a:lnTo>
                  <a:pt x="323" y="388"/>
                </a:lnTo>
                <a:lnTo>
                  <a:pt x="326" y="388"/>
                </a:lnTo>
                <a:lnTo>
                  <a:pt x="328" y="387"/>
                </a:lnTo>
                <a:lnTo>
                  <a:pt x="330" y="384"/>
                </a:lnTo>
                <a:lnTo>
                  <a:pt x="326" y="384"/>
                </a:lnTo>
                <a:lnTo>
                  <a:pt x="328" y="383"/>
                </a:lnTo>
                <a:lnTo>
                  <a:pt x="330" y="383"/>
                </a:lnTo>
                <a:lnTo>
                  <a:pt x="332" y="383"/>
                </a:lnTo>
                <a:lnTo>
                  <a:pt x="334" y="383"/>
                </a:lnTo>
                <a:lnTo>
                  <a:pt x="336" y="376"/>
                </a:lnTo>
                <a:lnTo>
                  <a:pt x="336" y="379"/>
                </a:lnTo>
                <a:lnTo>
                  <a:pt x="338" y="379"/>
                </a:lnTo>
                <a:lnTo>
                  <a:pt x="342" y="376"/>
                </a:lnTo>
                <a:lnTo>
                  <a:pt x="339" y="376"/>
                </a:lnTo>
                <a:lnTo>
                  <a:pt x="339" y="375"/>
                </a:lnTo>
                <a:lnTo>
                  <a:pt x="339" y="373"/>
                </a:lnTo>
                <a:lnTo>
                  <a:pt x="342" y="375"/>
                </a:lnTo>
                <a:lnTo>
                  <a:pt x="342" y="373"/>
                </a:lnTo>
                <a:lnTo>
                  <a:pt x="346" y="373"/>
                </a:lnTo>
                <a:lnTo>
                  <a:pt x="346" y="375"/>
                </a:lnTo>
                <a:lnTo>
                  <a:pt x="350" y="373"/>
                </a:lnTo>
                <a:lnTo>
                  <a:pt x="343" y="376"/>
                </a:lnTo>
                <a:lnTo>
                  <a:pt x="351" y="373"/>
                </a:lnTo>
                <a:lnTo>
                  <a:pt x="355" y="371"/>
                </a:lnTo>
                <a:lnTo>
                  <a:pt x="359" y="369"/>
                </a:lnTo>
                <a:lnTo>
                  <a:pt x="363" y="367"/>
                </a:lnTo>
                <a:lnTo>
                  <a:pt x="370" y="361"/>
                </a:lnTo>
                <a:lnTo>
                  <a:pt x="377" y="357"/>
                </a:lnTo>
                <a:lnTo>
                  <a:pt x="387" y="356"/>
                </a:lnTo>
                <a:lnTo>
                  <a:pt x="385" y="353"/>
                </a:lnTo>
                <a:lnTo>
                  <a:pt x="389" y="353"/>
                </a:lnTo>
                <a:lnTo>
                  <a:pt x="393" y="353"/>
                </a:lnTo>
                <a:lnTo>
                  <a:pt x="395" y="352"/>
                </a:lnTo>
                <a:lnTo>
                  <a:pt x="404" y="357"/>
                </a:lnTo>
                <a:lnTo>
                  <a:pt x="409" y="357"/>
                </a:lnTo>
                <a:lnTo>
                  <a:pt x="413" y="357"/>
                </a:lnTo>
                <a:lnTo>
                  <a:pt x="413" y="356"/>
                </a:lnTo>
                <a:lnTo>
                  <a:pt x="413" y="353"/>
                </a:lnTo>
                <a:lnTo>
                  <a:pt x="417" y="352"/>
                </a:lnTo>
                <a:lnTo>
                  <a:pt x="417" y="353"/>
                </a:lnTo>
                <a:lnTo>
                  <a:pt x="420" y="353"/>
                </a:lnTo>
                <a:lnTo>
                  <a:pt x="421" y="357"/>
                </a:lnTo>
                <a:lnTo>
                  <a:pt x="423" y="357"/>
                </a:lnTo>
                <a:lnTo>
                  <a:pt x="425" y="357"/>
                </a:lnTo>
                <a:lnTo>
                  <a:pt x="425" y="360"/>
                </a:lnTo>
                <a:lnTo>
                  <a:pt x="427" y="363"/>
                </a:lnTo>
                <a:lnTo>
                  <a:pt x="429" y="365"/>
                </a:lnTo>
                <a:lnTo>
                  <a:pt x="433" y="365"/>
                </a:lnTo>
                <a:lnTo>
                  <a:pt x="435" y="363"/>
                </a:lnTo>
                <a:lnTo>
                  <a:pt x="435" y="361"/>
                </a:lnTo>
                <a:lnTo>
                  <a:pt x="437" y="361"/>
                </a:lnTo>
                <a:lnTo>
                  <a:pt x="439" y="363"/>
                </a:lnTo>
                <a:lnTo>
                  <a:pt x="439" y="365"/>
                </a:lnTo>
                <a:lnTo>
                  <a:pt x="443" y="363"/>
                </a:lnTo>
                <a:lnTo>
                  <a:pt x="443" y="361"/>
                </a:lnTo>
                <a:lnTo>
                  <a:pt x="443" y="357"/>
                </a:lnTo>
                <a:lnTo>
                  <a:pt x="447" y="357"/>
                </a:lnTo>
                <a:lnTo>
                  <a:pt x="447" y="360"/>
                </a:lnTo>
                <a:lnTo>
                  <a:pt x="448" y="361"/>
                </a:lnTo>
                <a:lnTo>
                  <a:pt x="452" y="363"/>
                </a:lnTo>
                <a:lnTo>
                  <a:pt x="452" y="365"/>
                </a:lnTo>
                <a:lnTo>
                  <a:pt x="453" y="365"/>
                </a:lnTo>
                <a:lnTo>
                  <a:pt x="452" y="369"/>
                </a:lnTo>
                <a:lnTo>
                  <a:pt x="453" y="367"/>
                </a:lnTo>
                <a:lnTo>
                  <a:pt x="456" y="367"/>
                </a:lnTo>
                <a:lnTo>
                  <a:pt x="457" y="365"/>
                </a:lnTo>
                <a:lnTo>
                  <a:pt x="457" y="363"/>
                </a:lnTo>
                <a:lnTo>
                  <a:pt x="456" y="361"/>
                </a:lnTo>
                <a:lnTo>
                  <a:pt x="452" y="360"/>
                </a:lnTo>
                <a:lnTo>
                  <a:pt x="451" y="357"/>
                </a:lnTo>
                <a:lnTo>
                  <a:pt x="451" y="356"/>
                </a:lnTo>
                <a:lnTo>
                  <a:pt x="452" y="356"/>
                </a:lnTo>
                <a:lnTo>
                  <a:pt x="452" y="353"/>
                </a:lnTo>
                <a:lnTo>
                  <a:pt x="453" y="353"/>
                </a:lnTo>
                <a:lnTo>
                  <a:pt x="456" y="352"/>
                </a:lnTo>
                <a:lnTo>
                  <a:pt x="456" y="349"/>
                </a:lnTo>
                <a:lnTo>
                  <a:pt x="453" y="348"/>
                </a:lnTo>
                <a:lnTo>
                  <a:pt x="453" y="349"/>
                </a:lnTo>
                <a:lnTo>
                  <a:pt x="452" y="352"/>
                </a:lnTo>
                <a:lnTo>
                  <a:pt x="451" y="349"/>
                </a:lnTo>
                <a:lnTo>
                  <a:pt x="452" y="348"/>
                </a:lnTo>
                <a:lnTo>
                  <a:pt x="453" y="347"/>
                </a:lnTo>
                <a:lnTo>
                  <a:pt x="456" y="347"/>
                </a:lnTo>
                <a:lnTo>
                  <a:pt x="457" y="344"/>
                </a:lnTo>
                <a:lnTo>
                  <a:pt x="461" y="343"/>
                </a:lnTo>
                <a:lnTo>
                  <a:pt x="466" y="343"/>
                </a:lnTo>
                <a:lnTo>
                  <a:pt x="469" y="343"/>
                </a:lnTo>
                <a:lnTo>
                  <a:pt x="470" y="343"/>
                </a:lnTo>
                <a:lnTo>
                  <a:pt x="474" y="343"/>
                </a:lnTo>
                <a:lnTo>
                  <a:pt x="477" y="343"/>
                </a:lnTo>
                <a:lnTo>
                  <a:pt x="478" y="340"/>
                </a:lnTo>
                <a:lnTo>
                  <a:pt x="481" y="336"/>
                </a:lnTo>
                <a:lnTo>
                  <a:pt x="482" y="340"/>
                </a:lnTo>
                <a:lnTo>
                  <a:pt x="482" y="344"/>
                </a:lnTo>
                <a:lnTo>
                  <a:pt x="486" y="344"/>
                </a:lnTo>
                <a:lnTo>
                  <a:pt x="490" y="343"/>
                </a:lnTo>
                <a:lnTo>
                  <a:pt x="492" y="343"/>
                </a:lnTo>
                <a:lnTo>
                  <a:pt x="494" y="340"/>
                </a:lnTo>
                <a:lnTo>
                  <a:pt x="496" y="339"/>
                </a:lnTo>
                <a:lnTo>
                  <a:pt x="496" y="340"/>
                </a:lnTo>
                <a:lnTo>
                  <a:pt x="497" y="340"/>
                </a:lnTo>
                <a:lnTo>
                  <a:pt x="494" y="343"/>
                </a:lnTo>
                <a:lnTo>
                  <a:pt x="501" y="340"/>
                </a:lnTo>
                <a:lnTo>
                  <a:pt x="504" y="340"/>
                </a:lnTo>
                <a:lnTo>
                  <a:pt x="505" y="340"/>
                </a:lnTo>
                <a:lnTo>
                  <a:pt x="509" y="343"/>
                </a:lnTo>
                <a:lnTo>
                  <a:pt x="505" y="343"/>
                </a:lnTo>
                <a:lnTo>
                  <a:pt x="504" y="343"/>
                </a:lnTo>
                <a:lnTo>
                  <a:pt x="509" y="344"/>
                </a:lnTo>
                <a:lnTo>
                  <a:pt x="513" y="347"/>
                </a:lnTo>
                <a:lnTo>
                  <a:pt x="513" y="344"/>
                </a:lnTo>
                <a:lnTo>
                  <a:pt x="517" y="344"/>
                </a:lnTo>
                <a:lnTo>
                  <a:pt x="514" y="347"/>
                </a:lnTo>
                <a:lnTo>
                  <a:pt x="517" y="347"/>
                </a:lnTo>
                <a:lnTo>
                  <a:pt x="517" y="348"/>
                </a:lnTo>
                <a:lnTo>
                  <a:pt x="517" y="349"/>
                </a:lnTo>
                <a:lnTo>
                  <a:pt x="518" y="352"/>
                </a:lnTo>
                <a:lnTo>
                  <a:pt x="517" y="356"/>
                </a:lnTo>
                <a:lnTo>
                  <a:pt x="522" y="353"/>
                </a:lnTo>
                <a:lnTo>
                  <a:pt x="524" y="352"/>
                </a:lnTo>
                <a:lnTo>
                  <a:pt x="526" y="353"/>
                </a:lnTo>
                <a:lnTo>
                  <a:pt x="528" y="352"/>
                </a:lnTo>
                <a:lnTo>
                  <a:pt x="532" y="352"/>
                </a:lnTo>
                <a:lnTo>
                  <a:pt x="532" y="349"/>
                </a:lnTo>
                <a:lnTo>
                  <a:pt x="536" y="348"/>
                </a:lnTo>
                <a:lnTo>
                  <a:pt x="539" y="348"/>
                </a:lnTo>
                <a:lnTo>
                  <a:pt x="543" y="349"/>
                </a:lnTo>
                <a:lnTo>
                  <a:pt x="545" y="352"/>
                </a:lnTo>
                <a:lnTo>
                  <a:pt x="547" y="357"/>
                </a:lnTo>
                <a:lnTo>
                  <a:pt x="551" y="363"/>
                </a:lnTo>
                <a:lnTo>
                  <a:pt x="553" y="365"/>
                </a:lnTo>
                <a:lnTo>
                  <a:pt x="554" y="367"/>
                </a:lnTo>
                <a:lnTo>
                  <a:pt x="554" y="373"/>
                </a:lnTo>
                <a:lnTo>
                  <a:pt x="551" y="383"/>
                </a:lnTo>
                <a:lnTo>
                  <a:pt x="549" y="387"/>
                </a:lnTo>
                <a:lnTo>
                  <a:pt x="549" y="391"/>
                </a:lnTo>
                <a:lnTo>
                  <a:pt x="551" y="392"/>
                </a:lnTo>
                <a:lnTo>
                  <a:pt x="551" y="391"/>
                </a:lnTo>
                <a:lnTo>
                  <a:pt x="551" y="388"/>
                </a:lnTo>
                <a:lnTo>
                  <a:pt x="551" y="387"/>
                </a:lnTo>
                <a:lnTo>
                  <a:pt x="551" y="384"/>
                </a:lnTo>
                <a:lnTo>
                  <a:pt x="553" y="387"/>
                </a:lnTo>
                <a:lnTo>
                  <a:pt x="553" y="388"/>
                </a:lnTo>
                <a:lnTo>
                  <a:pt x="554" y="387"/>
                </a:lnTo>
                <a:lnTo>
                  <a:pt x="554" y="388"/>
                </a:lnTo>
                <a:lnTo>
                  <a:pt x="553" y="392"/>
                </a:lnTo>
                <a:lnTo>
                  <a:pt x="549" y="396"/>
                </a:lnTo>
                <a:lnTo>
                  <a:pt x="551" y="396"/>
                </a:lnTo>
                <a:lnTo>
                  <a:pt x="551" y="400"/>
                </a:lnTo>
                <a:lnTo>
                  <a:pt x="551" y="404"/>
                </a:lnTo>
                <a:lnTo>
                  <a:pt x="553" y="405"/>
                </a:lnTo>
                <a:lnTo>
                  <a:pt x="554" y="406"/>
                </a:lnTo>
                <a:lnTo>
                  <a:pt x="554" y="405"/>
                </a:lnTo>
                <a:lnTo>
                  <a:pt x="554" y="404"/>
                </a:lnTo>
                <a:lnTo>
                  <a:pt x="557" y="405"/>
                </a:lnTo>
                <a:lnTo>
                  <a:pt x="557" y="409"/>
                </a:lnTo>
                <a:lnTo>
                  <a:pt x="557" y="410"/>
                </a:lnTo>
                <a:lnTo>
                  <a:pt x="561" y="409"/>
                </a:lnTo>
                <a:lnTo>
                  <a:pt x="557" y="413"/>
                </a:lnTo>
                <a:lnTo>
                  <a:pt x="558" y="414"/>
                </a:lnTo>
                <a:lnTo>
                  <a:pt x="558" y="417"/>
                </a:lnTo>
                <a:lnTo>
                  <a:pt x="558" y="420"/>
                </a:lnTo>
                <a:lnTo>
                  <a:pt x="558" y="422"/>
                </a:lnTo>
                <a:lnTo>
                  <a:pt x="562" y="424"/>
                </a:lnTo>
                <a:lnTo>
                  <a:pt x="565" y="428"/>
                </a:lnTo>
                <a:lnTo>
                  <a:pt x="566" y="432"/>
                </a:lnTo>
                <a:lnTo>
                  <a:pt x="567" y="433"/>
                </a:lnTo>
                <a:lnTo>
                  <a:pt x="567" y="436"/>
                </a:lnTo>
                <a:lnTo>
                  <a:pt x="566" y="433"/>
                </a:lnTo>
                <a:lnTo>
                  <a:pt x="565" y="436"/>
                </a:lnTo>
                <a:lnTo>
                  <a:pt x="566" y="437"/>
                </a:lnTo>
                <a:lnTo>
                  <a:pt x="570" y="437"/>
                </a:lnTo>
                <a:lnTo>
                  <a:pt x="571" y="437"/>
                </a:lnTo>
                <a:lnTo>
                  <a:pt x="574" y="436"/>
                </a:lnTo>
                <a:lnTo>
                  <a:pt x="575" y="436"/>
                </a:lnTo>
                <a:lnTo>
                  <a:pt x="578" y="433"/>
                </a:lnTo>
                <a:lnTo>
                  <a:pt x="579" y="430"/>
                </a:lnTo>
                <a:lnTo>
                  <a:pt x="583" y="422"/>
                </a:lnTo>
                <a:lnTo>
                  <a:pt x="587" y="410"/>
                </a:lnTo>
                <a:lnTo>
                  <a:pt x="587" y="404"/>
                </a:lnTo>
                <a:lnTo>
                  <a:pt x="587" y="401"/>
                </a:lnTo>
                <a:lnTo>
                  <a:pt x="585" y="400"/>
                </a:lnTo>
                <a:lnTo>
                  <a:pt x="587" y="397"/>
                </a:lnTo>
                <a:lnTo>
                  <a:pt x="587" y="393"/>
                </a:lnTo>
                <a:lnTo>
                  <a:pt x="585" y="388"/>
                </a:lnTo>
                <a:lnTo>
                  <a:pt x="585" y="384"/>
                </a:lnTo>
                <a:lnTo>
                  <a:pt x="585" y="383"/>
                </a:lnTo>
                <a:lnTo>
                  <a:pt x="585" y="379"/>
                </a:lnTo>
                <a:lnTo>
                  <a:pt x="585" y="376"/>
                </a:lnTo>
                <a:lnTo>
                  <a:pt x="585" y="375"/>
                </a:lnTo>
                <a:lnTo>
                  <a:pt x="585" y="373"/>
                </a:lnTo>
                <a:lnTo>
                  <a:pt x="581" y="361"/>
                </a:lnTo>
                <a:lnTo>
                  <a:pt x="581" y="352"/>
                </a:lnTo>
                <a:lnTo>
                  <a:pt x="581" y="340"/>
                </a:lnTo>
                <a:lnTo>
                  <a:pt x="581" y="339"/>
                </a:lnTo>
                <a:lnTo>
                  <a:pt x="581" y="336"/>
                </a:lnTo>
                <a:lnTo>
                  <a:pt x="581" y="333"/>
                </a:lnTo>
                <a:lnTo>
                  <a:pt x="583" y="330"/>
                </a:lnTo>
                <a:lnTo>
                  <a:pt x="585" y="327"/>
                </a:lnTo>
                <a:lnTo>
                  <a:pt x="587" y="327"/>
                </a:lnTo>
                <a:lnTo>
                  <a:pt x="585" y="326"/>
                </a:lnTo>
                <a:lnTo>
                  <a:pt x="587" y="326"/>
                </a:lnTo>
                <a:lnTo>
                  <a:pt x="587" y="323"/>
                </a:lnTo>
                <a:lnTo>
                  <a:pt x="589" y="323"/>
                </a:lnTo>
                <a:lnTo>
                  <a:pt x="587" y="322"/>
                </a:lnTo>
                <a:lnTo>
                  <a:pt x="591" y="322"/>
                </a:lnTo>
                <a:lnTo>
                  <a:pt x="591" y="318"/>
                </a:lnTo>
                <a:lnTo>
                  <a:pt x="593" y="318"/>
                </a:lnTo>
                <a:lnTo>
                  <a:pt x="593" y="316"/>
                </a:lnTo>
                <a:lnTo>
                  <a:pt x="597" y="314"/>
                </a:lnTo>
                <a:lnTo>
                  <a:pt x="598" y="310"/>
                </a:lnTo>
                <a:lnTo>
                  <a:pt x="601" y="308"/>
                </a:lnTo>
                <a:lnTo>
                  <a:pt x="601" y="306"/>
                </a:lnTo>
                <a:lnTo>
                  <a:pt x="602" y="308"/>
                </a:lnTo>
                <a:lnTo>
                  <a:pt x="605" y="308"/>
                </a:lnTo>
                <a:lnTo>
                  <a:pt x="605" y="306"/>
                </a:lnTo>
                <a:lnTo>
                  <a:pt x="606" y="306"/>
                </a:lnTo>
                <a:lnTo>
                  <a:pt x="605" y="304"/>
                </a:lnTo>
                <a:lnTo>
                  <a:pt x="606" y="304"/>
                </a:lnTo>
                <a:lnTo>
                  <a:pt x="609" y="304"/>
                </a:lnTo>
                <a:lnTo>
                  <a:pt x="611" y="303"/>
                </a:lnTo>
                <a:lnTo>
                  <a:pt x="614" y="300"/>
                </a:lnTo>
                <a:lnTo>
                  <a:pt x="615" y="300"/>
                </a:lnTo>
                <a:lnTo>
                  <a:pt x="615" y="296"/>
                </a:lnTo>
                <a:lnTo>
                  <a:pt x="618" y="299"/>
                </a:lnTo>
                <a:lnTo>
                  <a:pt x="619" y="299"/>
                </a:lnTo>
                <a:lnTo>
                  <a:pt x="623" y="295"/>
                </a:lnTo>
                <a:lnTo>
                  <a:pt x="624" y="292"/>
                </a:lnTo>
                <a:lnTo>
                  <a:pt x="627" y="292"/>
                </a:lnTo>
                <a:lnTo>
                  <a:pt x="628" y="290"/>
                </a:lnTo>
                <a:lnTo>
                  <a:pt x="628" y="291"/>
                </a:lnTo>
                <a:lnTo>
                  <a:pt x="635" y="283"/>
                </a:lnTo>
                <a:lnTo>
                  <a:pt x="636" y="282"/>
                </a:lnTo>
                <a:lnTo>
                  <a:pt x="640" y="279"/>
                </a:lnTo>
                <a:lnTo>
                  <a:pt x="648" y="278"/>
                </a:lnTo>
                <a:lnTo>
                  <a:pt x="650" y="278"/>
                </a:lnTo>
                <a:lnTo>
                  <a:pt x="652" y="274"/>
                </a:lnTo>
                <a:lnTo>
                  <a:pt x="652" y="278"/>
                </a:lnTo>
                <a:lnTo>
                  <a:pt x="655" y="272"/>
                </a:lnTo>
                <a:lnTo>
                  <a:pt x="659" y="268"/>
                </a:lnTo>
                <a:lnTo>
                  <a:pt x="663" y="266"/>
                </a:lnTo>
                <a:lnTo>
                  <a:pt x="666" y="266"/>
                </a:lnTo>
                <a:lnTo>
                  <a:pt x="667" y="264"/>
                </a:lnTo>
                <a:lnTo>
                  <a:pt x="671" y="262"/>
                </a:lnTo>
                <a:lnTo>
                  <a:pt x="675" y="264"/>
                </a:lnTo>
                <a:lnTo>
                  <a:pt x="675" y="262"/>
                </a:lnTo>
                <a:lnTo>
                  <a:pt x="679" y="262"/>
                </a:lnTo>
                <a:lnTo>
                  <a:pt x="682" y="259"/>
                </a:lnTo>
                <a:lnTo>
                  <a:pt x="680" y="259"/>
                </a:lnTo>
                <a:lnTo>
                  <a:pt x="679" y="259"/>
                </a:lnTo>
                <a:lnTo>
                  <a:pt x="675" y="259"/>
                </a:lnTo>
                <a:lnTo>
                  <a:pt x="676" y="257"/>
                </a:lnTo>
                <a:lnTo>
                  <a:pt x="679" y="257"/>
                </a:lnTo>
                <a:lnTo>
                  <a:pt x="679" y="255"/>
                </a:lnTo>
                <a:lnTo>
                  <a:pt x="680" y="253"/>
                </a:lnTo>
                <a:lnTo>
                  <a:pt x="679" y="251"/>
                </a:lnTo>
                <a:lnTo>
                  <a:pt x="672" y="249"/>
                </a:lnTo>
                <a:lnTo>
                  <a:pt x="680" y="251"/>
                </a:lnTo>
                <a:lnTo>
                  <a:pt x="684" y="253"/>
                </a:lnTo>
                <a:lnTo>
                  <a:pt x="686" y="251"/>
                </a:lnTo>
                <a:lnTo>
                  <a:pt x="688" y="251"/>
                </a:lnTo>
                <a:lnTo>
                  <a:pt x="690" y="249"/>
                </a:lnTo>
                <a:lnTo>
                  <a:pt x="692" y="247"/>
                </a:lnTo>
                <a:lnTo>
                  <a:pt x="694" y="247"/>
                </a:lnTo>
                <a:lnTo>
                  <a:pt x="694" y="246"/>
                </a:lnTo>
                <a:lnTo>
                  <a:pt x="694" y="242"/>
                </a:lnTo>
                <a:lnTo>
                  <a:pt x="692" y="243"/>
                </a:lnTo>
                <a:lnTo>
                  <a:pt x="690" y="246"/>
                </a:lnTo>
                <a:lnTo>
                  <a:pt x="688" y="247"/>
                </a:lnTo>
                <a:lnTo>
                  <a:pt x="690" y="242"/>
                </a:lnTo>
                <a:lnTo>
                  <a:pt x="688" y="242"/>
                </a:lnTo>
                <a:lnTo>
                  <a:pt x="686" y="242"/>
                </a:lnTo>
                <a:lnTo>
                  <a:pt x="684" y="242"/>
                </a:lnTo>
                <a:lnTo>
                  <a:pt x="680" y="242"/>
                </a:lnTo>
                <a:lnTo>
                  <a:pt x="680" y="238"/>
                </a:lnTo>
                <a:lnTo>
                  <a:pt x="682" y="235"/>
                </a:lnTo>
                <a:lnTo>
                  <a:pt x="682" y="238"/>
                </a:lnTo>
                <a:lnTo>
                  <a:pt x="682" y="239"/>
                </a:lnTo>
                <a:lnTo>
                  <a:pt x="684" y="239"/>
                </a:lnTo>
                <a:lnTo>
                  <a:pt x="688" y="239"/>
                </a:lnTo>
                <a:lnTo>
                  <a:pt x="686" y="238"/>
                </a:lnTo>
                <a:lnTo>
                  <a:pt x="688" y="238"/>
                </a:lnTo>
                <a:lnTo>
                  <a:pt x="690" y="238"/>
                </a:lnTo>
                <a:lnTo>
                  <a:pt x="692" y="238"/>
                </a:lnTo>
                <a:lnTo>
                  <a:pt x="694" y="235"/>
                </a:lnTo>
                <a:lnTo>
                  <a:pt x="695" y="239"/>
                </a:lnTo>
                <a:lnTo>
                  <a:pt x="695" y="235"/>
                </a:lnTo>
                <a:lnTo>
                  <a:pt x="698" y="243"/>
                </a:lnTo>
                <a:lnTo>
                  <a:pt x="698" y="238"/>
                </a:lnTo>
                <a:lnTo>
                  <a:pt x="698" y="234"/>
                </a:lnTo>
                <a:lnTo>
                  <a:pt x="698" y="229"/>
                </a:lnTo>
                <a:lnTo>
                  <a:pt x="698" y="225"/>
                </a:lnTo>
                <a:lnTo>
                  <a:pt x="695" y="225"/>
                </a:lnTo>
                <a:lnTo>
                  <a:pt x="694" y="225"/>
                </a:lnTo>
                <a:lnTo>
                  <a:pt x="692" y="225"/>
                </a:lnTo>
                <a:lnTo>
                  <a:pt x="690" y="225"/>
                </a:lnTo>
                <a:lnTo>
                  <a:pt x="690" y="222"/>
                </a:lnTo>
                <a:lnTo>
                  <a:pt x="688" y="221"/>
                </a:lnTo>
                <a:lnTo>
                  <a:pt x="686" y="218"/>
                </a:lnTo>
                <a:lnTo>
                  <a:pt x="690" y="221"/>
                </a:lnTo>
                <a:lnTo>
                  <a:pt x="692" y="222"/>
                </a:lnTo>
                <a:lnTo>
                  <a:pt x="694" y="221"/>
                </a:lnTo>
                <a:lnTo>
                  <a:pt x="692" y="218"/>
                </a:lnTo>
                <a:lnTo>
                  <a:pt x="690" y="217"/>
                </a:lnTo>
                <a:lnTo>
                  <a:pt x="692" y="217"/>
                </a:lnTo>
                <a:lnTo>
                  <a:pt x="694" y="217"/>
                </a:lnTo>
                <a:lnTo>
                  <a:pt x="694" y="215"/>
                </a:lnTo>
                <a:lnTo>
                  <a:pt x="695" y="215"/>
                </a:lnTo>
                <a:lnTo>
                  <a:pt x="694" y="211"/>
                </a:lnTo>
                <a:lnTo>
                  <a:pt x="692" y="209"/>
                </a:lnTo>
                <a:lnTo>
                  <a:pt x="695" y="209"/>
                </a:lnTo>
                <a:lnTo>
                  <a:pt x="698" y="209"/>
                </a:lnTo>
                <a:lnTo>
                  <a:pt x="699" y="207"/>
                </a:lnTo>
                <a:lnTo>
                  <a:pt x="698" y="205"/>
                </a:lnTo>
                <a:lnTo>
                  <a:pt x="695" y="202"/>
                </a:lnTo>
                <a:lnTo>
                  <a:pt x="692" y="202"/>
                </a:lnTo>
                <a:lnTo>
                  <a:pt x="690" y="199"/>
                </a:lnTo>
                <a:lnTo>
                  <a:pt x="688" y="198"/>
                </a:lnTo>
                <a:lnTo>
                  <a:pt x="690" y="195"/>
                </a:lnTo>
                <a:lnTo>
                  <a:pt x="692" y="199"/>
                </a:lnTo>
                <a:lnTo>
                  <a:pt x="692" y="198"/>
                </a:lnTo>
                <a:lnTo>
                  <a:pt x="694" y="198"/>
                </a:lnTo>
                <a:lnTo>
                  <a:pt x="694" y="199"/>
                </a:lnTo>
                <a:lnTo>
                  <a:pt x="695" y="199"/>
                </a:lnTo>
                <a:lnTo>
                  <a:pt x="698" y="203"/>
                </a:lnTo>
                <a:lnTo>
                  <a:pt x="699" y="199"/>
                </a:lnTo>
                <a:lnTo>
                  <a:pt x="698" y="198"/>
                </a:lnTo>
                <a:lnTo>
                  <a:pt x="695" y="195"/>
                </a:lnTo>
                <a:lnTo>
                  <a:pt x="698" y="191"/>
                </a:lnTo>
                <a:lnTo>
                  <a:pt x="698" y="195"/>
                </a:lnTo>
                <a:lnTo>
                  <a:pt x="699" y="198"/>
                </a:lnTo>
                <a:lnTo>
                  <a:pt x="699" y="190"/>
                </a:lnTo>
                <a:lnTo>
                  <a:pt x="702" y="186"/>
                </a:lnTo>
                <a:lnTo>
                  <a:pt x="703" y="186"/>
                </a:lnTo>
                <a:lnTo>
                  <a:pt x="703" y="185"/>
                </a:lnTo>
                <a:lnTo>
                  <a:pt x="702" y="181"/>
                </a:lnTo>
                <a:lnTo>
                  <a:pt x="703" y="182"/>
                </a:lnTo>
                <a:lnTo>
                  <a:pt x="706" y="181"/>
                </a:lnTo>
                <a:lnTo>
                  <a:pt x="707" y="178"/>
                </a:lnTo>
                <a:lnTo>
                  <a:pt x="707" y="181"/>
                </a:lnTo>
                <a:lnTo>
                  <a:pt x="709" y="178"/>
                </a:lnTo>
                <a:lnTo>
                  <a:pt x="711" y="178"/>
                </a:lnTo>
                <a:lnTo>
                  <a:pt x="711" y="177"/>
                </a:lnTo>
                <a:lnTo>
                  <a:pt x="712" y="177"/>
                </a:lnTo>
                <a:lnTo>
                  <a:pt x="715" y="176"/>
                </a:lnTo>
                <a:lnTo>
                  <a:pt x="712" y="178"/>
                </a:lnTo>
                <a:lnTo>
                  <a:pt x="715" y="178"/>
                </a:lnTo>
                <a:lnTo>
                  <a:pt x="709" y="181"/>
                </a:lnTo>
                <a:lnTo>
                  <a:pt x="707" y="182"/>
                </a:lnTo>
                <a:lnTo>
                  <a:pt x="707" y="185"/>
                </a:lnTo>
                <a:lnTo>
                  <a:pt x="706" y="186"/>
                </a:lnTo>
                <a:lnTo>
                  <a:pt x="703" y="189"/>
                </a:lnTo>
                <a:lnTo>
                  <a:pt x="706" y="189"/>
                </a:lnTo>
                <a:lnTo>
                  <a:pt x="707" y="189"/>
                </a:lnTo>
                <a:lnTo>
                  <a:pt x="706" y="190"/>
                </a:lnTo>
                <a:lnTo>
                  <a:pt x="703" y="190"/>
                </a:lnTo>
                <a:lnTo>
                  <a:pt x="706" y="191"/>
                </a:lnTo>
                <a:lnTo>
                  <a:pt x="707" y="194"/>
                </a:lnTo>
                <a:lnTo>
                  <a:pt x="703" y="194"/>
                </a:lnTo>
                <a:lnTo>
                  <a:pt x="703" y="195"/>
                </a:lnTo>
                <a:lnTo>
                  <a:pt x="702" y="198"/>
                </a:lnTo>
                <a:lnTo>
                  <a:pt x="703" y="199"/>
                </a:lnTo>
                <a:lnTo>
                  <a:pt x="706" y="199"/>
                </a:lnTo>
                <a:lnTo>
                  <a:pt x="707" y="198"/>
                </a:lnTo>
                <a:lnTo>
                  <a:pt x="706" y="202"/>
                </a:lnTo>
                <a:lnTo>
                  <a:pt x="707" y="202"/>
                </a:lnTo>
                <a:lnTo>
                  <a:pt x="707" y="203"/>
                </a:lnTo>
                <a:lnTo>
                  <a:pt x="706" y="205"/>
                </a:lnTo>
                <a:lnTo>
                  <a:pt x="709" y="205"/>
                </a:lnTo>
                <a:lnTo>
                  <a:pt x="706" y="207"/>
                </a:lnTo>
                <a:lnTo>
                  <a:pt x="703" y="211"/>
                </a:lnTo>
                <a:lnTo>
                  <a:pt x="699" y="215"/>
                </a:lnTo>
                <a:lnTo>
                  <a:pt x="699" y="218"/>
                </a:lnTo>
                <a:lnTo>
                  <a:pt x="702" y="217"/>
                </a:lnTo>
                <a:lnTo>
                  <a:pt x="703" y="215"/>
                </a:lnTo>
                <a:lnTo>
                  <a:pt x="709" y="207"/>
                </a:lnTo>
                <a:lnTo>
                  <a:pt x="715" y="202"/>
                </a:lnTo>
                <a:lnTo>
                  <a:pt x="719" y="198"/>
                </a:lnTo>
                <a:lnTo>
                  <a:pt x="720" y="195"/>
                </a:lnTo>
                <a:lnTo>
                  <a:pt x="719" y="194"/>
                </a:lnTo>
                <a:lnTo>
                  <a:pt x="720" y="191"/>
                </a:lnTo>
                <a:lnTo>
                  <a:pt x="720" y="189"/>
                </a:lnTo>
                <a:lnTo>
                  <a:pt x="720" y="185"/>
                </a:lnTo>
                <a:lnTo>
                  <a:pt x="719" y="178"/>
                </a:lnTo>
                <a:lnTo>
                  <a:pt x="719" y="176"/>
                </a:lnTo>
                <a:lnTo>
                  <a:pt x="720" y="173"/>
                </a:lnTo>
                <a:lnTo>
                  <a:pt x="728" y="169"/>
                </a:lnTo>
                <a:lnTo>
                  <a:pt x="723" y="173"/>
                </a:lnTo>
                <a:lnTo>
                  <a:pt x="720" y="176"/>
                </a:lnTo>
                <a:lnTo>
                  <a:pt x="720" y="178"/>
                </a:lnTo>
                <a:lnTo>
                  <a:pt x="723" y="181"/>
                </a:lnTo>
                <a:lnTo>
                  <a:pt x="725" y="182"/>
                </a:lnTo>
                <a:lnTo>
                  <a:pt x="725" y="185"/>
                </a:lnTo>
                <a:lnTo>
                  <a:pt x="724" y="189"/>
                </a:lnTo>
                <a:lnTo>
                  <a:pt x="728" y="186"/>
                </a:lnTo>
                <a:lnTo>
                  <a:pt x="732" y="182"/>
                </a:lnTo>
                <a:lnTo>
                  <a:pt x="733" y="178"/>
                </a:lnTo>
                <a:lnTo>
                  <a:pt x="736" y="177"/>
                </a:lnTo>
                <a:lnTo>
                  <a:pt x="739" y="176"/>
                </a:lnTo>
                <a:lnTo>
                  <a:pt x="741" y="173"/>
                </a:lnTo>
                <a:lnTo>
                  <a:pt x="741" y="169"/>
                </a:lnTo>
                <a:lnTo>
                  <a:pt x="744" y="168"/>
                </a:lnTo>
                <a:lnTo>
                  <a:pt x="745" y="165"/>
                </a:lnTo>
                <a:lnTo>
                  <a:pt x="749" y="160"/>
                </a:lnTo>
                <a:lnTo>
                  <a:pt x="745" y="160"/>
                </a:lnTo>
                <a:lnTo>
                  <a:pt x="745" y="158"/>
                </a:lnTo>
                <a:lnTo>
                  <a:pt x="749" y="156"/>
                </a:lnTo>
                <a:lnTo>
                  <a:pt x="751" y="154"/>
                </a:lnTo>
                <a:lnTo>
                  <a:pt x="759" y="150"/>
                </a:lnTo>
                <a:lnTo>
                  <a:pt x="767" y="146"/>
                </a:lnTo>
                <a:lnTo>
                  <a:pt x="773" y="146"/>
                </a:lnTo>
                <a:lnTo>
                  <a:pt x="776" y="145"/>
                </a:lnTo>
                <a:lnTo>
                  <a:pt x="777" y="145"/>
                </a:lnTo>
                <a:lnTo>
                  <a:pt x="780" y="145"/>
                </a:lnTo>
                <a:lnTo>
                  <a:pt x="781" y="145"/>
                </a:lnTo>
                <a:lnTo>
                  <a:pt x="787" y="145"/>
                </a:lnTo>
                <a:lnTo>
                  <a:pt x="789" y="142"/>
                </a:lnTo>
                <a:lnTo>
                  <a:pt x="791" y="141"/>
                </a:lnTo>
                <a:lnTo>
                  <a:pt x="794" y="137"/>
                </a:lnTo>
                <a:lnTo>
                  <a:pt x="794" y="138"/>
                </a:lnTo>
                <a:lnTo>
                  <a:pt x="796" y="138"/>
                </a:lnTo>
                <a:lnTo>
                  <a:pt x="798" y="137"/>
                </a:lnTo>
                <a:lnTo>
                  <a:pt x="796" y="141"/>
                </a:lnTo>
                <a:lnTo>
                  <a:pt x="800" y="138"/>
                </a:lnTo>
                <a:lnTo>
                  <a:pt x="806" y="137"/>
                </a:lnTo>
                <a:lnTo>
                  <a:pt x="804" y="141"/>
                </a:lnTo>
                <a:lnTo>
                  <a:pt x="810" y="138"/>
                </a:lnTo>
                <a:lnTo>
                  <a:pt x="816" y="137"/>
                </a:lnTo>
                <a:lnTo>
                  <a:pt x="816" y="134"/>
                </a:lnTo>
                <a:lnTo>
                  <a:pt x="813" y="137"/>
                </a:lnTo>
                <a:lnTo>
                  <a:pt x="812" y="137"/>
                </a:lnTo>
                <a:lnTo>
                  <a:pt x="810" y="137"/>
                </a:lnTo>
                <a:lnTo>
                  <a:pt x="808" y="134"/>
                </a:lnTo>
                <a:lnTo>
                  <a:pt x="808" y="133"/>
                </a:lnTo>
                <a:lnTo>
                  <a:pt x="808" y="129"/>
                </a:lnTo>
                <a:lnTo>
                  <a:pt x="806" y="128"/>
                </a:lnTo>
                <a:lnTo>
                  <a:pt x="804" y="128"/>
                </a:lnTo>
                <a:lnTo>
                  <a:pt x="804" y="125"/>
                </a:lnTo>
                <a:lnTo>
                  <a:pt x="806" y="124"/>
                </a:lnTo>
                <a:lnTo>
                  <a:pt x="812" y="121"/>
                </a:lnTo>
                <a:lnTo>
                  <a:pt x="810" y="120"/>
                </a:lnTo>
                <a:lnTo>
                  <a:pt x="810" y="118"/>
                </a:lnTo>
                <a:lnTo>
                  <a:pt x="812" y="114"/>
                </a:lnTo>
                <a:lnTo>
                  <a:pt x="820" y="107"/>
                </a:lnTo>
                <a:lnTo>
                  <a:pt x="824" y="103"/>
                </a:lnTo>
                <a:lnTo>
                  <a:pt x="825" y="101"/>
                </a:lnTo>
                <a:lnTo>
                  <a:pt x="829" y="99"/>
                </a:lnTo>
                <a:lnTo>
                  <a:pt x="829" y="101"/>
                </a:lnTo>
                <a:lnTo>
                  <a:pt x="830" y="99"/>
                </a:lnTo>
                <a:lnTo>
                  <a:pt x="830" y="101"/>
                </a:lnTo>
                <a:lnTo>
                  <a:pt x="833" y="99"/>
                </a:lnTo>
                <a:lnTo>
                  <a:pt x="833" y="97"/>
                </a:lnTo>
                <a:lnTo>
                  <a:pt x="834" y="97"/>
                </a:lnTo>
                <a:lnTo>
                  <a:pt x="834" y="99"/>
                </a:lnTo>
                <a:lnTo>
                  <a:pt x="837" y="97"/>
                </a:lnTo>
                <a:lnTo>
                  <a:pt x="837" y="99"/>
                </a:lnTo>
                <a:lnTo>
                  <a:pt x="840" y="97"/>
                </a:lnTo>
                <a:lnTo>
                  <a:pt x="844" y="93"/>
                </a:lnTo>
                <a:lnTo>
                  <a:pt x="848" y="89"/>
                </a:lnTo>
                <a:lnTo>
                  <a:pt x="850" y="88"/>
                </a:lnTo>
                <a:lnTo>
                  <a:pt x="852" y="85"/>
                </a:lnTo>
                <a:lnTo>
                  <a:pt x="852" y="89"/>
                </a:lnTo>
                <a:lnTo>
                  <a:pt x="853" y="91"/>
                </a:lnTo>
                <a:lnTo>
                  <a:pt x="853" y="89"/>
                </a:lnTo>
                <a:lnTo>
                  <a:pt x="856" y="89"/>
                </a:lnTo>
                <a:lnTo>
                  <a:pt x="860" y="88"/>
                </a:lnTo>
                <a:lnTo>
                  <a:pt x="860" y="89"/>
                </a:lnTo>
                <a:lnTo>
                  <a:pt x="861" y="89"/>
                </a:lnTo>
                <a:lnTo>
                  <a:pt x="864" y="88"/>
                </a:lnTo>
                <a:lnTo>
                  <a:pt x="868" y="85"/>
                </a:lnTo>
                <a:lnTo>
                  <a:pt x="868" y="88"/>
                </a:lnTo>
                <a:lnTo>
                  <a:pt x="869" y="85"/>
                </a:lnTo>
                <a:lnTo>
                  <a:pt x="874" y="84"/>
                </a:lnTo>
                <a:lnTo>
                  <a:pt x="878" y="81"/>
                </a:lnTo>
                <a:lnTo>
                  <a:pt x="878" y="80"/>
                </a:lnTo>
                <a:lnTo>
                  <a:pt x="878" y="76"/>
                </a:lnTo>
                <a:lnTo>
                  <a:pt x="878" y="76"/>
                </a:lnTo>
                <a:lnTo>
                  <a:pt x="877" y="76"/>
                </a:lnTo>
                <a:lnTo>
                  <a:pt x="874" y="72"/>
                </a:lnTo>
                <a:lnTo>
                  <a:pt x="877" y="71"/>
                </a:lnTo>
                <a:lnTo>
                  <a:pt x="877" y="68"/>
                </a:lnTo>
                <a:lnTo>
                  <a:pt x="874" y="67"/>
                </a:lnTo>
                <a:lnTo>
                  <a:pt x="874" y="63"/>
                </a:lnTo>
                <a:lnTo>
                  <a:pt x="877" y="57"/>
                </a:lnTo>
                <a:lnTo>
                  <a:pt x="877" y="57"/>
                </a:lnTo>
                <a:lnTo>
                  <a:pt x="877" y="57"/>
                </a:lnTo>
                <a:lnTo>
                  <a:pt x="877" y="57"/>
                </a:lnTo>
                <a:lnTo>
                  <a:pt x="877" y="57"/>
                </a:lnTo>
                <a:lnTo>
                  <a:pt x="877" y="57"/>
                </a:lnTo>
                <a:lnTo>
                  <a:pt x="877" y="57"/>
                </a:lnTo>
                <a:close/>
                <a:moveTo>
                  <a:pt x="117" y="24"/>
                </a:moveTo>
                <a:lnTo>
                  <a:pt x="119" y="27"/>
                </a:lnTo>
                <a:lnTo>
                  <a:pt x="121" y="24"/>
                </a:lnTo>
                <a:lnTo>
                  <a:pt x="119" y="24"/>
                </a:lnTo>
                <a:lnTo>
                  <a:pt x="119" y="23"/>
                </a:lnTo>
                <a:lnTo>
                  <a:pt x="119" y="20"/>
                </a:lnTo>
                <a:lnTo>
                  <a:pt x="121" y="19"/>
                </a:lnTo>
                <a:lnTo>
                  <a:pt x="117" y="23"/>
                </a:lnTo>
                <a:lnTo>
                  <a:pt x="117" y="24"/>
                </a:lnTo>
                <a:lnTo>
                  <a:pt x="117" y="24"/>
                </a:lnTo>
                <a:lnTo>
                  <a:pt x="117" y="24"/>
                </a:lnTo>
                <a:lnTo>
                  <a:pt x="117" y="24"/>
                </a:lnTo>
                <a:lnTo>
                  <a:pt x="117" y="24"/>
                </a:lnTo>
                <a:lnTo>
                  <a:pt x="117" y="24"/>
                </a:lnTo>
                <a:lnTo>
                  <a:pt x="117" y="24"/>
                </a:lnTo>
                <a:close/>
                <a:moveTo>
                  <a:pt x="587" y="77"/>
                </a:moveTo>
                <a:lnTo>
                  <a:pt x="587" y="80"/>
                </a:lnTo>
                <a:lnTo>
                  <a:pt x="587" y="81"/>
                </a:lnTo>
                <a:lnTo>
                  <a:pt x="589" y="80"/>
                </a:lnTo>
                <a:lnTo>
                  <a:pt x="595" y="75"/>
                </a:lnTo>
                <a:lnTo>
                  <a:pt x="591" y="76"/>
                </a:lnTo>
                <a:lnTo>
                  <a:pt x="587" y="77"/>
                </a:lnTo>
                <a:lnTo>
                  <a:pt x="587" y="77"/>
                </a:lnTo>
                <a:lnTo>
                  <a:pt x="587" y="77"/>
                </a:lnTo>
                <a:lnTo>
                  <a:pt x="587" y="77"/>
                </a:lnTo>
                <a:lnTo>
                  <a:pt x="587" y="77"/>
                </a:lnTo>
                <a:lnTo>
                  <a:pt x="587" y="77"/>
                </a:lnTo>
                <a:lnTo>
                  <a:pt x="587" y="77"/>
                </a:lnTo>
                <a:close/>
                <a:moveTo>
                  <a:pt x="598" y="38"/>
                </a:moveTo>
                <a:lnTo>
                  <a:pt x="598" y="36"/>
                </a:lnTo>
                <a:lnTo>
                  <a:pt x="601" y="36"/>
                </a:lnTo>
                <a:lnTo>
                  <a:pt x="602" y="34"/>
                </a:lnTo>
                <a:lnTo>
                  <a:pt x="597" y="34"/>
                </a:lnTo>
                <a:lnTo>
                  <a:pt x="593" y="36"/>
                </a:lnTo>
                <a:lnTo>
                  <a:pt x="589" y="40"/>
                </a:lnTo>
                <a:lnTo>
                  <a:pt x="589" y="41"/>
                </a:lnTo>
                <a:lnTo>
                  <a:pt x="589" y="44"/>
                </a:lnTo>
                <a:lnTo>
                  <a:pt x="593" y="40"/>
                </a:lnTo>
                <a:lnTo>
                  <a:pt x="598" y="38"/>
                </a:lnTo>
                <a:lnTo>
                  <a:pt x="598" y="38"/>
                </a:lnTo>
                <a:lnTo>
                  <a:pt x="598" y="38"/>
                </a:lnTo>
                <a:lnTo>
                  <a:pt x="598" y="38"/>
                </a:lnTo>
                <a:lnTo>
                  <a:pt x="598" y="38"/>
                </a:lnTo>
                <a:lnTo>
                  <a:pt x="598" y="38"/>
                </a:lnTo>
                <a:lnTo>
                  <a:pt x="598" y="38"/>
                </a:lnTo>
                <a:close/>
                <a:moveTo>
                  <a:pt x="121" y="14"/>
                </a:moveTo>
                <a:lnTo>
                  <a:pt x="119" y="15"/>
                </a:lnTo>
                <a:lnTo>
                  <a:pt x="121" y="15"/>
                </a:lnTo>
                <a:lnTo>
                  <a:pt x="121" y="14"/>
                </a:lnTo>
                <a:lnTo>
                  <a:pt x="121" y="14"/>
                </a:lnTo>
                <a:lnTo>
                  <a:pt x="121" y="14"/>
                </a:lnTo>
                <a:lnTo>
                  <a:pt x="121" y="14"/>
                </a:lnTo>
                <a:lnTo>
                  <a:pt x="121" y="14"/>
                </a:lnTo>
                <a:lnTo>
                  <a:pt x="121" y="14"/>
                </a:lnTo>
                <a:lnTo>
                  <a:pt x="121" y="14"/>
                </a:lnTo>
                <a:close/>
                <a:moveTo>
                  <a:pt x="117" y="18"/>
                </a:moveTo>
                <a:lnTo>
                  <a:pt x="117" y="15"/>
                </a:lnTo>
                <a:lnTo>
                  <a:pt x="115" y="15"/>
                </a:lnTo>
                <a:lnTo>
                  <a:pt x="117" y="18"/>
                </a:lnTo>
                <a:lnTo>
                  <a:pt x="117" y="18"/>
                </a:lnTo>
                <a:lnTo>
                  <a:pt x="117" y="18"/>
                </a:lnTo>
                <a:lnTo>
                  <a:pt x="117" y="18"/>
                </a:lnTo>
                <a:lnTo>
                  <a:pt x="117" y="18"/>
                </a:lnTo>
                <a:lnTo>
                  <a:pt x="117" y="18"/>
                </a:lnTo>
                <a:lnTo>
                  <a:pt x="117" y="18"/>
                </a:lnTo>
                <a:close/>
                <a:moveTo>
                  <a:pt x="593" y="24"/>
                </a:moveTo>
                <a:lnTo>
                  <a:pt x="589" y="27"/>
                </a:lnTo>
                <a:lnTo>
                  <a:pt x="587" y="28"/>
                </a:lnTo>
                <a:lnTo>
                  <a:pt x="598" y="23"/>
                </a:lnTo>
                <a:lnTo>
                  <a:pt x="593" y="24"/>
                </a:lnTo>
                <a:lnTo>
                  <a:pt x="593" y="24"/>
                </a:lnTo>
                <a:lnTo>
                  <a:pt x="593" y="24"/>
                </a:lnTo>
                <a:lnTo>
                  <a:pt x="593" y="24"/>
                </a:lnTo>
                <a:lnTo>
                  <a:pt x="593" y="24"/>
                </a:lnTo>
                <a:lnTo>
                  <a:pt x="593" y="24"/>
                </a:lnTo>
                <a:lnTo>
                  <a:pt x="593" y="24"/>
                </a:lnTo>
                <a:close/>
                <a:moveTo>
                  <a:pt x="460" y="348"/>
                </a:moveTo>
                <a:lnTo>
                  <a:pt x="460" y="347"/>
                </a:lnTo>
                <a:lnTo>
                  <a:pt x="457" y="348"/>
                </a:lnTo>
                <a:lnTo>
                  <a:pt x="460" y="348"/>
                </a:lnTo>
                <a:lnTo>
                  <a:pt x="460" y="348"/>
                </a:lnTo>
                <a:lnTo>
                  <a:pt x="460" y="348"/>
                </a:lnTo>
                <a:lnTo>
                  <a:pt x="460" y="348"/>
                </a:lnTo>
                <a:lnTo>
                  <a:pt x="460" y="348"/>
                </a:lnTo>
                <a:lnTo>
                  <a:pt x="460" y="348"/>
                </a:lnTo>
                <a:lnTo>
                  <a:pt x="460" y="348"/>
                </a:lnTo>
                <a:close/>
                <a:moveTo>
                  <a:pt x="425" y="363"/>
                </a:moveTo>
                <a:lnTo>
                  <a:pt x="425" y="361"/>
                </a:lnTo>
                <a:lnTo>
                  <a:pt x="423" y="363"/>
                </a:lnTo>
                <a:lnTo>
                  <a:pt x="425" y="363"/>
                </a:lnTo>
                <a:lnTo>
                  <a:pt x="425" y="363"/>
                </a:lnTo>
                <a:lnTo>
                  <a:pt x="425" y="363"/>
                </a:lnTo>
                <a:lnTo>
                  <a:pt x="425" y="363"/>
                </a:lnTo>
                <a:lnTo>
                  <a:pt x="425" y="363"/>
                </a:lnTo>
                <a:lnTo>
                  <a:pt x="425" y="363"/>
                </a:lnTo>
                <a:lnTo>
                  <a:pt x="425" y="363"/>
                </a:lnTo>
                <a:close/>
                <a:moveTo>
                  <a:pt x="695" y="253"/>
                </a:moveTo>
                <a:lnTo>
                  <a:pt x="692" y="255"/>
                </a:lnTo>
                <a:lnTo>
                  <a:pt x="695" y="255"/>
                </a:lnTo>
                <a:lnTo>
                  <a:pt x="698" y="249"/>
                </a:lnTo>
                <a:lnTo>
                  <a:pt x="698" y="246"/>
                </a:lnTo>
                <a:lnTo>
                  <a:pt x="695" y="251"/>
                </a:lnTo>
                <a:lnTo>
                  <a:pt x="695" y="253"/>
                </a:lnTo>
                <a:lnTo>
                  <a:pt x="695" y="253"/>
                </a:lnTo>
                <a:lnTo>
                  <a:pt x="695" y="253"/>
                </a:lnTo>
                <a:lnTo>
                  <a:pt x="695" y="253"/>
                </a:lnTo>
                <a:lnTo>
                  <a:pt x="695" y="253"/>
                </a:lnTo>
                <a:lnTo>
                  <a:pt x="695" y="253"/>
                </a:lnTo>
                <a:lnTo>
                  <a:pt x="695" y="25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9" name="Freeform 35"/>
          <p:cNvSpPr>
            <a:spLocks/>
          </p:cNvSpPr>
          <p:nvPr/>
        </p:nvSpPr>
        <p:spPr bwMode="auto">
          <a:xfrm>
            <a:off x="6964907" y="3719694"/>
            <a:ext cx="136226" cy="123551"/>
          </a:xfrm>
          <a:custGeom>
            <a:avLst/>
            <a:gdLst>
              <a:gd name="T0" fmla="*/ 46 w 46"/>
              <a:gd name="T1" fmla="*/ 2 h 43"/>
              <a:gd name="T2" fmla="*/ 46 w 46"/>
              <a:gd name="T3" fmla="*/ 2 h 43"/>
              <a:gd name="T4" fmla="*/ 44 w 46"/>
              <a:gd name="T5" fmla="*/ 3 h 43"/>
              <a:gd name="T6" fmla="*/ 42 w 46"/>
              <a:gd name="T7" fmla="*/ 3 h 43"/>
              <a:gd name="T8" fmla="*/ 16 w 46"/>
              <a:gd name="T9" fmla="*/ 6 h 43"/>
              <a:gd name="T10" fmla="*/ 11 w 46"/>
              <a:gd name="T11" fmla="*/ 4 h 43"/>
              <a:gd name="T12" fmla="*/ 8 w 46"/>
              <a:gd name="T13" fmla="*/ 3 h 43"/>
              <a:gd name="T14" fmla="*/ 8 w 46"/>
              <a:gd name="T15" fmla="*/ 3 h 43"/>
              <a:gd name="T16" fmla="*/ 4 w 46"/>
              <a:gd name="T17" fmla="*/ 0 h 43"/>
              <a:gd name="T18" fmla="*/ 4 w 46"/>
              <a:gd name="T19" fmla="*/ 0 h 43"/>
              <a:gd name="T20" fmla="*/ 4 w 46"/>
              <a:gd name="T21" fmla="*/ 6 h 43"/>
              <a:gd name="T22" fmla="*/ 4 w 46"/>
              <a:gd name="T23" fmla="*/ 9 h 43"/>
              <a:gd name="T24" fmla="*/ 3 w 46"/>
              <a:gd name="T25" fmla="*/ 12 h 43"/>
              <a:gd name="T26" fmla="*/ 3 w 46"/>
              <a:gd name="T27" fmla="*/ 15 h 43"/>
              <a:gd name="T28" fmla="*/ 3 w 46"/>
              <a:gd name="T29" fmla="*/ 17 h 43"/>
              <a:gd name="T30" fmla="*/ 3 w 46"/>
              <a:gd name="T31" fmla="*/ 18 h 43"/>
              <a:gd name="T32" fmla="*/ 3 w 46"/>
              <a:gd name="T33" fmla="*/ 19 h 43"/>
              <a:gd name="T34" fmla="*/ 3 w 46"/>
              <a:gd name="T35" fmla="*/ 19 h 43"/>
              <a:gd name="T36" fmla="*/ 1 w 46"/>
              <a:gd name="T37" fmla="*/ 25 h 43"/>
              <a:gd name="T38" fmla="*/ 1 w 46"/>
              <a:gd name="T39" fmla="*/ 31 h 43"/>
              <a:gd name="T40" fmla="*/ 1 w 46"/>
              <a:gd name="T41" fmla="*/ 32 h 43"/>
              <a:gd name="T42" fmla="*/ 0 w 46"/>
              <a:gd name="T43" fmla="*/ 36 h 43"/>
              <a:gd name="T44" fmla="*/ 0 w 46"/>
              <a:gd name="T45" fmla="*/ 40 h 43"/>
              <a:gd name="T46" fmla="*/ 0 w 46"/>
              <a:gd name="T47" fmla="*/ 42 h 43"/>
              <a:gd name="T48" fmla="*/ 2 w 46"/>
              <a:gd name="T49" fmla="*/ 42 h 43"/>
              <a:gd name="T50" fmla="*/ 2 w 46"/>
              <a:gd name="T51" fmla="*/ 42 h 43"/>
              <a:gd name="T52" fmla="*/ 6 w 46"/>
              <a:gd name="T53" fmla="*/ 43 h 43"/>
              <a:gd name="T54" fmla="*/ 13 w 46"/>
              <a:gd name="T55" fmla="*/ 43 h 43"/>
              <a:gd name="T56" fmla="*/ 16 w 46"/>
              <a:gd name="T57" fmla="*/ 42 h 43"/>
              <a:gd name="T58" fmla="*/ 17 w 46"/>
              <a:gd name="T59" fmla="*/ 39 h 43"/>
              <a:gd name="T60" fmla="*/ 20 w 46"/>
              <a:gd name="T61" fmla="*/ 36 h 43"/>
              <a:gd name="T62" fmla="*/ 23 w 46"/>
              <a:gd name="T63" fmla="*/ 33 h 43"/>
              <a:gd name="T64" fmla="*/ 27 w 46"/>
              <a:gd name="T65" fmla="*/ 33 h 43"/>
              <a:gd name="T66" fmla="*/ 29 w 46"/>
              <a:gd name="T67" fmla="*/ 33 h 43"/>
              <a:gd name="T68" fmla="*/ 29 w 46"/>
              <a:gd name="T69" fmla="*/ 32 h 43"/>
              <a:gd name="T70" fmla="*/ 30 w 46"/>
              <a:gd name="T71" fmla="*/ 29 h 43"/>
              <a:gd name="T72" fmla="*/ 30 w 46"/>
              <a:gd name="T73" fmla="*/ 28 h 43"/>
              <a:gd name="T74" fmla="*/ 34 w 46"/>
              <a:gd name="T75" fmla="*/ 26 h 43"/>
              <a:gd name="T76" fmla="*/ 21 w 46"/>
              <a:gd name="T77" fmla="*/ 12 h 43"/>
              <a:gd name="T78" fmla="*/ 33 w 46"/>
              <a:gd name="T79" fmla="*/ 9 h 43"/>
              <a:gd name="T80" fmla="*/ 44 w 46"/>
              <a:gd name="T81" fmla="*/ 3 h 43"/>
              <a:gd name="T82" fmla="*/ 45 w 46"/>
              <a:gd name="T83" fmla="*/ 3 h 43"/>
              <a:gd name="T84" fmla="*/ 46 w 46"/>
              <a:gd name="T85" fmla="*/ 3 h 43"/>
              <a:gd name="T86" fmla="*/ 46 w 46"/>
              <a:gd name="T8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 h="43">
                <a:moveTo>
                  <a:pt x="46" y="2"/>
                </a:moveTo>
                <a:cubicBezTo>
                  <a:pt x="46" y="2"/>
                  <a:pt x="46" y="2"/>
                  <a:pt x="46" y="2"/>
                </a:cubicBezTo>
                <a:cubicBezTo>
                  <a:pt x="45" y="2"/>
                  <a:pt x="44" y="2"/>
                  <a:pt x="44" y="3"/>
                </a:cubicBezTo>
                <a:cubicBezTo>
                  <a:pt x="43" y="3"/>
                  <a:pt x="42" y="3"/>
                  <a:pt x="42" y="3"/>
                </a:cubicBezTo>
                <a:cubicBezTo>
                  <a:pt x="16" y="6"/>
                  <a:pt x="16" y="6"/>
                  <a:pt x="16" y="6"/>
                </a:cubicBezTo>
                <a:cubicBezTo>
                  <a:pt x="11" y="4"/>
                  <a:pt x="11" y="4"/>
                  <a:pt x="11" y="4"/>
                </a:cubicBezTo>
                <a:cubicBezTo>
                  <a:pt x="8" y="3"/>
                  <a:pt x="8" y="3"/>
                  <a:pt x="8" y="3"/>
                </a:cubicBezTo>
                <a:cubicBezTo>
                  <a:pt x="8" y="3"/>
                  <a:pt x="8" y="3"/>
                  <a:pt x="8" y="3"/>
                </a:cubicBezTo>
                <a:cubicBezTo>
                  <a:pt x="4" y="0"/>
                  <a:pt x="4" y="0"/>
                  <a:pt x="4" y="0"/>
                </a:cubicBezTo>
                <a:cubicBezTo>
                  <a:pt x="4" y="0"/>
                  <a:pt x="4" y="0"/>
                  <a:pt x="4" y="0"/>
                </a:cubicBezTo>
                <a:cubicBezTo>
                  <a:pt x="4" y="6"/>
                  <a:pt x="4" y="6"/>
                  <a:pt x="4" y="6"/>
                </a:cubicBezTo>
                <a:cubicBezTo>
                  <a:pt x="4" y="9"/>
                  <a:pt x="4" y="9"/>
                  <a:pt x="4" y="9"/>
                </a:cubicBezTo>
                <a:cubicBezTo>
                  <a:pt x="3" y="12"/>
                  <a:pt x="3" y="12"/>
                  <a:pt x="3" y="12"/>
                </a:cubicBezTo>
                <a:cubicBezTo>
                  <a:pt x="3" y="15"/>
                  <a:pt x="3" y="15"/>
                  <a:pt x="3" y="15"/>
                </a:cubicBezTo>
                <a:cubicBezTo>
                  <a:pt x="3" y="17"/>
                  <a:pt x="3" y="17"/>
                  <a:pt x="3" y="17"/>
                </a:cubicBezTo>
                <a:cubicBezTo>
                  <a:pt x="3" y="18"/>
                  <a:pt x="3" y="18"/>
                  <a:pt x="3" y="18"/>
                </a:cubicBezTo>
                <a:cubicBezTo>
                  <a:pt x="3" y="19"/>
                  <a:pt x="3" y="19"/>
                  <a:pt x="3" y="19"/>
                </a:cubicBezTo>
                <a:cubicBezTo>
                  <a:pt x="3" y="19"/>
                  <a:pt x="3" y="19"/>
                  <a:pt x="3" y="19"/>
                </a:cubicBezTo>
                <a:cubicBezTo>
                  <a:pt x="1" y="25"/>
                  <a:pt x="1" y="25"/>
                  <a:pt x="1" y="25"/>
                </a:cubicBezTo>
                <a:cubicBezTo>
                  <a:pt x="1" y="31"/>
                  <a:pt x="1" y="31"/>
                  <a:pt x="1" y="31"/>
                </a:cubicBezTo>
                <a:cubicBezTo>
                  <a:pt x="1" y="32"/>
                  <a:pt x="1" y="32"/>
                  <a:pt x="1" y="32"/>
                </a:cubicBezTo>
                <a:cubicBezTo>
                  <a:pt x="0" y="36"/>
                  <a:pt x="0" y="36"/>
                  <a:pt x="0" y="36"/>
                </a:cubicBezTo>
                <a:cubicBezTo>
                  <a:pt x="0" y="40"/>
                  <a:pt x="0" y="40"/>
                  <a:pt x="0" y="40"/>
                </a:cubicBezTo>
                <a:cubicBezTo>
                  <a:pt x="0" y="42"/>
                  <a:pt x="0" y="42"/>
                  <a:pt x="0" y="42"/>
                </a:cubicBezTo>
                <a:cubicBezTo>
                  <a:pt x="2" y="42"/>
                  <a:pt x="2" y="42"/>
                  <a:pt x="2" y="42"/>
                </a:cubicBezTo>
                <a:cubicBezTo>
                  <a:pt x="2" y="42"/>
                  <a:pt x="2" y="42"/>
                  <a:pt x="2" y="42"/>
                </a:cubicBezTo>
                <a:cubicBezTo>
                  <a:pt x="6" y="43"/>
                  <a:pt x="6" y="43"/>
                  <a:pt x="6" y="43"/>
                </a:cubicBezTo>
                <a:cubicBezTo>
                  <a:pt x="13" y="43"/>
                  <a:pt x="13" y="43"/>
                  <a:pt x="13" y="43"/>
                </a:cubicBezTo>
                <a:cubicBezTo>
                  <a:pt x="16" y="42"/>
                  <a:pt x="16" y="42"/>
                  <a:pt x="16" y="42"/>
                </a:cubicBezTo>
                <a:cubicBezTo>
                  <a:pt x="17" y="39"/>
                  <a:pt x="17" y="39"/>
                  <a:pt x="17" y="39"/>
                </a:cubicBezTo>
                <a:cubicBezTo>
                  <a:pt x="20" y="36"/>
                  <a:pt x="20" y="36"/>
                  <a:pt x="20" y="36"/>
                </a:cubicBezTo>
                <a:cubicBezTo>
                  <a:pt x="23" y="33"/>
                  <a:pt x="23" y="33"/>
                  <a:pt x="23" y="33"/>
                </a:cubicBezTo>
                <a:cubicBezTo>
                  <a:pt x="27" y="33"/>
                  <a:pt x="27" y="33"/>
                  <a:pt x="27" y="33"/>
                </a:cubicBezTo>
                <a:cubicBezTo>
                  <a:pt x="29" y="33"/>
                  <a:pt x="29" y="33"/>
                  <a:pt x="29" y="33"/>
                </a:cubicBezTo>
                <a:cubicBezTo>
                  <a:pt x="29" y="32"/>
                  <a:pt x="29" y="32"/>
                  <a:pt x="29" y="32"/>
                </a:cubicBezTo>
                <a:cubicBezTo>
                  <a:pt x="30" y="29"/>
                  <a:pt x="30" y="29"/>
                  <a:pt x="30" y="29"/>
                </a:cubicBezTo>
                <a:cubicBezTo>
                  <a:pt x="30" y="28"/>
                  <a:pt x="30" y="28"/>
                  <a:pt x="30" y="28"/>
                </a:cubicBezTo>
                <a:cubicBezTo>
                  <a:pt x="34" y="26"/>
                  <a:pt x="34" y="26"/>
                  <a:pt x="34" y="26"/>
                </a:cubicBezTo>
                <a:cubicBezTo>
                  <a:pt x="21" y="12"/>
                  <a:pt x="21" y="12"/>
                  <a:pt x="21" y="12"/>
                </a:cubicBezTo>
                <a:cubicBezTo>
                  <a:pt x="33" y="9"/>
                  <a:pt x="33" y="9"/>
                  <a:pt x="33" y="9"/>
                </a:cubicBezTo>
                <a:cubicBezTo>
                  <a:pt x="44" y="3"/>
                  <a:pt x="44" y="3"/>
                  <a:pt x="44" y="3"/>
                </a:cubicBezTo>
                <a:cubicBezTo>
                  <a:pt x="45" y="3"/>
                  <a:pt x="45" y="3"/>
                  <a:pt x="45" y="3"/>
                </a:cubicBezTo>
                <a:cubicBezTo>
                  <a:pt x="46" y="3"/>
                  <a:pt x="46" y="3"/>
                  <a:pt x="46" y="3"/>
                </a:cubicBezTo>
                <a:cubicBezTo>
                  <a:pt x="46" y="2"/>
                  <a:pt x="46" y="2"/>
                  <a:pt x="46" y="2"/>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0" name="Freeform 36"/>
          <p:cNvSpPr>
            <a:spLocks/>
          </p:cNvSpPr>
          <p:nvPr/>
        </p:nvSpPr>
        <p:spPr bwMode="auto">
          <a:xfrm>
            <a:off x="6955973" y="3628658"/>
            <a:ext cx="46898" cy="65027"/>
          </a:xfrm>
          <a:custGeom>
            <a:avLst/>
            <a:gdLst>
              <a:gd name="T0" fmla="*/ 16 w 21"/>
              <a:gd name="T1" fmla="*/ 19 h 30"/>
              <a:gd name="T2" fmla="*/ 13 w 21"/>
              <a:gd name="T3" fmla="*/ 18 h 30"/>
              <a:gd name="T4" fmla="*/ 13 w 21"/>
              <a:gd name="T5" fmla="*/ 15 h 30"/>
              <a:gd name="T6" fmla="*/ 19 w 21"/>
              <a:gd name="T7" fmla="*/ 15 h 30"/>
              <a:gd name="T8" fmla="*/ 19 w 21"/>
              <a:gd name="T9" fmla="*/ 14 h 30"/>
              <a:gd name="T10" fmla="*/ 19 w 21"/>
              <a:gd name="T11" fmla="*/ 12 h 30"/>
              <a:gd name="T12" fmla="*/ 21 w 21"/>
              <a:gd name="T13" fmla="*/ 10 h 30"/>
              <a:gd name="T14" fmla="*/ 21 w 21"/>
              <a:gd name="T15" fmla="*/ 8 h 30"/>
              <a:gd name="T16" fmla="*/ 19 w 21"/>
              <a:gd name="T17" fmla="*/ 4 h 30"/>
              <a:gd name="T18" fmla="*/ 17 w 21"/>
              <a:gd name="T19" fmla="*/ 4 h 30"/>
              <a:gd name="T20" fmla="*/ 17 w 21"/>
              <a:gd name="T21" fmla="*/ 0 h 30"/>
              <a:gd name="T22" fmla="*/ 16 w 21"/>
              <a:gd name="T23" fmla="*/ 0 h 30"/>
              <a:gd name="T24" fmla="*/ 13 w 21"/>
              <a:gd name="T25" fmla="*/ 0 h 30"/>
              <a:gd name="T26" fmla="*/ 12 w 21"/>
              <a:gd name="T27" fmla="*/ 0 h 30"/>
              <a:gd name="T28" fmla="*/ 12 w 21"/>
              <a:gd name="T29" fmla="*/ 2 h 30"/>
              <a:gd name="T30" fmla="*/ 12 w 21"/>
              <a:gd name="T31" fmla="*/ 4 h 30"/>
              <a:gd name="T32" fmla="*/ 8 w 21"/>
              <a:gd name="T33" fmla="*/ 6 h 30"/>
              <a:gd name="T34" fmla="*/ 8 w 21"/>
              <a:gd name="T35" fmla="*/ 10 h 30"/>
              <a:gd name="T36" fmla="*/ 5 w 21"/>
              <a:gd name="T37" fmla="*/ 14 h 30"/>
              <a:gd name="T38" fmla="*/ 4 w 21"/>
              <a:gd name="T39" fmla="*/ 22 h 30"/>
              <a:gd name="T40" fmla="*/ 3 w 21"/>
              <a:gd name="T41" fmla="*/ 26 h 30"/>
              <a:gd name="T42" fmla="*/ 0 w 21"/>
              <a:gd name="T43" fmla="*/ 28 h 30"/>
              <a:gd name="T44" fmla="*/ 3 w 21"/>
              <a:gd name="T45" fmla="*/ 28 h 30"/>
              <a:gd name="T46" fmla="*/ 3 w 21"/>
              <a:gd name="T47" fmla="*/ 28 h 30"/>
              <a:gd name="T48" fmla="*/ 9 w 21"/>
              <a:gd name="T49" fmla="*/ 30 h 30"/>
              <a:gd name="T50" fmla="*/ 12 w 21"/>
              <a:gd name="T51" fmla="*/ 23 h 30"/>
              <a:gd name="T52" fmla="*/ 16 w 21"/>
              <a:gd name="T53" fmla="*/ 19 h 30"/>
              <a:gd name="T54" fmla="*/ 16 w 21"/>
              <a:gd name="T55" fmla="*/ 19 h 30"/>
              <a:gd name="T56" fmla="*/ 16 w 21"/>
              <a:gd name="T57" fmla="*/ 19 h 30"/>
              <a:gd name="T58" fmla="*/ 16 w 21"/>
              <a:gd name="T59" fmla="*/ 19 h 30"/>
              <a:gd name="T60" fmla="*/ 16 w 21"/>
              <a:gd name="T61" fmla="*/ 19 h 30"/>
              <a:gd name="T62" fmla="*/ 16 w 21"/>
              <a:gd name="T63" fmla="*/ 19 h 30"/>
              <a:gd name="T64" fmla="*/ 16 w 21"/>
              <a:gd name="T65"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30">
                <a:moveTo>
                  <a:pt x="16" y="19"/>
                </a:moveTo>
                <a:lnTo>
                  <a:pt x="13" y="18"/>
                </a:lnTo>
                <a:lnTo>
                  <a:pt x="13" y="15"/>
                </a:lnTo>
                <a:lnTo>
                  <a:pt x="19" y="15"/>
                </a:lnTo>
                <a:lnTo>
                  <a:pt x="19" y="14"/>
                </a:lnTo>
                <a:lnTo>
                  <a:pt x="19" y="12"/>
                </a:lnTo>
                <a:lnTo>
                  <a:pt x="21" y="10"/>
                </a:lnTo>
                <a:lnTo>
                  <a:pt x="21" y="8"/>
                </a:lnTo>
                <a:lnTo>
                  <a:pt x="19" y="4"/>
                </a:lnTo>
                <a:lnTo>
                  <a:pt x="17" y="4"/>
                </a:lnTo>
                <a:lnTo>
                  <a:pt x="17" y="0"/>
                </a:lnTo>
                <a:lnTo>
                  <a:pt x="16" y="0"/>
                </a:lnTo>
                <a:lnTo>
                  <a:pt x="13" y="0"/>
                </a:lnTo>
                <a:lnTo>
                  <a:pt x="12" y="0"/>
                </a:lnTo>
                <a:lnTo>
                  <a:pt x="12" y="2"/>
                </a:lnTo>
                <a:lnTo>
                  <a:pt x="12" y="4"/>
                </a:lnTo>
                <a:lnTo>
                  <a:pt x="8" y="6"/>
                </a:lnTo>
                <a:lnTo>
                  <a:pt x="8" y="10"/>
                </a:lnTo>
                <a:lnTo>
                  <a:pt x="5" y="14"/>
                </a:lnTo>
                <a:lnTo>
                  <a:pt x="4" y="22"/>
                </a:lnTo>
                <a:lnTo>
                  <a:pt x="3" y="26"/>
                </a:lnTo>
                <a:lnTo>
                  <a:pt x="0" y="28"/>
                </a:lnTo>
                <a:lnTo>
                  <a:pt x="3" y="28"/>
                </a:lnTo>
                <a:lnTo>
                  <a:pt x="3" y="28"/>
                </a:lnTo>
                <a:lnTo>
                  <a:pt x="9" y="30"/>
                </a:lnTo>
                <a:lnTo>
                  <a:pt x="12" y="23"/>
                </a:lnTo>
                <a:lnTo>
                  <a:pt x="16" y="19"/>
                </a:lnTo>
                <a:lnTo>
                  <a:pt x="16" y="19"/>
                </a:lnTo>
                <a:lnTo>
                  <a:pt x="16" y="19"/>
                </a:lnTo>
                <a:lnTo>
                  <a:pt x="16" y="19"/>
                </a:lnTo>
                <a:lnTo>
                  <a:pt x="16" y="19"/>
                </a:lnTo>
                <a:lnTo>
                  <a:pt x="16" y="19"/>
                </a:lnTo>
                <a:lnTo>
                  <a:pt x="16" y="19"/>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1" name="Freeform 37"/>
          <p:cNvSpPr>
            <a:spLocks/>
          </p:cNvSpPr>
          <p:nvPr/>
        </p:nvSpPr>
        <p:spPr bwMode="auto">
          <a:xfrm>
            <a:off x="6955973" y="3713193"/>
            <a:ext cx="20099" cy="49854"/>
          </a:xfrm>
          <a:custGeom>
            <a:avLst/>
            <a:gdLst>
              <a:gd name="T0" fmla="*/ 4 w 9"/>
              <a:gd name="T1" fmla="*/ 0 h 23"/>
              <a:gd name="T2" fmla="*/ 3 w 9"/>
              <a:gd name="T3" fmla="*/ 1 h 23"/>
              <a:gd name="T4" fmla="*/ 0 w 9"/>
              <a:gd name="T5" fmla="*/ 5 h 23"/>
              <a:gd name="T6" fmla="*/ 0 w 9"/>
              <a:gd name="T7" fmla="*/ 9 h 23"/>
              <a:gd name="T8" fmla="*/ 0 w 9"/>
              <a:gd name="T9" fmla="*/ 13 h 23"/>
              <a:gd name="T10" fmla="*/ 3 w 9"/>
              <a:gd name="T11" fmla="*/ 13 h 23"/>
              <a:gd name="T12" fmla="*/ 4 w 9"/>
              <a:gd name="T13" fmla="*/ 13 h 23"/>
              <a:gd name="T14" fmla="*/ 3 w 9"/>
              <a:gd name="T15" fmla="*/ 15 h 23"/>
              <a:gd name="T16" fmla="*/ 0 w 9"/>
              <a:gd name="T17" fmla="*/ 19 h 23"/>
              <a:gd name="T18" fmla="*/ 0 w 9"/>
              <a:gd name="T19" fmla="*/ 20 h 23"/>
              <a:gd name="T20" fmla="*/ 3 w 9"/>
              <a:gd name="T21" fmla="*/ 23 h 23"/>
              <a:gd name="T22" fmla="*/ 4 w 9"/>
              <a:gd name="T23" fmla="*/ 20 h 23"/>
              <a:gd name="T24" fmla="*/ 8 w 9"/>
              <a:gd name="T25" fmla="*/ 19 h 23"/>
              <a:gd name="T26" fmla="*/ 8 w 9"/>
              <a:gd name="T27" fmla="*/ 19 h 23"/>
              <a:gd name="T28" fmla="*/ 8 w 9"/>
              <a:gd name="T29" fmla="*/ 19 h 23"/>
              <a:gd name="T30" fmla="*/ 9 w 9"/>
              <a:gd name="T31" fmla="*/ 15 h 23"/>
              <a:gd name="T32" fmla="*/ 9 w 9"/>
              <a:gd name="T33" fmla="*/ 11 h 23"/>
              <a:gd name="T34" fmla="*/ 9 w 9"/>
              <a:gd name="T35" fmla="*/ 11 h 23"/>
              <a:gd name="T36" fmla="*/ 9 w 9"/>
              <a:gd name="T37" fmla="*/ 3 h 23"/>
              <a:gd name="T38" fmla="*/ 9 w 9"/>
              <a:gd name="T39" fmla="*/ 3 h 23"/>
              <a:gd name="T40" fmla="*/ 7 w 9"/>
              <a:gd name="T41" fmla="*/ 1 h 23"/>
              <a:gd name="T42" fmla="*/ 4 w 9"/>
              <a:gd name="T43" fmla="*/ 0 h 23"/>
              <a:gd name="T44" fmla="*/ 4 w 9"/>
              <a:gd name="T45" fmla="*/ 0 h 23"/>
              <a:gd name="T46" fmla="*/ 4 w 9"/>
              <a:gd name="T47" fmla="*/ 0 h 23"/>
              <a:gd name="T48" fmla="*/ 4 w 9"/>
              <a:gd name="T49" fmla="*/ 0 h 23"/>
              <a:gd name="T50" fmla="*/ 4 w 9"/>
              <a:gd name="T51" fmla="*/ 0 h 23"/>
              <a:gd name="T52" fmla="*/ 4 w 9"/>
              <a:gd name="T53" fmla="*/ 0 h 23"/>
              <a:gd name="T54" fmla="*/ 4 w 9"/>
              <a:gd name="T5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 h="23">
                <a:moveTo>
                  <a:pt x="4" y="0"/>
                </a:moveTo>
                <a:lnTo>
                  <a:pt x="3" y="1"/>
                </a:lnTo>
                <a:lnTo>
                  <a:pt x="0" y="5"/>
                </a:lnTo>
                <a:lnTo>
                  <a:pt x="0" y="9"/>
                </a:lnTo>
                <a:lnTo>
                  <a:pt x="0" y="13"/>
                </a:lnTo>
                <a:lnTo>
                  <a:pt x="3" y="13"/>
                </a:lnTo>
                <a:lnTo>
                  <a:pt x="4" y="13"/>
                </a:lnTo>
                <a:lnTo>
                  <a:pt x="3" y="15"/>
                </a:lnTo>
                <a:lnTo>
                  <a:pt x="0" y="19"/>
                </a:lnTo>
                <a:lnTo>
                  <a:pt x="0" y="20"/>
                </a:lnTo>
                <a:lnTo>
                  <a:pt x="3" y="23"/>
                </a:lnTo>
                <a:lnTo>
                  <a:pt x="4" y="20"/>
                </a:lnTo>
                <a:lnTo>
                  <a:pt x="8" y="19"/>
                </a:lnTo>
                <a:lnTo>
                  <a:pt x="8" y="19"/>
                </a:lnTo>
                <a:lnTo>
                  <a:pt x="8" y="19"/>
                </a:lnTo>
                <a:lnTo>
                  <a:pt x="9" y="15"/>
                </a:lnTo>
                <a:lnTo>
                  <a:pt x="9" y="11"/>
                </a:lnTo>
                <a:lnTo>
                  <a:pt x="9" y="11"/>
                </a:lnTo>
                <a:lnTo>
                  <a:pt x="9" y="3"/>
                </a:lnTo>
                <a:lnTo>
                  <a:pt x="9" y="3"/>
                </a:lnTo>
                <a:lnTo>
                  <a:pt x="7" y="1"/>
                </a:lnTo>
                <a:lnTo>
                  <a:pt x="4" y="0"/>
                </a:lnTo>
                <a:lnTo>
                  <a:pt x="4" y="0"/>
                </a:lnTo>
                <a:lnTo>
                  <a:pt x="4" y="0"/>
                </a:lnTo>
                <a:lnTo>
                  <a:pt x="4" y="0"/>
                </a:lnTo>
                <a:lnTo>
                  <a:pt x="4" y="0"/>
                </a:lnTo>
                <a:lnTo>
                  <a:pt x="4" y="0"/>
                </a:lnTo>
                <a:lnTo>
                  <a:pt x="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42" name="Freeform 38"/>
          <p:cNvSpPr>
            <a:spLocks/>
          </p:cNvSpPr>
          <p:nvPr/>
        </p:nvSpPr>
        <p:spPr bwMode="auto">
          <a:xfrm>
            <a:off x="6931408" y="3689348"/>
            <a:ext cx="44664" cy="147393"/>
          </a:xfrm>
          <a:custGeom>
            <a:avLst/>
            <a:gdLst>
              <a:gd name="T0" fmla="*/ 10 w 15"/>
              <a:gd name="T1" fmla="*/ 0 h 51"/>
              <a:gd name="T2" fmla="*/ 10 w 15"/>
              <a:gd name="T3" fmla="*/ 0 h 51"/>
              <a:gd name="T4" fmla="*/ 8 w 15"/>
              <a:gd name="T5" fmla="*/ 0 h 51"/>
              <a:gd name="T6" fmla="*/ 8 w 15"/>
              <a:gd name="T7" fmla="*/ 2 h 51"/>
              <a:gd name="T8" fmla="*/ 8 w 15"/>
              <a:gd name="T9" fmla="*/ 3 h 51"/>
              <a:gd name="T10" fmla="*/ 7 w 15"/>
              <a:gd name="T11" fmla="*/ 6 h 51"/>
              <a:gd name="T12" fmla="*/ 7 w 15"/>
              <a:gd name="T13" fmla="*/ 8 h 51"/>
              <a:gd name="T14" fmla="*/ 5 w 15"/>
              <a:gd name="T15" fmla="*/ 15 h 51"/>
              <a:gd name="T16" fmla="*/ 2 w 15"/>
              <a:gd name="T17" fmla="*/ 20 h 51"/>
              <a:gd name="T18" fmla="*/ 4 w 15"/>
              <a:gd name="T19" fmla="*/ 22 h 51"/>
              <a:gd name="T20" fmla="*/ 2 w 15"/>
              <a:gd name="T21" fmla="*/ 23 h 51"/>
              <a:gd name="T22" fmla="*/ 1 w 15"/>
              <a:gd name="T23" fmla="*/ 25 h 51"/>
              <a:gd name="T24" fmla="*/ 0 w 15"/>
              <a:gd name="T25" fmla="*/ 27 h 51"/>
              <a:gd name="T26" fmla="*/ 10 w 15"/>
              <a:gd name="T27" fmla="*/ 51 h 51"/>
              <a:gd name="T28" fmla="*/ 10 w 15"/>
              <a:gd name="T29" fmla="*/ 49 h 51"/>
              <a:gd name="T30" fmla="*/ 11 w 15"/>
              <a:gd name="T31" fmla="*/ 50 h 51"/>
              <a:gd name="T32" fmla="*/ 11 w 15"/>
              <a:gd name="T33" fmla="*/ 46 h 51"/>
              <a:gd name="T34" fmla="*/ 12 w 15"/>
              <a:gd name="T35" fmla="*/ 42 h 51"/>
              <a:gd name="T36" fmla="*/ 12 w 15"/>
              <a:gd name="T37" fmla="*/ 41 h 51"/>
              <a:gd name="T38" fmla="*/ 12 w 15"/>
              <a:gd name="T39" fmla="*/ 35 h 51"/>
              <a:gd name="T40" fmla="*/ 14 w 15"/>
              <a:gd name="T41" fmla="*/ 29 h 51"/>
              <a:gd name="T42" fmla="*/ 14 w 15"/>
              <a:gd name="T43" fmla="*/ 29 h 51"/>
              <a:gd name="T44" fmla="*/ 14 w 15"/>
              <a:gd name="T45" fmla="*/ 28 h 51"/>
              <a:gd name="T46" fmla="*/ 14 w 15"/>
              <a:gd name="T47" fmla="*/ 28 h 51"/>
              <a:gd name="T48" fmla="*/ 14 w 15"/>
              <a:gd name="T49" fmla="*/ 27 h 51"/>
              <a:gd name="T50" fmla="*/ 14 w 15"/>
              <a:gd name="T51" fmla="*/ 25 h 51"/>
              <a:gd name="T52" fmla="*/ 14 w 15"/>
              <a:gd name="T53" fmla="*/ 22 h 51"/>
              <a:gd name="T54" fmla="*/ 14 w 15"/>
              <a:gd name="T55" fmla="*/ 22 h 51"/>
              <a:gd name="T56" fmla="*/ 14 w 15"/>
              <a:gd name="T57" fmla="*/ 22 h 51"/>
              <a:gd name="T58" fmla="*/ 11 w 15"/>
              <a:gd name="T59" fmla="*/ 23 h 51"/>
              <a:gd name="T60" fmla="*/ 10 w 15"/>
              <a:gd name="T61" fmla="*/ 25 h 51"/>
              <a:gd name="T62" fmla="*/ 8 w 15"/>
              <a:gd name="T63" fmla="*/ 23 h 51"/>
              <a:gd name="T64" fmla="*/ 8 w 15"/>
              <a:gd name="T65" fmla="*/ 22 h 51"/>
              <a:gd name="T66" fmla="*/ 10 w 15"/>
              <a:gd name="T67" fmla="*/ 19 h 51"/>
              <a:gd name="T68" fmla="*/ 11 w 15"/>
              <a:gd name="T69" fmla="*/ 18 h 51"/>
              <a:gd name="T70" fmla="*/ 10 w 15"/>
              <a:gd name="T71" fmla="*/ 18 h 51"/>
              <a:gd name="T72" fmla="*/ 8 w 15"/>
              <a:gd name="T73" fmla="*/ 18 h 51"/>
              <a:gd name="T74" fmla="*/ 8 w 15"/>
              <a:gd name="T75" fmla="*/ 15 h 51"/>
              <a:gd name="T76" fmla="*/ 8 w 15"/>
              <a:gd name="T77" fmla="*/ 12 h 51"/>
              <a:gd name="T78" fmla="*/ 10 w 15"/>
              <a:gd name="T79" fmla="*/ 9 h 51"/>
              <a:gd name="T80" fmla="*/ 11 w 15"/>
              <a:gd name="T81" fmla="*/ 8 h 51"/>
              <a:gd name="T82" fmla="*/ 13 w 15"/>
              <a:gd name="T83" fmla="*/ 9 h 51"/>
              <a:gd name="T84" fmla="*/ 15 w 15"/>
              <a:gd name="T85" fmla="*/ 10 h 51"/>
              <a:gd name="T86" fmla="*/ 15 w 15"/>
              <a:gd name="T87" fmla="*/ 7 h 51"/>
              <a:gd name="T88" fmla="*/ 15 w 15"/>
              <a:gd name="T89" fmla="*/ 3 h 51"/>
              <a:gd name="T90" fmla="*/ 15 w 15"/>
              <a:gd name="T91" fmla="*/ 1 h 51"/>
              <a:gd name="T92" fmla="*/ 10 w 15"/>
              <a:gd name="T9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 h="51">
                <a:moveTo>
                  <a:pt x="10" y="0"/>
                </a:moveTo>
                <a:cubicBezTo>
                  <a:pt x="10" y="0"/>
                  <a:pt x="10" y="0"/>
                  <a:pt x="10" y="0"/>
                </a:cubicBezTo>
                <a:cubicBezTo>
                  <a:pt x="8" y="0"/>
                  <a:pt x="8" y="0"/>
                  <a:pt x="8" y="0"/>
                </a:cubicBezTo>
                <a:cubicBezTo>
                  <a:pt x="8" y="2"/>
                  <a:pt x="8" y="2"/>
                  <a:pt x="8" y="2"/>
                </a:cubicBezTo>
                <a:cubicBezTo>
                  <a:pt x="8" y="3"/>
                  <a:pt x="8" y="3"/>
                  <a:pt x="8" y="3"/>
                </a:cubicBezTo>
                <a:cubicBezTo>
                  <a:pt x="7" y="6"/>
                  <a:pt x="7" y="6"/>
                  <a:pt x="7" y="6"/>
                </a:cubicBezTo>
                <a:cubicBezTo>
                  <a:pt x="7" y="8"/>
                  <a:pt x="7" y="8"/>
                  <a:pt x="7" y="8"/>
                </a:cubicBezTo>
                <a:cubicBezTo>
                  <a:pt x="5" y="15"/>
                  <a:pt x="5" y="15"/>
                  <a:pt x="5" y="15"/>
                </a:cubicBezTo>
                <a:cubicBezTo>
                  <a:pt x="2" y="20"/>
                  <a:pt x="2" y="20"/>
                  <a:pt x="2" y="20"/>
                </a:cubicBezTo>
                <a:cubicBezTo>
                  <a:pt x="4" y="22"/>
                  <a:pt x="4" y="22"/>
                  <a:pt x="4" y="22"/>
                </a:cubicBezTo>
                <a:cubicBezTo>
                  <a:pt x="2" y="23"/>
                  <a:pt x="2" y="23"/>
                  <a:pt x="2" y="23"/>
                </a:cubicBezTo>
                <a:cubicBezTo>
                  <a:pt x="1" y="25"/>
                  <a:pt x="1" y="25"/>
                  <a:pt x="1" y="25"/>
                </a:cubicBezTo>
                <a:cubicBezTo>
                  <a:pt x="0" y="27"/>
                  <a:pt x="0" y="27"/>
                  <a:pt x="0" y="27"/>
                </a:cubicBezTo>
                <a:cubicBezTo>
                  <a:pt x="10" y="51"/>
                  <a:pt x="10" y="51"/>
                  <a:pt x="10" y="51"/>
                </a:cubicBezTo>
                <a:cubicBezTo>
                  <a:pt x="10" y="49"/>
                  <a:pt x="10" y="49"/>
                  <a:pt x="10" y="49"/>
                </a:cubicBezTo>
                <a:cubicBezTo>
                  <a:pt x="11" y="50"/>
                  <a:pt x="11" y="50"/>
                  <a:pt x="11" y="50"/>
                </a:cubicBezTo>
                <a:cubicBezTo>
                  <a:pt x="11" y="46"/>
                  <a:pt x="11" y="46"/>
                  <a:pt x="11" y="46"/>
                </a:cubicBezTo>
                <a:cubicBezTo>
                  <a:pt x="12" y="42"/>
                  <a:pt x="12" y="42"/>
                  <a:pt x="12" y="42"/>
                </a:cubicBezTo>
                <a:cubicBezTo>
                  <a:pt x="12" y="41"/>
                  <a:pt x="12" y="41"/>
                  <a:pt x="12" y="41"/>
                </a:cubicBezTo>
                <a:cubicBezTo>
                  <a:pt x="12" y="35"/>
                  <a:pt x="12" y="35"/>
                  <a:pt x="12" y="35"/>
                </a:cubicBezTo>
                <a:cubicBezTo>
                  <a:pt x="14" y="29"/>
                  <a:pt x="14" y="29"/>
                  <a:pt x="14" y="29"/>
                </a:cubicBezTo>
                <a:cubicBezTo>
                  <a:pt x="14" y="29"/>
                  <a:pt x="14" y="29"/>
                  <a:pt x="14" y="29"/>
                </a:cubicBezTo>
                <a:cubicBezTo>
                  <a:pt x="14" y="28"/>
                  <a:pt x="14" y="28"/>
                  <a:pt x="14" y="28"/>
                </a:cubicBezTo>
                <a:cubicBezTo>
                  <a:pt x="14" y="28"/>
                  <a:pt x="14" y="28"/>
                  <a:pt x="14" y="28"/>
                </a:cubicBezTo>
                <a:cubicBezTo>
                  <a:pt x="14" y="27"/>
                  <a:pt x="14" y="27"/>
                  <a:pt x="14" y="27"/>
                </a:cubicBezTo>
                <a:cubicBezTo>
                  <a:pt x="14" y="25"/>
                  <a:pt x="14" y="25"/>
                  <a:pt x="14" y="25"/>
                </a:cubicBezTo>
                <a:cubicBezTo>
                  <a:pt x="14" y="22"/>
                  <a:pt x="14" y="22"/>
                  <a:pt x="14" y="22"/>
                </a:cubicBezTo>
                <a:cubicBezTo>
                  <a:pt x="14" y="22"/>
                  <a:pt x="14" y="22"/>
                  <a:pt x="14" y="22"/>
                </a:cubicBezTo>
                <a:cubicBezTo>
                  <a:pt x="14" y="22"/>
                  <a:pt x="14" y="22"/>
                  <a:pt x="14" y="22"/>
                </a:cubicBezTo>
                <a:cubicBezTo>
                  <a:pt x="11" y="23"/>
                  <a:pt x="11" y="23"/>
                  <a:pt x="11" y="23"/>
                </a:cubicBezTo>
                <a:cubicBezTo>
                  <a:pt x="10" y="25"/>
                  <a:pt x="10" y="25"/>
                  <a:pt x="10" y="25"/>
                </a:cubicBezTo>
                <a:cubicBezTo>
                  <a:pt x="8" y="23"/>
                  <a:pt x="8" y="23"/>
                  <a:pt x="8" y="23"/>
                </a:cubicBezTo>
                <a:cubicBezTo>
                  <a:pt x="8" y="22"/>
                  <a:pt x="8" y="22"/>
                  <a:pt x="8" y="22"/>
                </a:cubicBezTo>
                <a:cubicBezTo>
                  <a:pt x="10" y="19"/>
                  <a:pt x="10" y="19"/>
                  <a:pt x="10" y="19"/>
                </a:cubicBezTo>
                <a:cubicBezTo>
                  <a:pt x="11" y="18"/>
                  <a:pt x="11" y="18"/>
                  <a:pt x="11" y="18"/>
                </a:cubicBezTo>
                <a:cubicBezTo>
                  <a:pt x="10" y="18"/>
                  <a:pt x="10" y="18"/>
                  <a:pt x="10" y="18"/>
                </a:cubicBezTo>
                <a:cubicBezTo>
                  <a:pt x="8" y="18"/>
                  <a:pt x="8" y="18"/>
                  <a:pt x="8" y="18"/>
                </a:cubicBezTo>
                <a:cubicBezTo>
                  <a:pt x="8" y="15"/>
                  <a:pt x="8" y="15"/>
                  <a:pt x="8" y="15"/>
                </a:cubicBezTo>
                <a:cubicBezTo>
                  <a:pt x="8" y="12"/>
                  <a:pt x="8" y="12"/>
                  <a:pt x="8" y="12"/>
                </a:cubicBezTo>
                <a:cubicBezTo>
                  <a:pt x="10" y="9"/>
                  <a:pt x="10" y="9"/>
                  <a:pt x="10" y="9"/>
                </a:cubicBezTo>
                <a:cubicBezTo>
                  <a:pt x="11" y="8"/>
                  <a:pt x="11" y="8"/>
                  <a:pt x="11" y="8"/>
                </a:cubicBezTo>
                <a:cubicBezTo>
                  <a:pt x="13" y="9"/>
                  <a:pt x="13" y="9"/>
                  <a:pt x="13" y="9"/>
                </a:cubicBezTo>
                <a:cubicBezTo>
                  <a:pt x="15" y="10"/>
                  <a:pt x="15" y="10"/>
                  <a:pt x="15" y="10"/>
                </a:cubicBezTo>
                <a:cubicBezTo>
                  <a:pt x="15" y="7"/>
                  <a:pt x="15" y="7"/>
                  <a:pt x="15" y="7"/>
                </a:cubicBezTo>
                <a:cubicBezTo>
                  <a:pt x="15" y="3"/>
                  <a:pt x="15" y="3"/>
                  <a:pt x="15" y="3"/>
                </a:cubicBezTo>
                <a:cubicBezTo>
                  <a:pt x="15" y="1"/>
                  <a:pt x="15" y="1"/>
                  <a:pt x="15" y="1"/>
                </a:cubicBezTo>
                <a:lnTo>
                  <a:pt x="10" y="0"/>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1" name="Freeform 47"/>
          <p:cNvSpPr>
            <a:spLocks/>
          </p:cNvSpPr>
          <p:nvPr/>
        </p:nvSpPr>
        <p:spPr bwMode="auto">
          <a:xfrm>
            <a:off x="5151550" y="4450154"/>
            <a:ext cx="107194" cy="28179"/>
          </a:xfrm>
          <a:custGeom>
            <a:avLst/>
            <a:gdLst>
              <a:gd name="T0" fmla="*/ 7 w 48"/>
              <a:gd name="T1" fmla="*/ 12 h 13"/>
              <a:gd name="T2" fmla="*/ 8 w 48"/>
              <a:gd name="T3" fmla="*/ 12 h 13"/>
              <a:gd name="T4" fmla="*/ 16 w 48"/>
              <a:gd name="T5" fmla="*/ 12 h 13"/>
              <a:gd name="T6" fmla="*/ 16 w 48"/>
              <a:gd name="T7" fmla="*/ 9 h 13"/>
              <a:gd name="T8" fmla="*/ 18 w 48"/>
              <a:gd name="T9" fmla="*/ 8 h 13"/>
              <a:gd name="T10" fmla="*/ 20 w 48"/>
              <a:gd name="T11" fmla="*/ 8 h 13"/>
              <a:gd name="T12" fmla="*/ 22 w 48"/>
              <a:gd name="T13" fmla="*/ 8 h 13"/>
              <a:gd name="T14" fmla="*/ 24 w 48"/>
              <a:gd name="T15" fmla="*/ 8 h 13"/>
              <a:gd name="T16" fmla="*/ 26 w 48"/>
              <a:gd name="T17" fmla="*/ 8 h 13"/>
              <a:gd name="T18" fmla="*/ 27 w 48"/>
              <a:gd name="T19" fmla="*/ 4 h 13"/>
              <a:gd name="T20" fmla="*/ 30 w 48"/>
              <a:gd name="T21" fmla="*/ 5 h 13"/>
              <a:gd name="T22" fmla="*/ 34 w 48"/>
              <a:gd name="T23" fmla="*/ 8 h 13"/>
              <a:gd name="T24" fmla="*/ 38 w 48"/>
              <a:gd name="T25" fmla="*/ 9 h 13"/>
              <a:gd name="T26" fmla="*/ 40 w 48"/>
              <a:gd name="T27" fmla="*/ 9 h 13"/>
              <a:gd name="T28" fmla="*/ 43 w 48"/>
              <a:gd name="T29" fmla="*/ 9 h 13"/>
              <a:gd name="T30" fmla="*/ 44 w 48"/>
              <a:gd name="T31" fmla="*/ 9 h 13"/>
              <a:gd name="T32" fmla="*/ 47 w 48"/>
              <a:gd name="T33" fmla="*/ 9 h 13"/>
              <a:gd name="T34" fmla="*/ 48 w 48"/>
              <a:gd name="T35" fmla="*/ 8 h 13"/>
              <a:gd name="T36" fmla="*/ 48 w 48"/>
              <a:gd name="T37" fmla="*/ 5 h 13"/>
              <a:gd name="T38" fmla="*/ 47 w 48"/>
              <a:gd name="T39" fmla="*/ 4 h 13"/>
              <a:gd name="T40" fmla="*/ 43 w 48"/>
              <a:gd name="T41" fmla="*/ 4 h 13"/>
              <a:gd name="T42" fmla="*/ 40 w 48"/>
              <a:gd name="T43" fmla="*/ 5 h 13"/>
              <a:gd name="T44" fmla="*/ 39 w 48"/>
              <a:gd name="T45" fmla="*/ 5 h 13"/>
              <a:gd name="T46" fmla="*/ 38 w 48"/>
              <a:gd name="T47" fmla="*/ 2 h 13"/>
              <a:gd name="T48" fmla="*/ 35 w 48"/>
              <a:gd name="T49" fmla="*/ 2 h 13"/>
              <a:gd name="T50" fmla="*/ 34 w 48"/>
              <a:gd name="T51" fmla="*/ 2 h 13"/>
              <a:gd name="T52" fmla="*/ 31 w 48"/>
              <a:gd name="T53" fmla="*/ 0 h 13"/>
              <a:gd name="T54" fmla="*/ 30 w 48"/>
              <a:gd name="T55" fmla="*/ 0 h 13"/>
              <a:gd name="T56" fmla="*/ 27 w 48"/>
              <a:gd name="T57" fmla="*/ 0 h 13"/>
              <a:gd name="T58" fmla="*/ 24 w 48"/>
              <a:gd name="T59" fmla="*/ 0 h 13"/>
              <a:gd name="T60" fmla="*/ 22 w 48"/>
              <a:gd name="T61" fmla="*/ 2 h 13"/>
              <a:gd name="T62" fmla="*/ 22 w 48"/>
              <a:gd name="T63" fmla="*/ 4 h 13"/>
              <a:gd name="T64" fmla="*/ 8 w 48"/>
              <a:gd name="T65" fmla="*/ 4 h 13"/>
              <a:gd name="T66" fmla="*/ 4 w 48"/>
              <a:gd name="T67" fmla="*/ 4 h 13"/>
              <a:gd name="T68" fmla="*/ 4 w 48"/>
              <a:gd name="T69" fmla="*/ 5 h 13"/>
              <a:gd name="T70" fmla="*/ 7 w 48"/>
              <a:gd name="T71" fmla="*/ 8 h 13"/>
              <a:gd name="T72" fmla="*/ 10 w 48"/>
              <a:gd name="T73" fmla="*/ 8 h 13"/>
              <a:gd name="T74" fmla="*/ 14 w 48"/>
              <a:gd name="T75" fmla="*/ 5 h 13"/>
              <a:gd name="T76" fmla="*/ 20 w 48"/>
              <a:gd name="T77" fmla="*/ 5 h 13"/>
              <a:gd name="T78" fmla="*/ 14 w 48"/>
              <a:gd name="T79" fmla="*/ 8 h 13"/>
              <a:gd name="T80" fmla="*/ 10 w 48"/>
              <a:gd name="T81" fmla="*/ 8 h 13"/>
              <a:gd name="T82" fmla="*/ 10 w 48"/>
              <a:gd name="T83" fmla="*/ 9 h 13"/>
              <a:gd name="T84" fmla="*/ 7 w 48"/>
              <a:gd name="T85" fmla="*/ 9 h 13"/>
              <a:gd name="T86" fmla="*/ 4 w 48"/>
              <a:gd name="T87" fmla="*/ 9 h 13"/>
              <a:gd name="T88" fmla="*/ 3 w 48"/>
              <a:gd name="T89" fmla="*/ 5 h 13"/>
              <a:gd name="T90" fmla="*/ 0 w 48"/>
              <a:gd name="T91" fmla="*/ 8 h 13"/>
              <a:gd name="T92" fmla="*/ 0 w 48"/>
              <a:gd name="T93" fmla="*/ 13 h 13"/>
              <a:gd name="T94" fmla="*/ 4 w 48"/>
              <a:gd name="T95" fmla="*/ 12 h 13"/>
              <a:gd name="T96" fmla="*/ 7 w 48"/>
              <a:gd name="T97" fmla="*/ 12 h 13"/>
              <a:gd name="T98" fmla="*/ 7 w 48"/>
              <a:gd name="T99" fmla="*/ 12 h 13"/>
              <a:gd name="T100" fmla="*/ 7 w 48"/>
              <a:gd name="T101" fmla="*/ 12 h 13"/>
              <a:gd name="T102" fmla="*/ 7 w 48"/>
              <a:gd name="T103" fmla="*/ 12 h 13"/>
              <a:gd name="T104" fmla="*/ 7 w 48"/>
              <a:gd name="T105" fmla="*/ 12 h 13"/>
              <a:gd name="T106" fmla="*/ 7 w 48"/>
              <a:gd name="T107" fmla="*/ 12 h 13"/>
              <a:gd name="T108" fmla="*/ 7 w 48"/>
              <a:gd name="T109"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 h="13">
                <a:moveTo>
                  <a:pt x="7" y="12"/>
                </a:moveTo>
                <a:lnTo>
                  <a:pt x="8" y="12"/>
                </a:lnTo>
                <a:lnTo>
                  <a:pt x="16" y="12"/>
                </a:lnTo>
                <a:lnTo>
                  <a:pt x="16" y="9"/>
                </a:lnTo>
                <a:lnTo>
                  <a:pt x="18" y="8"/>
                </a:lnTo>
                <a:lnTo>
                  <a:pt x="20" y="8"/>
                </a:lnTo>
                <a:lnTo>
                  <a:pt x="22" y="8"/>
                </a:lnTo>
                <a:lnTo>
                  <a:pt x="24" y="8"/>
                </a:lnTo>
                <a:lnTo>
                  <a:pt x="26" y="8"/>
                </a:lnTo>
                <a:lnTo>
                  <a:pt x="27" y="4"/>
                </a:lnTo>
                <a:lnTo>
                  <a:pt x="30" y="5"/>
                </a:lnTo>
                <a:lnTo>
                  <a:pt x="34" y="8"/>
                </a:lnTo>
                <a:lnTo>
                  <a:pt x="38" y="9"/>
                </a:lnTo>
                <a:lnTo>
                  <a:pt x="40" y="9"/>
                </a:lnTo>
                <a:lnTo>
                  <a:pt x="43" y="9"/>
                </a:lnTo>
                <a:lnTo>
                  <a:pt x="44" y="9"/>
                </a:lnTo>
                <a:lnTo>
                  <a:pt x="47" y="9"/>
                </a:lnTo>
                <a:lnTo>
                  <a:pt x="48" y="8"/>
                </a:lnTo>
                <a:lnTo>
                  <a:pt x="48" y="5"/>
                </a:lnTo>
                <a:lnTo>
                  <a:pt x="47" y="4"/>
                </a:lnTo>
                <a:lnTo>
                  <a:pt x="43" y="4"/>
                </a:lnTo>
                <a:lnTo>
                  <a:pt x="40" y="5"/>
                </a:lnTo>
                <a:lnTo>
                  <a:pt x="39" y="5"/>
                </a:lnTo>
                <a:lnTo>
                  <a:pt x="38" y="2"/>
                </a:lnTo>
                <a:lnTo>
                  <a:pt x="35" y="2"/>
                </a:lnTo>
                <a:lnTo>
                  <a:pt x="34" y="2"/>
                </a:lnTo>
                <a:lnTo>
                  <a:pt x="31" y="0"/>
                </a:lnTo>
                <a:lnTo>
                  <a:pt x="30" y="0"/>
                </a:lnTo>
                <a:lnTo>
                  <a:pt x="27" y="0"/>
                </a:lnTo>
                <a:lnTo>
                  <a:pt x="24" y="0"/>
                </a:lnTo>
                <a:lnTo>
                  <a:pt x="22" y="2"/>
                </a:lnTo>
                <a:lnTo>
                  <a:pt x="22" y="4"/>
                </a:lnTo>
                <a:lnTo>
                  <a:pt x="8" y="4"/>
                </a:lnTo>
                <a:lnTo>
                  <a:pt x="4" y="4"/>
                </a:lnTo>
                <a:lnTo>
                  <a:pt x="4" y="5"/>
                </a:lnTo>
                <a:lnTo>
                  <a:pt x="7" y="8"/>
                </a:lnTo>
                <a:lnTo>
                  <a:pt x="10" y="8"/>
                </a:lnTo>
                <a:lnTo>
                  <a:pt x="14" y="5"/>
                </a:lnTo>
                <a:lnTo>
                  <a:pt x="20" y="5"/>
                </a:lnTo>
                <a:lnTo>
                  <a:pt x="14" y="8"/>
                </a:lnTo>
                <a:lnTo>
                  <a:pt x="10" y="8"/>
                </a:lnTo>
                <a:lnTo>
                  <a:pt x="10" y="9"/>
                </a:lnTo>
                <a:lnTo>
                  <a:pt x="7" y="9"/>
                </a:lnTo>
                <a:lnTo>
                  <a:pt x="4" y="9"/>
                </a:lnTo>
                <a:lnTo>
                  <a:pt x="3" y="5"/>
                </a:lnTo>
                <a:lnTo>
                  <a:pt x="0" y="8"/>
                </a:lnTo>
                <a:lnTo>
                  <a:pt x="0" y="13"/>
                </a:lnTo>
                <a:lnTo>
                  <a:pt x="4" y="12"/>
                </a:lnTo>
                <a:lnTo>
                  <a:pt x="7" y="12"/>
                </a:lnTo>
                <a:lnTo>
                  <a:pt x="7" y="12"/>
                </a:lnTo>
                <a:lnTo>
                  <a:pt x="7" y="12"/>
                </a:lnTo>
                <a:lnTo>
                  <a:pt x="7" y="12"/>
                </a:lnTo>
                <a:lnTo>
                  <a:pt x="7" y="12"/>
                </a:lnTo>
                <a:lnTo>
                  <a:pt x="7" y="12"/>
                </a:lnTo>
                <a:lnTo>
                  <a:pt x="7" y="12"/>
                </a:lnTo>
                <a:close/>
              </a:path>
            </a:pathLst>
          </a:custGeom>
          <a:solidFill>
            <a:srgbClr val="4476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2" name="Freeform 48"/>
          <p:cNvSpPr>
            <a:spLocks/>
          </p:cNvSpPr>
          <p:nvPr/>
        </p:nvSpPr>
        <p:spPr bwMode="auto">
          <a:xfrm>
            <a:off x="6612061" y="3747873"/>
            <a:ext cx="390810" cy="387990"/>
          </a:xfrm>
          <a:custGeom>
            <a:avLst/>
            <a:gdLst>
              <a:gd name="T0" fmla="*/ 1 w 175"/>
              <a:gd name="T1" fmla="*/ 16 h 179"/>
              <a:gd name="T2" fmla="*/ 0 w 175"/>
              <a:gd name="T3" fmla="*/ 28 h 179"/>
              <a:gd name="T4" fmla="*/ 5 w 175"/>
              <a:gd name="T5" fmla="*/ 54 h 179"/>
              <a:gd name="T6" fmla="*/ 91 w 175"/>
              <a:gd name="T7" fmla="*/ 175 h 179"/>
              <a:gd name="T8" fmla="*/ 106 w 175"/>
              <a:gd name="T9" fmla="*/ 174 h 179"/>
              <a:gd name="T10" fmla="*/ 109 w 175"/>
              <a:gd name="T11" fmla="*/ 175 h 179"/>
              <a:gd name="T12" fmla="*/ 139 w 175"/>
              <a:gd name="T13" fmla="*/ 178 h 179"/>
              <a:gd name="T14" fmla="*/ 149 w 175"/>
              <a:gd name="T15" fmla="*/ 179 h 179"/>
              <a:gd name="T16" fmla="*/ 154 w 175"/>
              <a:gd name="T17" fmla="*/ 171 h 179"/>
              <a:gd name="T18" fmla="*/ 162 w 175"/>
              <a:gd name="T19" fmla="*/ 166 h 179"/>
              <a:gd name="T20" fmla="*/ 166 w 175"/>
              <a:gd name="T21" fmla="*/ 161 h 179"/>
              <a:gd name="T22" fmla="*/ 173 w 175"/>
              <a:gd name="T23" fmla="*/ 155 h 179"/>
              <a:gd name="T24" fmla="*/ 171 w 175"/>
              <a:gd name="T25" fmla="*/ 139 h 179"/>
              <a:gd name="T26" fmla="*/ 170 w 175"/>
              <a:gd name="T27" fmla="*/ 134 h 179"/>
              <a:gd name="T28" fmla="*/ 146 w 175"/>
              <a:gd name="T29" fmla="*/ 94 h 179"/>
              <a:gd name="T30" fmla="*/ 145 w 175"/>
              <a:gd name="T31" fmla="*/ 86 h 179"/>
              <a:gd name="T32" fmla="*/ 137 w 175"/>
              <a:gd name="T33" fmla="*/ 73 h 179"/>
              <a:gd name="T34" fmla="*/ 135 w 175"/>
              <a:gd name="T35" fmla="*/ 68 h 179"/>
              <a:gd name="T36" fmla="*/ 122 w 175"/>
              <a:gd name="T37" fmla="*/ 46 h 179"/>
              <a:gd name="T38" fmla="*/ 118 w 175"/>
              <a:gd name="T39" fmla="*/ 34 h 179"/>
              <a:gd name="T40" fmla="*/ 126 w 175"/>
              <a:gd name="T41" fmla="*/ 44 h 179"/>
              <a:gd name="T42" fmla="*/ 131 w 175"/>
              <a:gd name="T43" fmla="*/ 54 h 179"/>
              <a:gd name="T44" fmla="*/ 137 w 175"/>
              <a:gd name="T45" fmla="*/ 61 h 179"/>
              <a:gd name="T46" fmla="*/ 149 w 175"/>
              <a:gd name="T47" fmla="*/ 68 h 179"/>
              <a:gd name="T48" fmla="*/ 153 w 175"/>
              <a:gd name="T49" fmla="*/ 56 h 179"/>
              <a:gd name="T50" fmla="*/ 157 w 175"/>
              <a:gd name="T51" fmla="*/ 41 h 179"/>
              <a:gd name="T52" fmla="*/ 131 w 175"/>
              <a:gd name="T53" fmla="*/ 11 h 179"/>
              <a:gd name="T54" fmla="*/ 126 w 175"/>
              <a:gd name="T55" fmla="*/ 11 h 179"/>
              <a:gd name="T56" fmla="*/ 118 w 175"/>
              <a:gd name="T57" fmla="*/ 11 h 179"/>
              <a:gd name="T58" fmla="*/ 114 w 175"/>
              <a:gd name="T59" fmla="*/ 11 h 179"/>
              <a:gd name="T60" fmla="*/ 109 w 175"/>
              <a:gd name="T61" fmla="*/ 8 h 179"/>
              <a:gd name="T62" fmla="*/ 106 w 175"/>
              <a:gd name="T63" fmla="*/ 3 h 179"/>
              <a:gd name="T64" fmla="*/ 99 w 175"/>
              <a:gd name="T65" fmla="*/ 3 h 179"/>
              <a:gd name="T66" fmla="*/ 95 w 175"/>
              <a:gd name="T67" fmla="*/ 3 h 179"/>
              <a:gd name="T68" fmla="*/ 86 w 175"/>
              <a:gd name="T69" fmla="*/ 3 h 179"/>
              <a:gd name="T70" fmla="*/ 80 w 175"/>
              <a:gd name="T71" fmla="*/ 7 h 179"/>
              <a:gd name="T72" fmla="*/ 65 w 175"/>
              <a:gd name="T73" fmla="*/ 16 h 179"/>
              <a:gd name="T74" fmla="*/ 48 w 175"/>
              <a:gd name="T75" fmla="*/ 11 h 179"/>
              <a:gd name="T76" fmla="*/ 36 w 175"/>
              <a:gd name="T77" fmla="*/ 4 h 179"/>
              <a:gd name="T78" fmla="*/ 12 w 175"/>
              <a:gd name="T79" fmla="*/ 3 h 179"/>
              <a:gd name="T80" fmla="*/ 4 w 175"/>
              <a:gd name="T81" fmla="*/ 0 h 179"/>
              <a:gd name="T82" fmla="*/ 0 w 175"/>
              <a:gd name="T83" fmla="*/ 7 h 179"/>
              <a:gd name="T84" fmla="*/ 0 w 175"/>
              <a:gd name="T85" fmla="*/ 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5" h="179">
                <a:moveTo>
                  <a:pt x="0" y="7"/>
                </a:moveTo>
                <a:lnTo>
                  <a:pt x="1" y="11"/>
                </a:lnTo>
                <a:lnTo>
                  <a:pt x="1" y="16"/>
                </a:lnTo>
                <a:lnTo>
                  <a:pt x="1" y="20"/>
                </a:lnTo>
                <a:lnTo>
                  <a:pt x="0" y="25"/>
                </a:lnTo>
                <a:lnTo>
                  <a:pt x="0" y="28"/>
                </a:lnTo>
                <a:lnTo>
                  <a:pt x="0" y="30"/>
                </a:lnTo>
                <a:lnTo>
                  <a:pt x="1" y="37"/>
                </a:lnTo>
                <a:lnTo>
                  <a:pt x="5" y="54"/>
                </a:lnTo>
                <a:lnTo>
                  <a:pt x="9" y="175"/>
                </a:lnTo>
                <a:lnTo>
                  <a:pt x="48" y="175"/>
                </a:lnTo>
                <a:lnTo>
                  <a:pt x="91" y="175"/>
                </a:lnTo>
                <a:lnTo>
                  <a:pt x="99" y="175"/>
                </a:lnTo>
                <a:lnTo>
                  <a:pt x="105" y="175"/>
                </a:lnTo>
                <a:lnTo>
                  <a:pt x="106" y="174"/>
                </a:lnTo>
                <a:lnTo>
                  <a:pt x="109" y="171"/>
                </a:lnTo>
                <a:lnTo>
                  <a:pt x="110" y="171"/>
                </a:lnTo>
                <a:lnTo>
                  <a:pt x="109" y="175"/>
                </a:lnTo>
                <a:lnTo>
                  <a:pt x="119" y="175"/>
                </a:lnTo>
                <a:lnTo>
                  <a:pt x="133" y="175"/>
                </a:lnTo>
                <a:lnTo>
                  <a:pt x="139" y="178"/>
                </a:lnTo>
                <a:lnTo>
                  <a:pt x="143" y="179"/>
                </a:lnTo>
                <a:lnTo>
                  <a:pt x="146" y="179"/>
                </a:lnTo>
                <a:lnTo>
                  <a:pt x="149" y="179"/>
                </a:lnTo>
                <a:lnTo>
                  <a:pt x="150" y="178"/>
                </a:lnTo>
                <a:lnTo>
                  <a:pt x="153" y="174"/>
                </a:lnTo>
                <a:lnTo>
                  <a:pt x="154" y="171"/>
                </a:lnTo>
                <a:lnTo>
                  <a:pt x="158" y="170"/>
                </a:lnTo>
                <a:lnTo>
                  <a:pt x="159" y="170"/>
                </a:lnTo>
                <a:lnTo>
                  <a:pt x="162" y="166"/>
                </a:lnTo>
                <a:lnTo>
                  <a:pt x="163" y="162"/>
                </a:lnTo>
                <a:lnTo>
                  <a:pt x="166" y="161"/>
                </a:lnTo>
                <a:lnTo>
                  <a:pt x="166" y="161"/>
                </a:lnTo>
                <a:lnTo>
                  <a:pt x="167" y="161"/>
                </a:lnTo>
                <a:lnTo>
                  <a:pt x="171" y="158"/>
                </a:lnTo>
                <a:lnTo>
                  <a:pt x="173" y="155"/>
                </a:lnTo>
                <a:lnTo>
                  <a:pt x="173" y="153"/>
                </a:lnTo>
                <a:lnTo>
                  <a:pt x="171" y="147"/>
                </a:lnTo>
                <a:lnTo>
                  <a:pt x="171" y="139"/>
                </a:lnTo>
                <a:lnTo>
                  <a:pt x="175" y="142"/>
                </a:lnTo>
                <a:lnTo>
                  <a:pt x="173" y="138"/>
                </a:lnTo>
                <a:lnTo>
                  <a:pt x="170" y="134"/>
                </a:lnTo>
                <a:lnTo>
                  <a:pt x="163" y="126"/>
                </a:lnTo>
                <a:lnTo>
                  <a:pt x="150" y="101"/>
                </a:lnTo>
                <a:lnTo>
                  <a:pt x="146" y="94"/>
                </a:lnTo>
                <a:lnTo>
                  <a:pt x="145" y="90"/>
                </a:lnTo>
                <a:lnTo>
                  <a:pt x="145" y="87"/>
                </a:lnTo>
                <a:lnTo>
                  <a:pt x="145" y="86"/>
                </a:lnTo>
                <a:lnTo>
                  <a:pt x="143" y="82"/>
                </a:lnTo>
                <a:lnTo>
                  <a:pt x="139" y="77"/>
                </a:lnTo>
                <a:lnTo>
                  <a:pt x="137" y="73"/>
                </a:lnTo>
                <a:lnTo>
                  <a:pt x="137" y="72"/>
                </a:lnTo>
                <a:lnTo>
                  <a:pt x="137" y="69"/>
                </a:lnTo>
                <a:lnTo>
                  <a:pt x="135" y="68"/>
                </a:lnTo>
                <a:lnTo>
                  <a:pt x="131" y="64"/>
                </a:lnTo>
                <a:lnTo>
                  <a:pt x="123" y="52"/>
                </a:lnTo>
                <a:lnTo>
                  <a:pt x="122" y="46"/>
                </a:lnTo>
                <a:lnTo>
                  <a:pt x="118" y="38"/>
                </a:lnTo>
                <a:lnTo>
                  <a:pt x="118" y="37"/>
                </a:lnTo>
                <a:lnTo>
                  <a:pt x="118" y="34"/>
                </a:lnTo>
                <a:lnTo>
                  <a:pt x="119" y="30"/>
                </a:lnTo>
                <a:lnTo>
                  <a:pt x="122" y="37"/>
                </a:lnTo>
                <a:lnTo>
                  <a:pt x="126" y="44"/>
                </a:lnTo>
                <a:lnTo>
                  <a:pt x="129" y="48"/>
                </a:lnTo>
                <a:lnTo>
                  <a:pt x="131" y="50"/>
                </a:lnTo>
                <a:lnTo>
                  <a:pt x="131" y="54"/>
                </a:lnTo>
                <a:lnTo>
                  <a:pt x="131" y="56"/>
                </a:lnTo>
                <a:lnTo>
                  <a:pt x="133" y="57"/>
                </a:lnTo>
                <a:lnTo>
                  <a:pt x="137" y="61"/>
                </a:lnTo>
                <a:lnTo>
                  <a:pt x="143" y="68"/>
                </a:lnTo>
                <a:lnTo>
                  <a:pt x="149" y="72"/>
                </a:lnTo>
                <a:lnTo>
                  <a:pt x="149" y="68"/>
                </a:lnTo>
                <a:lnTo>
                  <a:pt x="150" y="64"/>
                </a:lnTo>
                <a:lnTo>
                  <a:pt x="150" y="60"/>
                </a:lnTo>
                <a:lnTo>
                  <a:pt x="153" y="56"/>
                </a:lnTo>
                <a:lnTo>
                  <a:pt x="154" y="48"/>
                </a:lnTo>
                <a:lnTo>
                  <a:pt x="154" y="42"/>
                </a:lnTo>
                <a:lnTo>
                  <a:pt x="157" y="41"/>
                </a:lnTo>
                <a:lnTo>
                  <a:pt x="143" y="7"/>
                </a:lnTo>
                <a:lnTo>
                  <a:pt x="137" y="11"/>
                </a:lnTo>
                <a:lnTo>
                  <a:pt x="131" y="11"/>
                </a:lnTo>
                <a:lnTo>
                  <a:pt x="127" y="12"/>
                </a:lnTo>
                <a:lnTo>
                  <a:pt x="127" y="11"/>
                </a:lnTo>
                <a:lnTo>
                  <a:pt x="126" y="11"/>
                </a:lnTo>
                <a:lnTo>
                  <a:pt x="122" y="11"/>
                </a:lnTo>
                <a:lnTo>
                  <a:pt x="119" y="11"/>
                </a:lnTo>
                <a:lnTo>
                  <a:pt x="118" y="11"/>
                </a:lnTo>
                <a:lnTo>
                  <a:pt x="113" y="7"/>
                </a:lnTo>
                <a:lnTo>
                  <a:pt x="114" y="8"/>
                </a:lnTo>
                <a:lnTo>
                  <a:pt x="114" y="11"/>
                </a:lnTo>
                <a:lnTo>
                  <a:pt x="113" y="12"/>
                </a:lnTo>
                <a:lnTo>
                  <a:pt x="110" y="11"/>
                </a:lnTo>
                <a:lnTo>
                  <a:pt x="109" y="8"/>
                </a:lnTo>
                <a:lnTo>
                  <a:pt x="106" y="8"/>
                </a:lnTo>
                <a:lnTo>
                  <a:pt x="106" y="7"/>
                </a:lnTo>
                <a:lnTo>
                  <a:pt x="106" y="3"/>
                </a:lnTo>
                <a:lnTo>
                  <a:pt x="102" y="4"/>
                </a:lnTo>
                <a:lnTo>
                  <a:pt x="101" y="4"/>
                </a:lnTo>
                <a:lnTo>
                  <a:pt x="99" y="3"/>
                </a:lnTo>
                <a:lnTo>
                  <a:pt x="97" y="0"/>
                </a:lnTo>
                <a:lnTo>
                  <a:pt x="93" y="0"/>
                </a:lnTo>
                <a:lnTo>
                  <a:pt x="95" y="3"/>
                </a:lnTo>
                <a:lnTo>
                  <a:pt x="93" y="4"/>
                </a:lnTo>
                <a:lnTo>
                  <a:pt x="88" y="4"/>
                </a:lnTo>
                <a:lnTo>
                  <a:pt x="86" y="3"/>
                </a:lnTo>
                <a:lnTo>
                  <a:pt x="84" y="7"/>
                </a:lnTo>
                <a:lnTo>
                  <a:pt x="82" y="8"/>
                </a:lnTo>
                <a:lnTo>
                  <a:pt x="80" y="7"/>
                </a:lnTo>
                <a:lnTo>
                  <a:pt x="76" y="11"/>
                </a:lnTo>
                <a:lnTo>
                  <a:pt x="70" y="14"/>
                </a:lnTo>
                <a:lnTo>
                  <a:pt x="65" y="16"/>
                </a:lnTo>
                <a:lnTo>
                  <a:pt x="58" y="12"/>
                </a:lnTo>
                <a:lnTo>
                  <a:pt x="53" y="11"/>
                </a:lnTo>
                <a:lnTo>
                  <a:pt x="48" y="11"/>
                </a:lnTo>
                <a:lnTo>
                  <a:pt x="45" y="8"/>
                </a:lnTo>
                <a:lnTo>
                  <a:pt x="40" y="8"/>
                </a:lnTo>
                <a:lnTo>
                  <a:pt x="36" y="4"/>
                </a:lnTo>
                <a:lnTo>
                  <a:pt x="22" y="3"/>
                </a:lnTo>
                <a:lnTo>
                  <a:pt x="17" y="3"/>
                </a:lnTo>
                <a:lnTo>
                  <a:pt x="12" y="3"/>
                </a:lnTo>
                <a:lnTo>
                  <a:pt x="8" y="3"/>
                </a:lnTo>
                <a:lnTo>
                  <a:pt x="5" y="3"/>
                </a:lnTo>
                <a:lnTo>
                  <a:pt x="4" y="0"/>
                </a:lnTo>
                <a:lnTo>
                  <a:pt x="1" y="3"/>
                </a:lnTo>
                <a:lnTo>
                  <a:pt x="0" y="7"/>
                </a:lnTo>
                <a:lnTo>
                  <a:pt x="0" y="7"/>
                </a:lnTo>
                <a:lnTo>
                  <a:pt x="0" y="7"/>
                </a:lnTo>
                <a:lnTo>
                  <a:pt x="0" y="7"/>
                </a:lnTo>
                <a:lnTo>
                  <a:pt x="0" y="7"/>
                </a:lnTo>
                <a:lnTo>
                  <a:pt x="0" y="7"/>
                </a:lnTo>
                <a:lnTo>
                  <a:pt x="0" y="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3" name="Freeform 49"/>
          <p:cNvSpPr>
            <a:spLocks/>
          </p:cNvSpPr>
          <p:nvPr/>
        </p:nvSpPr>
        <p:spPr bwMode="auto">
          <a:xfrm>
            <a:off x="7040835" y="4285422"/>
            <a:ext cx="238953" cy="238429"/>
          </a:xfrm>
          <a:custGeom>
            <a:avLst/>
            <a:gdLst>
              <a:gd name="T0" fmla="*/ 103 w 107"/>
              <a:gd name="T1" fmla="*/ 92 h 110"/>
              <a:gd name="T2" fmla="*/ 97 w 107"/>
              <a:gd name="T3" fmla="*/ 85 h 110"/>
              <a:gd name="T4" fmla="*/ 93 w 107"/>
              <a:gd name="T5" fmla="*/ 82 h 110"/>
              <a:gd name="T6" fmla="*/ 92 w 107"/>
              <a:gd name="T7" fmla="*/ 80 h 110"/>
              <a:gd name="T8" fmla="*/ 89 w 107"/>
              <a:gd name="T9" fmla="*/ 78 h 110"/>
              <a:gd name="T10" fmla="*/ 81 w 107"/>
              <a:gd name="T11" fmla="*/ 70 h 110"/>
              <a:gd name="T12" fmla="*/ 76 w 107"/>
              <a:gd name="T13" fmla="*/ 62 h 110"/>
              <a:gd name="T14" fmla="*/ 72 w 107"/>
              <a:gd name="T15" fmla="*/ 61 h 110"/>
              <a:gd name="T16" fmla="*/ 67 w 107"/>
              <a:gd name="T17" fmla="*/ 55 h 110"/>
              <a:gd name="T18" fmla="*/ 43 w 107"/>
              <a:gd name="T19" fmla="*/ 32 h 110"/>
              <a:gd name="T20" fmla="*/ 38 w 107"/>
              <a:gd name="T21" fmla="*/ 13 h 110"/>
              <a:gd name="T22" fmla="*/ 32 w 107"/>
              <a:gd name="T23" fmla="*/ 0 h 110"/>
              <a:gd name="T24" fmla="*/ 24 w 107"/>
              <a:gd name="T25" fmla="*/ 9 h 110"/>
              <a:gd name="T26" fmla="*/ 15 w 107"/>
              <a:gd name="T27" fmla="*/ 13 h 110"/>
              <a:gd name="T28" fmla="*/ 14 w 107"/>
              <a:gd name="T29" fmla="*/ 17 h 110"/>
              <a:gd name="T30" fmla="*/ 10 w 107"/>
              <a:gd name="T31" fmla="*/ 17 h 110"/>
              <a:gd name="T32" fmla="*/ 8 w 107"/>
              <a:gd name="T33" fmla="*/ 24 h 110"/>
              <a:gd name="T34" fmla="*/ 6 w 107"/>
              <a:gd name="T35" fmla="*/ 36 h 110"/>
              <a:gd name="T36" fmla="*/ 0 w 107"/>
              <a:gd name="T37" fmla="*/ 52 h 110"/>
              <a:gd name="T38" fmla="*/ 0 w 107"/>
              <a:gd name="T39" fmla="*/ 62 h 110"/>
              <a:gd name="T40" fmla="*/ 2 w 107"/>
              <a:gd name="T41" fmla="*/ 68 h 110"/>
              <a:gd name="T42" fmla="*/ 10 w 107"/>
              <a:gd name="T43" fmla="*/ 66 h 110"/>
              <a:gd name="T44" fmla="*/ 14 w 107"/>
              <a:gd name="T45" fmla="*/ 65 h 110"/>
              <a:gd name="T46" fmla="*/ 19 w 107"/>
              <a:gd name="T47" fmla="*/ 70 h 110"/>
              <a:gd name="T48" fmla="*/ 27 w 107"/>
              <a:gd name="T49" fmla="*/ 59 h 110"/>
              <a:gd name="T50" fmla="*/ 31 w 107"/>
              <a:gd name="T51" fmla="*/ 61 h 110"/>
              <a:gd name="T52" fmla="*/ 36 w 107"/>
              <a:gd name="T53" fmla="*/ 65 h 110"/>
              <a:gd name="T54" fmla="*/ 42 w 107"/>
              <a:gd name="T55" fmla="*/ 61 h 110"/>
              <a:gd name="T56" fmla="*/ 44 w 107"/>
              <a:gd name="T57" fmla="*/ 65 h 110"/>
              <a:gd name="T58" fmla="*/ 50 w 107"/>
              <a:gd name="T59" fmla="*/ 62 h 110"/>
              <a:gd name="T60" fmla="*/ 59 w 107"/>
              <a:gd name="T61" fmla="*/ 65 h 110"/>
              <a:gd name="T62" fmla="*/ 68 w 107"/>
              <a:gd name="T63" fmla="*/ 68 h 110"/>
              <a:gd name="T64" fmla="*/ 75 w 107"/>
              <a:gd name="T65" fmla="*/ 74 h 110"/>
              <a:gd name="T66" fmla="*/ 81 w 107"/>
              <a:gd name="T67" fmla="*/ 84 h 110"/>
              <a:gd name="T68" fmla="*/ 88 w 107"/>
              <a:gd name="T69" fmla="*/ 92 h 110"/>
              <a:gd name="T70" fmla="*/ 95 w 107"/>
              <a:gd name="T71" fmla="*/ 98 h 110"/>
              <a:gd name="T72" fmla="*/ 93 w 107"/>
              <a:gd name="T73" fmla="*/ 105 h 110"/>
              <a:gd name="T74" fmla="*/ 100 w 107"/>
              <a:gd name="T75" fmla="*/ 110 h 110"/>
              <a:gd name="T76" fmla="*/ 107 w 107"/>
              <a:gd name="T77" fmla="*/ 97 h 110"/>
              <a:gd name="T78" fmla="*/ 105 w 107"/>
              <a:gd name="T79" fmla="*/ 93 h 110"/>
              <a:gd name="T80" fmla="*/ 105 w 107"/>
              <a:gd name="T81" fmla="*/ 93 h 110"/>
              <a:gd name="T82" fmla="*/ 105 w 107"/>
              <a:gd name="T83" fmla="*/ 93 h 110"/>
              <a:gd name="T84" fmla="*/ 105 w 107"/>
              <a:gd name="T85"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7" h="110">
                <a:moveTo>
                  <a:pt x="105" y="93"/>
                </a:moveTo>
                <a:lnTo>
                  <a:pt x="103" y="92"/>
                </a:lnTo>
                <a:lnTo>
                  <a:pt x="99" y="88"/>
                </a:lnTo>
                <a:lnTo>
                  <a:pt x="97" y="85"/>
                </a:lnTo>
                <a:lnTo>
                  <a:pt x="97" y="85"/>
                </a:lnTo>
                <a:lnTo>
                  <a:pt x="93" y="82"/>
                </a:lnTo>
                <a:lnTo>
                  <a:pt x="93" y="81"/>
                </a:lnTo>
                <a:lnTo>
                  <a:pt x="92" y="80"/>
                </a:lnTo>
                <a:lnTo>
                  <a:pt x="92" y="80"/>
                </a:lnTo>
                <a:lnTo>
                  <a:pt x="89" y="78"/>
                </a:lnTo>
                <a:lnTo>
                  <a:pt x="85" y="74"/>
                </a:lnTo>
                <a:lnTo>
                  <a:pt x="81" y="70"/>
                </a:lnTo>
                <a:lnTo>
                  <a:pt x="80" y="66"/>
                </a:lnTo>
                <a:lnTo>
                  <a:pt x="76" y="62"/>
                </a:lnTo>
                <a:lnTo>
                  <a:pt x="72" y="61"/>
                </a:lnTo>
                <a:lnTo>
                  <a:pt x="72" y="61"/>
                </a:lnTo>
                <a:lnTo>
                  <a:pt x="67" y="56"/>
                </a:lnTo>
                <a:lnTo>
                  <a:pt x="67" y="55"/>
                </a:lnTo>
                <a:lnTo>
                  <a:pt x="67" y="55"/>
                </a:lnTo>
                <a:lnTo>
                  <a:pt x="43" y="32"/>
                </a:lnTo>
                <a:lnTo>
                  <a:pt x="42" y="28"/>
                </a:lnTo>
                <a:lnTo>
                  <a:pt x="38" y="13"/>
                </a:lnTo>
                <a:lnTo>
                  <a:pt x="36" y="8"/>
                </a:lnTo>
                <a:lnTo>
                  <a:pt x="32" y="0"/>
                </a:lnTo>
                <a:lnTo>
                  <a:pt x="28" y="5"/>
                </a:lnTo>
                <a:lnTo>
                  <a:pt x="24" y="9"/>
                </a:lnTo>
                <a:lnTo>
                  <a:pt x="19" y="11"/>
                </a:lnTo>
                <a:lnTo>
                  <a:pt x="15" y="13"/>
                </a:lnTo>
                <a:lnTo>
                  <a:pt x="15" y="17"/>
                </a:lnTo>
                <a:lnTo>
                  <a:pt x="14" y="17"/>
                </a:lnTo>
                <a:lnTo>
                  <a:pt x="11" y="17"/>
                </a:lnTo>
                <a:lnTo>
                  <a:pt x="10" y="17"/>
                </a:lnTo>
                <a:lnTo>
                  <a:pt x="8" y="21"/>
                </a:lnTo>
                <a:lnTo>
                  <a:pt x="8" y="24"/>
                </a:lnTo>
                <a:lnTo>
                  <a:pt x="8" y="31"/>
                </a:lnTo>
                <a:lnTo>
                  <a:pt x="6" y="36"/>
                </a:lnTo>
                <a:lnTo>
                  <a:pt x="4" y="44"/>
                </a:lnTo>
                <a:lnTo>
                  <a:pt x="0" y="52"/>
                </a:lnTo>
                <a:lnTo>
                  <a:pt x="0" y="57"/>
                </a:lnTo>
                <a:lnTo>
                  <a:pt x="0" y="62"/>
                </a:lnTo>
                <a:lnTo>
                  <a:pt x="2" y="70"/>
                </a:lnTo>
                <a:lnTo>
                  <a:pt x="2" y="68"/>
                </a:lnTo>
                <a:lnTo>
                  <a:pt x="4" y="66"/>
                </a:lnTo>
                <a:lnTo>
                  <a:pt x="10" y="66"/>
                </a:lnTo>
                <a:lnTo>
                  <a:pt x="11" y="66"/>
                </a:lnTo>
                <a:lnTo>
                  <a:pt x="14" y="65"/>
                </a:lnTo>
                <a:lnTo>
                  <a:pt x="18" y="68"/>
                </a:lnTo>
                <a:lnTo>
                  <a:pt x="19" y="70"/>
                </a:lnTo>
                <a:lnTo>
                  <a:pt x="23" y="57"/>
                </a:lnTo>
                <a:lnTo>
                  <a:pt x="27" y="59"/>
                </a:lnTo>
                <a:lnTo>
                  <a:pt x="28" y="61"/>
                </a:lnTo>
                <a:lnTo>
                  <a:pt x="31" y="61"/>
                </a:lnTo>
                <a:lnTo>
                  <a:pt x="32" y="65"/>
                </a:lnTo>
                <a:lnTo>
                  <a:pt x="36" y="65"/>
                </a:lnTo>
                <a:lnTo>
                  <a:pt x="40" y="62"/>
                </a:lnTo>
                <a:lnTo>
                  <a:pt x="42" y="61"/>
                </a:lnTo>
                <a:lnTo>
                  <a:pt x="44" y="62"/>
                </a:lnTo>
                <a:lnTo>
                  <a:pt x="44" y="65"/>
                </a:lnTo>
                <a:lnTo>
                  <a:pt x="48" y="62"/>
                </a:lnTo>
                <a:lnTo>
                  <a:pt x="50" y="62"/>
                </a:lnTo>
                <a:lnTo>
                  <a:pt x="55" y="65"/>
                </a:lnTo>
                <a:lnTo>
                  <a:pt x="59" y="65"/>
                </a:lnTo>
                <a:lnTo>
                  <a:pt x="63" y="66"/>
                </a:lnTo>
                <a:lnTo>
                  <a:pt x="68" y="68"/>
                </a:lnTo>
                <a:lnTo>
                  <a:pt x="72" y="72"/>
                </a:lnTo>
                <a:lnTo>
                  <a:pt x="75" y="74"/>
                </a:lnTo>
                <a:lnTo>
                  <a:pt x="79" y="81"/>
                </a:lnTo>
                <a:lnTo>
                  <a:pt x="81" y="84"/>
                </a:lnTo>
                <a:lnTo>
                  <a:pt x="85" y="88"/>
                </a:lnTo>
                <a:lnTo>
                  <a:pt x="88" y="92"/>
                </a:lnTo>
                <a:lnTo>
                  <a:pt x="92" y="96"/>
                </a:lnTo>
                <a:lnTo>
                  <a:pt x="95" y="98"/>
                </a:lnTo>
                <a:lnTo>
                  <a:pt x="95" y="101"/>
                </a:lnTo>
                <a:lnTo>
                  <a:pt x="93" y="105"/>
                </a:lnTo>
                <a:lnTo>
                  <a:pt x="92" y="106"/>
                </a:lnTo>
                <a:lnTo>
                  <a:pt x="100" y="110"/>
                </a:lnTo>
                <a:lnTo>
                  <a:pt x="107" y="102"/>
                </a:lnTo>
                <a:lnTo>
                  <a:pt x="107" y="97"/>
                </a:lnTo>
                <a:lnTo>
                  <a:pt x="107" y="96"/>
                </a:lnTo>
                <a:lnTo>
                  <a:pt x="105" y="93"/>
                </a:lnTo>
                <a:lnTo>
                  <a:pt x="105" y="93"/>
                </a:lnTo>
                <a:lnTo>
                  <a:pt x="105" y="93"/>
                </a:lnTo>
                <a:lnTo>
                  <a:pt x="105" y="93"/>
                </a:lnTo>
                <a:lnTo>
                  <a:pt x="105" y="93"/>
                </a:lnTo>
                <a:lnTo>
                  <a:pt x="105" y="93"/>
                </a:lnTo>
                <a:lnTo>
                  <a:pt x="105" y="9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4" name="Freeform 50"/>
          <p:cNvSpPr>
            <a:spLocks/>
          </p:cNvSpPr>
          <p:nvPr/>
        </p:nvSpPr>
        <p:spPr bwMode="auto">
          <a:xfrm>
            <a:off x="7237357" y="4493505"/>
            <a:ext cx="53596" cy="69361"/>
          </a:xfrm>
          <a:custGeom>
            <a:avLst/>
            <a:gdLst>
              <a:gd name="T0" fmla="*/ 5 w 24"/>
              <a:gd name="T1" fmla="*/ 10 h 32"/>
              <a:gd name="T2" fmla="*/ 0 w 24"/>
              <a:gd name="T3" fmla="*/ 16 h 32"/>
              <a:gd name="T4" fmla="*/ 0 w 24"/>
              <a:gd name="T5" fmla="*/ 20 h 32"/>
              <a:gd name="T6" fmla="*/ 0 w 24"/>
              <a:gd name="T7" fmla="*/ 24 h 32"/>
              <a:gd name="T8" fmla="*/ 0 w 24"/>
              <a:gd name="T9" fmla="*/ 29 h 32"/>
              <a:gd name="T10" fmla="*/ 1 w 24"/>
              <a:gd name="T11" fmla="*/ 32 h 32"/>
              <a:gd name="T12" fmla="*/ 5 w 24"/>
              <a:gd name="T13" fmla="*/ 32 h 32"/>
              <a:gd name="T14" fmla="*/ 11 w 24"/>
              <a:gd name="T15" fmla="*/ 29 h 32"/>
              <a:gd name="T16" fmla="*/ 15 w 24"/>
              <a:gd name="T17" fmla="*/ 29 h 32"/>
              <a:gd name="T18" fmla="*/ 17 w 24"/>
              <a:gd name="T19" fmla="*/ 29 h 32"/>
              <a:gd name="T20" fmla="*/ 19 w 24"/>
              <a:gd name="T21" fmla="*/ 29 h 32"/>
              <a:gd name="T22" fmla="*/ 19 w 24"/>
              <a:gd name="T23" fmla="*/ 28 h 32"/>
              <a:gd name="T24" fmla="*/ 20 w 24"/>
              <a:gd name="T25" fmla="*/ 25 h 32"/>
              <a:gd name="T26" fmla="*/ 20 w 24"/>
              <a:gd name="T27" fmla="*/ 24 h 32"/>
              <a:gd name="T28" fmla="*/ 20 w 24"/>
              <a:gd name="T29" fmla="*/ 22 h 32"/>
              <a:gd name="T30" fmla="*/ 20 w 24"/>
              <a:gd name="T31" fmla="*/ 20 h 32"/>
              <a:gd name="T32" fmla="*/ 15 w 24"/>
              <a:gd name="T33" fmla="*/ 22 h 32"/>
              <a:gd name="T34" fmla="*/ 13 w 24"/>
              <a:gd name="T35" fmla="*/ 22 h 32"/>
              <a:gd name="T36" fmla="*/ 11 w 24"/>
              <a:gd name="T37" fmla="*/ 20 h 32"/>
              <a:gd name="T38" fmla="*/ 13 w 24"/>
              <a:gd name="T39" fmla="*/ 20 h 32"/>
              <a:gd name="T40" fmla="*/ 15 w 24"/>
              <a:gd name="T41" fmla="*/ 16 h 32"/>
              <a:gd name="T42" fmla="*/ 20 w 24"/>
              <a:gd name="T43" fmla="*/ 14 h 32"/>
              <a:gd name="T44" fmla="*/ 24 w 24"/>
              <a:gd name="T45" fmla="*/ 13 h 32"/>
              <a:gd name="T46" fmla="*/ 24 w 24"/>
              <a:gd name="T47" fmla="*/ 9 h 32"/>
              <a:gd name="T48" fmla="*/ 23 w 24"/>
              <a:gd name="T49" fmla="*/ 5 h 32"/>
              <a:gd name="T50" fmla="*/ 19 w 24"/>
              <a:gd name="T51" fmla="*/ 0 h 32"/>
              <a:gd name="T52" fmla="*/ 15 w 24"/>
              <a:gd name="T53" fmla="*/ 2 h 32"/>
              <a:gd name="T54" fmla="*/ 15 w 24"/>
              <a:gd name="T55" fmla="*/ 5 h 32"/>
              <a:gd name="T56" fmla="*/ 13 w 24"/>
              <a:gd name="T57" fmla="*/ 5 h 32"/>
              <a:gd name="T58" fmla="*/ 9 w 24"/>
              <a:gd name="T59" fmla="*/ 5 h 32"/>
              <a:gd name="T60" fmla="*/ 7 w 24"/>
              <a:gd name="T61" fmla="*/ 5 h 32"/>
              <a:gd name="T62" fmla="*/ 7 w 24"/>
              <a:gd name="T63" fmla="*/ 6 h 32"/>
              <a:gd name="T64" fmla="*/ 5 w 24"/>
              <a:gd name="T65" fmla="*/ 10 h 32"/>
              <a:gd name="T66" fmla="*/ 5 w 24"/>
              <a:gd name="T67" fmla="*/ 10 h 32"/>
              <a:gd name="T68" fmla="*/ 5 w 24"/>
              <a:gd name="T69" fmla="*/ 10 h 32"/>
              <a:gd name="T70" fmla="*/ 5 w 24"/>
              <a:gd name="T71" fmla="*/ 10 h 32"/>
              <a:gd name="T72" fmla="*/ 5 w 24"/>
              <a:gd name="T73" fmla="*/ 10 h 32"/>
              <a:gd name="T74" fmla="*/ 5 w 24"/>
              <a:gd name="T75" fmla="*/ 10 h 32"/>
              <a:gd name="T76" fmla="*/ 5 w 24"/>
              <a:gd name="T77"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32">
                <a:moveTo>
                  <a:pt x="5" y="10"/>
                </a:moveTo>
                <a:lnTo>
                  <a:pt x="0" y="16"/>
                </a:lnTo>
                <a:lnTo>
                  <a:pt x="0" y="20"/>
                </a:lnTo>
                <a:lnTo>
                  <a:pt x="0" y="24"/>
                </a:lnTo>
                <a:lnTo>
                  <a:pt x="0" y="29"/>
                </a:lnTo>
                <a:lnTo>
                  <a:pt x="1" y="32"/>
                </a:lnTo>
                <a:lnTo>
                  <a:pt x="5" y="32"/>
                </a:lnTo>
                <a:lnTo>
                  <a:pt x="11" y="29"/>
                </a:lnTo>
                <a:lnTo>
                  <a:pt x="15" y="29"/>
                </a:lnTo>
                <a:lnTo>
                  <a:pt x="17" y="29"/>
                </a:lnTo>
                <a:lnTo>
                  <a:pt x="19" y="29"/>
                </a:lnTo>
                <a:lnTo>
                  <a:pt x="19" y="28"/>
                </a:lnTo>
                <a:lnTo>
                  <a:pt x="20" y="25"/>
                </a:lnTo>
                <a:lnTo>
                  <a:pt x="20" y="24"/>
                </a:lnTo>
                <a:lnTo>
                  <a:pt x="20" y="22"/>
                </a:lnTo>
                <a:lnTo>
                  <a:pt x="20" y="20"/>
                </a:lnTo>
                <a:lnTo>
                  <a:pt x="15" y="22"/>
                </a:lnTo>
                <a:lnTo>
                  <a:pt x="13" y="22"/>
                </a:lnTo>
                <a:lnTo>
                  <a:pt x="11" y="20"/>
                </a:lnTo>
                <a:lnTo>
                  <a:pt x="13" y="20"/>
                </a:lnTo>
                <a:lnTo>
                  <a:pt x="15" y="16"/>
                </a:lnTo>
                <a:lnTo>
                  <a:pt x="20" y="14"/>
                </a:lnTo>
                <a:lnTo>
                  <a:pt x="24" y="13"/>
                </a:lnTo>
                <a:lnTo>
                  <a:pt x="24" y="9"/>
                </a:lnTo>
                <a:lnTo>
                  <a:pt x="23" y="5"/>
                </a:lnTo>
                <a:lnTo>
                  <a:pt x="19" y="0"/>
                </a:lnTo>
                <a:lnTo>
                  <a:pt x="15" y="2"/>
                </a:lnTo>
                <a:lnTo>
                  <a:pt x="15" y="5"/>
                </a:lnTo>
                <a:lnTo>
                  <a:pt x="13" y="5"/>
                </a:lnTo>
                <a:lnTo>
                  <a:pt x="9" y="5"/>
                </a:lnTo>
                <a:lnTo>
                  <a:pt x="7" y="5"/>
                </a:lnTo>
                <a:lnTo>
                  <a:pt x="7" y="6"/>
                </a:lnTo>
                <a:lnTo>
                  <a:pt x="5" y="10"/>
                </a:lnTo>
                <a:lnTo>
                  <a:pt x="5" y="10"/>
                </a:lnTo>
                <a:lnTo>
                  <a:pt x="5" y="10"/>
                </a:lnTo>
                <a:lnTo>
                  <a:pt x="5" y="10"/>
                </a:lnTo>
                <a:lnTo>
                  <a:pt x="5" y="10"/>
                </a:lnTo>
                <a:lnTo>
                  <a:pt x="5" y="10"/>
                </a:lnTo>
                <a:lnTo>
                  <a:pt x="5" y="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5" name="Freeform 51"/>
          <p:cNvSpPr>
            <a:spLocks/>
          </p:cNvSpPr>
          <p:nvPr/>
        </p:nvSpPr>
        <p:spPr bwMode="auto">
          <a:xfrm>
            <a:off x="7210559" y="4523851"/>
            <a:ext cx="364012" cy="533213"/>
          </a:xfrm>
          <a:custGeom>
            <a:avLst/>
            <a:gdLst>
              <a:gd name="T0" fmla="*/ 161 w 163"/>
              <a:gd name="T1" fmla="*/ 27 h 246"/>
              <a:gd name="T2" fmla="*/ 161 w 163"/>
              <a:gd name="T3" fmla="*/ 25 h 246"/>
              <a:gd name="T4" fmla="*/ 161 w 163"/>
              <a:gd name="T5" fmla="*/ 15 h 246"/>
              <a:gd name="T6" fmla="*/ 161 w 163"/>
              <a:gd name="T7" fmla="*/ 4 h 246"/>
              <a:gd name="T8" fmla="*/ 158 w 163"/>
              <a:gd name="T9" fmla="*/ 0 h 246"/>
              <a:gd name="T10" fmla="*/ 149 w 163"/>
              <a:gd name="T11" fmla="*/ 2 h 246"/>
              <a:gd name="T12" fmla="*/ 141 w 163"/>
              <a:gd name="T13" fmla="*/ 8 h 246"/>
              <a:gd name="T14" fmla="*/ 130 w 163"/>
              <a:gd name="T15" fmla="*/ 12 h 246"/>
              <a:gd name="T16" fmla="*/ 120 w 163"/>
              <a:gd name="T17" fmla="*/ 12 h 246"/>
              <a:gd name="T18" fmla="*/ 110 w 163"/>
              <a:gd name="T19" fmla="*/ 14 h 246"/>
              <a:gd name="T20" fmla="*/ 104 w 163"/>
              <a:gd name="T21" fmla="*/ 14 h 246"/>
              <a:gd name="T22" fmla="*/ 97 w 163"/>
              <a:gd name="T23" fmla="*/ 15 h 246"/>
              <a:gd name="T24" fmla="*/ 86 w 163"/>
              <a:gd name="T25" fmla="*/ 22 h 246"/>
              <a:gd name="T26" fmla="*/ 74 w 163"/>
              <a:gd name="T27" fmla="*/ 19 h 246"/>
              <a:gd name="T28" fmla="*/ 63 w 163"/>
              <a:gd name="T29" fmla="*/ 27 h 246"/>
              <a:gd name="T30" fmla="*/ 53 w 163"/>
              <a:gd name="T31" fmla="*/ 27 h 246"/>
              <a:gd name="T32" fmla="*/ 44 w 163"/>
              <a:gd name="T33" fmla="*/ 22 h 246"/>
              <a:gd name="T34" fmla="*/ 36 w 163"/>
              <a:gd name="T35" fmla="*/ 10 h 246"/>
              <a:gd name="T36" fmla="*/ 32 w 163"/>
              <a:gd name="T37" fmla="*/ 11 h 246"/>
              <a:gd name="T38" fmla="*/ 31 w 163"/>
              <a:gd name="T39" fmla="*/ 15 h 246"/>
              <a:gd name="T40" fmla="*/ 27 w 163"/>
              <a:gd name="T41" fmla="*/ 22 h 246"/>
              <a:gd name="T42" fmla="*/ 27 w 163"/>
              <a:gd name="T43" fmla="*/ 28 h 246"/>
              <a:gd name="T44" fmla="*/ 36 w 163"/>
              <a:gd name="T45" fmla="*/ 40 h 246"/>
              <a:gd name="T46" fmla="*/ 40 w 163"/>
              <a:gd name="T47" fmla="*/ 45 h 246"/>
              <a:gd name="T48" fmla="*/ 49 w 163"/>
              <a:gd name="T49" fmla="*/ 53 h 246"/>
              <a:gd name="T50" fmla="*/ 76 w 163"/>
              <a:gd name="T51" fmla="*/ 63 h 246"/>
              <a:gd name="T52" fmla="*/ 104 w 163"/>
              <a:gd name="T53" fmla="*/ 71 h 246"/>
              <a:gd name="T54" fmla="*/ 65 w 163"/>
              <a:gd name="T55" fmla="*/ 124 h 246"/>
              <a:gd name="T56" fmla="*/ 57 w 163"/>
              <a:gd name="T57" fmla="*/ 128 h 246"/>
              <a:gd name="T58" fmla="*/ 39 w 163"/>
              <a:gd name="T59" fmla="*/ 129 h 246"/>
              <a:gd name="T60" fmla="*/ 29 w 163"/>
              <a:gd name="T61" fmla="*/ 137 h 246"/>
              <a:gd name="T62" fmla="*/ 17 w 163"/>
              <a:gd name="T63" fmla="*/ 141 h 246"/>
              <a:gd name="T64" fmla="*/ 12 w 163"/>
              <a:gd name="T65" fmla="*/ 149 h 246"/>
              <a:gd name="T66" fmla="*/ 3 w 163"/>
              <a:gd name="T67" fmla="*/ 164 h 246"/>
              <a:gd name="T68" fmla="*/ 0 w 163"/>
              <a:gd name="T69" fmla="*/ 173 h 246"/>
              <a:gd name="T70" fmla="*/ 0 w 163"/>
              <a:gd name="T71" fmla="*/ 223 h 246"/>
              <a:gd name="T72" fmla="*/ 4 w 163"/>
              <a:gd name="T73" fmla="*/ 234 h 246"/>
              <a:gd name="T74" fmla="*/ 9 w 163"/>
              <a:gd name="T75" fmla="*/ 243 h 246"/>
              <a:gd name="T76" fmla="*/ 13 w 163"/>
              <a:gd name="T77" fmla="*/ 241 h 246"/>
              <a:gd name="T78" fmla="*/ 17 w 163"/>
              <a:gd name="T79" fmla="*/ 233 h 246"/>
              <a:gd name="T80" fmla="*/ 21 w 163"/>
              <a:gd name="T81" fmla="*/ 229 h 246"/>
              <a:gd name="T82" fmla="*/ 40 w 163"/>
              <a:gd name="T83" fmla="*/ 206 h 246"/>
              <a:gd name="T84" fmla="*/ 60 w 163"/>
              <a:gd name="T85" fmla="*/ 186 h 246"/>
              <a:gd name="T86" fmla="*/ 82 w 163"/>
              <a:gd name="T87" fmla="*/ 170 h 246"/>
              <a:gd name="T88" fmla="*/ 109 w 163"/>
              <a:gd name="T89" fmla="*/ 140 h 246"/>
              <a:gd name="T90" fmla="*/ 118 w 163"/>
              <a:gd name="T91" fmla="*/ 124 h 246"/>
              <a:gd name="T92" fmla="*/ 128 w 163"/>
              <a:gd name="T93" fmla="*/ 106 h 246"/>
              <a:gd name="T94" fmla="*/ 133 w 163"/>
              <a:gd name="T95" fmla="*/ 89 h 246"/>
              <a:gd name="T96" fmla="*/ 140 w 163"/>
              <a:gd name="T97" fmla="*/ 79 h 246"/>
              <a:gd name="T98" fmla="*/ 145 w 163"/>
              <a:gd name="T99" fmla="*/ 69 h 246"/>
              <a:gd name="T100" fmla="*/ 150 w 163"/>
              <a:gd name="T101" fmla="*/ 56 h 246"/>
              <a:gd name="T102" fmla="*/ 157 w 163"/>
              <a:gd name="T103" fmla="*/ 45 h 246"/>
              <a:gd name="T104" fmla="*/ 157 w 163"/>
              <a:gd name="T105" fmla="*/ 31 h 246"/>
              <a:gd name="T106" fmla="*/ 161 w 163"/>
              <a:gd name="T107" fmla="*/ 28 h 246"/>
              <a:gd name="T108" fmla="*/ 162 w 163"/>
              <a:gd name="T109" fmla="*/ 25 h 246"/>
              <a:gd name="T110" fmla="*/ 162 w 163"/>
              <a:gd name="T111" fmla="*/ 25 h 246"/>
              <a:gd name="T112" fmla="*/ 162 w 163"/>
              <a:gd name="T113" fmla="*/ 25 h 246"/>
              <a:gd name="T114" fmla="*/ 162 w 163"/>
              <a:gd name="T115" fmla="*/ 2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246">
                <a:moveTo>
                  <a:pt x="162" y="25"/>
                </a:moveTo>
                <a:lnTo>
                  <a:pt x="161" y="27"/>
                </a:lnTo>
                <a:lnTo>
                  <a:pt x="158" y="27"/>
                </a:lnTo>
                <a:lnTo>
                  <a:pt x="161" y="25"/>
                </a:lnTo>
                <a:lnTo>
                  <a:pt x="161" y="22"/>
                </a:lnTo>
                <a:lnTo>
                  <a:pt x="161" y="15"/>
                </a:lnTo>
                <a:lnTo>
                  <a:pt x="161" y="10"/>
                </a:lnTo>
                <a:lnTo>
                  <a:pt x="161" y="4"/>
                </a:lnTo>
                <a:lnTo>
                  <a:pt x="161" y="2"/>
                </a:lnTo>
                <a:lnTo>
                  <a:pt x="158" y="0"/>
                </a:lnTo>
                <a:lnTo>
                  <a:pt x="153" y="0"/>
                </a:lnTo>
                <a:lnTo>
                  <a:pt x="149" y="2"/>
                </a:lnTo>
                <a:lnTo>
                  <a:pt x="145" y="6"/>
                </a:lnTo>
                <a:lnTo>
                  <a:pt x="141" y="8"/>
                </a:lnTo>
                <a:lnTo>
                  <a:pt x="136" y="8"/>
                </a:lnTo>
                <a:lnTo>
                  <a:pt x="130" y="12"/>
                </a:lnTo>
                <a:lnTo>
                  <a:pt x="124" y="12"/>
                </a:lnTo>
                <a:lnTo>
                  <a:pt x="120" y="12"/>
                </a:lnTo>
                <a:lnTo>
                  <a:pt x="118" y="12"/>
                </a:lnTo>
                <a:lnTo>
                  <a:pt x="110" y="14"/>
                </a:lnTo>
                <a:lnTo>
                  <a:pt x="106" y="14"/>
                </a:lnTo>
                <a:lnTo>
                  <a:pt x="104" y="14"/>
                </a:lnTo>
                <a:lnTo>
                  <a:pt x="100" y="14"/>
                </a:lnTo>
                <a:lnTo>
                  <a:pt x="97" y="15"/>
                </a:lnTo>
                <a:lnTo>
                  <a:pt x="92" y="19"/>
                </a:lnTo>
                <a:lnTo>
                  <a:pt x="86" y="22"/>
                </a:lnTo>
                <a:lnTo>
                  <a:pt x="80" y="22"/>
                </a:lnTo>
                <a:lnTo>
                  <a:pt x="74" y="19"/>
                </a:lnTo>
                <a:lnTo>
                  <a:pt x="71" y="22"/>
                </a:lnTo>
                <a:lnTo>
                  <a:pt x="63" y="27"/>
                </a:lnTo>
                <a:lnTo>
                  <a:pt x="57" y="27"/>
                </a:lnTo>
                <a:lnTo>
                  <a:pt x="53" y="27"/>
                </a:lnTo>
                <a:lnTo>
                  <a:pt x="48" y="25"/>
                </a:lnTo>
                <a:lnTo>
                  <a:pt x="44" y="22"/>
                </a:lnTo>
                <a:lnTo>
                  <a:pt x="40" y="14"/>
                </a:lnTo>
                <a:lnTo>
                  <a:pt x="36" y="10"/>
                </a:lnTo>
                <a:lnTo>
                  <a:pt x="35" y="8"/>
                </a:lnTo>
                <a:lnTo>
                  <a:pt x="32" y="11"/>
                </a:lnTo>
                <a:lnTo>
                  <a:pt x="31" y="14"/>
                </a:lnTo>
                <a:lnTo>
                  <a:pt x="31" y="15"/>
                </a:lnTo>
                <a:lnTo>
                  <a:pt x="29" y="15"/>
                </a:lnTo>
                <a:lnTo>
                  <a:pt x="27" y="22"/>
                </a:lnTo>
                <a:lnTo>
                  <a:pt x="27" y="25"/>
                </a:lnTo>
                <a:lnTo>
                  <a:pt x="27" y="28"/>
                </a:lnTo>
                <a:lnTo>
                  <a:pt x="31" y="32"/>
                </a:lnTo>
                <a:lnTo>
                  <a:pt x="36" y="40"/>
                </a:lnTo>
                <a:lnTo>
                  <a:pt x="36" y="44"/>
                </a:lnTo>
                <a:lnTo>
                  <a:pt x="40" y="45"/>
                </a:lnTo>
                <a:lnTo>
                  <a:pt x="44" y="49"/>
                </a:lnTo>
                <a:lnTo>
                  <a:pt x="49" y="53"/>
                </a:lnTo>
                <a:lnTo>
                  <a:pt x="60" y="57"/>
                </a:lnTo>
                <a:lnTo>
                  <a:pt x="76" y="63"/>
                </a:lnTo>
                <a:lnTo>
                  <a:pt x="96" y="71"/>
                </a:lnTo>
                <a:lnTo>
                  <a:pt x="104" y="71"/>
                </a:lnTo>
                <a:lnTo>
                  <a:pt x="110" y="71"/>
                </a:lnTo>
                <a:lnTo>
                  <a:pt x="65" y="124"/>
                </a:lnTo>
                <a:lnTo>
                  <a:pt x="63" y="128"/>
                </a:lnTo>
                <a:lnTo>
                  <a:pt x="57" y="128"/>
                </a:lnTo>
                <a:lnTo>
                  <a:pt x="48" y="126"/>
                </a:lnTo>
                <a:lnTo>
                  <a:pt x="39" y="129"/>
                </a:lnTo>
                <a:lnTo>
                  <a:pt x="32" y="136"/>
                </a:lnTo>
                <a:lnTo>
                  <a:pt x="29" y="137"/>
                </a:lnTo>
                <a:lnTo>
                  <a:pt x="25" y="140"/>
                </a:lnTo>
                <a:lnTo>
                  <a:pt x="17" y="141"/>
                </a:lnTo>
                <a:lnTo>
                  <a:pt x="16" y="145"/>
                </a:lnTo>
                <a:lnTo>
                  <a:pt x="12" y="149"/>
                </a:lnTo>
                <a:lnTo>
                  <a:pt x="5" y="158"/>
                </a:lnTo>
                <a:lnTo>
                  <a:pt x="3" y="164"/>
                </a:lnTo>
                <a:lnTo>
                  <a:pt x="0" y="170"/>
                </a:lnTo>
                <a:lnTo>
                  <a:pt x="0" y="173"/>
                </a:lnTo>
                <a:lnTo>
                  <a:pt x="0" y="177"/>
                </a:lnTo>
                <a:lnTo>
                  <a:pt x="0" y="223"/>
                </a:lnTo>
                <a:lnTo>
                  <a:pt x="0" y="229"/>
                </a:lnTo>
                <a:lnTo>
                  <a:pt x="4" y="234"/>
                </a:lnTo>
                <a:lnTo>
                  <a:pt x="8" y="241"/>
                </a:lnTo>
                <a:lnTo>
                  <a:pt x="9" y="243"/>
                </a:lnTo>
                <a:lnTo>
                  <a:pt x="9" y="246"/>
                </a:lnTo>
                <a:lnTo>
                  <a:pt x="13" y="241"/>
                </a:lnTo>
                <a:lnTo>
                  <a:pt x="13" y="241"/>
                </a:lnTo>
                <a:lnTo>
                  <a:pt x="17" y="233"/>
                </a:lnTo>
                <a:lnTo>
                  <a:pt x="19" y="233"/>
                </a:lnTo>
                <a:lnTo>
                  <a:pt x="21" y="229"/>
                </a:lnTo>
                <a:lnTo>
                  <a:pt x="27" y="221"/>
                </a:lnTo>
                <a:lnTo>
                  <a:pt x="40" y="206"/>
                </a:lnTo>
                <a:lnTo>
                  <a:pt x="53" y="193"/>
                </a:lnTo>
                <a:lnTo>
                  <a:pt x="60" y="186"/>
                </a:lnTo>
                <a:lnTo>
                  <a:pt x="67" y="181"/>
                </a:lnTo>
                <a:lnTo>
                  <a:pt x="82" y="170"/>
                </a:lnTo>
                <a:lnTo>
                  <a:pt x="96" y="157"/>
                </a:lnTo>
                <a:lnTo>
                  <a:pt x="109" y="140"/>
                </a:lnTo>
                <a:lnTo>
                  <a:pt x="113" y="132"/>
                </a:lnTo>
                <a:lnTo>
                  <a:pt x="118" y="124"/>
                </a:lnTo>
                <a:lnTo>
                  <a:pt x="122" y="116"/>
                </a:lnTo>
                <a:lnTo>
                  <a:pt x="128" y="106"/>
                </a:lnTo>
                <a:lnTo>
                  <a:pt x="130" y="100"/>
                </a:lnTo>
                <a:lnTo>
                  <a:pt x="133" y="89"/>
                </a:lnTo>
                <a:lnTo>
                  <a:pt x="137" y="84"/>
                </a:lnTo>
                <a:lnTo>
                  <a:pt x="140" y="79"/>
                </a:lnTo>
                <a:lnTo>
                  <a:pt x="141" y="72"/>
                </a:lnTo>
                <a:lnTo>
                  <a:pt x="145" y="69"/>
                </a:lnTo>
                <a:lnTo>
                  <a:pt x="148" y="61"/>
                </a:lnTo>
                <a:lnTo>
                  <a:pt x="150" y="56"/>
                </a:lnTo>
                <a:lnTo>
                  <a:pt x="153" y="49"/>
                </a:lnTo>
                <a:lnTo>
                  <a:pt x="157" y="45"/>
                </a:lnTo>
                <a:lnTo>
                  <a:pt x="157" y="39"/>
                </a:lnTo>
                <a:lnTo>
                  <a:pt x="157" y="31"/>
                </a:lnTo>
                <a:lnTo>
                  <a:pt x="158" y="28"/>
                </a:lnTo>
                <a:lnTo>
                  <a:pt x="161" y="28"/>
                </a:lnTo>
                <a:lnTo>
                  <a:pt x="163" y="27"/>
                </a:lnTo>
                <a:lnTo>
                  <a:pt x="162" y="25"/>
                </a:lnTo>
                <a:lnTo>
                  <a:pt x="162" y="25"/>
                </a:lnTo>
                <a:lnTo>
                  <a:pt x="162" y="25"/>
                </a:lnTo>
                <a:lnTo>
                  <a:pt x="162" y="25"/>
                </a:lnTo>
                <a:lnTo>
                  <a:pt x="162" y="25"/>
                </a:lnTo>
                <a:lnTo>
                  <a:pt x="162" y="25"/>
                </a:lnTo>
                <a:lnTo>
                  <a:pt x="162" y="25"/>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6" name="Freeform 52"/>
          <p:cNvSpPr>
            <a:spLocks/>
          </p:cNvSpPr>
          <p:nvPr/>
        </p:nvSpPr>
        <p:spPr bwMode="auto">
          <a:xfrm>
            <a:off x="6926942" y="4408971"/>
            <a:ext cx="529268" cy="448681"/>
          </a:xfrm>
          <a:custGeom>
            <a:avLst/>
            <a:gdLst>
              <a:gd name="T0" fmla="*/ 49 w 237"/>
              <a:gd name="T1" fmla="*/ 27 h 207"/>
              <a:gd name="T2" fmla="*/ 47 w 237"/>
              <a:gd name="T3" fmla="*/ 39 h 207"/>
              <a:gd name="T4" fmla="*/ 42 w 237"/>
              <a:gd name="T5" fmla="*/ 40 h 207"/>
              <a:gd name="T6" fmla="*/ 34 w 237"/>
              <a:gd name="T7" fmla="*/ 53 h 207"/>
              <a:gd name="T8" fmla="*/ 30 w 237"/>
              <a:gd name="T9" fmla="*/ 61 h 207"/>
              <a:gd name="T10" fmla="*/ 30 w 237"/>
              <a:gd name="T11" fmla="*/ 68 h 207"/>
              <a:gd name="T12" fmla="*/ 25 w 237"/>
              <a:gd name="T13" fmla="*/ 72 h 207"/>
              <a:gd name="T14" fmla="*/ 21 w 237"/>
              <a:gd name="T15" fmla="*/ 78 h 207"/>
              <a:gd name="T16" fmla="*/ 17 w 237"/>
              <a:gd name="T17" fmla="*/ 92 h 207"/>
              <a:gd name="T18" fmla="*/ 17 w 237"/>
              <a:gd name="T19" fmla="*/ 110 h 207"/>
              <a:gd name="T20" fmla="*/ 5 w 237"/>
              <a:gd name="T21" fmla="*/ 116 h 207"/>
              <a:gd name="T22" fmla="*/ 2 w 237"/>
              <a:gd name="T23" fmla="*/ 122 h 207"/>
              <a:gd name="T24" fmla="*/ 0 w 237"/>
              <a:gd name="T25" fmla="*/ 128 h 207"/>
              <a:gd name="T26" fmla="*/ 16 w 237"/>
              <a:gd name="T27" fmla="*/ 136 h 207"/>
              <a:gd name="T28" fmla="*/ 26 w 237"/>
              <a:gd name="T29" fmla="*/ 149 h 207"/>
              <a:gd name="T30" fmla="*/ 32 w 237"/>
              <a:gd name="T31" fmla="*/ 166 h 207"/>
              <a:gd name="T32" fmla="*/ 38 w 237"/>
              <a:gd name="T33" fmla="*/ 171 h 207"/>
              <a:gd name="T34" fmla="*/ 43 w 237"/>
              <a:gd name="T35" fmla="*/ 175 h 207"/>
              <a:gd name="T36" fmla="*/ 45 w 237"/>
              <a:gd name="T37" fmla="*/ 182 h 207"/>
              <a:gd name="T38" fmla="*/ 47 w 237"/>
              <a:gd name="T39" fmla="*/ 186 h 207"/>
              <a:gd name="T40" fmla="*/ 61 w 237"/>
              <a:gd name="T41" fmla="*/ 189 h 207"/>
              <a:gd name="T42" fmla="*/ 70 w 237"/>
              <a:gd name="T43" fmla="*/ 194 h 207"/>
              <a:gd name="T44" fmla="*/ 83 w 237"/>
              <a:gd name="T45" fmla="*/ 203 h 207"/>
              <a:gd name="T46" fmla="*/ 95 w 237"/>
              <a:gd name="T47" fmla="*/ 206 h 207"/>
              <a:gd name="T48" fmla="*/ 105 w 237"/>
              <a:gd name="T49" fmla="*/ 207 h 207"/>
              <a:gd name="T50" fmla="*/ 117 w 237"/>
              <a:gd name="T51" fmla="*/ 195 h 207"/>
              <a:gd name="T52" fmla="*/ 127 w 237"/>
              <a:gd name="T53" fmla="*/ 194 h 207"/>
              <a:gd name="T54" fmla="*/ 136 w 237"/>
              <a:gd name="T55" fmla="*/ 198 h 207"/>
              <a:gd name="T56" fmla="*/ 144 w 237"/>
              <a:gd name="T57" fmla="*/ 194 h 207"/>
              <a:gd name="T58" fmla="*/ 159 w 237"/>
              <a:gd name="T59" fmla="*/ 189 h 207"/>
              <a:gd name="T60" fmla="*/ 184 w 237"/>
              <a:gd name="T61" fmla="*/ 181 h 207"/>
              <a:gd name="T62" fmla="*/ 237 w 237"/>
              <a:gd name="T63" fmla="*/ 124 h 207"/>
              <a:gd name="T64" fmla="*/ 203 w 237"/>
              <a:gd name="T65" fmla="*/ 116 h 207"/>
              <a:gd name="T66" fmla="*/ 171 w 237"/>
              <a:gd name="T67" fmla="*/ 102 h 207"/>
              <a:gd name="T68" fmla="*/ 163 w 237"/>
              <a:gd name="T69" fmla="*/ 93 h 207"/>
              <a:gd name="T70" fmla="*/ 154 w 237"/>
              <a:gd name="T71" fmla="*/ 78 h 207"/>
              <a:gd name="T72" fmla="*/ 154 w 237"/>
              <a:gd name="T73" fmla="*/ 68 h 207"/>
              <a:gd name="T74" fmla="*/ 140 w 237"/>
              <a:gd name="T75" fmla="*/ 71 h 207"/>
              <a:gd name="T76" fmla="*/ 139 w 237"/>
              <a:gd name="T77" fmla="*/ 59 h 207"/>
              <a:gd name="T78" fmla="*/ 144 w 237"/>
              <a:gd name="T79" fmla="*/ 48 h 207"/>
              <a:gd name="T80" fmla="*/ 143 w 237"/>
              <a:gd name="T81" fmla="*/ 39 h 207"/>
              <a:gd name="T82" fmla="*/ 132 w 237"/>
              <a:gd name="T83" fmla="*/ 27 h 207"/>
              <a:gd name="T84" fmla="*/ 123 w 237"/>
              <a:gd name="T85" fmla="*/ 15 h 207"/>
              <a:gd name="T86" fmla="*/ 110 w 237"/>
              <a:gd name="T87" fmla="*/ 8 h 207"/>
              <a:gd name="T88" fmla="*/ 99 w 237"/>
              <a:gd name="T89" fmla="*/ 5 h 207"/>
              <a:gd name="T90" fmla="*/ 93 w 237"/>
              <a:gd name="T91" fmla="*/ 4 h 207"/>
              <a:gd name="T92" fmla="*/ 83 w 237"/>
              <a:gd name="T93" fmla="*/ 8 h 207"/>
              <a:gd name="T94" fmla="*/ 78 w 237"/>
              <a:gd name="T95" fmla="*/ 2 h 207"/>
              <a:gd name="T96" fmla="*/ 69 w 237"/>
              <a:gd name="T97" fmla="*/ 11 h 207"/>
              <a:gd name="T98" fmla="*/ 61 w 237"/>
              <a:gd name="T99" fmla="*/ 9 h 207"/>
              <a:gd name="T100" fmla="*/ 53 w 237"/>
              <a:gd name="T101" fmla="*/ 11 h 207"/>
              <a:gd name="T102" fmla="*/ 51 w 237"/>
              <a:gd name="T103" fmla="*/ 21 h 207"/>
              <a:gd name="T104" fmla="*/ 51 w 237"/>
              <a:gd name="T105" fmla="*/ 21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 h="207">
                <a:moveTo>
                  <a:pt x="51" y="21"/>
                </a:moveTo>
                <a:lnTo>
                  <a:pt x="49" y="27"/>
                </a:lnTo>
                <a:lnTo>
                  <a:pt x="49" y="27"/>
                </a:lnTo>
                <a:lnTo>
                  <a:pt x="49" y="32"/>
                </a:lnTo>
                <a:lnTo>
                  <a:pt x="49" y="36"/>
                </a:lnTo>
                <a:lnTo>
                  <a:pt x="47" y="39"/>
                </a:lnTo>
                <a:lnTo>
                  <a:pt x="47" y="40"/>
                </a:lnTo>
                <a:lnTo>
                  <a:pt x="43" y="40"/>
                </a:lnTo>
                <a:lnTo>
                  <a:pt x="42" y="40"/>
                </a:lnTo>
                <a:lnTo>
                  <a:pt x="39" y="41"/>
                </a:lnTo>
                <a:lnTo>
                  <a:pt x="35" y="48"/>
                </a:lnTo>
                <a:lnTo>
                  <a:pt x="34" y="53"/>
                </a:lnTo>
                <a:lnTo>
                  <a:pt x="32" y="55"/>
                </a:lnTo>
                <a:lnTo>
                  <a:pt x="32" y="59"/>
                </a:lnTo>
                <a:lnTo>
                  <a:pt x="30" y="61"/>
                </a:lnTo>
                <a:lnTo>
                  <a:pt x="30" y="65"/>
                </a:lnTo>
                <a:lnTo>
                  <a:pt x="30" y="67"/>
                </a:lnTo>
                <a:lnTo>
                  <a:pt x="30" y="68"/>
                </a:lnTo>
                <a:lnTo>
                  <a:pt x="30" y="71"/>
                </a:lnTo>
                <a:lnTo>
                  <a:pt x="26" y="76"/>
                </a:lnTo>
                <a:lnTo>
                  <a:pt x="25" y="72"/>
                </a:lnTo>
                <a:lnTo>
                  <a:pt x="22" y="72"/>
                </a:lnTo>
                <a:lnTo>
                  <a:pt x="22" y="75"/>
                </a:lnTo>
                <a:lnTo>
                  <a:pt x="21" y="78"/>
                </a:lnTo>
                <a:lnTo>
                  <a:pt x="21" y="81"/>
                </a:lnTo>
                <a:lnTo>
                  <a:pt x="18" y="88"/>
                </a:lnTo>
                <a:lnTo>
                  <a:pt x="17" y="92"/>
                </a:lnTo>
                <a:lnTo>
                  <a:pt x="17" y="97"/>
                </a:lnTo>
                <a:lnTo>
                  <a:pt x="17" y="102"/>
                </a:lnTo>
                <a:lnTo>
                  <a:pt x="17" y="110"/>
                </a:lnTo>
                <a:lnTo>
                  <a:pt x="17" y="114"/>
                </a:lnTo>
                <a:lnTo>
                  <a:pt x="13" y="116"/>
                </a:lnTo>
                <a:lnTo>
                  <a:pt x="5" y="116"/>
                </a:lnTo>
                <a:lnTo>
                  <a:pt x="4" y="116"/>
                </a:lnTo>
                <a:lnTo>
                  <a:pt x="2" y="118"/>
                </a:lnTo>
                <a:lnTo>
                  <a:pt x="2" y="122"/>
                </a:lnTo>
                <a:lnTo>
                  <a:pt x="0" y="124"/>
                </a:lnTo>
                <a:lnTo>
                  <a:pt x="0" y="125"/>
                </a:lnTo>
                <a:lnTo>
                  <a:pt x="0" y="128"/>
                </a:lnTo>
                <a:lnTo>
                  <a:pt x="9" y="129"/>
                </a:lnTo>
                <a:lnTo>
                  <a:pt x="13" y="133"/>
                </a:lnTo>
                <a:lnTo>
                  <a:pt x="16" y="136"/>
                </a:lnTo>
                <a:lnTo>
                  <a:pt x="18" y="138"/>
                </a:lnTo>
                <a:lnTo>
                  <a:pt x="21" y="142"/>
                </a:lnTo>
                <a:lnTo>
                  <a:pt x="26" y="149"/>
                </a:lnTo>
                <a:lnTo>
                  <a:pt x="29" y="153"/>
                </a:lnTo>
                <a:lnTo>
                  <a:pt x="30" y="155"/>
                </a:lnTo>
                <a:lnTo>
                  <a:pt x="32" y="166"/>
                </a:lnTo>
                <a:lnTo>
                  <a:pt x="34" y="169"/>
                </a:lnTo>
                <a:lnTo>
                  <a:pt x="35" y="169"/>
                </a:lnTo>
                <a:lnTo>
                  <a:pt x="38" y="171"/>
                </a:lnTo>
                <a:lnTo>
                  <a:pt x="39" y="171"/>
                </a:lnTo>
                <a:lnTo>
                  <a:pt x="43" y="171"/>
                </a:lnTo>
                <a:lnTo>
                  <a:pt x="43" y="175"/>
                </a:lnTo>
                <a:lnTo>
                  <a:pt x="45" y="177"/>
                </a:lnTo>
                <a:lnTo>
                  <a:pt x="43" y="181"/>
                </a:lnTo>
                <a:lnTo>
                  <a:pt x="45" y="182"/>
                </a:lnTo>
                <a:lnTo>
                  <a:pt x="47" y="185"/>
                </a:lnTo>
                <a:lnTo>
                  <a:pt x="45" y="185"/>
                </a:lnTo>
                <a:lnTo>
                  <a:pt x="47" y="186"/>
                </a:lnTo>
                <a:lnTo>
                  <a:pt x="49" y="189"/>
                </a:lnTo>
                <a:lnTo>
                  <a:pt x="57" y="189"/>
                </a:lnTo>
                <a:lnTo>
                  <a:pt x="61" y="189"/>
                </a:lnTo>
                <a:lnTo>
                  <a:pt x="62" y="190"/>
                </a:lnTo>
                <a:lnTo>
                  <a:pt x="65" y="190"/>
                </a:lnTo>
                <a:lnTo>
                  <a:pt x="70" y="194"/>
                </a:lnTo>
                <a:lnTo>
                  <a:pt x="78" y="199"/>
                </a:lnTo>
                <a:lnTo>
                  <a:pt x="79" y="202"/>
                </a:lnTo>
                <a:lnTo>
                  <a:pt x="83" y="203"/>
                </a:lnTo>
                <a:lnTo>
                  <a:pt x="87" y="203"/>
                </a:lnTo>
                <a:lnTo>
                  <a:pt x="91" y="203"/>
                </a:lnTo>
                <a:lnTo>
                  <a:pt x="95" y="206"/>
                </a:lnTo>
                <a:lnTo>
                  <a:pt x="99" y="206"/>
                </a:lnTo>
                <a:lnTo>
                  <a:pt x="102" y="206"/>
                </a:lnTo>
                <a:lnTo>
                  <a:pt x="105" y="207"/>
                </a:lnTo>
                <a:lnTo>
                  <a:pt x="106" y="203"/>
                </a:lnTo>
                <a:lnTo>
                  <a:pt x="110" y="199"/>
                </a:lnTo>
                <a:lnTo>
                  <a:pt x="117" y="195"/>
                </a:lnTo>
                <a:lnTo>
                  <a:pt x="122" y="193"/>
                </a:lnTo>
                <a:lnTo>
                  <a:pt x="126" y="193"/>
                </a:lnTo>
                <a:lnTo>
                  <a:pt x="127" y="194"/>
                </a:lnTo>
                <a:lnTo>
                  <a:pt x="130" y="198"/>
                </a:lnTo>
                <a:lnTo>
                  <a:pt x="132" y="198"/>
                </a:lnTo>
                <a:lnTo>
                  <a:pt x="136" y="198"/>
                </a:lnTo>
                <a:lnTo>
                  <a:pt x="139" y="198"/>
                </a:lnTo>
                <a:lnTo>
                  <a:pt x="143" y="198"/>
                </a:lnTo>
                <a:lnTo>
                  <a:pt x="144" y="194"/>
                </a:lnTo>
                <a:lnTo>
                  <a:pt x="152" y="193"/>
                </a:lnTo>
                <a:lnTo>
                  <a:pt x="156" y="190"/>
                </a:lnTo>
                <a:lnTo>
                  <a:pt x="159" y="189"/>
                </a:lnTo>
                <a:lnTo>
                  <a:pt x="166" y="182"/>
                </a:lnTo>
                <a:lnTo>
                  <a:pt x="175" y="179"/>
                </a:lnTo>
                <a:lnTo>
                  <a:pt x="184" y="181"/>
                </a:lnTo>
                <a:lnTo>
                  <a:pt x="190" y="181"/>
                </a:lnTo>
                <a:lnTo>
                  <a:pt x="192" y="177"/>
                </a:lnTo>
                <a:lnTo>
                  <a:pt x="237" y="124"/>
                </a:lnTo>
                <a:lnTo>
                  <a:pt x="231" y="124"/>
                </a:lnTo>
                <a:lnTo>
                  <a:pt x="223" y="124"/>
                </a:lnTo>
                <a:lnTo>
                  <a:pt x="203" y="116"/>
                </a:lnTo>
                <a:lnTo>
                  <a:pt x="187" y="110"/>
                </a:lnTo>
                <a:lnTo>
                  <a:pt x="176" y="106"/>
                </a:lnTo>
                <a:lnTo>
                  <a:pt x="171" y="102"/>
                </a:lnTo>
                <a:lnTo>
                  <a:pt x="167" y="98"/>
                </a:lnTo>
                <a:lnTo>
                  <a:pt x="163" y="97"/>
                </a:lnTo>
                <a:lnTo>
                  <a:pt x="163" y="93"/>
                </a:lnTo>
                <a:lnTo>
                  <a:pt x="158" y="85"/>
                </a:lnTo>
                <a:lnTo>
                  <a:pt x="154" y="81"/>
                </a:lnTo>
                <a:lnTo>
                  <a:pt x="154" y="78"/>
                </a:lnTo>
                <a:lnTo>
                  <a:pt x="154" y="75"/>
                </a:lnTo>
                <a:lnTo>
                  <a:pt x="156" y="68"/>
                </a:lnTo>
                <a:lnTo>
                  <a:pt x="154" y="68"/>
                </a:lnTo>
                <a:lnTo>
                  <a:pt x="150" y="68"/>
                </a:lnTo>
                <a:lnTo>
                  <a:pt x="144" y="71"/>
                </a:lnTo>
                <a:lnTo>
                  <a:pt x="140" y="71"/>
                </a:lnTo>
                <a:lnTo>
                  <a:pt x="139" y="68"/>
                </a:lnTo>
                <a:lnTo>
                  <a:pt x="139" y="63"/>
                </a:lnTo>
                <a:lnTo>
                  <a:pt x="139" y="59"/>
                </a:lnTo>
                <a:lnTo>
                  <a:pt x="139" y="55"/>
                </a:lnTo>
                <a:lnTo>
                  <a:pt x="144" y="49"/>
                </a:lnTo>
                <a:lnTo>
                  <a:pt x="144" y="48"/>
                </a:lnTo>
                <a:lnTo>
                  <a:pt x="146" y="44"/>
                </a:lnTo>
                <a:lnTo>
                  <a:pt x="146" y="41"/>
                </a:lnTo>
                <a:lnTo>
                  <a:pt x="143" y="39"/>
                </a:lnTo>
                <a:lnTo>
                  <a:pt x="139" y="35"/>
                </a:lnTo>
                <a:lnTo>
                  <a:pt x="136" y="31"/>
                </a:lnTo>
                <a:lnTo>
                  <a:pt x="132" y="27"/>
                </a:lnTo>
                <a:lnTo>
                  <a:pt x="130" y="24"/>
                </a:lnTo>
                <a:lnTo>
                  <a:pt x="126" y="17"/>
                </a:lnTo>
                <a:lnTo>
                  <a:pt x="123" y="15"/>
                </a:lnTo>
                <a:lnTo>
                  <a:pt x="119" y="11"/>
                </a:lnTo>
                <a:lnTo>
                  <a:pt x="114" y="9"/>
                </a:lnTo>
                <a:lnTo>
                  <a:pt x="110" y="8"/>
                </a:lnTo>
                <a:lnTo>
                  <a:pt x="106" y="8"/>
                </a:lnTo>
                <a:lnTo>
                  <a:pt x="101" y="5"/>
                </a:lnTo>
                <a:lnTo>
                  <a:pt x="99" y="5"/>
                </a:lnTo>
                <a:lnTo>
                  <a:pt x="95" y="8"/>
                </a:lnTo>
                <a:lnTo>
                  <a:pt x="95" y="5"/>
                </a:lnTo>
                <a:lnTo>
                  <a:pt x="93" y="4"/>
                </a:lnTo>
                <a:lnTo>
                  <a:pt x="91" y="5"/>
                </a:lnTo>
                <a:lnTo>
                  <a:pt x="87" y="8"/>
                </a:lnTo>
                <a:lnTo>
                  <a:pt x="83" y="8"/>
                </a:lnTo>
                <a:lnTo>
                  <a:pt x="82" y="4"/>
                </a:lnTo>
                <a:lnTo>
                  <a:pt x="79" y="4"/>
                </a:lnTo>
                <a:lnTo>
                  <a:pt x="78" y="2"/>
                </a:lnTo>
                <a:lnTo>
                  <a:pt x="74" y="0"/>
                </a:lnTo>
                <a:lnTo>
                  <a:pt x="70" y="13"/>
                </a:lnTo>
                <a:lnTo>
                  <a:pt x="69" y="11"/>
                </a:lnTo>
                <a:lnTo>
                  <a:pt x="65" y="8"/>
                </a:lnTo>
                <a:lnTo>
                  <a:pt x="62" y="9"/>
                </a:lnTo>
                <a:lnTo>
                  <a:pt x="61" y="9"/>
                </a:lnTo>
                <a:lnTo>
                  <a:pt x="55" y="9"/>
                </a:lnTo>
                <a:lnTo>
                  <a:pt x="53" y="11"/>
                </a:lnTo>
                <a:lnTo>
                  <a:pt x="53" y="11"/>
                </a:lnTo>
                <a:lnTo>
                  <a:pt x="53" y="13"/>
                </a:lnTo>
                <a:lnTo>
                  <a:pt x="51" y="21"/>
                </a:lnTo>
                <a:lnTo>
                  <a:pt x="51" y="21"/>
                </a:lnTo>
                <a:lnTo>
                  <a:pt x="51" y="21"/>
                </a:lnTo>
                <a:lnTo>
                  <a:pt x="51" y="21"/>
                </a:lnTo>
                <a:lnTo>
                  <a:pt x="51" y="21"/>
                </a:lnTo>
                <a:lnTo>
                  <a:pt x="51" y="21"/>
                </a:lnTo>
                <a:lnTo>
                  <a:pt x="51" y="21"/>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7" name="Freeform 53"/>
          <p:cNvSpPr>
            <a:spLocks/>
          </p:cNvSpPr>
          <p:nvPr/>
        </p:nvSpPr>
        <p:spPr bwMode="auto">
          <a:xfrm>
            <a:off x="6687991" y="6114821"/>
            <a:ext cx="84862" cy="84535"/>
          </a:xfrm>
          <a:custGeom>
            <a:avLst/>
            <a:gdLst>
              <a:gd name="T0" fmla="*/ 32 w 38"/>
              <a:gd name="T1" fmla="*/ 7 h 39"/>
              <a:gd name="T2" fmla="*/ 27 w 38"/>
              <a:gd name="T3" fmla="*/ 0 h 39"/>
              <a:gd name="T4" fmla="*/ 24 w 38"/>
              <a:gd name="T5" fmla="*/ 0 h 39"/>
              <a:gd name="T6" fmla="*/ 23 w 38"/>
              <a:gd name="T7" fmla="*/ 0 h 39"/>
              <a:gd name="T8" fmla="*/ 22 w 38"/>
              <a:gd name="T9" fmla="*/ 3 h 39"/>
              <a:gd name="T10" fmla="*/ 18 w 38"/>
              <a:gd name="T11" fmla="*/ 4 h 39"/>
              <a:gd name="T12" fmla="*/ 14 w 38"/>
              <a:gd name="T13" fmla="*/ 7 h 39"/>
              <a:gd name="T14" fmla="*/ 11 w 38"/>
              <a:gd name="T15" fmla="*/ 8 h 39"/>
              <a:gd name="T16" fmla="*/ 8 w 38"/>
              <a:gd name="T17" fmla="*/ 16 h 39"/>
              <a:gd name="T18" fmla="*/ 4 w 38"/>
              <a:gd name="T19" fmla="*/ 18 h 39"/>
              <a:gd name="T20" fmla="*/ 0 w 38"/>
              <a:gd name="T21" fmla="*/ 20 h 39"/>
              <a:gd name="T22" fmla="*/ 2 w 38"/>
              <a:gd name="T23" fmla="*/ 24 h 39"/>
              <a:gd name="T24" fmla="*/ 4 w 38"/>
              <a:gd name="T25" fmla="*/ 27 h 39"/>
              <a:gd name="T26" fmla="*/ 6 w 38"/>
              <a:gd name="T27" fmla="*/ 29 h 39"/>
              <a:gd name="T28" fmla="*/ 6 w 38"/>
              <a:gd name="T29" fmla="*/ 31 h 39"/>
              <a:gd name="T30" fmla="*/ 11 w 38"/>
              <a:gd name="T31" fmla="*/ 37 h 39"/>
              <a:gd name="T32" fmla="*/ 14 w 38"/>
              <a:gd name="T33" fmla="*/ 39 h 39"/>
              <a:gd name="T34" fmla="*/ 15 w 38"/>
              <a:gd name="T35" fmla="*/ 37 h 39"/>
              <a:gd name="T36" fmla="*/ 19 w 38"/>
              <a:gd name="T37" fmla="*/ 31 h 39"/>
              <a:gd name="T38" fmla="*/ 23 w 38"/>
              <a:gd name="T39" fmla="*/ 29 h 39"/>
              <a:gd name="T40" fmla="*/ 27 w 38"/>
              <a:gd name="T41" fmla="*/ 27 h 39"/>
              <a:gd name="T42" fmla="*/ 31 w 38"/>
              <a:gd name="T43" fmla="*/ 27 h 39"/>
              <a:gd name="T44" fmla="*/ 32 w 38"/>
              <a:gd name="T45" fmla="*/ 24 h 39"/>
              <a:gd name="T46" fmla="*/ 36 w 38"/>
              <a:gd name="T47" fmla="*/ 18 h 39"/>
              <a:gd name="T48" fmla="*/ 38 w 38"/>
              <a:gd name="T49" fmla="*/ 16 h 39"/>
              <a:gd name="T50" fmla="*/ 38 w 38"/>
              <a:gd name="T51" fmla="*/ 14 h 39"/>
              <a:gd name="T52" fmla="*/ 36 w 38"/>
              <a:gd name="T53" fmla="*/ 10 h 39"/>
              <a:gd name="T54" fmla="*/ 32 w 38"/>
              <a:gd name="T55" fmla="*/ 7 h 39"/>
              <a:gd name="T56" fmla="*/ 32 w 38"/>
              <a:gd name="T57" fmla="*/ 7 h 39"/>
              <a:gd name="T58" fmla="*/ 32 w 38"/>
              <a:gd name="T59" fmla="*/ 7 h 39"/>
              <a:gd name="T60" fmla="*/ 32 w 38"/>
              <a:gd name="T61" fmla="*/ 7 h 39"/>
              <a:gd name="T62" fmla="*/ 32 w 38"/>
              <a:gd name="T63" fmla="*/ 7 h 39"/>
              <a:gd name="T64" fmla="*/ 32 w 38"/>
              <a:gd name="T65" fmla="*/ 7 h 39"/>
              <a:gd name="T66" fmla="*/ 32 w 38"/>
              <a:gd name="T67" fmla="*/ 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39">
                <a:moveTo>
                  <a:pt x="32" y="7"/>
                </a:moveTo>
                <a:lnTo>
                  <a:pt x="27" y="0"/>
                </a:lnTo>
                <a:lnTo>
                  <a:pt x="24" y="0"/>
                </a:lnTo>
                <a:lnTo>
                  <a:pt x="23" y="0"/>
                </a:lnTo>
                <a:lnTo>
                  <a:pt x="22" y="3"/>
                </a:lnTo>
                <a:lnTo>
                  <a:pt x="18" y="4"/>
                </a:lnTo>
                <a:lnTo>
                  <a:pt x="14" y="7"/>
                </a:lnTo>
                <a:lnTo>
                  <a:pt x="11" y="8"/>
                </a:lnTo>
                <a:lnTo>
                  <a:pt x="8" y="16"/>
                </a:lnTo>
                <a:lnTo>
                  <a:pt x="4" y="18"/>
                </a:lnTo>
                <a:lnTo>
                  <a:pt x="0" y="20"/>
                </a:lnTo>
                <a:lnTo>
                  <a:pt x="2" y="24"/>
                </a:lnTo>
                <a:lnTo>
                  <a:pt x="4" y="27"/>
                </a:lnTo>
                <a:lnTo>
                  <a:pt x="6" y="29"/>
                </a:lnTo>
                <a:lnTo>
                  <a:pt x="6" y="31"/>
                </a:lnTo>
                <a:lnTo>
                  <a:pt x="11" y="37"/>
                </a:lnTo>
                <a:lnTo>
                  <a:pt x="14" y="39"/>
                </a:lnTo>
                <a:lnTo>
                  <a:pt x="15" y="37"/>
                </a:lnTo>
                <a:lnTo>
                  <a:pt x="19" y="31"/>
                </a:lnTo>
                <a:lnTo>
                  <a:pt x="23" y="29"/>
                </a:lnTo>
                <a:lnTo>
                  <a:pt x="27" y="27"/>
                </a:lnTo>
                <a:lnTo>
                  <a:pt x="31" y="27"/>
                </a:lnTo>
                <a:lnTo>
                  <a:pt x="32" y="24"/>
                </a:lnTo>
                <a:lnTo>
                  <a:pt x="36" y="18"/>
                </a:lnTo>
                <a:lnTo>
                  <a:pt x="38" y="16"/>
                </a:lnTo>
                <a:lnTo>
                  <a:pt x="38" y="14"/>
                </a:lnTo>
                <a:lnTo>
                  <a:pt x="36" y="10"/>
                </a:lnTo>
                <a:lnTo>
                  <a:pt x="32" y="7"/>
                </a:lnTo>
                <a:lnTo>
                  <a:pt x="32" y="7"/>
                </a:lnTo>
                <a:lnTo>
                  <a:pt x="32" y="7"/>
                </a:lnTo>
                <a:lnTo>
                  <a:pt x="32" y="7"/>
                </a:lnTo>
                <a:lnTo>
                  <a:pt x="32" y="7"/>
                </a:lnTo>
                <a:lnTo>
                  <a:pt x="32" y="7"/>
                </a:lnTo>
                <a:lnTo>
                  <a:pt x="32" y="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8" name="Freeform 54"/>
          <p:cNvSpPr>
            <a:spLocks/>
          </p:cNvSpPr>
          <p:nvPr/>
        </p:nvSpPr>
        <p:spPr bwMode="auto">
          <a:xfrm>
            <a:off x="6824215" y="6008612"/>
            <a:ext cx="51364" cy="54189"/>
          </a:xfrm>
          <a:custGeom>
            <a:avLst/>
            <a:gdLst>
              <a:gd name="T0" fmla="*/ 10 w 23"/>
              <a:gd name="T1" fmla="*/ 0 h 25"/>
              <a:gd name="T2" fmla="*/ 7 w 23"/>
              <a:gd name="T3" fmla="*/ 1 h 25"/>
              <a:gd name="T4" fmla="*/ 6 w 23"/>
              <a:gd name="T5" fmla="*/ 5 h 25"/>
              <a:gd name="T6" fmla="*/ 0 w 23"/>
              <a:gd name="T7" fmla="*/ 16 h 25"/>
              <a:gd name="T8" fmla="*/ 6 w 23"/>
              <a:gd name="T9" fmla="*/ 21 h 25"/>
              <a:gd name="T10" fmla="*/ 11 w 23"/>
              <a:gd name="T11" fmla="*/ 25 h 25"/>
              <a:gd name="T12" fmla="*/ 15 w 23"/>
              <a:gd name="T13" fmla="*/ 25 h 25"/>
              <a:gd name="T14" fmla="*/ 18 w 23"/>
              <a:gd name="T15" fmla="*/ 25 h 25"/>
              <a:gd name="T16" fmla="*/ 18 w 23"/>
              <a:gd name="T17" fmla="*/ 23 h 25"/>
              <a:gd name="T18" fmla="*/ 19 w 23"/>
              <a:gd name="T19" fmla="*/ 17 h 25"/>
              <a:gd name="T20" fmla="*/ 23 w 23"/>
              <a:gd name="T21" fmla="*/ 17 h 25"/>
              <a:gd name="T22" fmla="*/ 20 w 23"/>
              <a:gd name="T23" fmla="*/ 13 h 25"/>
              <a:gd name="T24" fmla="*/ 20 w 23"/>
              <a:gd name="T25" fmla="*/ 9 h 25"/>
              <a:gd name="T26" fmla="*/ 20 w 23"/>
              <a:gd name="T27" fmla="*/ 5 h 25"/>
              <a:gd name="T28" fmla="*/ 19 w 23"/>
              <a:gd name="T29" fmla="*/ 4 h 25"/>
              <a:gd name="T30" fmla="*/ 15 w 23"/>
              <a:gd name="T31" fmla="*/ 0 h 25"/>
              <a:gd name="T32" fmla="*/ 10 w 23"/>
              <a:gd name="T33" fmla="*/ 0 h 25"/>
              <a:gd name="T34" fmla="*/ 10 w 23"/>
              <a:gd name="T35" fmla="*/ 0 h 25"/>
              <a:gd name="T36" fmla="*/ 10 w 23"/>
              <a:gd name="T37" fmla="*/ 0 h 25"/>
              <a:gd name="T38" fmla="*/ 10 w 23"/>
              <a:gd name="T39" fmla="*/ 0 h 25"/>
              <a:gd name="T40" fmla="*/ 10 w 23"/>
              <a:gd name="T41" fmla="*/ 0 h 25"/>
              <a:gd name="T42" fmla="*/ 10 w 23"/>
              <a:gd name="T43" fmla="*/ 0 h 25"/>
              <a:gd name="T44" fmla="*/ 10 w 23"/>
              <a:gd name="T4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5">
                <a:moveTo>
                  <a:pt x="10" y="0"/>
                </a:moveTo>
                <a:lnTo>
                  <a:pt x="7" y="1"/>
                </a:lnTo>
                <a:lnTo>
                  <a:pt x="6" y="5"/>
                </a:lnTo>
                <a:lnTo>
                  <a:pt x="0" y="16"/>
                </a:lnTo>
                <a:lnTo>
                  <a:pt x="6" y="21"/>
                </a:lnTo>
                <a:lnTo>
                  <a:pt x="11" y="25"/>
                </a:lnTo>
                <a:lnTo>
                  <a:pt x="15" y="25"/>
                </a:lnTo>
                <a:lnTo>
                  <a:pt x="18" y="25"/>
                </a:lnTo>
                <a:lnTo>
                  <a:pt x="18" y="23"/>
                </a:lnTo>
                <a:lnTo>
                  <a:pt x="19" y="17"/>
                </a:lnTo>
                <a:lnTo>
                  <a:pt x="23" y="17"/>
                </a:lnTo>
                <a:lnTo>
                  <a:pt x="20" y="13"/>
                </a:lnTo>
                <a:lnTo>
                  <a:pt x="20" y="9"/>
                </a:lnTo>
                <a:lnTo>
                  <a:pt x="20" y="5"/>
                </a:lnTo>
                <a:lnTo>
                  <a:pt x="19" y="4"/>
                </a:lnTo>
                <a:lnTo>
                  <a:pt x="15" y="0"/>
                </a:lnTo>
                <a:lnTo>
                  <a:pt x="10" y="0"/>
                </a:lnTo>
                <a:lnTo>
                  <a:pt x="10" y="0"/>
                </a:lnTo>
                <a:lnTo>
                  <a:pt x="10" y="0"/>
                </a:lnTo>
                <a:lnTo>
                  <a:pt x="10" y="0"/>
                </a:lnTo>
                <a:lnTo>
                  <a:pt x="10" y="0"/>
                </a:lnTo>
                <a:lnTo>
                  <a:pt x="10" y="0"/>
                </a:lnTo>
                <a:lnTo>
                  <a:pt x="10" y="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59" name="Freeform 55"/>
          <p:cNvSpPr>
            <a:spLocks/>
          </p:cNvSpPr>
          <p:nvPr/>
        </p:nvSpPr>
        <p:spPr bwMode="auto">
          <a:xfrm>
            <a:off x="6962673" y="4809965"/>
            <a:ext cx="283617" cy="364146"/>
          </a:xfrm>
          <a:custGeom>
            <a:avLst/>
            <a:gdLst>
              <a:gd name="T0" fmla="*/ 119 w 127"/>
              <a:gd name="T1" fmla="*/ 109 h 168"/>
              <a:gd name="T2" fmla="*/ 111 w 127"/>
              <a:gd name="T3" fmla="*/ 97 h 168"/>
              <a:gd name="T4" fmla="*/ 111 w 127"/>
              <a:gd name="T5" fmla="*/ 45 h 168"/>
              <a:gd name="T6" fmla="*/ 111 w 127"/>
              <a:gd name="T7" fmla="*/ 38 h 168"/>
              <a:gd name="T8" fmla="*/ 116 w 127"/>
              <a:gd name="T9" fmla="*/ 26 h 168"/>
              <a:gd name="T10" fmla="*/ 127 w 127"/>
              <a:gd name="T11" fmla="*/ 13 h 168"/>
              <a:gd name="T12" fmla="*/ 120 w 127"/>
              <a:gd name="T13" fmla="*/ 13 h 168"/>
              <a:gd name="T14" fmla="*/ 114 w 127"/>
              <a:gd name="T15" fmla="*/ 13 h 168"/>
              <a:gd name="T16" fmla="*/ 110 w 127"/>
              <a:gd name="T17" fmla="*/ 8 h 168"/>
              <a:gd name="T18" fmla="*/ 101 w 127"/>
              <a:gd name="T19" fmla="*/ 10 h 168"/>
              <a:gd name="T20" fmla="*/ 90 w 127"/>
              <a:gd name="T21" fmla="*/ 18 h 168"/>
              <a:gd name="T22" fmla="*/ 86 w 127"/>
              <a:gd name="T23" fmla="*/ 21 h 168"/>
              <a:gd name="T24" fmla="*/ 79 w 127"/>
              <a:gd name="T25" fmla="*/ 21 h 168"/>
              <a:gd name="T26" fmla="*/ 71 w 127"/>
              <a:gd name="T27" fmla="*/ 18 h 168"/>
              <a:gd name="T28" fmla="*/ 63 w 127"/>
              <a:gd name="T29" fmla="*/ 17 h 168"/>
              <a:gd name="T30" fmla="*/ 54 w 127"/>
              <a:gd name="T31" fmla="*/ 9 h 168"/>
              <a:gd name="T32" fmla="*/ 46 w 127"/>
              <a:gd name="T33" fmla="*/ 5 h 168"/>
              <a:gd name="T34" fmla="*/ 41 w 127"/>
              <a:gd name="T35" fmla="*/ 4 h 168"/>
              <a:gd name="T36" fmla="*/ 31 w 127"/>
              <a:gd name="T37" fmla="*/ 1 h 168"/>
              <a:gd name="T38" fmla="*/ 19 w 127"/>
              <a:gd name="T39" fmla="*/ 0 h 168"/>
              <a:gd name="T40" fmla="*/ 5 w 127"/>
              <a:gd name="T41" fmla="*/ 4 h 168"/>
              <a:gd name="T42" fmla="*/ 0 w 127"/>
              <a:gd name="T43" fmla="*/ 8 h 168"/>
              <a:gd name="T44" fmla="*/ 1 w 127"/>
              <a:gd name="T45" fmla="*/ 13 h 168"/>
              <a:gd name="T46" fmla="*/ 5 w 127"/>
              <a:gd name="T47" fmla="*/ 17 h 168"/>
              <a:gd name="T48" fmla="*/ 6 w 127"/>
              <a:gd name="T49" fmla="*/ 21 h 168"/>
              <a:gd name="T50" fmla="*/ 9 w 127"/>
              <a:gd name="T51" fmla="*/ 26 h 168"/>
              <a:gd name="T52" fmla="*/ 14 w 127"/>
              <a:gd name="T53" fmla="*/ 38 h 168"/>
              <a:gd name="T54" fmla="*/ 18 w 127"/>
              <a:gd name="T55" fmla="*/ 49 h 168"/>
              <a:gd name="T56" fmla="*/ 14 w 127"/>
              <a:gd name="T57" fmla="*/ 57 h 168"/>
              <a:gd name="T58" fmla="*/ 13 w 127"/>
              <a:gd name="T59" fmla="*/ 62 h 168"/>
              <a:gd name="T60" fmla="*/ 6 w 127"/>
              <a:gd name="T61" fmla="*/ 66 h 168"/>
              <a:gd name="T62" fmla="*/ 2 w 127"/>
              <a:gd name="T63" fmla="*/ 74 h 168"/>
              <a:gd name="T64" fmla="*/ 1 w 127"/>
              <a:gd name="T65" fmla="*/ 87 h 168"/>
              <a:gd name="T66" fmla="*/ 9 w 127"/>
              <a:gd name="T67" fmla="*/ 87 h 168"/>
              <a:gd name="T68" fmla="*/ 14 w 127"/>
              <a:gd name="T69" fmla="*/ 89 h 168"/>
              <a:gd name="T70" fmla="*/ 6 w 127"/>
              <a:gd name="T71" fmla="*/ 93 h 168"/>
              <a:gd name="T72" fmla="*/ 1 w 127"/>
              <a:gd name="T73" fmla="*/ 97 h 168"/>
              <a:gd name="T74" fmla="*/ 1 w 127"/>
              <a:gd name="T75" fmla="*/ 102 h 168"/>
              <a:gd name="T76" fmla="*/ 58 w 127"/>
              <a:gd name="T77" fmla="*/ 140 h 168"/>
              <a:gd name="T78" fmla="*/ 58 w 127"/>
              <a:gd name="T79" fmla="*/ 144 h 168"/>
              <a:gd name="T80" fmla="*/ 59 w 127"/>
              <a:gd name="T81" fmla="*/ 148 h 168"/>
              <a:gd name="T82" fmla="*/ 77 w 127"/>
              <a:gd name="T83" fmla="*/ 163 h 168"/>
              <a:gd name="T84" fmla="*/ 83 w 127"/>
              <a:gd name="T85" fmla="*/ 168 h 168"/>
              <a:gd name="T86" fmla="*/ 86 w 127"/>
              <a:gd name="T87" fmla="*/ 168 h 168"/>
              <a:gd name="T88" fmla="*/ 89 w 127"/>
              <a:gd name="T89" fmla="*/ 163 h 168"/>
              <a:gd name="T90" fmla="*/ 90 w 127"/>
              <a:gd name="T91" fmla="*/ 158 h 168"/>
              <a:gd name="T92" fmla="*/ 93 w 127"/>
              <a:gd name="T93" fmla="*/ 152 h 168"/>
              <a:gd name="T94" fmla="*/ 98 w 127"/>
              <a:gd name="T95" fmla="*/ 142 h 168"/>
              <a:gd name="T96" fmla="*/ 101 w 127"/>
              <a:gd name="T97" fmla="*/ 132 h 168"/>
              <a:gd name="T98" fmla="*/ 103 w 127"/>
              <a:gd name="T99" fmla="*/ 131 h 168"/>
              <a:gd name="T100" fmla="*/ 107 w 127"/>
              <a:gd name="T101" fmla="*/ 127 h 168"/>
              <a:gd name="T102" fmla="*/ 111 w 127"/>
              <a:gd name="T103" fmla="*/ 127 h 168"/>
              <a:gd name="T104" fmla="*/ 110 w 127"/>
              <a:gd name="T105" fmla="*/ 119 h 168"/>
              <a:gd name="T106" fmla="*/ 111 w 127"/>
              <a:gd name="T107" fmla="*/ 119 h 168"/>
              <a:gd name="T108" fmla="*/ 116 w 127"/>
              <a:gd name="T109" fmla="*/ 119 h 168"/>
              <a:gd name="T110" fmla="*/ 124 w 127"/>
              <a:gd name="T111" fmla="*/ 109 h 168"/>
              <a:gd name="T112" fmla="*/ 120 w 127"/>
              <a:gd name="T113" fmla="*/ 111 h 168"/>
              <a:gd name="T114" fmla="*/ 120 w 127"/>
              <a:gd name="T115" fmla="*/ 111 h 168"/>
              <a:gd name="T116" fmla="*/ 120 w 127"/>
              <a:gd name="T117" fmla="*/ 111 h 168"/>
              <a:gd name="T118" fmla="*/ 120 w 127"/>
              <a:gd name="T119" fmla="*/ 11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 h="168">
                <a:moveTo>
                  <a:pt x="120" y="111"/>
                </a:moveTo>
                <a:lnTo>
                  <a:pt x="119" y="109"/>
                </a:lnTo>
                <a:lnTo>
                  <a:pt x="115" y="102"/>
                </a:lnTo>
                <a:lnTo>
                  <a:pt x="111" y="97"/>
                </a:lnTo>
                <a:lnTo>
                  <a:pt x="111" y="91"/>
                </a:lnTo>
                <a:lnTo>
                  <a:pt x="111" y="45"/>
                </a:lnTo>
                <a:lnTo>
                  <a:pt x="111" y="41"/>
                </a:lnTo>
                <a:lnTo>
                  <a:pt x="111" y="38"/>
                </a:lnTo>
                <a:lnTo>
                  <a:pt x="114" y="32"/>
                </a:lnTo>
                <a:lnTo>
                  <a:pt x="116" y="26"/>
                </a:lnTo>
                <a:lnTo>
                  <a:pt x="123" y="17"/>
                </a:lnTo>
                <a:lnTo>
                  <a:pt x="127" y="13"/>
                </a:lnTo>
                <a:lnTo>
                  <a:pt x="123" y="13"/>
                </a:lnTo>
                <a:lnTo>
                  <a:pt x="120" y="13"/>
                </a:lnTo>
                <a:lnTo>
                  <a:pt x="116" y="13"/>
                </a:lnTo>
                <a:lnTo>
                  <a:pt x="114" y="13"/>
                </a:lnTo>
                <a:lnTo>
                  <a:pt x="111" y="9"/>
                </a:lnTo>
                <a:lnTo>
                  <a:pt x="110" y="8"/>
                </a:lnTo>
                <a:lnTo>
                  <a:pt x="106" y="8"/>
                </a:lnTo>
                <a:lnTo>
                  <a:pt x="101" y="10"/>
                </a:lnTo>
                <a:lnTo>
                  <a:pt x="94" y="14"/>
                </a:lnTo>
                <a:lnTo>
                  <a:pt x="90" y="18"/>
                </a:lnTo>
                <a:lnTo>
                  <a:pt x="89" y="22"/>
                </a:lnTo>
                <a:lnTo>
                  <a:pt x="86" y="21"/>
                </a:lnTo>
                <a:lnTo>
                  <a:pt x="83" y="21"/>
                </a:lnTo>
                <a:lnTo>
                  <a:pt x="79" y="21"/>
                </a:lnTo>
                <a:lnTo>
                  <a:pt x="75" y="18"/>
                </a:lnTo>
                <a:lnTo>
                  <a:pt x="71" y="18"/>
                </a:lnTo>
                <a:lnTo>
                  <a:pt x="67" y="18"/>
                </a:lnTo>
                <a:lnTo>
                  <a:pt x="63" y="17"/>
                </a:lnTo>
                <a:lnTo>
                  <a:pt x="62" y="14"/>
                </a:lnTo>
                <a:lnTo>
                  <a:pt x="54" y="9"/>
                </a:lnTo>
                <a:lnTo>
                  <a:pt x="49" y="5"/>
                </a:lnTo>
                <a:lnTo>
                  <a:pt x="46" y="5"/>
                </a:lnTo>
                <a:lnTo>
                  <a:pt x="45" y="4"/>
                </a:lnTo>
                <a:lnTo>
                  <a:pt x="41" y="4"/>
                </a:lnTo>
                <a:lnTo>
                  <a:pt x="33" y="4"/>
                </a:lnTo>
                <a:lnTo>
                  <a:pt x="31" y="1"/>
                </a:lnTo>
                <a:lnTo>
                  <a:pt x="29" y="0"/>
                </a:lnTo>
                <a:lnTo>
                  <a:pt x="19" y="0"/>
                </a:lnTo>
                <a:lnTo>
                  <a:pt x="6" y="1"/>
                </a:lnTo>
                <a:lnTo>
                  <a:pt x="5" y="4"/>
                </a:lnTo>
                <a:lnTo>
                  <a:pt x="1" y="5"/>
                </a:lnTo>
                <a:lnTo>
                  <a:pt x="0" y="8"/>
                </a:lnTo>
                <a:lnTo>
                  <a:pt x="1" y="10"/>
                </a:lnTo>
                <a:lnTo>
                  <a:pt x="1" y="13"/>
                </a:lnTo>
                <a:lnTo>
                  <a:pt x="2" y="14"/>
                </a:lnTo>
                <a:lnTo>
                  <a:pt x="5" y="17"/>
                </a:lnTo>
                <a:lnTo>
                  <a:pt x="6" y="17"/>
                </a:lnTo>
                <a:lnTo>
                  <a:pt x="6" y="21"/>
                </a:lnTo>
                <a:lnTo>
                  <a:pt x="6" y="25"/>
                </a:lnTo>
                <a:lnTo>
                  <a:pt x="9" y="26"/>
                </a:lnTo>
                <a:lnTo>
                  <a:pt x="13" y="34"/>
                </a:lnTo>
                <a:lnTo>
                  <a:pt x="14" y="38"/>
                </a:lnTo>
                <a:lnTo>
                  <a:pt x="16" y="45"/>
                </a:lnTo>
                <a:lnTo>
                  <a:pt x="18" y="49"/>
                </a:lnTo>
                <a:lnTo>
                  <a:pt x="16" y="54"/>
                </a:lnTo>
                <a:lnTo>
                  <a:pt x="14" y="57"/>
                </a:lnTo>
                <a:lnTo>
                  <a:pt x="13" y="61"/>
                </a:lnTo>
                <a:lnTo>
                  <a:pt x="13" y="62"/>
                </a:lnTo>
                <a:lnTo>
                  <a:pt x="10" y="65"/>
                </a:lnTo>
                <a:lnTo>
                  <a:pt x="6" y="66"/>
                </a:lnTo>
                <a:lnTo>
                  <a:pt x="6" y="70"/>
                </a:lnTo>
                <a:lnTo>
                  <a:pt x="2" y="74"/>
                </a:lnTo>
                <a:lnTo>
                  <a:pt x="0" y="82"/>
                </a:lnTo>
                <a:lnTo>
                  <a:pt x="1" y="87"/>
                </a:lnTo>
                <a:lnTo>
                  <a:pt x="5" y="89"/>
                </a:lnTo>
                <a:lnTo>
                  <a:pt x="9" y="87"/>
                </a:lnTo>
                <a:lnTo>
                  <a:pt x="10" y="87"/>
                </a:lnTo>
                <a:lnTo>
                  <a:pt x="14" y="89"/>
                </a:lnTo>
                <a:lnTo>
                  <a:pt x="6" y="91"/>
                </a:lnTo>
                <a:lnTo>
                  <a:pt x="6" y="93"/>
                </a:lnTo>
                <a:lnTo>
                  <a:pt x="2" y="93"/>
                </a:lnTo>
                <a:lnTo>
                  <a:pt x="1" y="97"/>
                </a:lnTo>
                <a:lnTo>
                  <a:pt x="1" y="101"/>
                </a:lnTo>
                <a:lnTo>
                  <a:pt x="1" y="102"/>
                </a:lnTo>
                <a:lnTo>
                  <a:pt x="54" y="136"/>
                </a:lnTo>
                <a:lnTo>
                  <a:pt x="58" y="140"/>
                </a:lnTo>
                <a:lnTo>
                  <a:pt x="59" y="142"/>
                </a:lnTo>
                <a:lnTo>
                  <a:pt x="58" y="144"/>
                </a:lnTo>
                <a:lnTo>
                  <a:pt x="58" y="148"/>
                </a:lnTo>
                <a:lnTo>
                  <a:pt x="59" y="148"/>
                </a:lnTo>
                <a:lnTo>
                  <a:pt x="67" y="158"/>
                </a:lnTo>
                <a:lnTo>
                  <a:pt x="77" y="163"/>
                </a:lnTo>
                <a:lnTo>
                  <a:pt x="81" y="167"/>
                </a:lnTo>
                <a:lnTo>
                  <a:pt x="83" y="168"/>
                </a:lnTo>
                <a:lnTo>
                  <a:pt x="85" y="168"/>
                </a:lnTo>
                <a:lnTo>
                  <a:pt x="86" y="168"/>
                </a:lnTo>
                <a:lnTo>
                  <a:pt x="86" y="168"/>
                </a:lnTo>
                <a:lnTo>
                  <a:pt x="89" y="163"/>
                </a:lnTo>
                <a:lnTo>
                  <a:pt x="90" y="159"/>
                </a:lnTo>
                <a:lnTo>
                  <a:pt x="90" y="158"/>
                </a:lnTo>
                <a:lnTo>
                  <a:pt x="93" y="155"/>
                </a:lnTo>
                <a:lnTo>
                  <a:pt x="93" y="152"/>
                </a:lnTo>
                <a:lnTo>
                  <a:pt x="97" y="144"/>
                </a:lnTo>
                <a:lnTo>
                  <a:pt x="98" y="142"/>
                </a:lnTo>
                <a:lnTo>
                  <a:pt x="101" y="139"/>
                </a:lnTo>
                <a:lnTo>
                  <a:pt x="101" y="132"/>
                </a:lnTo>
                <a:lnTo>
                  <a:pt x="102" y="131"/>
                </a:lnTo>
                <a:lnTo>
                  <a:pt x="103" y="131"/>
                </a:lnTo>
                <a:lnTo>
                  <a:pt x="107" y="128"/>
                </a:lnTo>
                <a:lnTo>
                  <a:pt x="107" y="127"/>
                </a:lnTo>
                <a:lnTo>
                  <a:pt x="110" y="126"/>
                </a:lnTo>
                <a:lnTo>
                  <a:pt x="111" y="127"/>
                </a:lnTo>
                <a:lnTo>
                  <a:pt x="111" y="123"/>
                </a:lnTo>
                <a:lnTo>
                  <a:pt x="110" y="119"/>
                </a:lnTo>
                <a:lnTo>
                  <a:pt x="111" y="122"/>
                </a:lnTo>
                <a:lnTo>
                  <a:pt x="111" y="119"/>
                </a:lnTo>
                <a:lnTo>
                  <a:pt x="114" y="122"/>
                </a:lnTo>
                <a:lnTo>
                  <a:pt x="116" y="119"/>
                </a:lnTo>
                <a:lnTo>
                  <a:pt x="120" y="115"/>
                </a:lnTo>
                <a:lnTo>
                  <a:pt x="124" y="109"/>
                </a:lnTo>
                <a:lnTo>
                  <a:pt x="120" y="114"/>
                </a:lnTo>
                <a:lnTo>
                  <a:pt x="120" y="111"/>
                </a:lnTo>
                <a:lnTo>
                  <a:pt x="120" y="111"/>
                </a:lnTo>
                <a:lnTo>
                  <a:pt x="120" y="111"/>
                </a:lnTo>
                <a:lnTo>
                  <a:pt x="120" y="111"/>
                </a:lnTo>
                <a:lnTo>
                  <a:pt x="120" y="111"/>
                </a:lnTo>
                <a:lnTo>
                  <a:pt x="120" y="111"/>
                </a:lnTo>
                <a:lnTo>
                  <a:pt x="120" y="11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0" name="Freeform 56"/>
          <p:cNvSpPr>
            <a:spLocks/>
          </p:cNvSpPr>
          <p:nvPr/>
        </p:nvSpPr>
        <p:spPr bwMode="auto">
          <a:xfrm>
            <a:off x="6909076" y="5362686"/>
            <a:ext cx="111660" cy="303455"/>
          </a:xfrm>
          <a:custGeom>
            <a:avLst/>
            <a:gdLst>
              <a:gd name="T0" fmla="*/ 12 w 50"/>
              <a:gd name="T1" fmla="*/ 5 h 140"/>
              <a:gd name="T2" fmla="*/ 12 w 50"/>
              <a:gd name="T3" fmla="*/ 7 h 140"/>
              <a:gd name="T4" fmla="*/ 12 w 50"/>
              <a:gd name="T5" fmla="*/ 11 h 140"/>
              <a:gd name="T6" fmla="*/ 16 w 50"/>
              <a:gd name="T7" fmla="*/ 17 h 140"/>
              <a:gd name="T8" fmla="*/ 16 w 50"/>
              <a:gd name="T9" fmla="*/ 22 h 140"/>
              <a:gd name="T10" fmla="*/ 12 w 50"/>
              <a:gd name="T11" fmla="*/ 26 h 140"/>
              <a:gd name="T12" fmla="*/ 10 w 50"/>
              <a:gd name="T13" fmla="*/ 27 h 140"/>
              <a:gd name="T14" fmla="*/ 12 w 50"/>
              <a:gd name="T15" fmla="*/ 30 h 140"/>
              <a:gd name="T16" fmla="*/ 10 w 50"/>
              <a:gd name="T17" fmla="*/ 38 h 140"/>
              <a:gd name="T18" fmla="*/ 12 w 50"/>
              <a:gd name="T19" fmla="*/ 51 h 140"/>
              <a:gd name="T20" fmla="*/ 8 w 50"/>
              <a:gd name="T21" fmla="*/ 57 h 140"/>
              <a:gd name="T22" fmla="*/ 4 w 50"/>
              <a:gd name="T23" fmla="*/ 61 h 140"/>
              <a:gd name="T24" fmla="*/ 4 w 50"/>
              <a:gd name="T25" fmla="*/ 70 h 140"/>
              <a:gd name="T26" fmla="*/ 2 w 50"/>
              <a:gd name="T27" fmla="*/ 74 h 140"/>
              <a:gd name="T28" fmla="*/ 0 w 50"/>
              <a:gd name="T29" fmla="*/ 79 h 140"/>
              <a:gd name="T30" fmla="*/ 2 w 50"/>
              <a:gd name="T31" fmla="*/ 82 h 140"/>
              <a:gd name="T32" fmla="*/ 5 w 50"/>
              <a:gd name="T33" fmla="*/ 83 h 140"/>
              <a:gd name="T34" fmla="*/ 5 w 50"/>
              <a:gd name="T35" fmla="*/ 83 h 140"/>
              <a:gd name="T36" fmla="*/ 6 w 50"/>
              <a:gd name="T37" fmla="*/ 83 h 140"/>
              <a:gd name="T38" fmla="*/ 17 w 50"/>
              <a:gd name="T39" fmla="*/ 92 h 140"/>
              <a:gd name="T40" fmla="*/ 25 w 50"/>
              <a:gd name="T41" fmla="*/ 91 h 140"/>
              <a:gd name="T42" fmla="*/ 29 w 50"/>
              <a:gd name="T43" fmla="*/ 96 h 140"/>
              <a:gd name="T44" fmla="*/ 29 w 50"/>
              <a:gd name="T45" fmla="*/ 102 h 140"/>
              <a:gd name="T46" fmla="*/ 26 w 50"/>
              <a:gd name="T47" fmla="*/ 108 h 140"/>
              <a:gd name="T48" fmla="*/ 25 w 50"/>
              <a:gd name="T49" fmla="*/ 114 h 140"/>
              <a:gd name="T50" fmla="*/ 25 w 50"/>
              <a:gd name="T51" fmla="*/ 118 h 140"/>
              <a:gd name="T52" fmla="*/ 25 w 50"/>
              <a:gd name="T53" fmla="*/ 122 h 140"/>
              <a:gd name="T54" fmla="*/ 34 w 50"/>
              <a:gd name="T55" fmla="*/ 132 h 140"/>
              <a:gd name="T56" fmla="*/ 37 w 50"/>
              <a:gd name="T57" fmla="*/ 139 h 140"/>
              <a:gd name="T58" fmla="*/ 40 w 50"/>
              <a:gd name="T59" fmla="*/ 140 h 140"/>
              <a:gd name="T60" fmla="*/ 40 w 50"/>
              <a:gd name="T61" fmla="*/ 135 h 140"/>
              <a:gd name="T62" fmla="*/ 38 w 50"/>
              <a:gd name="T63" fmla="*/ 128 h 140"/>
              <a:gd name="T64" fmla="*/ 42 w 50"/>
              <a:gd name="T65" fmla="*/ 123 h 140"/>
              <a:gd name="T66" fmla="*/ 46 w 50"/>
              <a:gd name="T67" fmla="*/ 122 h 140"/>
              <a:gd name="T68" fmla="*/ 50 w 50"/>
              <a:gd name="T69" fmla="*/ 118 h 140"/>
              <a:gd name="T70" fmla="*/ 50 w 50"/>
              <a:gd name="T71" fmla="*/ 112 h 140"/>
              <a:gd name="T72" fmla="*/ 50 w 50"/>
              <a:gd name="T73" fmla="*/ 106 h 140"/>
              <a:gd name="T74" fmla="*/ 50 w 50"/>
              <a:gd name="T75" fmla="*/ 100 h 140"/>
              <a:gd name="T76" fmla="*/ 50 w 50"/>
              <a:gd name="T77" fmla="*/ 95 h 140"/>
              <a:gd name="T78" fmla="*/ 47 w 50"/>
              <a:gd name="T79" fmla="*/ 91 h 140"/>
              <a:gd name="T80" fmla="*/ 43 w 50"/>
              <a:gd name="T81" fmla="*/ 84 h 140"/>
              <a:gd name="T82" fmla="*/ 38 w 50"/>
              <a:gd name="T83" fmla="*/ 75 h 140"/>
              <a:gd name="T84" fmla="*/ 34 w 50"/>
              <a:gd name="T85" fmla="*/ 78 h 140"/>
              <a:gd name="T86" fmla="*/ 38 w 50"/>
              <a:gd name="T87" fmla="*/ 82 h 140"/>
              <a:gd name="T88" fmla="*/ 40 w 50"/>
              <a:gd name="T89" fmla="*/ 91 h 140"/>
              <a:gd name="T90" fmla="*/ 34 w 50"/>
              <a:gd name="T91" fmla="*/ 87 h 140"/>
              <a:gd name="T92" fmla="*/ 30 w 50"/>
              <a:gd name="T93" fmla="*/ 84 h 140"/>
              <a:gd name="T94" fmla="*/ 30 w 50"/>
              <a:gd name="T95" fmla="*/ 75 h 140"/>
              <a:gd name="T96" fmla="*/ 26 w 50"/>
              <a:gd name="T97" fmla="*/ 71 h 140"/>
              <a:gd name="T98" fmla="*/ 26 w 50"/>
              <a:gd name="T99" fmla="*/ 62 h 140"/>
              <a:gd name="T100" fmla="*/ 21 w 50"/>
              <a:gd name="T101" fmla="*/ 49 h 140"/>
              <a:gd name="T102" fmla="*/ 25 w 50"/>
              <a:gd name="T103" fmla="*/ 42 h 140"/>
              <a:gd name="T104" fmla="*/ 25 w 50"/>
              <a:gd name="T105" fmla="*/ 22 h 140"/>
              <a:gd name="T106" fmla="*/ 26 w 50"/>
              <a:gd name="T107" fmla="*/ 17 h 140"/>
              <a:gd name="T108" fmla="*/ 21 w 50"/>
              <a:gd name="T109" fmla="*/ 9 h 140"/>
              <a:gd name="T110" fmla="*/ 21 w 50"/>
              <a:gd name="T111" fmla="*/ 5 h 140"/>
              <a:gd name="T112" fmla="*/ 16 w 50"/>
              <a:gd name="T113" fmla="*/ 4 h 140"/>
              <a:gd name="T114" fmla="*/ 12 w 50"/>
              <a:gd name="T115" fmla="*/ 1 h 140"/>
              <a:gd name="T116" fmla="*/ 6 w 50"/>
              <a:gd name="T117" fmla="*/ 1 h 140"/>
              <a:gd name="T118" fmla="*/ 6 w 50"/>
              <a:gd name="T119" fmla="*/ 4 h 140"/>
              <a:gd name="T120" fmla="*/ 6 w 50"/>
              <a:gd name="T121" fmla="*/ 4 h 140"/>
              <a:gd name="T122" fmla="*/ 6 w 50"/>
              <a:gd name="T123" fmla="*/ 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 h="140">
                <a:moveTo>
                  <a:pt x="6" y="4"/>
                </a:moveTo>
                <a:lnTo>
                  <a:pt x="12" y="5"/>
                </a:lnTo>
                <a:lnTo>
                  <a:pt x="12" y="6"/>
                </a:lnTo>
                <a:lnTo>
                  <a:pt x="12" y="7"/>
                </a:lnTo>
                <a:lnTo>
                  <a:pt x="12" y="9"/>
                </a:lnTo>
                <a:lnTo>
                  <a:pt x="12" y="11"/>
                </a:lnTo>
                <a:lnTo>
                  <a:pt x="13" y="13"/>
                </a:lnTo>
                <a:lnTo>
                  <a:pt x="16" y="17"/>
                </a:lnTo>
                <a:lnTo>
                  <a:pt x="16" y="21"/>
                </a:lnTo>
                <a:lnTo>
                  <a:pt x="16" y="22"/>
                </a:lnTo>
                <a:lnTo>
                  <a:pt x="13" y="25"/>
                </a:lnTo>
                <a:lnTo>
                  <a:pt x="12" y="26"/>
                </a:lnTo>
                <a:lnTo>
                  <a:pt x="10" y="26"/>
                </a:lnTo>
                <a:lnTo>
                  <a:pt x="10" y="27"/>
                </a:lnTo>
                <a:lnTo>
                  <a:pt x="10" y="27"/>
                </a:lnTo>
                <a:lnTo>
                  <a:pt x="12" y="30"/>
                </a:lnTo>
                <a:lnTo>
                  <a:pt x="12" y="34"/>
                </a:lnTo>
                <a:lnTo>
                  <a:pt x="10" y="38"/>
                </a:lnTo>
                <a:lnTo>
                  <a:pt x="10" y="47"/>
                </a:lnTo>
                <a:lnTo>
                  <a:pt x="12" y="51"/>
                </a:lnTo>
                <a:lnTo>
                  <a:pt x="13" y="53"/>
                </a:lnTo>
                <a:lnTo>
                  <a:pt x="8" y="57"/>
                </a:lnTo>
                <a:lnTo>
                  <a:pt x="6" y="58"/>
                </a:lnTo>
                <a:lnTo>
                  <a:pt x="4" y="61"/>
                </a:lnTo>
                <a:lnTo>
                  <a:pt x="6" y="66"/>
                </a:lnTo>
                <a:lnTo>
                  <a:pt x="4" y="70"/>
                </a:lnTo>
                <a:lnTo>
                  <a:pt x="2" y="74"/>
                </a:lnTo>
                <a:lnTo>
                  <a:pt x="2" y="74"/>
                </a:lnTo>
                <a:lnTo>
                  <a:pt x="0" y="78"/>
                </a:lnTo>
                <a:lnTo>
                  <a:pt x="0" y="79"/>
                </a:lnTo>
                <a:lnTo>
                  <a:pt x="1" y="80"/>
                </a:lnTo>
                <a:lnTo>
                  <a:pt x="2" y="82"/>
                </a:lnTo>
                <a:lnTo>
                  <a:pt x="4" y="83"/>
                </a:lnTo>
                <a:lnTo>
                  <a:pt x="5" y="83"/>
                </a:lnTo>
                <a:lnTo>
                  <a:pt x="6" y="83"/>
                </a:lnTo>
                <a:lnTo>
                  <a:pt x="5" y="83"/>
                </a:lnTo>
                <a:lnTo>
                  <a:pt x="6" y="84"/>
                </a:lnTo>
                <a:lnTo>
                  <a:pt x="6" y="83"/>
                </a:lnTo>
                <a:lnTo>
                  <a:pt x="16" y="92"/>
                </a:lnTo>
                <a:lnTo>
                  <a:pt x="17" y="92"/>
                </a:lnTo>
                <a:lnTo>
                  <a:pt x="21" y="92"/>
                </a:lnTo>
                <a:lnTo>
                  <a:pt x="25" y="91"/>
                </a:lnTo>
                <a:lnTo>
                  <a:pt x="26" y="91"/>
                </a:lnTo>
                <a:lnTo>
                  <a:pt x="29" y="96"/>
                </a:lnTo>
                <a:lnTo>
                  <a:pt x="29" y="99"/>
                </a:lnTo>
                <a:lnTo>
                  <a:pt x="29" y="102"/>
                </a:lnTo>
                <a:lnTo>
                  <a:pt x="29" y="106"/>
                </a:lnTo>
                <a:lnTo>
                  <a:pt x="26" y="108"/>
                </a:lnTo>
                <a:lnTo>
                  <a:pt x="26" y="112"/>
                </a:lnTo>
                <a:lnTo>
                  <a:pt x="25" y="114"/>
                </a:lnTo>
                <a:lnTo>
                  <a:pt x="25" y="115"/>
                </a:lnTo>
                <a:lnTo>
                  <a:pt x="25" y="118"/>
                </a:lnTo>
                <a:lnTo>
                  <a:pt x="25" y="119"/>
                </a:lnTo>
                <a:lnTo>
                  <a:pt x="25" y="122"/>
                </a:lnTo>
                <a:lnTo>
                  <a:pt x="29" y="127"/>
                </a:lnTo>
                <a:lnTo>
                  <a:pt x="34" y="132"/>
                </a:lnTo>
                <a:lnTo>
                  <a:pt x="37" y="136"/>
                </a:lnTo>
                <a:lnTo>
                  <a:pt x="37" y="139"/>
                </a:lnTo>
                <a:lnTo>
                  <a:pt x="37" y="140"/>
                </a:lnTo>
                <a:lnTo>
                  <a:pt x="40" y="140"/>
                </a:lnTo>
                <a:lnTo>
                  <a:pt x="40" y="139"/>
                </a:lnTo>
                <a:lnTo>
                  <a:pt x="40" y="135"/>
                </a:lnTo>
                <a:lnTo>
                  <a:pt x="40" y="132"/>
                </a:lnTo>
                <a:lnTo>
                  <a:pt x="38" y="128"/>
                </a:lnTo>
                <a:lnTo>
                  <a:pt x="40" y="126"/>
                </a:lnTo>
                <a:lnTo>
                  <a:pt x="42" y="123"/>
                </a:lnTo>
                <a:lnTo>
                  <a:pt x="45" y="122"/>
                </a:lnTo>
                <a:lnTo>
                  <a:pt x="46" y="122"/>
                </a:lnTo>
                <a:lnTo>
                  <a:pt x="47" y="119"/>
                </a:lnTo>
                <a:lnTo>
                  <a:pt x="50" y="118"/>
                </a:lnTo>
                <a:lnTo>
                  <a:pt x="50" y="115"/>
                </a:lnTo>
                <a:lnTo>
                  <a:pt x="50" y="112"/>
                </a:lnTo>
                <a:lnTo>
                  <a:pt x="50" y="108"/>
                </a:lnTo>
                <a:lnTo>
                  <a:pt x="50" y="106"/>
                </a:lnTo>
                <a:lnTo>
                  <a:pt x="50" y="102"/>
                </a:lnTo>
                <a:lnTo>
                  <a:pt x="50" y="100"/>
                </a:lnTo>
                <a:lnTo>
                  <a:pt x="50" y="96"/>
                </a:lnTo>
                <a:lnTo>
                  <a:pt x="50" y="95"/>
                </a:lnTo>
                <a:lnTo>
                  <a:pt x="49" y="92"/>
                </a:lnTo>
                <a:lnTo>
                  <a:pt x="47" y="91"/>
                </a:lnTo>
                <a:lnTo>
                  <a:pt x="46" y="88"/>
                </a:lnTo>
                <a:lnTo>
                  <a:pt x="43" y="84"/>
                </a:lnTo>
                <a:lnTo>
                  <a:pt x="40" y="79"/>
                </a:lnTo>
                <a:lnTo>
                  <a:pt x="38" y="75"/>
                </a:lnTo>
                <a:lnTo>
                  <a:pt x="34" y="74"/>
                </a:lnTo>
                <a:lnTo>
                  <a:pt x="34" y="78"/>
                </a:lnTo>
                <a:lnTo>
                  <a:pt x="37" y="78"/>
                </a:lnTo>
                <a:lnTo>
                  <a:pt x="38" y="82"/>
                </a:lnTo>
                <a:lnTo>
                  <a:pt x="40" y="84"/>
                </a:lnTo>
                <a:lnTo>
                  <a:pt x="40" y="91"/>
                </a:lnTo>
                <a:lnTo>
                  <a:pt x="34" y="83"/>
                </a:lnTo>
                <a:lnTo>
                  <a:pt x="34" y="87"/>
                </a:lnTo>
                <a:lnTo>
                  <a:pt x="33" y="87"/>
                </a:lnTo>
                <a:lnTo>
                  <a:pt x="30" y="84"/>
                </a:lnTo>
                <a:lnTo>
                  <a:pt x="30" y="79"/>
                </a:lnTo>
                <a:lnTo>
                  <a:pt x="30" y="75"/>
                </a:lnTo>
                <a:lnTo>
                  <a:pt x="29" y="74"/>
                </a:lnTo>
                <a:lnTo>
                  <a:pt x="26" y="71"/>
                </a:lnTo>
                <a:lnTo>
                  <a:pt x="26" y="66"/>
                </a:lnTo>
                <a:lnTo>
                  <a:pt x="26" y="62"/>
                </a:lnTo>
                <a:lnTo>
                  <a:pt x="21" y="51"/>
                </a:lnTo>
                <a:lnTo>
                  <a:pt x="21" y="49"/>
                </a:lnTo>
                <a:lnTo>
                  <a:pt x="24" y="45"/>
                </a:lnTo>
                <a:lnTo>
                  <a:pt x="25" y="42"/>
                </a:lnTo>
                <a:lnTo>
                  <a:pt x="26" y="38"/>
                </a:lnTo>
                <a:lnTo>
                  <a:pt x="25" y="22"/>
                </a:lnTo>
                <a:lnTo>
                  <a:pt x="26" y="18"/>
                </a:lnTo>
                <a:lnTo>
                  <a:pt x="26" y="17"/>
                </a:lnTo>
                <a:lnTo>
                  <a:pt x="25" y="14"/>
                </a:lnTo>
                <a:lnTo>
                  <a:pt x="21" y="9"/>
                </a:lnTo>
                <a:lnTo>
                  <a:pt x="21" y="5"/>
                </a:lnTo>
                <a:lnTo>
                  <a:pt x="21" y="5"/>
                </a:lnTo>
                <a:lnTo>
                  <a:pt x="17" y="4"/>
                </a:lnTo>
                <a:lnTo>
                  <a:pt x="16" y="4"/>
                </a:lnTo>
                <a:lnTo>
                  <a:pt x="13" y="1"/>
                </a:lnTo>
                <a:lnTo>
                  <a:pt x="12" y="1"/>
                </a:lnTo>
                <a:lnTo>
                  <a:pt x="6" y="0"/>
                </a:lnTo>
                <a:lnTo>
                  <a:pt x="6" y="1"/>
                </a:lnTo>
                <a:lnTo>
                  <a:pt x="6" y="4"/>
                </a:lnTo>
                <a:lnTo>
                  <a:pt x="6" y="4"/>
                </a:lnTo>
                <a:lnTo>
                  <a:pt x="6" y="4"/>
                </a:lnTo>
                <a:lnTo>
                  <a:pt x="6" y="4"/>
                </a:lnTo>
                <a:lnTo>
                  <a:pt x="6" y="4"/>
                </a:lnTo>
                <a:lnTo>
                  <a:pt x="6" y="4"/>
                </a:lnTo>
                <a:lnTo>
                  <a:pt x="6" y="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1" name="Freeform 57"/>
          <p:cNvSpPr>
            <a:spLocks/>
          </p:cNvSpPr>
          <p:nvPr/>
        </p:nvSpPr>
        <p:spPr bwMode="auto">
          <a:xfrm>
            <a:off x="6819749" y="5408205"/>
            <a:ext cx="379644" cy="641590"/>
          </a:xfrm>
          <a:custGeom>
            <a:avLst/>
            <a:gdLst>
              <a:gd name="T0" fmla="*/ 166 w 170"/>
              <a:gd name="T1" fmla="*/ 66 h 296"/>
              <a:gd name="T2" fmla="*/ 166 w 170"/>
              <a:gd name="T3" fmla="*/ 49 h 296"/>
              <a:gd name="T4" fmla="*/ 166 w 170"/>
              <a:gd name="T5" fmla="*/ 34 h 296"/>
              <a:gd name="T6" fmla="*/ 166 w 170"/>
              <a:gd name="T7" fmla="*/ 18 h 296"/>
              <a:gd name="T8" fmla="*/ 167 w 170"/>
              <a:gd name="T9" fmla="*/ 5 h 296"/>
              <a:gd name="T10" fmla="*/ 162 w 170"/>
              <a:gd name="T11" fmla="*/ 0 h 296"/>
              <a:gd name="T12" fmla="*/ 137 w 170"/>
              <a:gd name="T13" fmla="*/ 13 h 296"/>
              <a:gd name="T14" fmla="*/ 118 w 170"/>
              <a:gd name="T15" fmla="*/ 21 h 296"/>
              <a:gd name="T16" fmla="*/ 105 w 170"/>
              <a:gd name="T17" fmla="*/ 21 h 296"/>
              <a:gd name="T18" fmla="*/ 82 w 170"/>
              <a:gd name="T19" fmla="*/ 18 h 296"/>
              <a:gd name="T20" fmla="*/ 73 w 170"/>
              <a:gd name="T21" fmla="*/ 30 h 296"/>
              <a:gd name="T22" fmla="*/ 78 w 170"/>
              <a:gd name="T23" fmla="*/ 54 h 296"/>
              <a:gd name="T24" fmla="*/ 89 w 170"/>
              <a:gd name="T25" fmla="*/ 71 h 296"/>
              <a:gd name="T26" fmla="*/ 90 w 170"/>
              <a:gd name="T27" fmla="*/ 85 h 296"/>
              <a:gd name="T28" fmla="*/ 87 w 170"/>
              <a:gd name="T29" fmla="*/ 98 h 296"/>
              <a:gd name="T30" fmla="*/ 78 w 170"/>
              <a:gd name="T31" fmla="*/ 107 h 296"/>
              <a:gd name="T32" fmla="*/ 77 w 170"/>
              <a:gd name="T33" fmla="*/ 119 h 296"/>
              <a:gd name="T34" fmla="*/ 65 w 170"/>
              <a:gd name="T35" fmla="*/ 101 h 296"/>
              <a:gd name="T36" fmla="*/ 66 w 170"/>
              <a:gd name="T37" fmla="*/ 91 h 296"/>
              <a:gd name="T38" fmla="*/ 69 w 170"/>
              <a:gd name="T39" fmla="*/ 75 h 296"/>
              <a:gd name="T40" fmla="*/ 56 w 170"/>
              <a:gd name="T41" fmla="*/ 71 h 296"/>
              <a:gd name="T42" fmla="*/ 45 w 170"/>
              <a:gd name="T43" fmla="*/ 62 h 296"/>
              <a:gd name="T44" fmla="*/ 2 w 170"/>
              <a:gd name="T45" fmla="*/ 91 h 296"/>
              <a:gd name="T46" fmla="*/ 9 w 170"/>
              <a:gd name="T47" fmla="*/ 98 h 296"/>
              <a:gd name="T48" fmla="*/ 34 w 170"/>
              <a:gd name="T49" fmla="*/ 107 h 296"/>
              <a:gd name="T50" fmla="*/ 42 w 170"/>
              <a:gd name="T51" fmla="*/ 115 h 296"/>
              <a:gd name="T52" fmla="*/ 42 w 170"/>
              <a:gd name="T53" fmla="*/ 135 h 296"/>
              <a:gd name="T54" fmla="*/ 42 w 170"/>
              <a:gd name="T55" fmla="*/ 144 h 296"/>
              <a:gd name="T56" fmla="*/ 38 w 170"/>
              <a:gd name="T57" fmla="*/ 151 h 296"/>
              <a:gd name="T58" fmla="*/ 40 w 170"/>
              <a:gd name="T59" fmla="*/ 164 h 296"/>
              <a:gd name="T60" fmla="*/ 38 w 170"/>
              <a:gd name="T61" fmla="*/ 178 h 296"/>
              <a:gd name="T62" fmla="*/ 33 w 170"/>
              <a:gd name="T63" fmla="*/ 192 h 296"/>
              <a:gd name="T64" fmla="*/ 25 w 170"/>
              <a:gd name="T65" fmla="*/ 202 h 296"/>
              <a:gd name="T66" fmla="*/ 13 w 170"/>
              <a:gd name="T67" fmla="*/ 216 h 296"/>
              <a:gd name="T68" fmla="*/ 20 w 170"/>
              <a:gd name="T69" fmla="*/ 239 h 296"/>
              <a:gd name="T70" fmla="*/ 22 w 170"/>
              <a:gd name="T71" fmla="*/ 269 h 296"/>
              <a:gd name="T72" fmla="*/ 22 w 170"/>
              <a:gd name="T73" fmla="*/ 282 h 296"/>
              <a:gd name="T74" fmla="*/ 34 w 170"/>
              <a:gd name="T75" fmla="*/ 296 h 296"/>
              <a:gd name="T76" fmla="*/ 33 w 170"/>
              <a:gd name="T77" fmla="*/ 282 h 296"/>
              <a:gd name="T78" fmla="*/ 40 w 170"/>
              <a:gd name="T79" fmla="*/ 268 h 296"/>
              <a:gd name="T80" fmla="*/ 78 w 170"/>
              <a:gd name="T81" fmla="*/ 247 h 296"/>
              <a:gd name="T82" fmla="*/ 77 w 170"/>
              <a:gd name="T83" fmla="*/ 233 h 296"/>
              <a:gd name="T84" fmla="*/ 78 w 170"/>
              <a:gd name="T85" fmla="*/ 212 h 296"/>
              <a:gd name="T86" fmla="*/ 74 w 170"/>
              <a:gd name="T87" fmla="*/ 199 h 296"/>
              <a:gd name="T88" fmla="*/ 69 w 170"/>
              <a:gd name="T89" fmla="*/ 180 h 296"/>
              <a:gd name="T90" fmla="*/ 69 w 170"/>
              <a:gd name="T91" fmla="*/ 167 h 296"/>
              <a:gd name="T92" fmla="*/ 77 w 170"/>
              <a:gd name="T93" fmla="*/ 164 h 296"/>
              <a:gd name="T94" fmla="*/ 93 w 170"/>
              <a:gd name="T95" fmla="*/ 148 h 296"/>
              <a:gd name="T96" fmla="*/ 105 w 170"/>
              <a:gd name="T97" fmla="*/ 136 h 296"/>
              <a:gd name="T98" fmla="*/ 114 w 170"/>
              <a:gd name="T99" fmla="*/ 127 h 296"/>
              <a:gd name="T100" fmla="*/ 135 w 170"/>
              <a:gd name="T101" fmla="*/ 118 h 296"/>
              <a:gd name="T102" fmla="*/ 157 w 170"/>
              <a:gd name="T103" fmla="*/ 98 h 296"/>
              <a:gd name="T104" fmla="*/ 165 w 170"/>
              <a:gd name="T105" fmla="*/ 83 h 296"/>
              <a:gd name="T106" fmla="*/ 167 w 170"/>
              <a:gd name="T107" fmla="*/ 70 h 296"/>
              <a:gd name="T108" fmla="*/ 167 w 170"/>
              <a:gd name="T109" fmla="*/ 7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96">
                <a:moveTo>
                  <a:pt x="167" y="70"/>
                </a:moveTo>
                <a:lnTo>
                  <a:pt x="166" y="71"/>
                </a:lnTo>
                <a:lnTo>
                  <a:pt x="167" y="67"/>
                </a:lnTo>
                <a:lnTo>
                  <a:pt x="167" y="66"/>
                </a:lnTo>
                <a:lnTo>
                  <a:pt x="166" y="66"/>
                </a:lnTo>
                <a:lnTo>
                  <a:pt x="166" y="58"/>
                </a:lnTo>
                <a:lnTo>
                  <a:pt x="166" y="54"/>
                </a:lnTo>
                <a:lnTo>
                  <a:pt x="166" y="53"/>
                </a:lnTo>
                <a:lnTo>
                  <a:pt x="165" y="50"/>
                </a:lnTo>
                <a:lnTo>
                  <a:pt x="166" y="49"/>
                </a:lnTo>
                <a:lnTo>
                  <a:pt x="166" y="45"/>
                </a:lnTo>
                <a:lnTo>
                  <a:pt x="165" y="44"/>
                </a:lnTo>
                <a:lnTo>
                  <a:pt x="166" y="40"/>
                </a:lnTo>
                <a:lnTo>
                  <a:pt x="166" y="37"/>
                </a:lnTo>
                <a:lnTo>
                  <a:pt x="166" y="34"/>
                </a:lnTo>
                <a:lnTo>
                  <a:pt x="166" y="32"/>
                </a:lnTo>
                <a:lnTo>
                  <a:pt x="166" y="30"/>
                </a:lnTo>
                <a:lnTo>
                  <a:pt x="166" y="28"/>
                </a:lnTo>
                <a:lnTo>
                  <a:pt x="166" y="22"/>
                </a:lnTo>
                <a:lnTo>
                  <a:pt x="166" y="18"/>
                </a:lnTo>
                <a:lnTo>
                  <a:pt x="165" y="14"/>
                </a:lnTo>
                <a:lnTo>
                  <a:pt x="165" y="13"/>
                </a:lnTo>
                <a:lnTo>
                  <a:pt x="166" y="10"/>
                </a:lnTo>
                <a:lnTo>
                  <a:pt x="166" y="6"/>
                </a:lnTo>
                <a:lnTo>
                  <a:pt x="167" y="5"/>
                </a:lnTo>
                <a:lnTo>
                  <a:pt x="166" y="4"/>
                </a:lnTo>
                <a:lnTo>
                  <a:pt x="167" y="1"/>
                </a:lnTo>
                <a:lnTo>
                  <a:pt x="166" y="0"/>
                </a:lnTo>
                <a:lnTo>
                  <a:pt x="165" y="0"/>
                </a:lnTo>
                <a:lnTo>
                  <a:pt x="162" y="0"/>
                </a:lnTo>
                <a:lnTo>
                  <a:pt x="153" y="6"/>
                </a:lnTo>
                <a:lnTo>
                  <a:pt x="149" y="9"/>
                </a:lnTo>
                <a:lnTo>
                  <a:pt x="145" y="10"/>
                </a:lnTo>
                <a:lnTo>
                  <a:pt x="141" y="10"/>
                </a:lnTo>
                <a:lnTo>
                  <a:pt x="137" y="13"/>
                </a:lnTo>
                <a:lnTo>
                  <a:pt x="134" y="14"/>
                </a:lnTo>
                <a:lnTo>
                  <a:pt x="130" y="13"/>
                </a:lnTo>
                <a:lnTo>
                  <a:pt x="126" y="13"/>
                </a:lnTo>
                <a:lnTo>
                  <a:pt x="123" y="14"/>
                </a:lnTo>
                <a:lnTo>
                  <a:pt x="118" y="21"/>
                </a:lnTo>
                <a:lnTo>
                  <a:pt x="114" y="21"/>
                </a:lnTo>
                <a:lnTo>
                  <a:pt x="110" y="18"/>
                </a:lnTo>
                <a:lnTo>
                  <a:pt x="109" y="18"/>
                </a:lnTo>
                <a:lnTo>
                  <a:pt x="107" y="18"/>
                </a:lnTo>
                <a:lnTo>
                  <a:pt x="105" y="21"/>
                </a:lnTo>
                <a:lnTo>
                  <a:pt x="97" y="21"/>
                </a:lnTo>
                <a:lnTo>
                  <a:pt x="93" y="17"/>
                </a:lnTo>
                <a:lnTo>
                  <a:pt x="90" y="17"/>
                </a:lnTo>
                <a:lnTo>
                  <a:pt x="86" y="18"/>
                </a:lnTo>
                <a:lnTo>
                  <a:pt x="82" y="18"/>
                </a:lnTo>
                <a:lnTo>
                  <a:pt x="78" y="18"/>
                </a:lnTo>
                <a:lnTo>
                  <a:pt x="77" y="18"/>
                </a:lnTo>
                <a:lnTo>
                  <a:pt x="77" y="24"/>
                </a:lnTo>
                <a:lnTo>
                  <a:pt x="77" y="26"/>
                </a:lnTo>
                <a:lnTo>
                  <a:pt x="73" y="30"/>
                </a:lnTo>
                <a:lnTo>
                  <a:pt x="74" y="37"/>
                </a:lnTo>
                <a:lnTo>
                  <a:pt x="74" y="41"/>
                </a:lnTo>
                <a:lnTo>
                  <a:pt x="74" y="45"/>
                </a:lnTo>
                <a:lnTo>
                  <a:pt x="74" y="53"/>
                </a:lnTo>
                <a:lnTo>
                  <a:pt x="78" y="54"/>
                </a:lnTo>
                <a:lnTo>
                  <a:pt x="80" y="58"/>
                </a:lnTo>
                <a:lnTo>
                  <a:pt x="83" y="63"/>
                </a:lnTo>
                <a:lnTo>
                  <a:pt x="86" y="67"/>
                </a:lnTo>
                <a:lnTo>
                  <a:pt x="87" y="70"/>
                </a:lnTo>
                <a:lnTo>
                  <a:pt x="89" y="71"/>
                </a:lnTo>
                <a:lnTo>
                  <a:pt x="90" y="74"/>
                </a:lnTo>
                <a:lnTo>
                  <a:pt x="90" y="75"/>
                </a:lnTo>
                <a:lnTo>
                  <a:pt x="90" y="79"/>
                </a:lnTo>
                <a:lnTo>
                  <a:pt x="90" y="81"/>
                </a:lnTo>
                <a:lnTo>
                  <a:pt x="90" y="85"/>
                </a:lnTo>
                <a:lnTo>
                  <a:pt x="90" y="87"/>
                </a:lnTo>
                <a:lnTo>
                  <a:pt x="90" y="91"/>
                </a:lnTo>
                <a:lnTo>
                  <a:pt x="90" y="94"/>
                </a:lnTo>
                <a:lnTo>
                  <a:pt x="90" y="97"/>
                </a:lnTo>
                <a:lnTo>
                  <a:pt x="87" y="98"/>
                </a:lnTo>
                <a:lnTo>
                  <a:pt x="86" y="101"/>
                </a:lnTo>
                <a:lnTo>
                  <a:pt x="85" y="101"/>
                </a:lnTo>
                <a:lnTo>
                  <a:pt x="82" y="102"/>
                </a:lnTo>
                <a:lnTo>
                  <a:pt x="80" y="105"/>
                </a:lnTo>
                <a:lnTo>
                  <a:pt x="78" y="107"/>
                </a:lnTo>
                <a:lnTo>
                  <a:pt x="80" y="111"/>
                </a:lnTo>
                <a:lnTo>
                  <a:pt x="80" y="114"/>
                </a:lnTo>
                <a:lnTo>
                  <a:pt x="80" y="118"/>
                </a:lnTo>
                <a:lnTo>
                  <a:pt x="80" y="119"/>
                </a:lnTo>
                <a:lnTo>
                  <a:pt x="77" y="119"/>
                </a:lnTo>
                <a:lnTo>
                  <a:pt x="77" y="118"/>
                </a:lnTo>
                <a:lnTo>
                  <a:pt x="77" y="115"/>
                </a:lnTo>
                <a:lnTo>
                  <a:pt x="74" y="111"/>
                </a:lnTo>
                <a:lnTo>
                  <a:pt x="69" y="106"/>
                </a:lnTo>
                <a:lnTo>
                  <a:pt x="65" y="101"/>
                </a:lnTo>
                <a:lnTo>
                  <a:pt x="65" y="98"/>
                </a:lnTo>
                <a:lnTo>
                  <a:pt x="65" y="97"/>
                </a:lnTo>
                <a:lnTo>
                  <a:pt x="65" y="94"/>
                </a:lnTo>
                <a:lnTo>
                  <a:pt x="65" y="93"/>
                </a:lnTo>
                <a:lnTo>
                  <a:pt x="66" y="91"/>
                </a:lnTo>
                <a:lnTo>
                  <a:pt x="66" y="87"/>
                </a:lnTo>
                <a:lnTo>
                  <a:pt x="69" y="85"/>
                </a:lnTo>
                <a:lnTo>
                  <a:pt x="69" y="81"/>
                </a:lnTo>
                <a:lnTo>
                  <a:pt x="69" y="78"/>
                </a:lnTo>
                <a:lnTo>
                  <a:pt x="69" y="75"/>
                </a:lnTo>
                <a:lnTo>
                  <a:pt x="66" y="70"/>
                </a:lnTo>
                <a:lnTo>
                  <a:pt x="65" y="70"/>
                </a:lnTo>
                <a:lnTo>
                  <a:pt x="61" y="71"/>
                </a:lnTo>
                <a:lnTo>
                  <a:pt x="57" y="71"/>
                </a:lnTo>
                <a:lnTo>
                  <a:pt x="56" y="71"/>
                </a:lnTo>
                <a:lnTo>
                  <a:pt x="46" y="62"/>
                </a:lnTo>
                <a:lnTo>
                  <a:pt x="46" y="63"/>
                </a:lnTo>
                <a:lnTo>
                  <a:pt x="46" y="63"/>
                </a:lnTo>
                <a:lnTo>
                  <a:pt x="45" y="62"/>
                </a:lnTo>
                <a:lnTo>
                  <a:pt x="45" y="62"/>
                </a:lnTo>
                <a:lnTo>
                  <a:pt x="22" y="71"/>
                </a:lnTo>
                <a:lnTo>
                  <a:pt x="0" y="79"/>
                </a:lnTo>
                <a:lnTo>
                  <a:pt x="2" y="85"/>
                </a:lnTo>
                <a:lnTo>
                  <a:pt x="2" y="89"/>
                </a:lnTo>
                <a:lnTo>
                  <a:pt x="2" y="91"/>
                </a:lnTo>
                <a:lnTo>
                  <a:pt x="2" y="91"/>
                </a:lnTo>
                <a:lnTo>
                  <a:pt x="2" y="94"/>
                </a:lnTo>
                <a:lnTo>
                  <a:pt x="4" y="97"/>
                </a:lnTo>
                <a:lnTo>
                  <a:pt x="6" y="98"/>
                </a:lnTo>
                <a:lnTo>
                  <a:pt x="9" y="98"/>
                </a:lnTo>
                <a:lnTo>
                  <a:pt x="13" y="98"/>
                </a:lnTo>
                <a:lnTo>
                  <a:pt x="21" y="102"/>
                </a:lnTo>
                <a:lnTo>
                  <a:pt x="22" y="102"/>
                </a:lnTo>
                <a:lnTo>
                  <a:pt x="29" y="106"/>
                </a:lnTo>
                <a:lnTo>
                  <a:pt x="34" y="107"/>
                </a:lnTo>
                <a:lnTo>
                  <a:pt x="38" y="110"/>
                </a:lnTo>
                <a:lnTo>
                  <a:pt x="40" y="111"/>
                </a:lnTo>
                <a:lnTo>
                  <a:pt x="44" y="111"/>
                </a:lnTo>
                <a:lnTo>
                  <a:pt x="42" y="114"/>
                </a:lnTo>
                <a:lnTo>
                  <a:pt x="42" y="115"/>
                </a:lnTo>
                <a:lnTo>
                  <a:pt x="42" y="118"/>
                </a:lnTo>
                <a:lnTo>
                  <a:pt x="42" y="119"/>
                </a:lnTo>
                <a:lnTo>
                  <a:pt x="44" y="127"/>
                </a:lnTo>
                <a:lnTo>
                  <a:pt x="44" y="129"/>
                </a:lnTo>
                <a:lnTo>
                  <a:pt x="42" y="135"/>
                </a:lnTo>
                <a:lnTo>
                  <a:pt x="42" y="136"/>
                </a:lnTo>
                <a:lnTo>
                  <a:pt x="42" y="138"/>
                </a:lnTo>
                <a:lnTo>
                  <a:pt x="44" y="140"/>
                </a:lnTo>
                <a:lnTo>
                  <a:pt x="42" y="142"/>
                </a:lnTo>
                <a:lnTo>
                  <a:pt x="42" y="144"/>
                </a:lnTo>
                <a:lnTo>
                  <a:pt x="42" y="146"/>
                </a:lnTo>
                <a:lnTo>
                  <a:pt x="40" y="148"/>
                </a:lnTo>
                <a:lnTo>
                  <a:pt x="40" y="148"/>
                </a:lnTo>
                <a:lnTo>
                  <a:pt x="40" y="150"/>
                </a:lnTo>
                <a:lnTo>
                  <a:pt x="38" y="151"/>
                </a:lnTo>
                <a:lnTo>
                  <a:pt x="38" y="154"/>
                </a:lnTo>
                <a:lnTo>
                  <a:pt x="40" y="155"/>
                </a:lnTo>
                <a:lnTo>
                  <a:pt x="40" y="158"/>
                </a:lnTo>
                <a:lnTo>
                  <a:pt x="38" y="159"/>
                </a:lnTo>
                <a:lnTo>
                  <a:pt x="40" y="164"/>
                </a:lnTo>
                <a:lnTo>
                  <a:pt x="42" y="164"/>
                </a:lnTo>
                <a:lnTo>
                  <a:pt x="40" y="171"/>
                </a:lnTo>
                <a:lnTo>
                  <a:pt x="40" y="172"/>
                </a:lnTo>
                <a:lnTo>
                  <a:pt x="40" y="175"/>
                </a:lnTo>
                <a:lnTo>
                  <a:pt x="38" y="178"/>
                </a:lnTo>
                <a:lnTo>
                  <a:pt x="34" y="182"/>
                </a:lnTo>
                <a:lnTo>
                  <a:pt x="33" y="182"/>
                </a:lnTo>
                <a:lnTo>
                  <a:pt x="33" y="184"/>
                </a:lnTo>
                <a:lnTo>
                  <a:pt x="33" y="188"/>
                </a:lnTo>
                <a:lnTo>
                  <a:pt x="33" y="192"/>
                </a:lnTo>
                <a:lnTo>
                  <a:pt x="33" y="194"/>
                </a:lnTo>
                <a:lnTo>
                  <a:pt x="33" y="195"/>
                </a:lnTo>
                <a:lnTo>
                  <a:pt x="30" y="195"/>
                </a:lnTo>
                <a:lnTo>
                  <a:pt x="29" y="198"/>
                </a:lnTo>
                <a:lnTo>
                  <a:pt x="25" y="202"/>
                </a:lnTo>
                <a:lnTo>
                  <a:pt x="21" y="205"/>
                </a:lnTo>
                <a:lnTo>
                  <a:pt x="20" y="208"/>
                </a:lnTo>
                <a:lnTo>
                  <a:pt x="17" y="211"/>
                </a:lnTo>
                <a:lnTo>
                  <a:pt x="13" y="215"/>
                </a:lnTo>
                <a:lnTo>
                  <a:pt x="13" y="216"/>
                </a:lnTo>
                <a:lnTo>
                  <a:pt x="14" y="223"/>
                </a:lnTo>
                <a:lnTo>
                  <a:pt x="16" y="225"/>
                </a:lnTo>
                <a:lnTo>
                  <a:pt x="17" y="233"/>
                </a:lnTo>
                <a:lnTo>
                  <a:pt x="20" y="239"/>
                </a:lnTo>
                <a:lnTo>
                  <a:pt x="20" y="239"/>
                </a:lnTo>
                <a:lnTo>
                  <a:pt x="21" y="247"/>
                </a:lnTo>
                <a:lnTo>
                  <a:pt x="22" y="255"/>
                </a:lnTo>
                <a:lnTo>
                  <a:pt x="22" y="264"/>
                </a:lnTo>
                <a:lnTo>
                  <a:pt x="22" y="265"/>
                </a:lnTo>
                <a:lnTo>
                  <a:pt x="22" y="269"/>
                </a:lnTo>
                <a:lnTo>
                  <a:pt x="21" y="273"/>
                </a:lnTo>
                <a:lnTo>
                  <a:pt x="21" y="276"/>
                </a:lnTo>
                <a:lnTo>
                  <a:pt x="21" y="277"/>
                </a:lnTo>
                <a:lnTo>
                  <a:pt x="21" y="281"/>
                </a:lnTo>
                <a:lnTo>
                  <a:pt x="22" y="282"/>
                </a:lnTo>
                <a:lnTo>
                  <a:pt x="22" y="286"/>
                </a:lnTo>
                <a:lnTo>
                  <a:pt x="22" y="290"/>
                </a:lnTo>
                <a:lnTo>
                  <a:pt x="25" y="294"/>
                </a:lnTo>
                <a:lnTo>
                  <a:pt x="25" y="294"/>
                </a:lnTo>
                <a:lnTo>
                  <a:pt x="34" y="296"/>
                </a:lnTo>
                <a:lnTo>
                  <a:pt x="36" y="294"/>
                </a:lnTo>
                <a:lnTo>
                  <a:pt x="36" y="290"/>
                </a:lnTo>
                <a:lnTo>
                  <a:pt x="36" y="282"/>
                </a:lnTo>
                <a:lnTo>
                  <a:pt x="34" y="282"/>
                </a:lnTo>
                <a:lnTo>
                  <a:pt x="33" y="282"/>
                </a:lnTo>
                <a:lnTo>
                  <a:pt x="29" y="278"/>
                </a:lnTo>
                <a:lnTo>
                  <a:pt x="33" y="277"/>
                </a:lnTo>
                <a:lnTo>
                  <a:pt x="34" y="273"/>
                </a:lnTo>
                <a:lnTo>
                  <a:pt x="36" y="272"/>
                </a:lnTo>
                <a:lnTo>
                  <a:pt x="40" y="268"/>
                </a:lnTo>
                <a:lnTo>
                  <a:pt x="50" y="264"/>
                </a:lnTo>
                <a:lnTo>
                  <a:pt x="60" y="260"/>
                </a:lnTo>
                <a:lnTo>
                  <a:pt x="66" y="256"/>
                </a:lnTo>
                <a:lnTo>
                  <a:pt x="74" y="252"/>
                </a:lnTo>
                <a:lnTo>
                  <a:pt x="78" y="247"/>
                </a:lnTo>
                <a:lnTo>
                  <a:pt x="78" y="243"/>
                </a:lnTo>
                <a:lnTo>
                  <a:pt x="78" y="241"/>
                </a:lnTo>
                <a:lnTo>
                  <a:pt x="77" y="241"/>
                </a:lnTo>
                <a:lnTo>
                  <a:pt x="77" y="237"/>
                </a:lnTo>
                <a:lnTo>
                  <a:pt x="77" y="233"/>
                </a:lnTo>
                <a:lnTo>
                  <a:pt x="80" y="224"/>
                </a:lnTo>
                <a:lnTo>
                  <a:pt x="78" y="219"/>
                </a:lnTo>
                <a:lnTo>
                  <a:pt x="80" y="211"/>
                </a:lnTo>
                <a:lnTo>
                  <a:pt x="80" y="208"/>
                </a:lnTo>
                <a:lnTo>
                  <a:pt x="78" y="212"/>
                </a:lnTo>
                <a:lnTo>
                  <a:pt x="78" y="216"/>
                </a:lnTo>
                <a:lnTo>
                  <a:pt x="77" y="212"/>
                </a:lnTo>
                <a:lnTo>
                  <a:pt x="77" y="211"/>
                </a:lnTo>
                <a:lnTo>
                  <a:pt x="77" y="203"/>
                </a:lnTo>
                <a:lnTo>
                  <a:pt x="74" y="199"/>
                </a:lnTo>
                <a:lnTo>
                  <a:pt x="74" y="194"/>
                </a:lnTo>
                <a:lnTo>
                  <a:pt x="74" y="190"/>
                </a:lnTo>
                <a:lnTo>
                  <a:pt x="73" y="186"/>
                </a:lnTo>
                <a:lnTo>
                  <a:pt x="73" y="184"/>
                </a:lnTo>
                <a:lnTo>
                  <a:pt x="69" y="180"/>
                </a:lnTo>
                <a:lnTo>
                  <a:pt x="69" y="176"/>
                </a:lnTo>
                <a:lnTo>
                  <a:pt x="69" y="175"/>
                </a:lnTo>
                <a:lnTo>
                  <a:pt x="69" y="172"/>
                </a:lnTo>
                <a:lnTo>
                  <a:pt x="69" y="168"/>
                </a:lnTo>
                <a:lnTo>
                  <a:pt x="69" y="167"/>
                </a:lnTo>
                <a:lnTo>
                  <a:pt x="69" y="164"/>
                </a:lnTo>
                <a:lnTo>
                  <a:pt x="70" y="167"/>
                </a:lnTo>
                <a:lnTo>
                  <a:pt x="73" y="168"/>
                </a:lnTo>
                <a:lnTo>
                  <a:pt x="74" y="167"/>
                </a:lnTo>
                <a:lnTo>
                  <a:pt x="77" y="164"/>
                </a:lnTo>
                <a:lnTo>
                  <a:pt x="83" y="158"/>
                </a:lnTo>
                <a:lnTo>
                  <a:pt x="87" y="154"/>
                </a:lnTo>
                <a:lnTo>
                  <a:pt x="91" y="150"/>
                </a:lnTo>
                <a:lnTo>
                  <a:pt x="93" y="150"/>
                </a:lnTo>
                <a:lnTo>
                  <a:pt x="93" y="148"/>
                </a:lnTo>
                <a:lnTo>
                  <a:pt x="95" y="150"/>
                </a:lnTo>
                <a:lnTo>
                  <a:pt x="95" y="146"/>
                </a:lnTo>
                <a:lnTo>
                  <a:pt x="97" y="144"/>
                </a:lnTo>
                <a:lnTo>
                  <a:pt x="101" y="140"/>
                </a:lnTo>
                <a:lnTo>
                  <a:pt x="105" y="136"/>
                </a:lnTo>
                <a:lnTo>
                  <a:pt x="105" y="135"/>
                </a:lnTo>
                <a:lnTo>
                  <a:pt x="103" y="132"/>
                </a:lnTo>
                <a:lnTo>
                  <a:pt x="107" y="132"/>
                </a:lnTo>
                <a:lnTo>
                  <a:pt x="109" y="131"/>
                </a:lnTo>
                <a:lnTo>
                  <a:pt x="114" y="127"/>
                </a:lnTo>
                <a:lnTo>
                  <a:pt x="118" y="125"/>
                </a:lnTo>
                <a:lnTo>
                  <a:pt x="123" y="121"/>
                </a:lnTo>
                <a:lnTo>
                  <a:pt x="126" y="121"/>
                </a:lnTo>
                <a:lnTo>
                  <a:pt x="131" y="119"/>
                </a:lnTo>
                <a:lnTo>
                  <a:pt x="135" y="118"/>
                </a:lnTo>
                <a:lnTo>
                  <a:pt x="139" y="115"/>
                </a:lnTo>
                <a:lnTo>
                  <a:pt x="141" y="114"/>
                </a:lnTo>
                <a:lnTo>
                  <a:pt x="145" y="111"/>
                </a:lnTo>
                <a:lnTo>
                  <a:pt x="150" y="106"/>
                </a:lnTo>
                <a:lnTo>
                  <a:pt x="157" y="98"/>
                </a:lnTo>
                <a:lnTo>
                  <a:pt x="161" y="93"/>
                </a:lnTo>
                <a:lnTo>
                  <a:pt x="165" y="89"/>
                </a:lnTo>
                <a:lnTo>
                  <a:pt x="166" y="85"/>
                </a:lnTo>
                <a:lnTo>
                  <a:pt x="166" y="83"/>
                </a:lnTo>
                <a:lnTo>
                  <a:pt x="165" y="83"/>
                </a:lnTo>
                <a:lnTo>
                  <a:pt x="166" y="81"/>
                </a:lnTo>
                <a:lnTo>
                  <a:pt x="166" y="79"/>
                </a:lnTo>
                <a:lnTo>
                  <a:pt x="167" y="75"/>
                </a:lnTo>
                <a:lnTo>
                  <a:pt x="170" y="71"/>
                </a:lnTo>
                <a:lnTo>
                  <a:pt x="167" y="70"/>
                </a:lnTo>
                <a:lnTo>
                  <a:pt x="167" y="70"/>
                </a:lnTo>
                <a:lnTo>
                  <a:pt x="167" y="70"/>
                </a:lnTo>
                <a:lnTo>
                  <a:pt x="167" y="70"/>
                </a:lnTo>
                <a:lnTo>
                  <a:pt x="167" y="70"/>
                </a:lnTo>
                <a:lnTo>
                  <a:pt x="167" y="70"/>
                </a:lnTo>
                <a:lnTo>
                  <a:pt x="167" y="70"/>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2" name="Freeform 58"/>
          <p:cNvSpPr>
            <a:spLocks/>
          </p:cNvSpPr>
          <p:nvPr/>
        </p:nvSpPr>
        <p:spPr bwMode="auto">
          <a:xfrm>
            <a:off x="6080561" y="4898834"/>
            <a:ext cx="71462" cy="54189"/>
          </a:xfrm>
          <a:custGeom>
            <a:avLst/>
            <a:gdLst>
              <a:gd name="T0" fmla="*/ 7 w 24"/>
              <a:gd name="T1" fmla="*/ 19 h 19"/>
              <a:gd name="T2" fmla="*/ 10 w 24"/>
              <a:gd name="T3" fmla="*/ 19 h 19"/>
              <a:gd name="T4" fmla="*/ 24 w 24"/>
              <a:gd name="T5" fmla="*/ 19 h 19"/>
              <a:gd name="T6" fmla="*/ 24 w 24"/>
              <a:gd name="T7" fmla="*/ 3 h 19"/>
              <a:gd name="T8" fmla="*/ 18 w 24"/>
              <a:gd name="T9" fmla="*/ 3 h 19"/>
              <a:gd name="T10" fmla="*/ 11 w 24"/>
              <a:gd name="T11" fmla="*/ 3 h 19"/>
              <a:gd name="T12" fmla="*/ 8 w 24"/>
              <a:gd name="T13" fmla="*/ 3 h 19"/>
              <a:gd name="T14" fmla="*/ 7 w 24"/>
              <a:gd name="T15" fmla="*/ 2 h 19"/>
              <a:gd name="T16" fmla="*/ 6 w 24"/>
              <a:gd name="T17" fmla="*/ 0 h 19"/>
              <a:gd name="T18" fmla="*/ 6 w 24"/>
              <a:gd name="T19" fmla="*/ 0 h 19"/>
              <a:gd name="T20" fmla="*/ 6 w 24"/>
              <a:gd name="T21" fmla="*/ 5 h 19"/>
              <a:gd name="T22" fmla="*/ 4 w 24"/>
              <a:gd name="T23" fmla="*/ 8 h 19"/>
              <a:gd name="T24" fmla="*/ 4 w 24"/>
              <a:gd name="T25" fmla="*/ 10 h 19"/>
              <a:gd name="T26" fmla="*/ 3 w 24"/>
              <a:gd name="T27" fmla="*/ 10 h 19"/>
              <a:gd name="T28" fmla="*/ 1 w 24"/>
              <a:gd name="T29" fmla="*/ 13 h 19"/>
              <a:gd name="T30" fmla="*/ 0 w 24"/>
              <a:gd name="T31" fmla="*/ 15 h 19"/>
              <a:gd name="T32" fmla="*/ 0 w 24"/>
              <a:gd name="T33" fmla="*/ 16 h 19"/>
              <a:gd name="T34" fmla="*/ 1 w 24"/>
              <a:gd name="T35" fmla="*/ 18 h 19"/>
              <a:gd name="T36" fmla="*/ 3 w 24"/>
              <a:gd name="T37" fmla="*/ 18 h 19"/>
              <a:gd name="T38" fmla="*/ 6 w 24"/>
              <a:gd name="T39" fmla="*/ 18 h 19"/>
              <a:gd name="T40" fmla="*/ 6 w 24"/>
              <a:gd name="T41" fmla="*/ 19 h 19"/>
              <a:gd name="T42" fmla="*/ 6 w 24"/>
              <a:gd name="T43" fmla="*/ 19 h 19"/>
              <a:gd name="T44" fmla="*/ 7 w 24"/>
              <a:gd name="T45"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 h="19">
                <a:moveTo>
                  <a:pt x="7" y="19"/>
                </a:moveTo>
                <a:cubicBezTo>
                  <a:pt x="10" y="19"/>
                  <a:pt x="10" y="19"/>
                  <a:pt x="10" y="19"/>
                </a:cubicBezTo>
                <a:cubicBezTo>
                  <a:pt x="24" y="19"/>
                  <a:pt x="24" y="19"/>
                  <a:pt x="24" y="19"/>
                </a:cubicBezTo>
                <a:cubicBezTo>
                  <a:pt x="24" y="3"/>
                  <a:pt x="24" y="3"/>
                  <a:pt x="24" y="3"/>
                </a:cubicBezTo>
                <a:cubicBezTo>
                  <a:pt x="18" y="3"/>
                  <a:pt x="18" y="3"/>
                  <a:pt x="18" y="3"/>
                </a:cubicBezTo>
                <a:cubicBezTo>
                  <a:pt x="11" y="3"/>
                  <a:pt x="11" y="3"/>
                  <a:pt x="11" y="3"/>
                </a:cubicBezTo>
                <a:cubicBezTo>
                  <a:pt x="8" y="3"/>
                  <a:pt x="8" y="3"/>
                  <a:pt x="8" y="3"/>
                </a:cubicBezTo>
                <a:cubicBezTo>
                  <a:pt x="7" y="2"/>
                  <a:pt x="7" y="2"/>
                  <a:pt x="7" y="2"/>
                </a:cubicBezTo>
                <a:cubicBezTo>
                  <a:pt x="6" y="0"/>
                  <a:pt x="6" y="0"/>
                  <a:pt x="6" y="0"/>
                </a:cubicBezTo>
                <a:cubicBezTo>
                  <a:pt x="6" y="0"/>
                  <a:pt x="6" y="0"/>
                  <a:pt x="6" y="0"/>
                </a:cubicBezTo>
                <a:cubicBezTo>
                  <a:pt x="6" y="5"/>
                  <a:pt x="6" y="5"/>
                  <a:pt x="6" y="5"/>
                </a:cubicBezTo>
                <a:cubicBezTo>
                  <a:pt x="4" y="8"/>
                  <a:pt x="4" y="8"/>
                  <a:pt x="4" y="8"/>
                </a:cubicBezTo>
                <a:cubicBezTo>
                  <a:pt x="4" y="10"/>
                  <a:pt x="4" y="10"/>
                  <a:pt x="4" y="10"/>
                </a:cubicBezTo>
                <a:cubicBezTo>
                  <a:pt x="3" y="10"/>
                  <a:pt x="3" y="10"/>
                  <a:pt x="3" y="10"/>
                </a:cubicBezTo>
                <a:cubicBezTo>
                  <a:pt x="1" y="13"/>
                  <a:pt x="1" y="13"/>
                  <a:pt x="1" y="13"/>
                </a:cubicBezTo>
                <a:cubicBezTo>
                  <a:pt x="0" y="15"/>
                  <a:pt x="0" y="15"/>
                  <a:pt x="0" y="15"/>
                </a:cubicBezTo>
                <a:cubicBezTo>
                  <a:pt x="0" y="16"/>
                  <a:pt x="0" y="16"/>
                  <a:pt x="0" y="16"/>
                </a:cubicBezTo>
                <a:cubicBezTo>
                  <a:pt x="1" y="18"/>
                  <a:pt x="1" y="18"/>
                  <a:pt x="1" y="18"/>
                </a:cubicBezTo>
                <a:cubicBezTo>
                  <a:pt x="3" y="18"/>
                  <a:pt x="3" y="18"/>
                  <a:pt x="3" y="18"/>
                </a:cubicBezTo>
                <a:cubicBezTo>
                  <a:pt x="6" y="18"/>
                  <a:pt x="6" y="18"/>
                  <a:pt x="6" y="18"/>
                </a:cubicBezTo>
                <a:cubicBezTo>
                  <a:pt x="6" y="19"/>
                  <a:pt x="6" y="19"/>
                  <a:pt x="6" y="19"/>
                </a:cubicBezTo>
                <a:cubicBezTo>
                  <a:pt x="6" y="19"/>
                  <a:pt x="6" y="19"/>
                  <a:pt x="6" y="19"/>
                </a:cubicBezTo>
                <a:lnTo>
                  <a:pt x="7" y="19"/>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3" name="Freeform 59"/>
          <p:cNvSpPr>
            <a:spLocks noEditPoints="1"/>
          </p:cNvSpPr>
          <p:nvPr/>
        </p:nvSpPr>
        <p:spPr bwMode="auto">
          <a:xfrm>
            <a:off x="6060461" y="4898834"/>
            <a:ext cx="207688" cy="247099"/>
          </a:xfrm>
          <a:custGeom>
            <a:avLst/>
            <a:gdLst>
              <a:gd name="T0" fmla="*/ 45 w 93"/>
              <a:gd name="T1" fmla="*/ 109 h 114"/>
              <a:gd name="T2" fmla="*/ 50 w 93"/>
              <a:gd name="T3" fmla="*/ 105 h 114"/>
              <a:gd name="T4" fmla="*/ 46 w 93"/>
              <a:gd name="T5" fmla="*/ 98 h 114"/>
              <a:gd name="T6" fmla="*/ 45 w 93"/>
              <a:gd name="T7" fmla="*/ 90 h 114"/>
              <a:gd name="T8" fmla="*/ 53 w 93"/>
              <a:gd name="T9" fmla="*/ 86 h 114"/>
              <a:gd name="T10" fmla="*/ 61 w 93"/>
              <a:gd name="T11" fmla="*/ 82 h 114"/>
              <a:gd name="T12" fmla="*/ 64 w 93"/>
              <a:gd name="T13" fmla="*/ 77 h 114"/>
              <a:gd name="T14" fmla="*/ 68 w 93"/>
              <a:gd name="T15" fmla="*/ 85 h 114"/>
              <a:gd name="T16" fmla="*/ 72 w 93"/>
              <a:gd name="T17" fmla="*/ 86 h 114"/>
              <a:gd name="T18" fmla="*/ 80 w 93"/>
              <a:gd name="T19" fmla="*/ 81 h 114"/>
              <a:gd name="T20" fmla="*/ 85 w 93"/>
              <a:gd name="T21" fmla="*/ 87 h 114"/>
              <a:gd name="T22" fmla="*/ 89 w 93"/>
              <a:gd name="T23" fmla="*/ 78 h 114"/>
              <a:gd name="T24" fmla="*/ 89 w 93"/>
              <a:gd name="T25" fmla="*/ 73 h 114"/>
              <a:gd name="T26" fmla="*/ 90 w 93"/>
              <a:gd name="T27" fmla="*/ 64 h 114"/>
              <a:gd name="T28" fmla="*/ 90 w 93"/>
              <a:gd name="T29" fmla="*/ 54 h 114"/>
              <a:gd name="T30" fmla="*/ 85 w 93"/>
              <a:gd name="T31" fmla="*/ 50 h 114"/>
              <a:gd name="T32" fmla="*/ 81 w 93"/>
              <a:gd name="T33" fmla="*/ 46 h 114"/>
              <a:gd name="T34" fmla="*/ 85 w 93"/>
              <a:gd name="T35" fmla="*/ 33 h 114"/>
              <a:gd name="T36" fmla="*/ 90 w 93"/>
              <a:gd name="T37" fmla="*/ 26 h 114"/>
              <a:gd name="T38" fmla="*/ 85 w 93"/>
              <a:gd name="T39" fmla="*/ 17 h 114"/>
              <a:gd name="T40" fmla="*/ 70 w 93"/>
              <a:gd name="T41" fmla="*/ 21 h 114"/>
              <a:gd name="T42" fmla="*/ 72 w 93"/>
              <a:gd name="T43" fmla="*/ 8 h 114"/>
              <a:gd name="T44" fmla="*/ 70 w 93"/>
              <a:gd name="T45" fmla="*/ 2 h 114"/>
              <a:gd name="T46" fmla="*/ 57 w 93"/>
              <a:gd name="T47" fmla="*/ 2 h 114"/>
              <a:gd name="T48" fmla="*/ 41 w 93"/>
              <a:gd name="T49" fmla="*/ 2 h 114"/>
              <a:gd name="T50" fmla="*/ 22 w 93"/>
              <a:gd name="T51" fmla="*/ 25 h 114"/>
              <a:gd name="T52" fmla="*/ 17 w 93"/>
              <a:gd name="T53" fmla="*/ 25 h 114"/>
              <a:gd name="T54" fmla="*/ 13 w 93"/>
              <a:gd name="T55" fmla="*/ 29 h 114"/>
              <a:gd name="T56" fmla="*/ 9 w 93"/>
              <a:gd name="T57" fmla="*/ 33 h 114"/>
              <a:gd name="T58" fmla="*/ 20 w 93"/>
              <a:gd name="T59" fmla="*/ 41 h 114"/>
              <a:gd name="T60" fmla="*/ 13 w 93"/>
              <a:gd name="T61" fmla="*/ 41 h 114"/>
              <a:gd name="T62" fmla="*/ 9 w 93"/>
              <a:gd name="T63" fmla="*/ 41 h 114"/>
              <a:gd name="T64" fmla="*/ 6 w 93"/>
              <a:gd name="T65" fmla="*/ 54 h 114"/>
              <a:gd name="T66" fmla="*/ 1 w 93"/>
              <a:gd name="T67" fmla="*/ 56 h 114"/>
              <a:gd name="T68" fmla="*/ 0 w 93"/>
              <a:gd name="T69" fmla="*/ 57 h 114"/>
              <a:gd name="T70" fmla="*/ 6 w 93"/>
              <a:gd name="T71" fmla="*/ 69 h 114"/>
              <a:gd name="T72" fmla="*/ 9 w 93"/>
              <a:gd name="T73" fmla="*/ 70 h 114"/>
              <a:gd name="T74" fmla="*/ 6 w 93"/>
              <a:gd name="T75" fmla="*/ 73 h 114"/>
              <a:gd name="T76" fmla="*/ 10 w 93"/>
              <a:gd name="T77" fmla="*/ 82 h 114"/>
              <a:gd name="T78" fmla="*/ 22 w 93"/>
              <a:gd name="T79" fmla="*/ 95 h 114"/>
              <a:gd name="T80" fmla="*/ 37 w 93"/>
              <a:gd name="T81" fmla="*/ 114 h 114"/>
              <a:gd name="T82" fmla="*/ 44 w 93"/>
              <a:gd name="T83" fmla="*/ 107 h 114"/>
              <a:gd name="T84" fmla="*/ 44 w 93"/>
              <a:gd name="T85" fmla="*/ 107 h 114"/>
              <a:gd name="T86" fmla="*/ 18 w 93"/>
              <a:gd name="T87" fmla="*/ 90 h 114"/>
              <a:gd name="T88" fmla="*/ 20 w 93"/>
              <a:gd name="T89" fmla="*/ 90 h 114"/>
              <a:gd name="T90" fmla="*/ 18 w 93"/>
              <a:gd name="T91" fmla="*/ 90 h 114"/>
              <a:gd name="T92" fmla="*/ 18 w 93"/>
              <a:gd name="T93" fmla="*/ 9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 h="114">
                <a:moveTo>
                  <a:pt x="44" y="107"/>
                </a:moveTo>
                <a:lnTo>
                  <a:pt x="45" y="107"/>
                </a:lnTo>
                <a:lnTo>
                  <a:pt x="45" y="109"/>
                </a:lnTo>
                <a:lnTo>
                  <a:pt x="46" y="111"/>
                </a:lnTo>
                <a:lnTo>
                  <a:pt x="50" y="111"/>
                </a:lnTo>
                <a:lnTo>
                  <a:pt x="50" y="105"/>
                </a:lnTo>
                <a:lnTo>
                  <a:pt x="50" y="103"/>
                </a:lnTo>
                <a:lnTo>
                  <a:pt x="46" y="101"/>
                </a:lnTo>
                <a:lnTo>
                  <a:pt x="46" y="98"/>
                </a:lnTo>
                <a:lnTo>
                  <a:pt x="46" y="94"/>
                </a:lnTo>
                <a:lnTo>
                  <a:pt x="45" y="94"/>
                </a:lnTo>
                <a:lnTo>
                  <a:pt x="45" y="90"/>
                </a:lnTo>
                <a:lnTo>
                  <a:pt x="45" y="86"/>
                </a:lnTo>
                <a:lnTo>
                  <a:pt x="50" y="86"/>
                </a:lnTo>
                <a:lnTo>
                  <a:pt x="53" y="86"/>
                </a:lnTo>
                <a:lnTo>
                  <a:pt x="57" y="86"/>
                </a:lnTo>
                <a:lnTo>
                  <a:pt x="58" y="86"/>
                </a:lnTo>
                <a:lnTo>
                  <a:pt x="61" y="82"/>
                </a:lnTo>
                <a:lnTo>
                  <a:pt x="58" y="78"/>
                </a:lnTo>
                <a:lnTo>
                  <a:pt x="61" y="77"/>
                </a:lnTo>
                <a:lnTo>
                  <a:pt x="64" y="77"/>
                </a:lnTo>
                <a:lnTo>
                  <a:pt x="65" y="77"/>
                </a:lnTo>
                <a:lnTo>
                  <a:pt x="66" y="81"/>
                </a:lnTo>
                <a:lnTo>
                  <a:pt x="68" y="85"/>
                </a:lnTo>
                <a:lnTo>
                  <a:pt x="68" y="86"/>
                </a:lnTo>
                <a:lnTo>
                  <a:pt x="70" y="86"/>
                </a:lnTo>
                <a:lnTo>
                  <a:pt x="72" y="86"/>
                </a:lnTo>
                <a:lnTo>
                  <a:pt x="76" y="87"/>
                </a:lnTo>
                <a:lnTo>
                  <a:pt x="77" y="85"/>
                </a:lnTo>
                <a:lnTo>
                  <a:pt x="80" y="81"/>
                </a:lnTo>
                <a:lnTo>
                  <a:pt x="81" y="86"/>
                </a:lnTo>
                <a:lnTo>
                  <a:pt x="84" y="90"/>
                </a:lnTo>
                <a:lnTo>
                  <a:pt x="85" y="87"/>
                </a:lnTo>
                <a:lnTo>
                  <a:pt x="87" y="85"/>
                </a:lnTo>
                <a:lnTo>
                  <a:pt x="87" y="81"/>
                </a:lnTo>
                <a:lnTo>
                  <a:pt x="89" y="78"/>
                </a:lnTo>
                <a:lnTo>
                  <a:pt x="90" y="74"/>
                </a:lnTo>
                <a:lnTo>
                  <a:pt x="90" y="73"/>
                </a:lnTo>
                <a:lnTo>
                  <a:pt x="89" y="73"/>
                </a:lnTo>
                <a:lnTo>
                  <a:pt x="90" y="70"/>
                </a:lnTo>
                <a:lnTo>
                  <a:pt x="90" y="69"/>
                </a:lnTo>
                <a:lnTo>
                  <a:pt x="90" y="64"/>
                </a:lnTo>
                <a:lnTo>
                  <a:pt x="90" y="57"/>
                </a:lnTo>
                <a:lnTo>
                  <a:pt x="93" y="56"/>
                </a:lnTo>
                <a:lnTo>
                  <a:pt x="90" y="54"/>
                </a:lnTo>
                <a:lnTo>
                  <a:pt x="89" y="52"/>
                </a:lnTo>
                <a:lnTo>
                  <a:pt x="87" y="52"/>
                </a:lnTo>
                <a:lnTo>
                  <a:pt x="85" y="50"/>
                </a:lnTo>
                <a:lnTo>
                  <a:pt x="85" y="48"/>
                </a:lnTo>
                <a:lnTo>
                  <a:pt x="81" y="48"/>
                </a:lnTo>
                <a:lnTo>
                  <a:pt x="81" y="46"/>
                </a:lnTo>
                <a:lnTo>
                  <a:pt x="84" y="42"/>
                </a:lnTo>
                <a:lnTo>
                  <a:pt x="84" y="37"/>
                </a:lnTo>
                <a:lnTo>
                  <a:pt x="85" y="33"/>
                </a:lnTo>
                <a:lnTo>
                  <a:pt x="89" y="33"/>
                </a:lnTo>
                <a:lnTo>
                  <a:pt x="90" y="29"/>
                </a:lnTo>
                <a:lnTo>
                  <a:pt x="90" y="26"/>
                </a:lnTo>
                <a:lnTo>
                  <a:pt x="89" y="24"/>
                </a:lnTo>
                <a:lnTo>
                  <a:pt x="87" y="20"/>
                </a:lnTo>
                <a:lnTo>
                  <a:pt x="85" y="17"/>
                </a:lnTo>
                <a:lnTo>
                  <a:pt x="84" y="17"/>
                </a:lnTo>
                <a:lnTo>
                  <a:pt x="82" y="18"/>
                </a:lnTo>
                <a:lnTo>
                  <a:pt x="70" y="21"/>
                </a:lnTo>
                <a:lnTo>
                  <a:pt x="72" y="16"/>
                </a:lnTo>
                <a:lnTo>
                  <a:pt x="70" y="12"/>
                </a:lnTo>
                <a:lnTo>
                  <a:pt x="72" y="8"/>
                </a:lnTo>
                <a:lnTo>
                  <a:pt x="72" y="4"/>
                </a:lnTo>
                <a:lnTo>
                  <a:pt x="72" y="2"/>
                </a:lnTo>
                <a:lnTo>
                  <a:pt x="70" y="2"/>
                </a:lnTo>
                <a:lnTo>
                  <a:pt x="66" y="2"/>
                </a:lnTo>
                <a:lnTo>
                  <a:pt x="62" y="2"/>
                </a:lnTo>
                <a:lnTo>
                  <a:pt x="57" y="2"/>
                </a:lnTo>
                <a:lnTo>
                  <a:pt x="46" y="0"/>
                </a:lnTo>
                <a:lnTo>
                  <a:pt x="44" y="0"/>
                </a:lnTo>
                <a:lnTo>
                  <a:pt x="41" y="2"/>
                </a:lnTo>
                <a:lnTo>
                  <a:pt x="41" y="4"/>
                </a:lnTo>
                <a:lnTo>
                  <a:pt x="41" y="25"/>
                </a:lnTo>
                <a:lnTo>
                  <a:pt x="22" y="25"/>
                </a:lnTo>
                <a:lnTo>
                  <a:pt x="18" y="25"/>
                </a:lnTo>
                <a:lnTo>
                  <a:pt x="17" y="25"/>
                </a:lnTo>
                <a:lnTo>
                  <a:pt x="17" y="25"/>
                </a:lnTo>
                <a:lnTo>
                  <a:pt x="14" y="25"/>
                </a:lnTo>
                <a:lnTo>
                  <a:pt x="13" y="25"/>
                </a:lnTo>
                <a:lnTo>
                  <a:pt x="13" y="29"/>
                </a:lnTo>
                <a:lnTo>
                  <a:pt x="13" y="33"/>
                </a:lnTo>
                <a:lnTo>
                  <a:pt x="10" y="33"/>
                </a:lnTo>
                <a:lnTo>
                  <a:pt x="9" y="33"/>
                </a:lnTo>
                <a:lnTo>
                  <a:pt x="10" y="34"/>
                </a:lnTo>
                <a:lnTo>
                  <a:pt x="14" y="38"/>
                </a:lnTo>
                <a:lnTo>
                  <a:pt x="20" y="41"/>
                </a:lnTo>
                <a:lnTo>
                  <a:pt x="17" y="41"/>
                </a:lnTo>
                <a:lnTo>
                  <a:pt x="17" y="42"/>
                </a:lnTo>
                <a:lnTo>
                  <a:pt x="13" y="41"/>
                </a:lnTo>
                <a:lnTo>
                  <a:pt x="10" y="42"/>
                </a:lnTo>
                <a:lnTo>
                  <a:pt x="9" y="38"/>
                </a:lnTo>
                <a:lnTo>
                  <a:pt x="9" y="41"/>
                </a:lnTo>
                <a:lnTo>
                  <a:pt x="9" y="42"/>
                </a:lnTo>
                <a:lnTo>
                  <a:pt x="9" y="48"/>
                </a:lnTo>
                <a:lnTo>
                  <a:pt x="6" y="54"/>
                </a:lnTo>
                <a:lnTo>
                  <a:pt x="4" y="60"/>
                </a:lnTo>
                <a:lnTo>
                  <a:pt x="4" y="56"/>
                </a:lnTo>
                <a:lnTo>
                  <a:pt x="1" y="56"/>
                </a:lnTo>
                <a:lnTo>
                  <a:pt x="1" y="57"/>
                </a:lnTo>
                <a:lnTo>
                  <a:pt x="0" y="54"/>
                </a:lnTo>
                <a:lnTo>
                  <a:pt x="0" y="57"/>
                </a:lnTo>
                <a:lnTo>
                  <a:pt x="1" y="60"/>
                </a:lnTo>
                <a:lnTo>
                  <a:pt x="5" y="65"/>
                </a:lnTo>
                <a:lnTo>
                  <a:pt x="6" y="69"/>
                </a:lnTo>
                <a:lnTo>
                  <a:pt x="9" y="68"/>
                </a:lnTo>
                <a:lnTo>
                  <a:pt x="9" y="69"/>
                </a:lnTo>
                <a:lnTo>
                  <a:pt x="9" y="70"/>
                </a:lnTo>
                <a:lnTo>
                  <a:pt x="10" y="70"/>
                </a:lnTo>
                <a:lnTo>
                  <a:pt x="13" y="73"/>
                </a:lnTo>
                <a:lnTo>
                  <a:pt x="6" y="73"/>
                </a:lnTo>
                <a:lnTo>
                  <a:pt x="6" y="74"/>
                </a:lnTo>
                <a:lnTo>
                  <a:pt x="9" y="77"/>
                </a:lnTo>
                <a:lnTo>
                  <a:pt x="10" y="82"/>
                </a:lnTo>
                <a:lnTo>
                  <a:pt x="13" y="86"/>
                </a:lnTo>
                <a:lnTo>
                  <a:pt x="14" y="87"/>
                </a:lnTo>
                <a:lnTo>
                  <a:pt x="22" y="95"/>
                </a:lnTo>
                <a:lnTo>
                  <a:pt x="28" y="103"/>
                </a:lnTo>
                <a:lnTo>
                  <a:pt x="33" y="109"/>
                </a:lnTo>
                <a:lnTo>
                  <a:pt x="37" y="114"/>
                </a:lnTo>
                <a:lnTo>
                  <a:pt x="40" y="111"/>
                </a:lnTo>
                <a:lnTo>
                  <a:pt x="44" y="107"/>
                </a:lnTo>
                <a:lnTo>
                  <a:pt x="44" y="107"/>
                </a:lnTo>
                <a:lnTo>
                  <a:pt x="44" y="107"/>
                </a:lnTo>
                <a:lnTo>
                  <a:pt x="44" y="107"/>
                </a:lnTo>
                <a:lnTo>
                  <a:pt x="44" y="107"/>
                </a:lnTo>
                <a:lnTo>
                  <a:pt x="44" y="107"/>
                </a:lnTo>
                <a:lnTo>
                  <a:pt x="44" y="107"/>
                </a:lnTo>
                <a:close/>
                <a:moveTo>
                  <a:pt x="18" y="90"/>
                </a:moveTo>
                <a:lnTo>
                  <a:pt x="17" y="87"/>
                </a:lnTo>
                <a:lnTo>
                  <a:pt x="18" y="87"/>
                </a:lnTo>
                <a:lnTo>
                  <a:pt x="20" y="90"/>
                </a:lnTo>
                <a:lnTo>
                  <a:pt x="18" y="90"/>
                </a:lnTo>
                <a:lnTo>
                  <a:pt x="18" y="90"/>
                </a:lnTo>
                <a:lnTo>
                  <a:pt x="18" y="90"/>
                </a:lnTo>
                <a:lnTo>
                  <a:pt x="18" y="90"/>
                </a:lnTo>
                <a:lnTo>
                  <a:pt x="18" y="90"/>
                </a:lnTo>
                <a:lnTo>
                  <a:pt x="18" y="90"/>
                </a:lnTo>
                <a:lnTo>
                  <a:pt x="18" y="90"/>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4" name="Freeform 60"/>
          <p:cNvSpPr>
            <a:spLocks noEditPoints="1"/>
          </p:cNvSpPr>
          <p:nvPr/>
        </p:nvSpPr>
        <p:spPr bwMode="auto">
          <a:xfrm>
            <a:off x="6312813" y="5865554"/>
            <a:ext cx="582865" cy="494198"/>
          </a:xfrm>
          <a:custGeom>
            <a:avLst/>
            <a:gdLst>
              <a:gd name="T0" fmla="*/ 160 w 197"/>
              <a:gd name="T1" fmla="*/ 0 h 172"/>
              <a:gd name="T2" fmla="*/ 151 w 197"/>
              <a:gd name="T3" fmla="*/ 4 h 172"/>
              <a:gd name="T4" fmla="*/ 141 w 197"/>
              <a:gd name="T5" fmla="*/ 10 h 172"/>
              <a:gd name="T6" fmla="*/ 130 w 197"/>
              <a:gd name="T7" fmla="*/ 21 h 172"/>
              <a:gd name="T8" fmla="*/ 121 w 197"/>
              <a:gd name="T9" fmla="*/ 34 h 172"/>
              <a:gd name="T10" fmla="*/ 114 w 197"/>
              <a:gd name="T11" fmla="*/ 44 h 172"/>
              <a:gd name="T12" fmla="*/ 104 w 197"/>
              <a:gd name="T13" fmla="*/ 50 h 172"/>
              <a:gd name="T14" fmla="*/ 90 w 197"/>
              <a:gd name="T15" fmla="*/ 44 h 172"/>
              <a:gd name="T16" fmla="*/ 79 w 197"/>
              <a:gd name="T17" fmla="*/ 49 h 172"/>
              <a:gd name="T18" fmla="*/ 69 w 197"/>
              <a:gd name="T19" fmla="*/ 60 h 172"/>
              <a:gd name="T20" fmla="*/ 64 w 197"/>
              <a:gd name="T21" fmla="*/ 64 h 172"/>
              <a:gd name="T22" fmla="*/ 54 w 197"/>
              <a:gd name="T23" fmla="*/ 60 h 172"/>
              <a:gd name="T24" fmla="*/ 52 w 197"/>
              <a:gd name="T25" fmla="*/ 40 h 172"/>
              <a:gd name="T26" fmla="*/ 48 w 197"/>
              <a:gd name="T27" fmla="*/ 25 h 172"/>
              <a:gd name="T28" fmla="*/ 45 w 197"/>
              <a:gd name="T29" fmla="*/ 86 h 172"/>
              <a:gd name="T30" fmla="*/ 38 w 197"/>
              <a:gd name="T31" fmla="*/ 90 h 172"/>
              <a:gd name="T32" fmla="*/ 28 w 197"/>
              <a:gd name="T33" fmla="*/ 92 h 172"/>
              <a:gd name="T34" fmla="*/ 15 w 197"/>
              <a:gd name="T35" fmla="*/ 84 h 172"/>
              <a:gd name="T36" fmla="*/ 11 w 197"/>
              <a:gd name="T37" fmla="*/ 80 h 172"/>
              <a:gd name="T38" fmla="*/ 6 w 197"/>
              <a:gd name="T39" fmla="*/ 87 h 172"/>
              <a:gd name="T40" fmla="*/ 8 w 197"/>
              <a:gd name="T41" fmla="*/ 114 h 172"/>
              <a:gd name="T42" fmla="*/ 25 w 197"/>
              <a:gd name="T43" fmla="*/ 139 h 172"/>
              <a:gd name="T44" fmla="*/ 21 w 197"/>
              <a:gd name="T45" fmla="*/ 146 h 172"/>
              <a:gd name="T46" fmla="*/ 22 w 197"/>
              <a:gd name="T47" fmla="*/ 150 h 172"/>
              <a:gd name="T48" fmla="*/ 25 w 197"/>
              <a:gd name="T49" fmla="*/ 162 h 172"/>
              <a:gd name="T50" fmla="*/ 28 w 197"/>
              <a:gd name="T51" fmla="*/ 162 h 172"/>
              <a:gd name="T52" fmla="*/ 35 w 197"/>
              <a:gd name="T53" fmla="*/ 166 h 172"/>
              <a:gd name="T54" fmla="*/ 42 w 197"/>
              <a:gd name="T55" fmla="*/ 172 h 172"/>
              <a:gd name="T56" fmla="*/ 54 w 197"/>
              <a:gd name="T57" fmla="*/ 166 h 172"/>
              <a:gd name="T58" fmla="*/ 67 w 197"/>
              <a:gd name="T59" fmla="*/ 163 h 172"/>
              <a:gd name="T60" fmla="*/ 78 w 197"/>
              <a:gd name="T61" fmla="*/ 162 h 172"/>
              <a:gd name="T62" fmla="*/ 94 w 197"/>
              <a:gd name="T63" fmla="*/ 162 h 172"/>
              <a:gd name="T64" fmla="*/ 105 w 197"/>
              <a:gd name="T65" fmla="*/ 160 h 172"/>
              <a:gd name="T66" fmla="*/ 108 w 197"/>
              <a:gd name="T67" fmla="*/ 159 h 172"/>
              <a:gd name="T68" fmla="*/ 125 w 197"/>
              <a:gd name="T69" fmla="*/ 155 h 172"/>
              <a:gd name="T70" fmla="*/ 154 w 197"/>
              <a:gd name="T71" fmla="*/ 129 h 172"/>
              <a:gd name="T72" fmla="*/ 173 w 197"/>
              <a:gd name="T73" fmla="*/ 106 h 172"/>
              <a:gd name="T74" fmla="*/ 183 w 197"/>
              <a:gd name="T75" fmla="*/ 92 h 172"/>
              <a:gd name="T76" fmla="*/ 190 w 197"/>
              <a:gd name="T77" fmla="*/ 87 h 172"/>
              <a:gd name="T78" fmla="*/ 190 w 197"/>
              <a:gd name="T79" fmla="*/ 63 h 172"/>
              <a:gd name="T80" fmla="*/ 184 w 197"/>
              <a:gd name="T81" fmla="*/ 69 h 172"/>
              <a:gd name="T82" fmla="*/ 177 w 197"/>
              <a:gd name="T83" fmla="*/ 54 h 172"/>
              <a:gd name="T84" fmla="*/ 187 w 197"/>
              <a:gd name="T85" fmla="*/ 53 h 172"/>
              <a:gd name="T86" fmla="*/ 188 w 197"/>
              <a:gd name="T87" fmla="*/ 44 h 172"/>
              <a:gd name="T88" fmla="*/ 187 w 197"/>
              <a:gd name="T89" fmla="*/ 27 h 172"/>
              <a:gd name="T90" fmla="*/ 183 w 197"/>
              <a:gd name="T91" fmla="*/ 11 h 172"/>
              <a:gd name="T92" fmla="*/ 180 w 197"/>
              <a:gd name="T93" fmla="*/ 1 h 172"/>
              <a:gd name="T94" fmla="*/ 151 w 197"/>
              <a:gd name="T95" fmla="*/ 105 h 172"/>
              <a:gd name="T96" fmla="*/ 141 w 197"/>
              <a:gd name="T97" fmla="*/ 110 h 172"/>
              <a:gd name="T98" fmla="*/ 131 w 197"/>
              <a:gd name="T99" fmla="*/ 110 h 172"/>
              <a:gd name="T100" fmla="*/ 127 w 197"/>
              <a:gd name="T101" fmla="*/ 102 h 172"/>
              <a:gd name="T102" fmla="*/ 137 w 197"/>
              <a:gd name="T103" fmla="*/ 92 h 172"/>
              <a:gd name="T104" fmla="*/ 145 w 197"/>
              <a:gd name="T105" fmla="*/ 87 h 172"/>
              <a:gd name="T106" fmla="*/ 155 w 197"/>
              <a:gd name="T107" fmla="*/ 9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7" h="172">
                <a:moveTo>
                  <a:pt x="177" y="1"/>
                </a:moveTo>
                <a:cubicBezTo>
                  <a:pt x="171" y="1"/>
                  <a:pt x="171" y="1"/>
                  <a:pt x="171" y="1"/>
                </a:cubicBezTo>
                <a:cubicBezTo>
                  <a:pt x="166" y="0"/>
                  <a:pt x="166" y="0"/>
                  <a:pt x="166" y="0"/>
                </a:cubicBezTo>
                <a:cubicBezTo>
                  <a:pt x="160" y="0"/>
                  <a:pt x="160" y="0"/>
                  <a:pt x="160" y="0"/>
                </a:cubicBezTo>
                <a:cubicBezTo>
                  <a:pt x="158" y="0"/>
                  <a:pt x="158" y="0"/>
                  <a:pt x="158" y="0"/>
                </a:cubicBezTo>
                <a:cubicBezTo>
                  <a:pt x="154" y="1"/>
                  <a:pt x="154" y="1"/>
                  <a:pt x="154" y="1"/>
                </a:cubicBezTo>
                <a:cubicBezTo>
                  <a:pt x="153" y="3"/>
                  <a:pt x="153" y="3"/>
                  <a:pt x="153" y="3"/>
                </a:cubicBezTo>
                <a:cubicBezTo>
                  <a:pt x="151" y="4"/>
                  <a:pt x="151" y="4"/>
                  <a:pt x="151" y="4"/>
                </a:cubicBezTo>
                <a:cubicBezTo>
                  <a:pt x="148" y="4"/>
                  <a:pt x="148" y="4"/>
                  <a:pt x="148" y="4"/>
                </a:cubicBezTo>
                <a:cubicBezTo>
                  <a:pt x="147" y="6"/>
                  <a:pt x="147" y="6"/>
                  <a:pt x="147" y="6"/>
                </a:cubicBezTo>
                <a:cubicBezTo>
                  <a:pt x="144" y="7"/>
                  <a:pt x="144" y="7"/>
                  <a:pt x="144" y="7"/>
                </a:cubicBezTo>
                <a:cubicBezTo>
                  <a:pt x="141" y="10"/>
                  <a:pt x="141" y="10"/>
                  <a:pt x="141" y="10"/>
                </a:cubicBezTo>
                <a:cubicBezTo>
                  <a:pt x="138" y="14"/>
                  <a:pt x="138" y="14"/>
                  <a:pt x="138" y="14"/>
                </a:cubicBezTo>
                <a:cubicBezTo>
                  <a:pt x="137" y="16"/>
                  <a:pt x="137" y="16"/>
                  <a:pt x="137" y="16"/>
                </a:cubicBezTo>
                <a:cubicBezTo>
                  <a:pt x="131" y="19"/>
                  <a:pt x="131" y="19"/>
                  <a:pt x="131" y="19"/>
                </a:cubicBezTo>
                <a:cubicBezTo>
                  <a:pt x="130" y="21"/>
                  <a:pt x="130" y="21"/>
                  <a:pt x="130" y="21"/>
                </a:cubicBezTo>
                <a:cubicBezTo>
                  <a:pt x="130" y="24"/>
                  <a:pt x="130" y="24"/>
                  <a:pt x="130" y="24"/>
                </a:cubicBezTo>
                <a:cubicBezTo>
                  <a:pt x="127" y="29"/>
                  <a:pt x="127" y="29"/>
                  <a:pt x="127" y="29"/>
                </a:cubicBezTo>
                <a:cubicBezTo>
                  <a:pt x="124" y="31"/>
                  <a:pt x="124" y="31"/>
                  <a:pt x="124" y="31"/>
                </a:cubicBezTo>
                <a:cubicBezTo>
                  <a:pt x="121" y="34"/>
                  <a:pt x="121" y="34"/>
                  <a:pt x="121" y="34"/>
                </a:cubicBezTo>
                <a:cubicBezTo>
                  <a:pt x="117" y="34"/>
                  <a:pt x="117" y="34"/>
                  <a:pt x="117" y="34"/>
                </a:cubicBezTo>
                <a:cubicBezTo>
                  <a:pt x="117" y="36"/>
                  <a:pt x="117" y="36"/>
                  <a:pt x="117" y="36"/>
                </a:cubicBezTo>
                <a:cubicBezTo>
                  <a:pt x="117" y="37"/>
                  <a:pt x="117" y="37"/>
                  <a:pt x="117" y="37"/>
                </a:cubicBezTo>
                <a:cubicBezTo>
                  <a:pt x="114" y="44"/>
                  <a:pt x="114" y="44"/>
                  <a:pt x="114" y="44"/>
                </a:cubicBezTo>
                <a:cubicBezTo>
                  <a:pt x="111" y="47"/>
                  <a:pt x="111" y="47"/>
                  <a:pt x="111" y="47"/>
                </a:cubicBezTo>
                <a:cubicBezTo>
                  <a:pt x="108" y="49"/>
                  <a:pt x="108" y="49"/>
                  <a:pt x="108" y="49"/>
                </a:cubicBezTo>
                <a:cubicBezTo>
                  <a:pt x="105" y="49"/>
                  <a:pt x="105" y="49"/>
                  <a:pt x="105" y="49"/>
                </a:cubicBezTo>
                <a:cubicBezTo>
                  <a:pt x="104" y="50"/>
                  <a:pt x="104" y="50"/>
                  <a:pt x="104" y="50"/>
                </a:cubicBezTo>
                <a:cubicBezTo>
                  <a:pt x="101" y="49"/>
                  <a:pt x="101" y="49"/>
                  <a:pt x="101" y="49"/>
                </a:cubicBezTo>
                <a:cubicBezTo>
                  <a:pt x="94" y="47"/>
                  <a:pt x="94" y="47"/>
                  <a:pt x="94" y="47"/>
                </a:cubicBezTo>
                <a:cubicBezTo>
                  <a:pt x="92" y="46"/>
                  <a:pt x="92" y="46"/>
                  <a:pt x="92" y="46"/>
                </a:cubicBezTo>
                <a:cubicBezTo>
                  <a:pt x="90" y="44"/>
                  <a:pt x="90" y="44"/>
                  <a:pt x="90" y="44"/>
                </a:cubicBezTo>
                <a:cubicBezTo>
                  <a:pt x="87" y="41"/>
                  <a:pt x="87" y="41"/>
                  <a:pt x="87" y="41"/>
                </a:cubicBezTo>
                <a:cubicBezTo>
                  <a:pt x="84" y="43"/>
                  <a:pt x="84" y="43"/>
                  <a:pt x="84" y="43"/>
                </a:cubicBezTo>
                <a:cubicBezTo>
                  <a:pt x="81" y="44"/>
                  <a:pt x="81" y="44"/>
                  <a:pt x="81" y="44"/>
                </a:cubicBezTo>
                <a:cubicBezTo>
                  <a:pt x="79" y="49"/>
                  <a:pt x="79" y="49"/>
                  <a:pt x="79" y="49"/>
                </a:cubicBezTo>
                <a:cubicBezTo>
                  <a:pt x="78" y="53"/>
                  <a:pt x="78" y="53"/>
                  <a:pt x="78" y="53"/>
                </a:cubicBezTo>
                <a:cubicBezTo>
                  <a:pt x="75" y="56"/>
                  <a:pt x="75" y="56"/>
                  <a:pt x="75" y="56"/>
                </a:cubicBezTo>
                <a:cubicBezTo>
                  <a:pt x="71" y="60"/>
                  <a:pt x="71" y="60"/>
                  <a:pt x="71" y="60"/>
                </a:cubicBezTo>
                <a:cubicBezTo>
                  <a:pt x="69" y="60"/>
                  <a:pt x="69" y="60"/>
                  <a:pt x="69" y="60"/>
                </a:cubicBezTo>
                <a:cubicBezTo>
                  <a:pt x="68" y="62"/>
                  <a:pt x="68" y="62"/>
                  <a:pt x="68" y="62"/>
                </a:cubicBezTo>
                <a:cubicBezTo>
                  <a:pt x="68" y="63"/>
                  <a:pt x="68" y="63"/>
                  <a:pt x="68" y="63"/>
                </a:cubicBezTo>
                <a:cubicBezTo>
                  <a:pt x="67" y="63"/>
                  <a:pt x="67" y="63"/>
                  <a:pt x="67" y="63"/>
                </a:cubicBezTo>
                <a:cubicBezTo>
                  <a:pt x="64" y="64"/>
                  <a:pt x="64" y="64"/>
                  <a:pt x="64" y="64"/>
                </a:cubicBezTo>
                <a:cubicBezTo>
                  <a:pt x="59" y="63"/>
                  <a:pt x="59" y="63"/>
                  <a:pt x="59" y="63"/>
                </a:cubicBezTo>
                <a:cubicBezTo>
                  <a:pt x="58" y="63"/>
                  <a:pt x="58" y="63"/>
                  <a:pt x="58" y="63"/>
                </a:cubicBezTo>
                <a:cubicBezTo>
                  <a:pt x="55" y="64"/>
                  <a:pt x="55" y="64"/>
                  <a:pt x="55" y="64"/>
                </a:cubicBezTo>
                <a:cubicBezTo>
                  <a:pt x="54" y="60"/>
                  <a:pt x="54" y="60"/>
                  <a:pt x="54" y="60"/>
                </a:cubicBezTo>
                <a:cubicBezTo>
                  <a:pt x="55" y="57"/>
                  <a:pt x="55" y="57"/>
                  <a:pt x="55" y="57"/>
                </a:cubicBezTo>
                <a:cubicBezTo>
                  <a:pt x="57" y="53"/>
                  <a:pt x="57" y="53"/>
                  <a:pt x="57" y="53"/>
                </a:cubicBezTo>
                <a:cubicBezTo>
                  <a:pt x="55" y="49"/>
                  <a:pt x="55" y="49"/>
                  <a:pt x="55" y="49"/>
                </a:cubicBezTo>
                <a:cubicBezTo>
                  <a:pt x="52" y="40"/>
                  <a:pt x="52" y="40"/>
                  <a:pt x="52" y="40"/>
                </a:cubicBezTo>
                <a:cubicBezTo>
                  <a:pt x="49" y="37"/>
                  <a:pt x="49" y="37"/>
                  <a:pt x="49" y="37"/>
                </a:cubicBezTo>
                <a:cubicBezTo>
                  <a:pt x="48" y="34"/>
                  <a:pt x="48" y="34"/>
                  <a:pt x="48" y="34"/>
                </a:cubicBezTo>
                <a:cubicBezTo>
                  <a:pt x="48" y="33"/>
                  <a:pt x="48" y="33"/>
                  <a:pt x="48" y="33"/>
                </a:cubicBezTo>
                <a:cubicBezTo>
                  <a:pt x="48" y="25"/>
                  <a:pt x="48" y="25"/>
                  <a:pt x="48" y="25"/>
                </a:cubicBezTo>
                <a:cubicBezTo>
                  <a:pt x="48" y="25"/>
                  <a:pt x="48" y="25"/>
                  <a:pt x="47" y="25"/>
                </a:cubicBezTo>
                <a:cubicBezTo>
                  <a:pt x="47" y="83"/>
                  <a:pt x="47" y="83"/>
                  <a:pt x="47" y="83"/>
                </a:cubicBezTo>
                <a:cubicBezTo>
                  <a:pt x="47" y="84"/>
                  <a:pt x="47" y="84"/>
                  <a:pt x="47" y="84"/>
                </a:cubicBezTo>
                <a:cubicBezTo>
                  <a:pt x="45" y="86"/>
                  <a:pt x="45" y="86"/>
                  <a:pt x="45" y="86"/>
                </a:cubicBezTo>
                <a:cubicBezTo>
                  <a:pt x="41" y="87"/>
                  <a:pt x="41" y="87"/>
                  <a:pt x="41" y="87"/>
                </a:cubicBezTo>
                <a:cubicBezTo>
                  <a:pt x="41" y="89"/>
                  <a:pt x="41" y="89"/>
                  <a:pt x="41" y="89"/>
                </a:cubicBezTo>
                <a:cubicBezTo>
                  <a:pt x="39" y="89"/>
                  <a:pt x="39" y="89"/>
                  <a:pt x="39" y="89"/>
                </a:cubicBezTo>
                <a:cubicBezTo>
                  <a:pt x="38" y="90"/>
                  <a:pt x="38" y="90"/>
                  <a:pt x="38" y="90"/>
                </a:cubicBezTo>
                <a:cubicBezTo>
                  <a:pt x="38" y="92"/>
                  <a:pt x="38" y="92"/>
                  <a:pt x="38" y="92"/>
                </a:cubicBezTo>
                <a:cubicBezTo>
                  <a:pt x="35" y="92"/>
                  <a:pt x="35" y="92"/>
                  <a:pt x="35" y="92"/>
                </a:cubicBezTo>
                <a:cubicBezTo>
                  <a:pt x="32" y="90"/>
                  <a:pt x="32" y="90"/>
                  <a:pt x="32" y="90"/>
                </a:cubicBezTo>
                <a:cubicBezTo>
                  <a:pt x="28" y="92"/>
                  <a:pt x="28" y="92"/>
                  <a:pt x="28" y="92"/>
                </a:cubicBezTo>
                <a:cubicBezTo>
                  <a:pt x="24" y="92"/>
                  <a:pt x="24" y="92"/>
                  <a:pt x="24" y="92"/>
                </a:cubicBezTo>
                <a:cubicBezTo>
                  <a:pt x="18" y="89"/>
                  <a:pt x="18" y="89"/>
                  <a:pt x="18" y="89"/>
                </a:cubicBezTo>
                <a:cubicBezTo>
                  <a:pt x="15" y="87"/>
                  <a:pt x="15" y="87"/>
                  <a:pt x="15" y="87"/>
                </a:cubicBezTo>
                <a:cubicBezTo>
                  <a:pt x="15" y="84"/>
                  <a:pt x="15" y="84"/>
                  <a:pt x="15" y="84"/>
                </a:cubicBezTo>
                <a:cubicBezTo>
                  <a:pt x="15" y="83"/>
                  <a:pt x="15" y="83"/>
                  <a:pt x="15" y="83"/>
                </a:cubicBezTo>
                <a:cubicBezTo>
                  <a:pt x="14" y="82"/>
                  <a:pt x="14" y="82"/>
                  <a:pt x="14" y="82"/>
                </a:cubicBezTo>
                <a:cubicBezTo>
                  <a:pt x="12" y="80"/>
                  <a:pt x="12" y="80"/>
                  <a:pt x="12" y="80"/>
                </a:cubicBezTo>
                <a:cubicBezTo>
                  <a:pt x="11" y="80"/>
                  <a:pt x="11" y="80"/>
                  <a:pt x="11" y="80"/>
                </a:cubicBezTo>
                <a:cubicBezTo>
                  <a:pt x="9" y="82"/>
                  <a:pt x="9" y="82"/>
                  <a:pt x="9" y="82"/>
                </a:cubicBezTo>
                <a:cubicBezTo>
                  <a:pt x="9" y="83"/>
                  <a:pt x="9" y="83"/>
                  <a:pt x="9" y="83"/>
                </a:cubicBezTo>
                <a:cubicBezTo>
                  <a:pt x="8" y="86"/>
                  <a:pt x="8" y="86"/>
                  <a:pt x="8" y="86"/>
                </a:cubicBezTo>
                <a:cubicBezTo>
                  <a:pt x="6" y="87"/>
                  <a:pt x="6" y="87"/>
                  <a:pt x="6" y="87"/>
                </a:cubicBezTo>
                <a:cubicBezTo>
                  <a:pt x="5" y="87"/>
                  <a:pt x="5" y="87"/>
                  <a:pt x="5" y="87"/>
                </a:cubicBezTo>
                <a:cubicBezTo>
                  <a:pt x="4" y="86"/>
                  <a:pt x="4" y="86"/>
                  <a:pt x="4" y="86"/>
                </a:cubicBezTo>
                <a:cubicBezTo>
                  <a:pt x="0" y="82"/>
                  <a:pt x="0" y="82"/>
                  <a:pt x="0" y="82"/>
                </a:cubicBezTo>
                <a:cubicBezTo>
                  <a:pt x="3" y="95"/>
                  <a:pt x="6" y="110"/>
                  <a:pt x="8" y="114"/>
                </a:cubicBezTo>
                <a:cubicBezTo>
                  <a:pt x="9" y="116"/>
                  <a:pt x="13" y="118"/>
                  <a:pt x="18" y="119"/>
                </a:cubicBezTo>
                <a:cubicBezTo>
                  <a:pt x="22" y="126"/>
                  <a:pt x="22" y="126"/>
                  <a:pt x="22" y="126"/>
                </a:cubicBezTo>
                <a:cubicBezTo>
                  <a:pt x="25" y="132"/>
                  <a:pt x="25" y="132"/>
                  <a:pt x="25" y="132"/>
                </a:cubicBezTo>
                <a:cubicBezTo>
                  <a:pt x="25" y="139"/>
                  <a:pt x="25" y="139"/>
                  <a:pt x="25" y="139"/>
                </a:cubicBezTo>
                <a:cubicBezTo>
                  <a:pt x="25" y="143"/>
                  <a:pt x="25" y="143"/>
                  <a:pt x="25" y="143"/>
                </a:cubicBezTo>
                <a:cubicBezTo>
                  <a:pt x="24" y="145"/>
                  <a:pt x="24" y="145"/>
                  <a:pt x="24" y="145"/>
                </a:cubicBezTo>
                <a:cubicBezTo>
                  <a:pt x="21" y="143"/>
                  <a:pt x="21" y="143"/>
                  <a:pt x="21" y="143"/>
                </a:cubicBezTo>
                <a:cubicBezTo>
                  <a:pt x="21" y="146"/>
                  <a:pt x="21" y="146"/>
                  <a:pt x="21" y="146"/>
                </a:cubicBezTo>
                <a:cubicBezTo>
                  <a:pt x="19" y="148"/>
                  <a:pt x="19" y="148"/>
                  <a:pt x="19" y="148"/>
                </a:cubicBezTo>
                <a:cubicBezTo>
                  <a:pt x="21" y="148"/>
                  <a:pt x="21" y="148"/>
                  <a:pt x="21" y="148"/>
                </a:cubicBezTo>
                <a:cubicBezTo>
                  <a:pt x="22" y="149"/>
                  <a:pt x="22" y="149"/>
                  <a:pt x="22" y="149"/>
                </a:cubicBezTo>
                <a:cubicBezTo>
                  <a:pt x="22" y="150"/>
                  <a:pt x="22" y="150"/>
                  <a:pt x="22" y="150"/>
                </a:cubicBezTo>
                <a:cubicBezTo>
                  <a:pt x="25" y="153"/>
                  <a:pt x="25" y="153"/>
                  <a:pt x="25" y="153"/>
                </a:cubicBezTo>
                <a:cubicBezTo>
                  <a:pt x="26" y="156"/>
                  <a:pt x="26" y="156"/>
                  <a:pt x="26" y="156"/>
                </a:cubicBezTo>
                <a:cubicBezTo>
                  <a:pt x="26" y="159"/>
                  <a:pt x="26" y="159"/>
                  <a:pt x="26" y="159"/>
                </a:cubicBezTo>
                <a:cubicBezTo>
                  <a:pt x="25" y="162"/>
                  <a:pt x="25" y="162"/>
                  <a:pt x="25" y="162"/>
                </a:cubicBezTo>
                <a:cubicBezTo>
                  <a:pt x="25" y="165"/>
                  <a:pt x="25" y="165"/>
                  <a:pt x="25" y="165"/>
                </a:cubicBezTo>
                <a:cubicBezTo>
                  <a:pt x="26" y="166"/>
                  <a:pt x="26" y="166"/>
                  <a:pt x="26" y="166"/>
                </a:cubicBezTo>
                <a:cubicBezTo>
                  <a:pt x="26" y="163"/>
                  <a:pt x="26" y="163"/>
                  <a:pt x="26" y="163"/>
                </a:cubicBezTo>
                <a:cubicBezTo>
                  <a:pt x="28" y="162"/>
                  <a:pt x="28" y="162"/>
                  <a:pt x="28" y="162"/>
                </a:cubicBezTo>
                <a:cubicBezTo>
                  <a:pt x="29" y="162"/>
                  <a:pt x="29" y="162"/>
                  <a:pt x="29" y="162"/>
                </a:cubicBezTo>
                <a:cubicBezTo>
                  <a:pt x="31" y="163"/>
                  <a:pt x="31" y="163"/>
                  <a:pt x="31" y="163"/>
                </a:cubicBezTo>
                <a:cubicBezTo>
                  <a:pt x="31" y="166"/>
                  <a:pt x="31" y="166"/>
                  <a:pt x="31" y="166"/>
                </a:cubicBezTo>
                <a:cubicBezTo>
                  <a:pt x="35" y="166"/>
                  <a:pt x="35" y="166"/>
                  <a:pt x="35" y="166"/>
                </a:cubicBezTo>
                <a:cubicBezTo>
                  <a:pt x="36" y="168"/>
                  <a:pt x="36" y="168"/>
                  <a:pt x="36" y="168"/>
                </a:cubicBezTo>
                <a:cubicBezTo>
                  <a:pt x="36" y="169"/>
                  <a:pt x="36" y="169"/>
                  <a:pt x="36" y="169"/>
                </a:cubicBezTo>
                <a:cubicBezTo>
                  <a:pt x="39" y="170"/>
                  <a:pt x="39" y="170"/>
                  <a:pt x="39" y="170"/>
                </a:cubicBezTo>
                <a:cubicBezTo>
                  <a:pt x="42" y="172"/>
                  <a:pt x="42" y="172"/>
                  <a:pt x="42" y="172"/>
                </a:cubicBezTo>
                <a:cubicBezTo>
                  <a:pt x="44" y="172"/>
                  <a:pt x="44" y="172"/>
                  <a:pt x="44" y="172"/>
                </a:cubicBezTo>
                <a:cubicBezTo>
                  <a:pt x="45" y="170"/>
                  <a:pt x="45" y="170"/>
                  <a:pt x="45" y="170"/>
                </a:cubicBezTo>
                <a:cubicBezTo>
                  <a:pt x="49" y="168"/>
                  <a:pt x="49" y="168"/>
                  <a:pt x="49" y="168"/>
                </a:cubicBezTo>
                <a:cubicBezTo>
                  <a:pt x="54" y="166"/>
                  <a:pt x="54" y="166"/>
                  <a:pt x="54" y="166"/>
                </a:cubicBezTo>
                <a:cubicBezTo>
                  <a:pt x="59" y="166"/>
                  <a:pt x="59" y="166"/>
                  <a:pt x="59" y="166"/>
                </a:cubicBezTo>
                <a:cubicBezTo>
                  <a:pt x="64" y="166"/>
                  <a:pt x="64" y="166"/>
                  <a:pt x="64" y="166"/>
                </a:cubicBezTo>
                <a:cubicBezTo>
                  <a:pt x="65" y="166"/>
                  <a:pt x="65" y="166"/>
                  <a:pt x="65" y="166"/>
                </a:cubicBezTo>
                <a:cubicBezTo>
                  <a:pt x="67" y="163"/>
                  <a:pt x="67" y="163"/>
                  <a:pt x="67" y="163"/>
                </a:cubicBezTo>
                <a:cubicBezTo>
                  <a:pt x="69" y="162"/>
                  <a:pt x="69" y="162"/>
                  <a:pt x="69" y="162"/>
                </a:cubicBezTo>
                <a:cubicBezTo>
                  <a:pt x="75" y="162"/>
                  <a:pt x="75" y="162"/>
                  <a:pt x="75" y="162"/>
                </a:cubicBezTo>
                <a:cubicBezTo>
                  <a:pt x="75" y="160"/>
                  <a:pt x="75" y="160"/>
                  <a:pt x="75" y="160"/>
                </a:cubicBezTo>
                <a:cubicBezTo>
                  <a:pt x="78" y="162"/>
                  <a:pt x="78" y="162"/>
                  <a:pt x="78" y="162"/>
                </a:cubicBezTo>
                <a:cubicBezTo>
                  <a:pt x="79" y="162"/>
                  <a:pt x="79" y="162"/>
                  <a:pt x="79" y="162"/>
                </a:cubicBezTo>
                <a:cubicBezTo>
                  <a:pt x="82" y="162"/>
                  <a:pt x="82" y="162"/>
                  <a:pt x="82" y="162"/>
                </a:cubicBezTo>
                <a:cubicBezTo>
                  <a:pt x="88" y="160"/>
                  <a:pt x="88" y="160"/>
                  <a:pt x="88" y="160"/>
                </a:cubicBezTo>
                <a:cubicBezTo>
                  <a:pt x="94" y="162"/>
                  <a:pt x="94" y="162"/>
                  <a:pt x="94" y="162"/>
                </a:cubicBezTo>
                <a:cubicBezTo>
                  <a:pt x="98" y="163"/>
                  <a:pt x="98" y="163"/>
                  <a:pt x="98" y="163"/>
                </a:cubicBezTo>
                <a:cubicBezTo>
                  <a:pt x="101" y="160"/>
                  <a:pt x="101" y="160"/>
                  <a:pt x="101" y="160"/>
                </a:cubicBezTo>
                <a:cubicBezTo>
                  <a:pt x="102" y="160"/>
                  <a:pt x="102" y="160"/>
                  <a:pt x="102" y="160"/>
                </a:cubicBezTo>
                <a:cubicBezTo>
                  <a:pt x="105" y="160"/>
                  <a:pt x="105" y="160"/>
                  <a:pt x="105" y="160"/>
                </a:cubicBezTo>
                <a:cubicBezTo>
                  <a:pt x="107" y="162"/>
                  <a:pt x="107" y="162"/>
                  <a:pt x="107" y="162"/>
                </a:cubicBezTo>
                <a:cubicBezTo>
                  <a:pt x="110" y="162"/>
                  <a:pt x="110" y="162"/>
                  <a:pt x="110" y="162"/>
                </a:cubicBezTo>
                <a:cubicBezTo>
                  <a:pt x="108" y="160"/>
                  <a:pt x="108" y="160"/>
                  <a:pt x="108" y="160"/>
                </a:cubicBezTo>
                <a:cubicBezTo>
                  <a:pt x="108" y="159"/>
                  <a:pt x="108" y="159"/>
                  <a:pt x="108" y="159"/>
                </a:cubicBezTo>
                <a:cubicBezTo>
                  <a:pt x="111" y="158"/>
                  <a:pt x="111" y="158"/>
                  <a:pt x="111" y="158"/>
                </a:cubicBezTo>
                <a:cubicBezTo>
                  <a:pt x="114" y="158"/>
                  <a:pt x="114" y="158"/>
                  <a:pt x="114" y="158"/>
                </a:cubicBezTo>
                <a:cubicBezTo>
                  <a:pt x="118" y="158"/>
                  <a:pt x="118" y="158"/>
                  <a:pt x="118" y="158"/>
                </a:cubicBezTo>
                <a:cubicBezTo>
                  <a:pt x="125" y="155"/>
                  <a:pt x="125" y="155"/>
                  <a:pt x="125" y="155"/>
                </a:cubicBezTo>
                <a:cubicBezTo>
                  <a:pt x="131" y="150"/>
                  <a:pt x="131" y="150"/>
                  <a:pt x="131" y="150"/>
                </a:cubicBezTo>
                <a:cubicBezTo>
                  <a:pt x="145" y="139"/>
                  <a:pt x="145" y="139"/>
                  <a:pt x="145" y="139"/>
                </a:cubicBezTo>
                <a:cubicBezTo>
                  <a:pt x="150" y="135"/>
                  <a:pt x="150" y="135"/>
                  <a:pt x="150" y="135"/>
                </a:cubicBezTo>
                <a:cubicBezTo>
                  <a:pt x="154" y="129"/>
                  <a:pt x="154" y="129"/>
                  <a:pt x="154" y="129"/>
                </a:cubicBezTo>
                <a:cubicBezTo>
                  <a:pt x="160" y="123"/>
                  <a:pt x="160" y="123"/>
                  <a:pt x="160" y="123"/>
                </a:cubicBezTo>
                <a:cubicBezTo>
                  <a:pt x="166" y="117"/>
                  <a:pt x="166" y="117"/>
                  <a:pt x="166" y="117"/>
                </a:cubicBezTo>
                <a:cubicBezTo>
                  <a:pt x="171" y="109"/>
                  <a:pt x="171" y="109"/>
                  <a:pt x="171" y="109"/>
                </a:cubicBezTo>
                <a:cubicBezTo>
                  <a:pt x="173" y="106"/>
                  <a:pt x="173" y="106"/>
                  <a:pt x="173" y="106"/>
                </a:cubicBezTo>
                <a:cubicBezTo>
                  <a:pt x="174" y="105"/>
                  <a:pt x="174" y="105"/>
                  <a:pt x="174" y="105"/>
                </a:cubicBezTo>
                <a:cubicBezTo>
                  <a:pt x="177" y="99"/>
                  <a:pt x="177" y="99"/>
                  <a:pt x="177" y="99"/>
                </a:cubicBezTo>
                <a:cubicBezTo>
                  <a:pt x="180" y="94"/>
                  <a:pt x="180" y="94"/>
                  <a:pt x="180" y="94"/>
                </a:cubicBezTo>
                <a:cubicBezTo>
                  <a:pt x="183" y="92"/>
                  <a:pt x="183" y="92"/>
                  <a:pt x="183" y="92"/>
                </a:cubicBezTo>
                <a:cubicBezTo>
                  <a:pt x="186" y="92"/>
                  <a:pt x="186" y="92"/>
                  <a:pt x="186" y="92"/>
                </a:cubicBezTo>
                <a:cubicBezTo>
                  <a:pt x="186" y="90"/>
                  <a:pt x="186" y="90"/>
                  <a:pt x="186" y="90"/>
                </a:cubicBezTo>
                <a:cubicBezTo>
                  <a:pt x="188" y="89"/>
                  <a:pt x="188" y="89"/>
                  <a:pt x="188" y="89"/>
                </a:cubicBezTo>
                <a:cubicBezTo>
                  <a:pt x="190" y="87"/>
                  <a:pt x="190" y="87"/>
                  <a:pt x="190" y="87"/>
                </a:cubicBezTo>
                <a:cubicBezTo>
                  <a:pt x="193" y="82"/>
                  <a:pt x="193" y="82"/>
                  <a:pt x="193" y="82"/>
                </a:cubicBezTo>
                <a:cubicBezTo>
                  <a:pt x="197" y="64"/>
                  <a:pt x="197" y="64"/>
                  <a:pt x="197" y="64"/>
                </a:cubicBezTo>
                <a:cubicBezTo>
                  <a:pt x="190" y="63"/>
                  <a:pt x="190" y="63"/>
                  <a:pt x="190" y="63"/>
                </a:cubicBezTo>
                <a:cubicBezTo>
                  <a:pt x="190" y="63"/>
                  <a:pt x="190" y="63"/>
                  <a:pt x="190" y="63"/>
                </a:cubicBezTo>
                <a:cubicBezTo>
                  <a:pt x="187" y="63"/>
                  <a:pt x="187" y="63"/>
                  <a:pt x="187" y="63"/>
                </a:cubicBezTo>
                <a:cubicBezTo>
                  <a:pt x="186" y="67"/>
                  <a:pt x="186" y="67"/>
                  <a:pt x="186" y="67"/>
                </a:cubicBezTo>
                <a:cubicBezTo>
                  <a:pt x="186" y="69"/>
                  <a:pt x="186" y="69"/>
                  <a:pt x="186" y="69"/>
                </a:cubicBezTo>
                <a:cubicBezTo>
                  <a:pt x="184" y="69"/>
                  <a:pt x="184" y="69"/>
                  <a:pt x="184" y="69"/>
                </a:cubicBezTo>
                <a:cubicBezTo>
                  <a:pt x="181" y="69"/>
                  <a:pt x="181" y="69"/>
                  <a:pt x="181" y="69"/>
                </a:cubicBezTo>
                <a:cubicBezTo>
                  <a:pt x="177" y="66"/>
                  <a:pt x="177" y="66"/>
                  <a:pt x="177" y="66"/>
                </a:cubicBezTo>
                <a:cubicBezTo>
                  <a:pt x="173" y="62"/>
                  <a:pt x="173" y="62"/>
                  <a:pt x="173" y="62"/>
                </a:cubicBezTo>
                <a:cubicBezTo>
                  <a:pt x="177" y="54"/>
                  <a:pt x="177" y="54"/>
                  <a:pt x="177" y="54"/>
                </a:cubicBezTo>
                <a:cubicBezTo>
                  <a:pt x="178" y="51"/>
                  <a:pt x="178" y="51"/>
                  <a:pt x="178" y="51"/>
                </a:cubicBezTo>
                <a:cubicBezTo>
                  <a:pt x="180" y="50"/>
                  <a:pt x="180" y="50"/>
                  <a:pt x="180" y="50"/>
                </a:cubicBezTo>
                <a:cubicBezTo>
                  <a:pt x="184" y="50"/>
                  <a:pt x="184" y="50"/>
                  <a:pt x="184" y="50"/>
                </a:cubicBezTo>
                <a:cubicBezTo>
                  <a:pt x="187" y="53"/>
                  <a:pt x="187" y="53"/>
                  <a:pt x="187" y="53"/>
                </a:cubicBezTo>
                <a:cubicBezTo>
                  <a:pt x="187" y="50"/>
                  <a:pt x="187" y="50"/>
                  <a:pt x="187" y="50"/>
                </a:cubicBezTo>
                <a:cubicBezTo>
                  <a:pt x="187" y="49"/>
                  <a:pt x="187" y="49"/>
                  <a:pt x="187" y="49"/>
                </a:cubicBezTo>
                <a:cubicBezTo>
                  <a:pt x="187" y="47"/>
                  <a:pt x="187" y="47"/>
                  <a:pt x="187" y="47"/>
                </a:cubicBezTo>
                <a:cubicBezTo>
                  <a:pt x="188" y="44"/>
                  <a:pt x="188" y="44"/>
                  <a:pt x="188" y="44"/>
                </a:cubicBezTo>
                <a:cubicBezTo>
                  <a:pt x="188" y="41"/>
                  <a:pt x="188" y="41"/>
                  <a:pt x="188" y="41"/>
                </a:cubicBezTo>
                <a:cubicBezTo>
                  <a:pt x="188" y="40"/>
                  <a:pt x="188" y="40"/>
                  <a:pt x="188" y="40"/>
                </a:cubicBezTo>
                <a:cubicBezTo>
                  <a:pt x="188" y="33"/>
                  <a:pt x="188" y="33"/>
                  <a:pt x="188" y="33"/>
                </a:cubicBezTo>
                <a:cubicBezTo>
                  <a:pt x="187" y="27"/>
                  <a:pt x="187" y="27"/>
                  <a:pt x="187" y="27"/>
                </a:cubicBezTo>
                <a:cubicBezTo>
                  <a:pt x="186" y="21"/>
                  <a:pt x="186" y="21"/>
                  <a:pt x="186" y="21"/>
                </a:cubicBezTo>
                <a:cubicBezTo>
                  <a:pt x="186" y="21"/>
                  <a:pt x="186" y="21"/>
                  <a:pt x="186" y="21"/>
                </a:cubicBezTo>
                <a:cubicBezTo>
                  <a:pt x="184" y="17"/>
                  <a:pt x="184" y="17"/>
                  <a:pt x="184" y="17"/>
                </a:cubicBezTo>
                <a:cubicBezTo>
                  <a:pt x="183" y="11"/>
                  <a:pt x="183" y="11"/>
                  <a:pt x="183" y="11"/>
                </a:cubicBezTo>
                <a:cubicBezTo>
                  <a:pt x="182" y="9"/>
                  <a:pt x="182" y="9"/>
                  <a:pt x="182" y="9"/>
                </a:cubicBezTo>
                <a:cubicBezTo>
                  <a:pt x="181" y="4"/>
                  <a:pt x="181" y="4"/>
                  <a:pt x="181" y="4"/>
                </a:cubicBezTo>
                <a:cubicBezTo>
                  <a:pt x="181" y="3"/>
                  <a:pt x="181" y="3"/>
                  <a:pt x="181" y="3"/>
                </a:cubicBezTo>
                <a:cubicBezTo>
                  <a:pt x="180" y="1"/>
                  <a:pt x="180" y="1"/>
                  <a:pt x="180" y="1"/>
                </a:cubicBezTo>
                <a:lnTo>
                  <a:pt x="177" y="1"/>
                </a:lnTo>
                <a:close/>
                <a:moveTo>
                  <a:pt x="155" y="99"/>
                </a:moveTo>
                <a:cubicBezTo>
                  <a:pt x="154" y="100"/>
                  <a:pt x="154" y="100"/>
                  <a:pt x="154" y="100"/>
                </a:cubicBezTo>
                <a:cubicBezTo>
                  <a:pt x="151" y="105"/>
                  <a:pt x="151" y="105"/>
                  <a:pt x="151" y="105"/>
                </a:cubicBezTo>
                <a:cubicBezTo>
                  <a:pt x="150" y="107"/>
                  <a:pt x="150" y="107"/>
                  <a:pt x="150" y="107"/>
                </a:cubicBezTo>
                <a:cubicBezTo>
                  <a:pt x="147" y="107"/>
                  <a:pt x="147" y="107"/>
                  <a:pt x="147" y="107"/>
                </a:cubicBezTo>
                <a:cubicBezTo>
                  <a:pt x="144" y="109"/>
                  <a:pt x="144" y="109"/>
                  <a:pt x="144" y="109"/>
                </a:cubicBezTo>
                <a:cubicBezTo>
                  <a:pt x="141" y="110"/>
                  <a:pt x="141" y="110"/>
                  <a:pt x="141" y="110"/>
                </a:cubicBezTo>
                <a:cubicBezTo>
                  <a:pt x="138" y="115"/>
                  <a:pt x="138" y="115"/>
                  <a:pt x="138" y="115"/>
                </a:cubicBezTo>
                <a:cubicBezTo>
                  <a:pt x="137" y="116"/>
                  <a:pt x="137" y="116"/>
                  <a:pt x="137" y="116"/>
                </a:cubicBezTo>
                <a:cubicBezTo>
                  <a:pt x="135" y="115"/>
                  <a:pt x="135" y="115"/>
                  <a:pt x="135" y="115"/>
                </a:cubicBezTo>
                <a:cubicBezTo>
                  <a:pt x="131" y="110"/>
                  <a:pt x="131" y="110"/>
                  <a:pt x="131" y="110"/>
                </a:cubicBezTo>
                <a:cubicBezTo>
                  <a:pt x="131" y="109"/>
                  <a:pt x="131" y="109"/>
                  <a:pt x="131" y="109"/>
                </a:cubicBezTo>
                <a:cubicBezTo>
                  <a:pt x="130" y="107"/>
                  <a:pt x="130" y="107"/>
                  <a:pt x="130" y="107"/>
                </a:cubicBezTo>
                <a:cubicBezTo>
                  <a:pt x="128" y="105"/>
                  <a:pt x="128" y="105"/>
                  <a:pt x="128" y="105"/>
                </a:cubicBezTo>
                <a:cubicBezTo>
                  <a:pt x="127" y="102"/>
                  <a:pt x="127" y="102"/>
                  <a:pt x="127" y="102"/>
                </a:cubicBezTo>
                <a:cubicBezTo>
                  <a:pt x="130" y="100"/>
                  <a:pt x="130" y="100"/>
                  <a:pt x="130" y="100"/>
                </a:cubicBezTo>
                <a:cubicBezTo>
                  <a:pt x="133" y="99"/>
                  <a:pt x="133" y="99"/>
                  <a:pt x="133" y="99"/>
                </a:cubicBezTo>
                <a:cubicBezTo>
                  <a:pt x="135" y="93"/>
                  <a:pt x="135" y="93"/>
                  <a:pt x="135" y="93"/>
                </a:cubicBezTo>
                <a:cubicBezTo>
                  <a:pt x="137" y="92"/>
                  <a:pt x="137" y="92"/>
                  <a:pt x="137" y="92"/>
                </a:cubicBezTo>
                <a:cubicBezTo>
                  <a:pt x="140" y="90"/>
                  <a:pt x="140" y="90"/>
                  <a:pt x="140" y="90"/>
                </a:cubicBezTo>
                <a:cubicBezTo>
                  <a:pt x="143" y="89"/>
                  <a:pt x="143" y="89"/>
                  <a:pt x="143" y="89"/>
                </a:cubicBezTo>
                <a:cubicBezTo>
                  <a:pt x="144" y="87"/>
                  <a:pt x="144" y="87"/>
                  <a:pt x="144" y="87"/>
                </a:cubicBezTo>
                <a:cubicBezTo>
                  <a:pt x="145" y="87"/>
                  <a:pt x="145" y="87"/>
                  <a:pt x="145" y="87"/>
                </a:cubicBezTo>
                <a:cubicBezTo>
                  <a:pt x="147" y="87"/>
                  <a:pt x="147" y="87"/>
                  <a:pt x="147" y="87"/>
                </a:cubicBezTo>
                <a:cubicBezTo>
                  <a:pt x="151" y="92"/>
                  <a:pt x="151" y="92"/>
                  <a:pt x="151" y="92"/>
                </a:cubicBezTo>
                <a:cubicBezTo>
                  <a:pt x="154" y="94"/>
                  <a:pt x="154" y="94"/>
                  <a:pt x="154" y="94"/>
                </a:cubicBezTo>
                <a:cubicBezTo>
                  <a:pt x="155" y="97"/>
                  <a:pt x="155" y="97"/>
                  <a:pt x="155" y="97"/>
                </a:cubicBezTo>
                <a:lnTo>
                  <a:pt x="155" y="9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5" name="Freeform 61"/>
          <p:cNvSpPr>
            <a:spLocks/>
          </p:cNvSpPr>
          <p:nvPr/>
        </p:nvSpPr>
        <p:spPr bwMode="auto">
          <a:xfrm>
            <a:off x="6641093" y="5605450"/>
            <a:ext cx="276916" cy="268774"/>
          </a:xfrm>
          <a:custGeom>
            <a:avLst/>
            <a:gdLst>
              <a:gd name="T0" fmla="*/ 71 w 124"/>
              <a:gd name="T1" fmla="*/ 2 h 124"/>
              <a:gd name="T2" fmla="*/ 67 w 124"/>
              <a:gd name="T3" fmla="*/ 2 h 124"/>
              <a:gd name="T4" fmla="*/ 59 w 124"/>
              <a:gd name="T5" fmla="*/ 7 h 124"/>
              <a:gd name="T6" fmla="*/ 57 w 124"/>
              <a:gd name="T7" fmla="*/ 15 h 124"/>
              <a:gd name="T8" fmla="*/ 52 w 124"/>
              <a:gd name="T9" fmla="*/ 19 h 124"/>
              <a:gd name="T10" fmla="*/ 40 w 124"/>
              <a:gd name="T11" fmla="*/ 28 h 124"/>
              <a:gd name="T12" fmla="*/ 27 w 124"/>
              <a:gd name="T13" fmla="*/ 44 h 124"/>
              <a:gd name="T14" fmla="*/ 21 w 124"/>
              <a:gd name="T15" fmla="*/ 44 h 124"/>
              <a:gd name="T16" fmla="*/ 13 w 124"/>
              <a:gd name="T17" fmla="*/ 44 h 124"/>
              <a:gd name="T18" fmla="*/ 9 w 124"/>
              <a:gd name="T19" fmla="*/ 41 h 124"/>
              <a:gd name="T20" fmla="*/ 4 w 124"/>
              <a:gd name="T21" fmla="*/ 40 h 124"/>
              <a:gd name="T22" fmla="*/ 0 w 124"/>
              <a:gd name="T23" fmla="*/ 44 h 124"/>
              <a:gd name="T24" fmla="*/ 5 w 124"/>
              <a:gd name="T25" fmla="*/ 53 h 124"/>
              <a:gd name="T26" fmla="*/ 12 w 124"/>
              <a:gd name="T27" fmla="*/ 64 h 124"/>
              <a:gd name="T28" fmla="*/ 13 w 124"/>
              <a:gd name="T29" fmla="*/ 71 h 124"/>
              <a:gd name="T30" fmla="*/ 19 w 124"/>
              <a:gd name="T31" fmla="*/ 76 h 124"/>
              <a:gd name="T32" fmla="*/ 31 w 124"/>
              <a:gd name="T33" fmla="*/ 84 h 124"/>
              <a:gd name="T34" fmla="*/ 35 w 124"/>
              <a:gd name="T35" fmla="*/ 89 h 124"/>
              <a:gd name="T36" fmla="*/ 39 w 124"/>
              <a:gd name="T37" fmla="*/ 91 h 124"/>
              <a:gd name="T38" fmla="*/ 39 w 124"/>
              <a:gd name="T39" fmla="*/ 97 h 124"/>
              <a:gd name="T40" fmla="*/ 40 w 124"/>
              <a:gd name="T41" fmla="*/ 104 h 124"/>
              <a:gd name="T42" fmla="*/ 49 w 124"/>
              <a:gd name="T43" fmla="*/ 111 h 124"/>
              <a:gd name="T44" fmla="*/ 57 w 124"/>
              <a:gd name="T45" fmla="*/ 112 h 124"/>
              <a:gd name="T46" fmla="*/ 57 w 124"/>
              <a:gd name="T47" fmla="*/ 116 h 124"/>
              <a:gd name="T48" fmla="*/ 61 w 124"/>
              <a:gd name="T49" fmla="*/ 117 h 124"/>
              <a:gd name="T50" fmla="*/ 65 w 124"/>
              <a:gd name="T51" fmla="*/ 120 h 124"/>
              <a:gd name="T52" fmla="*/ 80 w 124"/>
              <a:gd name="T53" fmla="*/ 121 h 124"/>
              <a:gd name="T54" fmla="*/ 92 w 124"/>
              <a:gd name="T55" fmla="*/ 121 h 124"/>
              <a:gd name="T56" fmla="*/ 97 w 124"/>
              <a:gd name="T57" fmla="*/ 120 h 124"/>
              <a:gd name="T58" fmla="*/ 101 w 124"/>
              <a:gd name="T59" fmla="*/ 114 h 124"/>
              <a:gd name="T60" fmla="*/ 109 w 124"/>
              <a:gd name="T61" fmla="*/ 107 h 124"/>
              <a:gd name="T62" fmla="*/ 113 w 124"/>
              <a:gd name="T63" fmla="*/ 104 h 124"/>
              <a:gd name="T64" fmla="*/ 113 w 124"/>
              <a:gd name="T65" fmla="*/ 101 h 124"/>
              <a:gd name="T66" fmla="*/ 113 w 124"/>
              <a:gd name="T67" fmla="*/ 93 h 124"/>
              <a:gd name="T68" fmla="*/ 114 w 124"/>
              <a:gd name="T69" fmla="*/ 91 h 124"/>
              <a:gd name="T70" fmla="*/ 120 w 124"/>
              <a:gd name="T71" fmla="*/ 84 h 124"/>
              <a:gd name="T72" fmla="*/ 120 w 124"/>
              <a:gd name="T73" fmla="*/ 80 h 124"/>
              <a:gd name="T74" fmla="*/ 120 w 124"/>
              <a:gd name="T75" fmla="*/ 73 h 124"/>
              <a:gd name="T76" fmla="*/ 120 w 124"/>
              <a:gd name="T77" fmla="*/ 67 h 124"/>
              <a:gd name="T78" fmla="*/ 118 w 124"/>
              <a:gd name="T79" fmla="*/ 63 h 124"/>
              <a:gd name="T80" fmla="*/ 120 w 124"/>
              <a:gd name="T81" fmla="*/ 59 h 124"/>
              <a:gd name="T82" fmla="*/ 120 w 124"/>
              <a:gd name="T83" fmla="*/ 57 h 124"/>
              <a:gd name="T84" fmla="*/ 122 w 124"/>
              <a:gd name="T85" fmla="*/ 53 h 124"/>
              <a:gd name="T86" fmla="*/ 124 w 124"/>
              <a:gd name="T87" fmla="*/ 49 h 124"/>
              <a:gd name="T88" fmla="*/ 122 w 124"/>
              <a:gd name="T89" fmla="*/ 45 h 124"/>
              <a:gd name="T90" fmla="*/ 124 w 124"/>
              <a:gd name="T91" fmla="*/ 38 h 124"/>
              <a:gd name="T92" fmla="*/ 122 w 124"/>
              <a:gd name="T93" fmla="*/ 28 h 124"/>
              <a:gd name="T94" fmla="*/ 122 w 124"/>
              <a:gd name="T95" fmla="*/ 24 h 124"/>
              <a:gd name="T96" fmla="*/ 124 w 124"/>
              <a:gd name="T97" fmla="*/ 20 h 124"/>
              <a:gd name="T98" fmla="*/ 118 w 124"/>
              <a:gd name="T99" fmla="*/ 19 h 124"/>
              <a:gd name="T100" fmla="*/ 109 w 124"/>
              <a:gd name="T101" fmla="*/ 15 h 124"/>
              <a:gd name="T102" fmla="*/ 101 w 124"/>
              <a:gd name="T103" fmla="*/ 11 h 124"/>
              <a:gd name="T104" fmla="*/ 89 w 124"/>
              <a:gd name="T105" fmla="*/ 7 h 124"/>
              <a:gd name="T106" fmla="*/ 84 w 124"/>
              <a:gd name="T107" fmla="*/ 6 h 124"/>
              <a:gd name="T108" fmla="*/ 82 w 124"/>
              <a:gd name="T109" fmla="*/ 0 h 124"/>
              <a:gd name="T110" fmla="*/ 76 w 124"/>
              <a:gd name="T111" fmla="*/ 2 h 124"/>
              <a:gd name="T112" fmla="*/ 73 w 124"/>
              <a:gd name="T113" fmla="*/ 2 h 124"/>
              <a:gd name="T114" fmla="*/ 73 w 124"/>
              <a:gd name="T115" fmla="*/ 2 h 124"/>
              <a:gd name="T116" fmla="*/ 73 w 124"/>
              <a:gd name="T117" fmla="*/ 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4" h="124">
                <a:moveTo>
                  <a:pt x="73" y="2"/>
                </a:moveTo>
                <a:lnTo>
                  <a:pt x="71" y="2"/>
                </a:lnTo>
                <a:lnTo>
                  <a:pt x="71" y="2"/>
                </a:lnTo>
                <a:lnTo>
                  <a:pt x="67" y="2"/>
                </a:lnTo>
                <a:lnTo>
                  <a:pt x="61" y="6"/>
                </a:lnTo>
                <a:lnTo>
                  <a:pt x="59" y="7"/>
                </a:lnTo>
                <a:lnTo>
                  <a:pt x="57" y="10"/>
                </a:lnTo>
                <a:lnTo>
                  <a:pt x="57" y="15"/>
                </a:lnTo>
                <a:lnTo>
                  <a:pt x="53" y="19"/>
                </a:lnTo>
                <a:lnTo>
                  <a:pt x="52" y="19"/>
                </a:lnTo>
                <a:lnTo>
                  <a:pt x="44" y="23"/>
                </a:lnTo>
                <a:lnTo>
                  <a:pt x="40" y="28"/>
                </a:lnTo>
                <a:lnTo>
                  <a:pt x="32" y="40"/>
                </a:lnTo>
                <a:lnTo>
                  <a:pt x="27" y="44"/>
                </a:lnTo>
                <a:lnTo>
                  <a:pt x="25" y="45"/>
                </a:lnTo>
                <a:lnTo>
                  <a:pt x="21" y="44"/>
                </a:lnTo>
                <a:lnTo>
                  <a:pt x="17" y="41"/>
                </a:lnTo>
                <a:lnTo>
                  <a:pt x="13" y="44"/>
                </a:lnTo>
                <a:lnTo>
                  <a:pt x="12" y="44"/>
                </a:lnTo>
                <a:lnTo>
                  <a:pt x="9" y="41"/>
                </a:lnTo>
                <a:lnTo>
                  <a:pt x="8" y="40"/>
                </a:lnTo>
                <a:lnTo>
                  <a:pt x="4" y="40"/>
                </a:lnTo>
                <a:lnTo>
                  <a:pt x="0" y="40"/>
                </a:lnTo>
                <a:lnTo>
                  <a:pt x="0" y="44"/>
                </a:lnTo>
                <a:lnTo>
                  <a:pt x="1" y="47"/>
                </a:lnTo>
                <a:lnTo>
                  <a:pt x="5" y="53"/>
                </a:lnTo>
                <a:lnTo>
                  <a:pt x="11" y="60"/>
                </a:lnTo>
                <a:lnTo>
                  <a:pt x="12" y="64"/>
                </a:lnTo>
                <a:lnTo>
                  <a:pt x="12" y="67"/>
                </a:lnTo>
                <a:lnTo>
                  <a:pt x="13" y="71"/>
                </a:lnTo>
                <a:lnTo>
                  <a:pt x="15" y="72"/>
                </a:lnTo>
                <a:lnTo>
                  <a:pt x="19" y="76"/>
                </a:lnTo>
                <a:lnTo>
                  <a:pt x="25" y="80"/>
                </a:lnTo>
                <a:lnTo>
                  <a:pt x="31" y="84"/>
                </a:lnTo>
                <a:lnTo>
                  <a:pt x="31" y="89"/>
                </a:lnTo>
                <a:lnTo>
                  <a:pt x="35" y="89"/>
                </a:lnTo>
                <a:lnTo>
                  <a:pt x="36" y="89"/>
                </a:lnTo>
                <a:lnTo>
                  <a:pt x="39" y="91"/>
                </a:lnTo>
                <a:lnTo>
                  <a:pt x="39" y="95"/>
                </a:lnTo>
                <a:lnTo>
                  <a:pt x="39" y="97"/>
                </a:lnTo>
                <a:lnTo>
                  <a:pt x="39" y="101"/>
                </a:lnTo>
                <a:lnTo>
                  <a:pt x="40" y="104"/>
                </a:lnTo>
                <a:lnTo>
                  <a:pt x="44" y="108"/>
                </a:lnTo>
                <a:lnTo>
                  <a:pt x="49" y="111"/>
                </a:lnTo>
                <a:lnTo>
                  <a:pt x="51" y="111"/>
                </a:lnTo>
                <a:lnTo>
                  <a:pt x="57" y="112"/>
                </a:lnTo>
                <a:lnTo>
                  <a:pt x="57" y="114"/>
                </a:lnTo>
                <a:lnTo>
                  <a:pt x="57" y="116"/>
                </a:lnTo>
                <a:lnTo>
                  <a:pt x="59" y="117"/>
                </a:lnTo>
                <a:lnTo>
                  <a:pt x="61" y="117"/>
                </a:lnTo>
                <a:lnTo>
                  <a:pt x="63" y="120"/>
                </a:lnTo>
                <a:lnTo>
                  <a:pt x="65" y="120"/>
                </a:lnTo>
                <a:lnTo>
                  <a:pt x="73" y="120"/>
                </a:lnTo>
                <a:lnTo>
                  <a:pt x="80" y="121"/>
                </a:lnTo>
                <a:lnTo>
                  <a:pt x="88" y="121"/>
                </a:lnTo>
                <a:lnTo>
                  <a:pt x="92" y="121"/>
                </a:lnTo>
                <a:lnTo>
                  <a:pt x="93" y="124"/>
                </a:lnTo>
                <a:lnTo>
                  <a:pt x="97" y="120"/>
                </a:lnTo>
                <a:lnTo>
                  <a:pt x="100" y="117"/>
                </a:lnTo>
                <a:lnTo>
                  <a:pt x="101" y="114"/>
                </a:lnTo>
                <a:lnTo>
                  <a:pt x="105" y="111"/>
                </a:lnTo>
                <a:lnTo>
                  <a:pt x="109" y="107"/>
                </a:lnTo>
                <a:lnTo>
                  <a:pt x="110" y="104"/>
                </a:lnTo>
                <a:lnTo>
                  <a:pt x="113" y="104"/>
                </a:lnTo>
                <a:lnTo>
                  <a:pt x="113" y="103"/>
                </a:lnTo>
                <a:lnTo>
                  <a:pt x="113" y="101"/>
                </a:lnTo>
                <a:lnTo>
                  <a:pt x="113" y="97"/>
                </a:lnTo>
                <a:lnTo>
                  <a:pt x="113" y="93"/>
                </a:lnTo>
                <a:lnTo>
                  <a:pt x="113" y="91"/>
                </a:lnTo>
                <a:lnTo>
                  <a:pt x="114" y="91"/>
                </a:lnTo>
                <a:lnTo>
                  <a:pt x="118" y="87"/>
                </a:lnTo>
                <a:lnTo>
                  <a:pt x="120" y="84"/>
                </a:lnTo>
                <a:lnTo>
                  <a:pt x="120" y="81"/>
                </a:lnTo>
                <a:lnTo>
                  <a:pt x="120" y="80"/>
                </a:lnTo>
                <a:lnTo>
                  <a:pt x="122" y="73"/>
                </a:lnTo>
                <a:lnTo>
                  <a:pt x="120" y="73"/>
                </a:lnTo>
                <a:lnTo>
                  <a:pt x="118" y="68"/>
                </a:lnTo>
                <a:lnTo>
                  <a:pt x="120" y="67"/>
                </a:lnTo>
                <a:lnTo>
                  <a:pt x="120" y="64"/>
                </a:lnTo>
                <a:lnTo>
                  <a:pt x="118" y="63"/>
                </a:lnTo>
                <a:lnTo>
                  <a:pt x="118" y="60"/>
                </a:lnTo>
                <a:lnTo>
                  <a:pt x="120" y="59"/>
                </a:lnTo>
                <a:lnTo>
                  <a:pt x="120" y="57"/>
                </a:lnTo>
                <a:lnTo>
                  <a:pt x="120" y="57"/>
                </a:lnTo>
                <a:lnTo>
                  <a:pt x="122" y="55"/>
                </a:lnTo>
                <a:lnTo>
                  <a:pt x="122" y="53"/>
                </a:lnTo>
                <a:lnTo>
                  <a:pt x="122" y="51"/>
                </a:lnTo>
                <a:lnTo>
                  <a:pt x="124" y="49"/>
                </a:lnTo>
                <a:lnTo>
                  <a:pt x="122" y="47"/>
                </a:lnTo>
                <a:lnTo>
                  <a:pt x="122" y="45"/>
                </a:lnTo>
                <a:lnTo>
                  <a:pt x="122" y="44"/>
                </a:lnTo>
                <a:lnTo>
                  <a:pt x="124" y="38"/>
                </a:lnTo>
                <a:lnTo>
                  <a:pt x="124" y="36"/>
                </a:lnTo>
                <a:lnTo>
                  <a:pt x="122" y="28"/>
                </a:lnTo>
                <a:lnTo>
                  <a:pt x="122" y="27"/>
                </a:lnTo>
                <a:lnTo>
                  <a:pt x="122" y="24"/>
                </a:lnTo>
                <a:lnTo>
                  <a:pt x="122" y="23"/>
                </a:lnTo>
                <a:lnTo>
                  <a:pt x="124" y="20"/>
                </a:lnTo>
                <a:lnTo>
                  <a:pt x="120" y="20"/>
                </a:lnTo>
                <a:lnTo>
                  <a:pt x="118" y="19"/>
                </a:lnTo>
                <a:lnTo>
                  <a:pt x="114" y="16"/>
                </a:lnTo>
                <a:lnTo>
                  <a:pt x="109" y="15"/>
                </a:lnTo>
                <a:lnTo>
                  <a:pt x="102" y="11"/>
                </a:lnTo>
                <a:lnTo>
                  <a:pt x="101" y="11"/>
                </a:lnTo>
                <a:lnTo>
                  <a:pt x="93" y="7"/>
                </a:lnTo>
                <a:lnTo>
                  <a:pt x="89" y="7"/>
                </a:lnTo>
                <a:lnTo>
                  <a:pt x="86" y="7"/>
                </a:lnTo>
                <a:lnTo>
                  <a:pt x="84" y="6"/>
                </a:lnTo>
                <a:lnTo>
                  <a:pt x="82" y="3"/>
                </a:lnTo>
                <a:lnTo>
                  <a:pt x="82" y="0"/>
                </a:lnTo>
                <a:lnTo>
                  <a:pt x="82" y="0"/>
                </a:lnTo>
                <a:lnTo>
                  <a:pt x="76" y="2"/>
                </a:lnTo>
                <a:lnTo>
                  <a:pt x="73" y="2"/>
                </a:lnTo>
                <a:lnTo>
                  <a:pt x="73" y="2"/>
                </a:lnTo>
                <a:lnTo>
                  <a:pt x="73" y="2"/>
                </a:lnTo>
                <a:lnTo>
                  <a:pt x="73" y="2"/>
                </a:lnTo>
                <a:lnTo>
                  <a:pt x="73" y="2"/>
                </a:lnTo>
                <a:lnTo>
                  <a:pt x="73" y="2"/>
                </a:lnTo>
                <a:lnTo>
                  <a:pt x="73" y="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6" name="Freeform 62"/>
          <p:cNvSpPr>
            <a:spLocks/>
          </p:cNvSpPr>
          <p:nvPr/>
        </p:nvSpPr>
        <p:spPr bwMode="auto">
          <a:xfrm>
            <a:off x="6451271" y="5692152"/>
            <a:ext cx="330514" cy="357644"/>
          </a:xfrm>
          <a:custGeom>
            <a:avLst/>
            <a:gdLst>
              <a:gd name="T0" fmla="*/ 144 w 148"/>
              <a:gd name="T1" fmla="*/ 77 h 165"/>
              <a:gd name="T2" fmla="*/ 142 w 148"/>
              <a:gd name="T3" fmla="*/ 74 h 165"/>
              <a:gd name="T4" fmla="*/ 136 w 148"/>
              <a:gd name="T5" fmla="*/ 71 h 165"/>
              <a:gd name="T6" fmla="*/ 129 w 148"/>
              <a:gd name="T7" fmla="*/ 68 h 165"/>
              <a:gd name="T8" fmla="*/ 124 w 148"/>
              <a:gd name="T9" fmla="*/ 61 h 165"/>
              <a:gd name="T10" fmla="*/ 124 w 148"/>
              <a:gd name="T11" fmla="*/ 55 h 165"/>
              <a:gd name="T12" fmla="*/ 121 w 148"/>
              <a:gd name="T13" fmla="*/ 49 h 165"/>
              <a:gd name="T14" fmla="*/ 116 w 148"/>
              <a:gd name="T15" fmla="*/ 49 h 165"/>
              <a:gd name="T16" fmla="*/ 110 w 148"/>
              <a:gd name="T17" fmla="*/ 40 h 165"/>
              <a:gd name="T18" fmla="*/ 98 w 148"/>
              <a:gd name="T19" fmla="*/ 31 h 165"/>
              <a:gd name="T20" fmla="*/ 97 w 148"/>
              <a:gd name="T21" fmla="*/ 24 h 165"/>
              <a:gd name="T22" fmla="*/ 90 w 148"/>
              <a:gd name="T23" fmla="*/ 13 h 165"/>
              <a:gd name="T24" fmla="*/ 85 w 148"/>
              <a:gd name="T25" fmla="*/ 4 h 165"/>
              <a:gd name="T26" fmla="*/ 84 w 148"/>
              <a:gd name="T27" fmla="*/ 0 h 165"/>
              <a:gd name="T28" fmla="*/ 82 w 148"/>
              <a:gd name="T29" fmla="*/ 0 h 165"/>
              <a:gd name="T30" fmla="*/ 80 w 148"/>
              <a:gd name="T31" fmla="*/ 0 h 165"/>
              <a:gd name="T32" fmla="*/ 76 w 148"/>
              <a:gd name="T33" fmla="*/ 4 h 165"/>
              <a:gd name="T34" fmla="*/ 72 w 148"/>
              <a:gd name="T35" fmla="*/ 1 h 165"/>
              <a:gd name="T36" fmla="*/ 67 w 148"/>
              <a:gd name="T37" fmla="*/ 5 h 165"/>
              <a:gd name="T38" fmla="*/ 59 w 148"/>
              <a:gd name="T39" fmla="*/ 13 h 165"/>
              <a:gd name="T40" fmla="*/ 57 w 148"/>
              <a:gd name="T41" fmla="*/ 7 h 165"/>
              <a:gd name="T42" fmla="*/ 53 w 148"/>
              <a:gd name="T43" fmla="*/ 4 h 165"/>
              <a:gd name="T44" fmla="*/ 45 w 148"/>
              <a:gd name="T45" fmla="*/ 5 h 165"/>
              <a:gd name="T46" fmla="*/ 19 w 148"/>
              <a:gd name="T47" fmla="*/ 9 h 165"/>
              <a:gd name="T48" fmla="*/ 1 w 148"/>
              <a:gd name="T49" fmla="*/ 76 h 165"/>
              <a:gd name="T50" fmla="*/ 1 w 148"/>
              <a:gd name="T51" fmla="*/ 88 h 165"/>
              <a:gd name="T52" fmla="*/ 0 w 148"/>
              <a:gd name="T53" fmla="*/ 125 h 165"/>
              <a:gd name="T54" fmla="*/ 3 w 148"/>
              <a:gd name="T55" fmla="*/ 128 h 165"/>
              <a:gd name="T56" fmla="*/ 7 w 148"/>
              <a:gd name="T57" fmla="*/ 133 h 165"/>
              <a:gd name="T58" fmla="*/ 13 w 148"/>
              <a:gd name="T59" fmla="*/ 150 h 165"/>
              <a:gd name="T60" fmla="*/ 9 w 148"/>
              <a:gd name="T61" fmla="*/ 159 h 165"/>
              <a:gd name="T62" fmla="*/ 15 w 148"/>
              <a:gd name="T63" fmla="*/ 163 h 165"/>
              <a:gd name="T64" fmla="*/ 23 w 148"/>
              <a:gd name="T65" fmla="*/ 165 h 165"/>
              <a:gd name="T66" fmla="*/ 28 w 148"/>
              <a:gd name="T67" fmla="*/ 163 h 165"/>
              <a:gd name="T68" fmla="*/ 29 w 148"/>
              <a:gd name="T69" fmla="*/ 159 h 165"/>
              <a:gd name="T70" fmla="*/ 37 w 148"/>
              <a:gd name="T71" fmla="*/ 154 h 165"/>
              <a:gd name="T72" fmla="*/ 43 w 148"/>
              <a:gd name="T73" fmla="*/ 145 h 165"/>
              <a:gd name="T74" fmla="*/ 49 w 148"/>
              <a:gd name="T75" fmla="*/ 137 h 165"/>
              <a:gd name="T76" fmla="*/ 57 w 148"/>
              <a:gd name="T77" fmla="*/ 138 h 165"/>
              <a:gd name="T78" fmla="*/ 63 w 148"/>
              <a:gd name="T79" fmla="*/ 142 h 165"/>
              <a:gd name="T80" fmla="*/ 76 w 148"/>
              <a:gd name="T81" fmla="*/ 146 h 165"/>
              <a:gd name="T82" fmla="*/ 81 w 148"/>
              <a:gd name="T83" fmla="*/ 145 h 165"/>
              <a:gd name="T84" fmla="*/ 89 w 148"/>
              <a:gd name="T85" fmla="*/ 138 h 165"/>
              <a:gd name="T86" fmla="*/ 93 w 148"/>
              <a:gd name="T87" fmla="*/ 128 h 165"/>
              <a:gd name="T88" fmla="*/ 98 w 148"/>
              <a:gd name="T89" fmla="*/ 125 h 165"/>
              <a:gd name="T90" fmla="*/ 106 w 148"/>
              <a:gd name="T91" fmla="*/ 118 h 165"/>
              <a:gd name="T92" fmla="*/ 110 w 148"/>
              <a:gd name="T93" fmla="*/ 108 h 165"/>
              <a:gd name="T94" fmla="*/ 120 w 148"/>
              <a:gd name="T95" fmla="*/ 101 h 165"/>
              <a:gd name="T96" fmla="*/ 125 w 148"/>
              <a:gd name="T97" fmla="*/ 93 h 165"/>
              <a:gd name="T98" fmla="*/ 133 w 148"/>
              <a:gd name="T99" fmla="*/ 88 h 165"/>
              <a:gd name="T100" fmla="*/ 138 w 148"/>
              <a:gd name="T101" fmla="*/ 85 h 165"/>
              <a:gd name="T102" fmla="*/ 142 w 148"/>
              <a:gd name="T103" fmla="*/ 81 h 165"/>
              <a:gd name="T104" fmla="*/ 146 w 148"/>
              <a:gd name="T105" fmla="*/ 77 h 165"/>
              <a:gd name="T106" fmla="*/ 146 w 148"/>
              <a:gd name="T107" fmla="*/ 77 h 165"/>
              <a:gd name="T108" fmla="*/ 146 w 148"/>
              <a:gd name="T109" fmla="*/ 77 h 165"/>
              <a:gd name="T110" fmla="*/ 146 w 148"/>
              <a:gd name="T111" fmla="*/ 7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165">
                <a:moveTo>
                  <a:pt x="146" y="77"/>
                </a:moveTo>
                <a:lnTo>
                  <a:pt x="144" y="77"/>
                </a:lnTo>
                <a:lnTo>
                  <a:pt x="142" y="76"/>
                </a:lnTo>
                <a:lnTo>
                  <a:pt x="142" y="74"/>
                </a:lnTo>
                <a:lnTo>
                  <a:pt x="142" y="72"/>
                </a:lnTo>
                <a:lnTo>
                  <a:pt x="136" y="71"/>
                </a:lnTo>
                <a:lnTo>
                  <a:pt x="134" y="71"/>
                </a:lnTo>
                <a:lnTo>
                  <a:pt x="129" y="68"/>
                </a:lnTo>
                <a:lnTo>
                  <a:pt x="125" y="64"/>
                </a:lnTo>
                <a:lnTo>
                  <a:pt x="124" y="61"/>
                </a:lnTo>
                <a:lnTo>
                  <a:pt x="124" y="57"/>
                </a:lnTo>
                <a:lnTo>
                  <a:pt x="124" y="55"/>
                </a:lnTo>
                <a:lnTo>
                  <a:pt x="124" y="51"/>
                </a:lnTo>
                <a:lnTo>
                  <a:pt x="121" y="49"/>
                </a:lnTo>
                <a:lnTo>
                  <a:pt x="120" y="49"/>
                </a:lnTo>
                <a:lnTo>
                  <a:pt x="116" y="49"/>
                </a:lnTo>
                <a:lnTo>
                  <a:pt x="116" y="44"/>
                </a:lnTo>
                <a:lnTo>
                  <a:pt x="110" y="40"/>
                </a:lnTo>
                <a:lnTo>
                  <a:pt x="104" y="36"/>
                </a:lnTo>
                <a:lnTo>
                  <a:pt x="98" y="31"/>
                </a:lnTo>
                <a:lnTo>
                  <a:pt x="97" y="27"/>
                </a:lnTo>
                <a:lnTo>
                  <a:pt x="97" y="24"/>
                </a:lnTo>
                <a:lnTo>
                  <a:pt x="96" y="20"/>
                </a:lnTo>
                <a:lnTo>
                  <a:pt x="90" y="13"/>
                </a:lnTo>
                <a:lnTo>
                  <a:pt x="86" y="7"/>
                </a:lnTo>
                <a:lnTo>
                  <a:pt x="85" y="4"/>
                </a:lnTo>
                <a:lnTo>
                  <a:pt x="85" y="0"/>
                </a:lnTo>
                <a:lnTo>
                  <a:pt x="84" y="0"/>
                </a:lnTo>
                <a:lnTo>
                  <a:pt x="82" y="0"/>
                </a:lnTo>
                <a:lnTo>
                  <a:pt x="82" y="0"/>
                </a:lnTo>
                <a:lnTo>
                  <a:pt x="81" y="0"/>
                </a:lnTo>
                <a:lnTo>
                  <a:pt x="80" y="0"/>
                </a:lnTo>
                <a:lnTo>
                  <a:pt x="80" y="1"/>
                </a:lnTo>
                <a:lnTo>
                  <a:pt x="76" y="4"/>
                </a:lnTo>
                <a:lnTo>
                  <a:pt x="73" y="4"/>
                </a:lnTo>
                <a:lnTo>
                  <a:pt x="72" y="1"/>
                </a:lnTo>
                <a:lnTo>
                  <a:pt x="71" y="4"/>
                </a:lnTo>
                <a:lnTo>
                  <a:pt x="67" y="5"/>
                </a:lnTo>
                <a:lnTo>
                  <a:pt x="60" y="12"/>
                </a:lnTo>
                <a:lnTo>
                  <a:pt x="59" y="13"/>
                </a:lnTo>
                <a:lnTo>
                  <a:pt x="57" y="9"/>
                </a:lnTo>
                <a:lnTo>
                  <a:pt x="57" y="7"/>
                </a:lnTo>
                <a:lnTo>
                  <a:pt x="55" y="5"/>
                </a:lnTo>
                <a:lnTo>
                  <a:pt x="53" y="4"/>
                </a:lnTo>
                <a:lnTo>
                  <a:pt x="48" y="4"/>
                </a:lnTo>
                <a:lnTo>
                  <a:pt x="45" y="5"/>
                </a:lnTo>
                <a:lnTo>
                  <a:pt x="37" y="7"/>
                </a:lnTo>
                <a:lnTo>
                  <a:pt x="19" y="9"/>
                </a:lnTo>
                <a:lnTo>
                  <a:pt x="16" y="76"/>
                </a:lnTo>
                <a:lnTo>
                  <a:pt x="1" y="76"/>
                </a:lnTo>
                <a:lnTo>
                  <a:pt x="1" y="88"/>
                </a:lnTo>
                <a:lnTo>
                  <a:pt x="1" y="88"/>
                </a:lnTo>
                <a:lnTo>
                  <a:pt x="0" y="113"/>
                </a:lnTo>
                <a:lnTo>
                  <a:pt x="0" y="125"/>
                </a:lnTo>
                <a:lnTo>
                  <a:pt x="3" y="128"/>
                </a:lnTo>
                <a:lnTo>
                  <a:pt x="3" y="128"/>
                </a:lnTo>
                <a:lnTo>
                  <a:pt x="3" y="129"/>
                </a:lnTo>
                <a:lnTo>
                  <a:pt x="7" y="133"/>
                </a:lnTo>
                <a:lnTo>
                  <a:pt x="11" y="145"/>
                </a:lnTo>
                <a:lnTo>
                  <a:pt x="13" y="150"/>
                </a:lnTo>
                <a:lnTo>
                  <a:pt x="11" y="155"/>
                </a:lnTo>
                <a:lnTo>
                  <a:pt x="9" y="159"/>
                </a:lnTo>
                <a:lnTo>
                  <a:pt x="11" y="165"/>
                </a:lnTo>
                <a:lnTo>
                  <a:pt x="15" y="163"/>
                </a:lnTo>
                <a:lnTo>
                  <a:pt x="16" y="163"/>
                </a:lnTo>
                <a:lnTo>
                  <a:pt x="23" y="165"/>
                </a:lnTo>
                <a:lnTo>
                  <a:pt x="27" y="163"/>
                </a:lnTo>
                <a:lnTo>
                  <a:pt x="28" y="163"/>
                </a:lnTo>
                <a:lnTo>
                  <a:pt x="28" y="162"/>
                </a:lnTo>
                <a:lnTo>
                  <a:pt x="29" y="159"/>
                </a:lnTo>
                <a:lnTo>
                  <a:pt x="32" y="159"/>
                </a:lnTo>
                <a:lnTo>
                  <a:pt x="37" y="154"/>
                </a:lnTo>
                <a:lnTo>
                  <a:pt x="41" y="150"/>
                </a:lnTo>
                <a:lnTo>
                  <a:pt x="43" y="145"/>
                </a:lnTo>
                <a:lnTo>
                  <a:pt x="45" y="138"/>
                </a:lnTo>
                <a:lnTo>
                  <a:pt x="49" y="137"/>
                </a:lnTo>
                <a:lnTo>
                  <a:pt x="53" y="134"/>
                </a:lnTo>
                <a:lnTo>
                  <a:pt x="57" y="138"/>
                </a:lnTo>
                <a:lnTo>
                  <a:pt x="60" y="141"/>
                </a:lnTo>
                <a:lnTo>
                  <a:pt x="63" y="142"/>
                </a:lnTo>
                <a:lnTo>
                  <a:pt x="72" y="145"/>
                </a:lnTo>
                <a:lnTo>
                  <a:pt x="76" y="146"/>
                </a:lnTo>
                <a:lnTo>
                  <a:pt x="77" y="145"/>
                </a:lnTo>
                <a:lnTo>
                  <a:pt x="81" y="145"/>
                </a:lnTo>
                <a:lnTo>
                  <a:pt x="85" y="142"/>
                </a:lnTo>
                <a:lnTo>
                  <a:pt x="89" y="138"/>
                </a:lnTo>
                <a:lnTo>
                  <a:pt x="93" y="129"/>
                </a:lnTo>
                <a:lnTo>
                  <a:pt x="93" y="128"/>
                </a:lnTo>
                <a:lnTo>
                  <a:pt x="93" y="125"/>
                </a:lnTo>
                <a:lnTo>
                  <a:pt x="98" y="125"/>
                </a:lnTo>
                <a:lnTo>
                  <a:pt x="102" y="121"/>
                </a:lnTo>
                <a:lnTo>
                  <a:pt x="106" y="118"/>
                </a:lnTo>
                <a:lnTo>
                  <a:pt x="110" y="112"/>
                </a:lnTo>
                <a:lnTo>
                  <a:pt x="110" y="108"/>
                </a:lnTo>
                <a:lnTo>
                  <a:pt x="112" y="105"/>
                </a:lnTo>
                <a:lnTo>
                  <a:pt x="120" y="101"/>
                </a:lnTo>
                <a:lnTo>
                  <a:pt x="121" y="98"/>
                </a:lnTo>
                <a:lnTo>
                  <a:pt x="125" y="93"/>
                </a:lnTo>
                <a:lnTo>
                  <a:pt x="129" y="89"/>
                </a:lnTo>
                <a:lnTo>
                  <a:pt x="133" y="88"/>
                </a:lnTo>
                <a:lnTo>
                  <a:pt x="134" y="85"/>
                </a:lnTo>
                <a:lnTo>
                  <a:pt x="138" y="85"/>
                </a:lnTo>
                <a:lnTo>
                  <a:pt x="141" y="84"/>
                </a:lnTo>
                <a:lnTo>
                  <a:pt x="142" y="81"/>
                </a:lnTo>
                <a:lnTo>
                  <a:pt x="148" y="80"/>
                </a:lnTo>
                <a:lnTo>
                  <a:pt x="146" y="77"/>
                </a:lnTo>
                <a:lnTo>
                  <a:pt x="146" y="77"/>
                </a:lnTo>
                <a:lnTo>
                  <a:pt x="146" y="77"/>
                </a:lnTo>
                <a:lnTo>
                  <a:pt x="146" y="77"/>
                </a:lnTo>
                <a:lnTo>
                  <a:pt x="146" y="77"/>
                </a:lnTo>
                <a:lnTo>
                  <a:pt x="146" y="77"/>
                </a:lnTo>
                <a:lnTo>
                  <a:pt x="146" y="7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7" name="Freeform 63"/>
          <p:cNvSpPr>
            <a:spLocks/>
          </p:cNvSpPr>
          <p:nvPr/>
        </p:nvSpPr>
        <p:spPr bwMode="auto">
          <a:xfrm>
            <a:off x="6804117" y="5031054"/>
            <a:ext cx="384110" cy="422671"/>
          </a:xfrm>
          <a:custGeom>
            <a:avLst/>
            <a:gdLst>
              <a:gd name="T0" fmla="*/ 164 w 172"/>
              <a:gd name="T1" fmla="*/ 164 h 195"/>
              <a:gd name="T2" fmla="*/ 161 w 172"/>
              <a:gd name="T3" fmla="*/ 157 h 195"/>
              <a:gd name="T4" fmla="*/ 157 w 172"/>
              <a:gd name="T5" fmla="*/ 147 h 195"/>
              <a:gd name="T6" fmla="*/ 156 w 172"/>
              <a:gd name="T7" fmla="*/ 141 h 195"/>
              <a:gd name="T8" fmla="*/ 157 w 172"/>
              <a:gd name="T9" fmla="*/ 123 h 195"/>
              <a:gd name="T10" fmla="*/ 156 w 172"/>
              <a:gd name="T11" fmla="*/ 117 h 195"/>
              <a:gd name="T12" fmla="*/ 156 w 172"/>
              <a:gd name="T13" fmla="*/ 107 h 195"/>
              <a:gd name="T14" fmla="*/ 148 w 172"/>
              <a:gd name="T15" fmla="*/ 95 h 195"/>
              <a:gd name="T16" fmla="*/ 150 w 172"/>
              <a:gd name="T17" fmla="*/ 80 h 195"/>
              <a:gd name="T18" fmla="*/ 152 w 172"/>
              <a:gd name="T19" fmla="*/ 65 h 195"/>
              <a:gd name="T20" fmla="*/ 129 w 172"/>
              <a:gd name="T21" fmla="*/ 46 h 195"/>
              <a:gd name="T22" fmla="*/ 125 w 172"/>
              <a:gd name="T23" fmla="*/ 34 h 195"/>
              <a:gd name="T24" fmla="*/ 68 w 172"/>
              <a:gd name="T25" fmla="*/ 8 h 195"/>
              <a:gd name="T26" fmla="*/ 67 w 172"/>
              <a:gd name="T27" fmla="*/ 12 h 195"/>
              <a:gd name="T28" fmla="*/ 60 w 172"/>
              <a:gd name="T29" fmla="*/ 17 h 195"/>
              <a:gd name="T30" fmla="*/ 59 w 172"/>
              <a:gd name="T31" fmla="*/ 20 h 195"/>
              <a:gd name="T32" fmla="*/ 67 w 172"/>
              <a:gd name="T33" fmla="*/ 24 h 195"/>
              <a:gd name="T34" fmla="*/ 55 w 172"/>
              <a:gd name="T35" fmla="*/ 25 h 195"/>
              <a:gd name="T36" fmla="*/ 49 w 172"/>
              <a:gd name="T37" fmla="*/ 25 h 195"/>
              <a:gd name="T38" fmla="*/ 41 w 172"/>
              <a:gd name="T39" fmla="*/ 25 h 195"/>
              <a:gd name="T40" fmla="*/ 37 w 172"/>
              <a:gd name="T41" fmla="*/ 30 h 195"/>
              <a:gd name="T42" fmla="*/ 33 w 172"/>
              <a:gd name="T43" fmla="*/ 21 h 195"/>
              <a:gd name="T44" fmla="*/ 36 w 172"/>
              <a:gd name="T45" fmla="*/ 8 h 195"/>
              <a:gd name="T46" fmla="*/ 27 w 172"/>
              <a:gd name="T47" fmla="*/ 0 h 195"/>
              <a:gd name="T48" fmla="*/ 15 w 172"/>
              <a:gd name="T49" fmla="*/ 3 h 195"/>
              <a:gd name="T50" fmla="*/ 20 w 172"/>
              <a:gd name="T51" fmla="*/ 16 h 195"/>
              <a:gd name="T52" fmla="*/ 19 w 172"/>
              <a:gd name="T53" fmla="*/ 25 h 195"/>
              <a:gd name="T54" fmla="*/ 15 w 172"/>
              <a:gd name="T55" fmla="*/ 33 h 195"/>
              <a:gd name="T56" fmla="*/ 20 w 172"/>
              <a:gd name="T57" fmla="*/ 37 h 195"/>
              <a:gd name="T58" fmla="*/ 16 w 172"/>
              <a:gd name="T59" fmla="*/ 44 h 195"/>
              <a:gd name="T60" fmla="*/ 15 w 172"/>
              <a:gd name="T61" fmla="*/ 52 h 195"/>
              <a:gd name="T62" fmla="*/ 5 w 172"/>
              <a:gd name="T63" fmla="*/ 61 h 195"/>
              <a:gd name="T64" fmla="*/ 3 w 172"/>
              <a:gd name="T65" fmla="*/ 74 h 195"/>
              <a:gd name="T66" fmla="*/ 5 w 172"/>
              <a:gd name="T67" fmla="*/ 90 h 195"/>
              <a:gd name="T68" fmla="*/ 5 w 172"/>
              <a:gd name="T69" fmla="*/ 99 h 195"/>
              <a:gd name="T70" fmla="*/ 16 w 172"/>
              <a:gd name="T71" fmla="*/ 118 h 195"/>
              <a:gd name="T72" fmla="*/ 32 w 172"/>
              <a:gd name="T73" fmla="*/ 143 h 195"/>
              <a:gd name="T74" fmla="*/ 43 w 172"/>
              <a:gd name="T75" fmla="*/ 147 h 195"/>
              <a:gd name="T76" fmla="*/ 51 w 172"/>
              <a:gd name="T77" fmla="*/ 151 h 195"/>
              <a:gd name="T78" fmla="*/ 63 w 172"/>
              <a:gd name="T79" fmla="*/ 157 h 195"/>
              <a:gd name="T80" fmla="*/ 68 w 172"/>
              <a:gd name="T81" fmla="*/ 158 h 195"/>
              <a:gd name="T82" fmla="*/ 72 w 172"/>
              <a:gd name="T83" fmla="*/ 154 h 195"/>
              <a:gd name="T84" fmla="*/ 80 w 172"/>
              <a:gd name="T85" fmla="*/ 179 h 195"/>
              <a:gd name="T86" fmla="*/ 85 w 172"/>
              <a:gd name="T87" fmla="*/ 192 h 195"/>
              <a:gd name="T88" fmla="*/ 100 w 172"/>
              <a:gd name="T89" fmla="*/ 191 h 195"/>
              <a:gd name="T90" fmla="*/ 116 w 172"/>
              <a:gd name="T91" fmla="*/ 192 h 195"/>
              <a:gd name="T92" fmla="*/ 130 w 172"/>
              <a:gd name="T93" fmla="*/ 188 h 195"/>
              <a:gd name="T94" fmla="*/ 144 w 172"/>
              <a:gd name="T95" fmla="*/ 187 h 195"/>
              <a:gd name="T96" fmla="*/ 160 w 172"/>
              <a:gd name="T97" fmla="*/ 180 h 195"/>
              <a:gd name="T98" fmla="*/ 169 w 172"/>
              <a:gd name="T99" fmla="*/ 167 h 195"/>
              <a:gd name="T100" fmla="*/ 169 w 172"/>
              <a:gd name="T101"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 h="195">
                <a:moveTo>
                  <a:pt x="169" y="167"/>
                </a:moveTo>
                <a:lnTo>
                  <a:pt x="165" y="166"/>
                </a:lnTo>
                <a:lnTo>
                  <a:pt x="165" y="167"/>
                </a:lnTo>
                <a:lnTo>
                  <a:pt x="164" y="164"/>
                </a:lnTo>
                <a:lnTo>
                  <a:pt x="161" y="164"/>
                </a:lnTo>
                <a:lnTo>
                  <a:pt x="161" y="162"/>
                </a:lnTo>
                <a:lnTo>
                  <a:pt x="161" y="160"/>
                </a:lnTo>
                <a:lnTo>
                  <a:pt x="161" y="157"/>
                </a:lnTo>
                <a:lnTo>
                  <a:pt x="160" y="154"/>
                </a:lnTo>
                <a:lnTo>
                  <a:pt x="160" y="151"/>
                </a:lnTo>
                <a:lnTo>
                  <a:pt x="160" y="149"/>
                </a:lnTo>
                <a:lnTo>
                  <a:pt x="157" y="147"/>
                </a:lnTo>
                <a:lnTo>
                  <a:pt x="157" y="145"/>
                </a:lnTo>
                <a:lnTo>
                  <a:pt x="156" y="143"/>
                </a:lnTo>
                <a:lnTo>
                  <a:pt x="157" y="143"/>
                </a:lnTo>
                <a:lnTo>
                  <a:pt x="156" y="141"/>
                </a:lnTo>
                <a:lnTo>
                  <a:pt x="154" y="138"/>
                </a:lnTo>
                <a:lnTo>
                  <a:pt x="156" y="134"/>
                </a:lnTo>
                <a:lnTo>
                  <a:pt x="156" y="130"/>
                </a:lnTo>
                <a:lnTo>
                  <a:pt x="157" y="123"/>
                </a:lnTo>
                <a:lnTo>
                  <a:pt x="156" y="123"/>
                </a:lnTo>
                <a:lnTo>
                  <a:pt x="154" y="123"/>
                </a:lnTo>
                <a:lnTo>
                  <a:pt x="156" y="118"/>
                </a:lnTo>
                <a:lnTo>
                  <a:pt x="156" y="117"/>
                </a:lnTo>
                <a:lnTo>
                  <a:pt x="157" y="113"/>
                </a:lnTo>
                <a:lnTo>
                  <a:pt x="157" y="109"/>
                </a:lnTo>
                <a:lnTo>
                  <a:pt x="157" y="107"/>
                </a:lnTo>
                <a:lnTo>
                  <a:pt x="156" y="107"/>
                </a:lnTo>
                <a:lnTo>
                  <a:pt x="154" y="103"/>
                </a:lnTo>
                <a:lnTo>
                  <a:pt x="152" y="101"/>
                </a:lnTo>
                <a:lnTo>
                  <a:pt x="148" y="97"/>
                </a:lnTo>
                <a:lnTo>
                  <a:pt x="148" y="95"/>
                </a:lnTo>
                <a:lnTo>
                  <a:pt x="146" y="91"/>
                </a:lnTo>
                <a:lnTo>
                  <a:pt x="148" y="87"/>
                </a:lnTo>
                <a:lnTo>
                  <a:pt x="150" y="82"/>
                </a:lnTo>
                <a:lnTo>
                  <a:pt x="150" y="80"/>
                </a:lnTo>
                <a:lnTo>
                  <a:pt x="157" y="66"/>
                </a:lnTo>
                <a:lnTo>
                  <a:pt x="156" y="66"/>
                </a:lnTo>
                <a:lnTo>
                  <a:pt x="154" y="66"/>
                </a:lnTo>
                <a:lnTo>
                  <a:pt x="152" y="65"/>
                </a:lnTo>
                <a:lnTo>
                  <a:pt x="148" y="61"/>
                </a:lnTo>
                <a:lnTo>
                  <a:pt x="138" y="56"/>
                </a:lnTo>
                <a:lnTo>
                  <a:pt x="130" y="46"/>
                </a:lnTo>
                <a:lnTo>
                  <a:pt x="129" y="46"/>
                </a:lnTo>
                <a:lnTo>
                  <a:pt x="129" y="42"/>
                </a:lnTo>
                <a:lnTo>
                  <a:pt x="130" y="40"/>
                </a:lnTo>
                <a:lnTo>
                  <a:pt x="129" y="38"/>
                </a:lnTo>
                <a:lnTo>
                  <a:pt x="125" y="34"/>
                </a:lnTo>
                <a:lnTo>
                  <a:pt x="72" y="0"/>
                </a:lnTo>
                <a:lnTo>
                  <a:pt x="71" y="4"/>
                </a:lnTo>
                <a:lnTo>
                  <a:pt x="71" y="7"/>
                </a:lnTo>
                <a:lnTo>
                  <a:pt x="68" y="8"/>
                </a:lnTo>
                <a:lnTo>
                  <a:pt x="71" y="9"/>
                </a:lnTo>
                <a:lnTo>
                  <a:pt x="67" y="8"/>
                </a:lnTo>
                <a:lnTo>
                  <a:pt x="64" y="9"/>
                </a:lnTo>
                <a:lnTo>
                  <a:pt x="67" y="12"/>
                </a:lnTo>
                <a:lnTo>
                  <a:pt x="64" y="13"/>
                </a:lnTo>
                <a:lnTo>
                  <a:pt x="64" y="16"/>
                </a:lnTo>
                <a:lnTo>
                  <a:pt x="60" y="16"/>
                </a:lnTo>
                <a:lnTo>
                  <a:pt x="60" y="17"/>
                </a:lnTo>
                <a:lnTo>
                  <a:pt x="63" y="17"/>
                </a:lnTo>
                <a:lnTo>
                  <a:pt x="64" y="17"/>
                </a:lnTo>
                <a:lnTo>
                  <a:pt x="60" y="20"/>
                </a:lnTo>
                <a:lnTo>
                  <a:pt x="59" y="20"/>
                </a:lnTo>
                <a:lnTo>
                  <a:pt x="64" y="21"/>
                </a:lnTo>
                <a:lnTo>
                  <a:pt x="67" y="21"/>
                </a:lnTo>
                <a:lnTo>
                  <a:pt x="68" y="21"/>
                </a:lnTo>
                <a:lnTo>
                  <a:pt x="67" y="24"/>
                </a:lnTo>
                <a:lnTo>
                  <a:pt x="63" y="25"/>
                </a:lnTo>
                <a:lnTo>
                  <a:pt x="63" y="29"/>
                </a:lnTo>
                <a:lnTo>
                  <a:pt x="57" y="26"/>
                </a:lnTo>
                <a:lnTo>
                  <a:pt x="55" y="25"/>
                </a:lnTo>
                <a:lnTo>
                  <a:pt x="53" y="26"/>
                </a:lnTo>
                <a:lnTo>
                  <a:pt x="53" y="29"/>
                </a:lnTo>
                <a:lnTo>
                  <a:pt x="51" y="26"/>
                </a:lnTo>
                <a:lnTo>
                  <a:pt x="49" y="25"/>
                </a:lnTo>
                <a:lnTo>
                  <a:pt x="47" y="26"/>
                </a:lnTo>
                <a:lnTo>
                  <a:pt x="45" y="26"/>
                </a:lnTo>
                <a:lnTo>
                  <a:pt x="43" y="24"/>
                </a:lnTo>
                <a:lnTo>
                  <a:pt x="41" y="25"/>
                </a:lnTo>
                <a:lnTo>
                  <a:pt x="41" y="29"/>
                </a:lnTo>
                <a:lnTo>
                  <a:pt x="40" y="29"/>
                </a:lnTo>
                <a:lnTo>
                  <a:pt x="40" y="33"/>
                </a:lnTo>
                <a:lnTo>
                  <a:pt x="37" y="30"/>
                </a:lnTo>
                <a:lnTo>
                  <a:pt x="36" y="33"/>
                </a:lnTo>
                <a:lnTo>
                  <a:pt x="36" y="25"/>
                </a:lnTo>
                <a:lnTo>
                  <a:pt x="33" y="24"/>
                </a:lnTo>
                <a:lnTo>
                  <a:pt x="33" y="21"/>
                </a:lnTo>
                <a:lnTo>
                  <a:pt x="33" y="17"/>
                </a:lnTo>
                <a:lnTo>
                  <a:pt x="33" y="13"/>
                </a:lnTo>
                <a:lnTo>
                  <a:pt x="36" y="9"/>
                </a:lnTo>
                <a:lnTo>
                  <a:pt x="36" y="8"/>
                </a:lnTo>
                <a:lnTo>
                  <a:pt x="37" y="7"/>
                </a:lnTo>
                <a:lnTo>
                  <a:pt x="36" y="0"/>
                </a:lnTo>
                <a:lnTo>
                  <a:pt x="35" y="0"/>
                </a:lnTo>
                <a:lnTo>
                  <a:pt x="27" y="0"/>
                </a:lnTo>
                <a:lnTo>
                  <a:pt x="16" y="0"/>
                </a:lnTo>
                <a:lnTo>
                  <a:pt x="16" y="1"/>
                </a:lnTo>
                <a:lnTo>
                  <a:pt x="15" y="3"/>
                </a:lnTo>
                <a:lnTo>
                  <a:pt x="15" y="3"/>
                </a:lnTo>
                <a:lnTo>
                  <a:pt x="15" y="4"/>
                </a:lnTo>
                <a:lnTo>
                  <a:pt x="16" y="7"/>
                </a:lnTo>
                <a:lnTo>
                  <a:pt x="19" y="9"/>
                </a:lnTo>
                <a:lnTo>
                  <a:pt x="20" y="16"/>
                </a:lnTo>
                <a:lnTo>
                  <a:pt x="20" y="17"/>
                </a:lnTo>
                <a:lnTo>
                  <a:pt x="20" y="21"/>
                </a:lnTo>
                <a:lnTo>
                  <a:pt x="20" y="24"/>
                </a:lnTo>
                <a:lnTo>
                  <a:pt x="19" y="25"/>
                </a:lnTo>
                <a:lnTo>
                  <a:pt x="16" y="26"/>
                </a:lnTo>
                <a:lnTo>
                  <a:pt x="15" y="29"/>
                </a:lnTo>
                <a:lnTo>
                  <a:pt x="15" y="30"/>
                </a:lnTo>
                <a:lnTo>
                  <a:pt x="15" y="33"/>
                </a:lnTo>
                <a:lnTo>
                  <a:pt x="15" y="34"/>
                </a:lnTo>
                <a:lnTo>
                  <a:pt x="16" y="37"/>
                </a:lnTo>
                <a:lnTo>
                  <a:pt x="20" y="37"/>
                </a:lnTo>
                <a:lnTo>
                  <a:pt x="20" y="37"/>
                </a:lnTo>
                <a:lnTo>
                  <a:pt x="20" y="38"/>
                </a:lnTo>
                <a:lnTo>
                  <a:pt x="20" y="40"/>
                </a:lnTo>
                <a:lnTo>
                  <a:pt x="19" y="42"/>
                </a:lnTo>
                <a:lnTo>
                  <a:pt x="16" y="44"/>
                </a:lnTo>
                <a:lnTo>
                  <a:pt x="16" y="46"/>
                </a:lnTo>
                <a:lnTo>
                  <a:pt x="13" y="48"/>
                </a:lnTo>
                <a:lnTo>
                  <a:pt x="13" y="50"/>
                </a:lnTo>
                <a:lnTo>
                  <a:pt x="15" y="52"/>
                </a:lnTo>
                <a:lnTo>
                  <a:pt x="11" y="56"/>
                </a:lnTo>
                <a:lnTo>
                  <a:pt x="9" y="57"/>
                </a:lnTo>
                <a:lnTo>
                  <a:pt x="5" y="61"/>
                </a:lnTo>
                <a:lnTo>
                  <a:pt x="5" y="61"/>
                </a:lnTo>
                <a:lnTo>
                  <a:pt x="2" y="64"/>
                </a:lnTo>
                <a:lnTo>
                  <a:pt x="0" y="66"/>
                </a:lnTo>
                <a:lnTo>
                  <a:pt x="0" y="69"/>
                </a:lnTo>
                <a:lnTo>
                  <a:pt x="3" y="74"/>
                </a:lnTo>
                <a:lnTo>
                  <a:pt x="3" y="81"/>
                </a:lnTo>
                <a:lnTo>
                  <a:pt x="5" y="86"/>
                </a:lnTo>
                <a:lnTo>
                  <a:pt x="5" y="87"/>
                </a:lnTo>
                <a:lnTo>
                  <a:pt x="5" y="90"/>
                </a:lnTo>
                <a:lnTo>
                  <a:pt x="2" y="94"/>
                </a:lnTo>
                <a:lnTo>
                  <a:pt x="2" y="95"/>
                </a:lnTo>
                <a:lnTo>
                  <a:pt x="3" y="97"/>
                </a:lnTo>
                <a:lnTo>
                  <a:pt x="5" y="99"/>
                </a:lnTo>
                <a:lnTo>
                  <a:pt x="7" y="99"/>
                </a:lnTo>
                <a:lnTo>
                  <a:pt x="11" y="103"/>
                </a:lnTo>
                <a:lnTo>
                  <a:pt x="15" y="109"/>
                </a:lnTo>
                <a:lnTo>
                  <a:pt x="16" y="118"/>
                </a:lnTo>
                <a:lnTo>
                  <a:pt x="24" y="139"/>
                </a:lnTo>
                <a:lnTo>
                  <a:pt x="24" y="138"/>
                </a:lnTo>
                <a:lnTo>
                  <a:pt x="29" y="139"/>
                </a:lnTo>
                <a:lnTo>
                  <a:pt x="32" y="143"/>
                </a:lnTo>
                <a:lnTo>
                  <a:pt x="33" y="143"/>
                </a:lnTo>
                <a:lnTo>
                  <a:pt x="36" y="145"/>
                </a:lnTo>
                <a:lnTo>
                  <a:pt x="37" y="145"/>
                </a:lnTo>
                <a:lnTo>
                  <a:pt x="43" y="147"/>
                </a:lnTo>
                <a:lnTo>
                  <a:pt x="45" y="149"/>
                </a:lnTo>
                <a:lnTo>
                  <a:pt x="47" y="151"/>
                </a:lnTo>
                <a:lnTo>
                  <a:pt x="49" y="151"/>
                </a:lnTo>
                <a:lnTo>
                  <a:pt x="51" y="151"/>
                </a:lnTo>
                <a:lnTo>
                  <a:pt x="53" y="153"/>
                </a:lnTo>
                <a:lnTo>
                  <a:pt x="59" y="154"/>
                </a:lnTo>
                <a:lnTo>
                  <a:pt x="60" y="154"/>
                </a:lnTo>
                <a:lnTo>
                  <a:pt x="63" y="157"/>
                </a:lnTo>
                <a:lnTo>
                  <a:pt x="64" y="157"/>
                </a:lnTo>
                <a:lnTo>
                  <a:pt x="68" y="158"/>
                </a:lnTo>
                <a:lnTo>
                  <a:pt x="68" y="158"/>
                </a:lnTo>
                <a:lnTo>
                  <a:pt x="68" y="158"/>
                </a:lnTo>
                <a:lnTo>
                  <a:pt x="68" y="157"/>
                </a:lnTo>
                <a:lnTo>
                  <a:pt x="68" y="157"/>
                </a:lnTo>
                <a:lnTo>
                  <a:pt x="71" y="154"/>
                </a:lnTo>
                <a:lnTo>
                  <a:pt x="72" y="154"/>
                </a:lnTo>
                <a:lnTo>
                  <a:pt x="76" y="160"/>
                </a:lnTo>
                <a:lnTo>
                  <a:pt x="77" y="166"/>
                </a:lnTo>
                <a:lnTo>
                  <a:pt x="80" y="175"/>
                </a:lnTo>
                <a:lnTo>
                  <a:pt x="80" y="179"/>
                </a:lnTo>
                <a:lnTo>
                  <a:pt x="80" y="184"/>
                </a:lnTo>
                <a:lnTo>
                  <a:pt x="84" y="188"/>
                </a:lnTo>
                <a:lnTo>
                  <a:pt x="84" y="192"/>
                </a:lnTo>
                <a:lnTo>
                  <a:pt x="85" y="192"/>
                </a:lnTo>
                <a:lnTo>
                  <a:pt x="89" y="192"/>
                </a:lnTo>
                <a:lnTo>
                  <a:pt x="93" y="192"/>
                </a:lnTo>
                <a:lnTo>
                  <a:pt x="97" y="191"/>
                </a:lnTo>
                <a:lnTo>
                  <a:pt x="100" y="191"/>
                </a:lnTo>
                <a:lnTo>
                  <a:pt x="104" y="195"/>
                </a:lnTo>
                <a:lnTo>
                  <a:pt x="112" y="195"/>
                </a:lnTo>
                <a:lnTo>
                  <a:pt x="114" y="192"/>
                </a:lnTo>
                <a:lnTo>
                  <a:pt x="116" y="192"/>
                </a:lnTo>
                <a:lnTo>
                  <a:pt x="117" y="192"/>
                </a:lnTo>
                <a:lnTo>
                  <a:pt x="121" y="195"/>
                </a:lnTo>
                <a:lnTo>
                  <a:pt x="125" y="195"/>
                </a:lnTo>
                <a:lnTo>
                  <a:pt x="130" y="188"/>
                </a:lnTo>
                <a:lnTo>
                  <a:pt x="133" y="187"/>
                </a:lnTo>
                <a:lnTo>
                  <a:pt x="137" y="187"/>
                </a:lnTo>
                <a:lnTo>
                  <a:pt x="141" y="188"/>
                </a:lnTo>
                <a:lnTo>
                  <a:pt x="144" y="187"/>
                </a:lnTo>
                <a:lnTo>
                  <a:pt x="148" y="184"/>
                </a:lnTo>
                <a:lnTo>
                  <a:pt x="152" y="184"/>
                </a:lnTo>
                <a:lnTo>
                  <a:pt x="156" y="183"/>
                </a:lnTo>
                <a:lnTo>
                  <a:pt x="160" y="180"/>
                </a:lnTo>
                <a:lnTo>
                  <a:pt x="169" y="174"/>
                </a:lnTo>
                <a:lnTo>
                  <a:pt x="172" y="174"/>
                </a:lnTo>
                <a:lnTo>
                  <a:pt x="172" y="170"/>
                </a:lnTo>
                <a:lnTo>
                  <a:pt x="169" y="167"/>
                </a:lnTo>
                <a:lnTo>
                  <a:pt x="169" y="167"/>
                </a:lnTo>
                <a:lnTo>
                  <a:pt x="169" y="167"/>
                </a:lnTo>
                <a:lnTo>
                  <a:pt x="169" y="167"/>
                </a:lnTo>
                <a:lnTo>
                  <a:pt x="169" y="167"/>
                </a:lnTo>
                <a:lnTo>
                  <a:pt x="169" y="167"/>
                </a:lnTo>
                <a:lnTo>
                  <a:pt x="169" y="167"/>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8" name="Freeform 64"/>
          <p:cNvSpPr>
            <a:spLocks/>
          </p:cNvSpPr>
          <p:nvPr/>
        </p:nvSpPr>
        <p:spPr bwMode="auto">
          <a:xfrm>
            <a:off x="6261449" y="4562866"/>
            <a:ext cx="466739" cy="340304"/>
          </a:xfrm>
          <a:custGeom>
            <a:avLst/>
            <a:gdLst>
              <a:gd name="T0" fmla="*/ 202 w 209"/>
              <a:gd name="T1" fmla="*/ 92 h 157"/>
              <a:gd name="T2" fmla="*/ 193 w 209"/>
              <a:gd name="T3" fmla="*/ 84 h 157"/>
              <a:gd name="T4" fmla="*/ 191 w 209"/>
              <a:gd name="T5" fmla="*/ 82 h 157"/>
              <a:gd name="T6" fmla="*/ 187 w 209"/>
              <a:gd name="T7" fmla="*/ 74 h 157"/>
              <a:gd name="T8" fmla="*/ 174 w 209"/>
              <a:gd name="T9" fmla="*/ 63 h 157"/>
              <a:gd name="T10" fmla="*/ 171 w 209"/>
              <a:gd name="T11" fmla="*/ 57 h 157"/>
              <a:gd name="T12" fmla="*/ 162 w 209"/>
              <a:gd name="T13" fmla="*/ 49 h 157"/>
              <a:gd name="T14" fmla="*/ 157 w 209"/>
              <a:gd name="T15" fmla="*/ 45 h 157"/>
              <a:gd name="T16" fmla="*/ 145 w 209"/>
              <a:gd name="T17" fmla="*/ 39 h 157"/>
              <a:gd name="T18" fmla="*/ 148 w 209"/>
              <a:gd name="T19" fmla="*/ 30 h 157"/>
              <a:gd name="T20" fmla="*/ 142 w 209"/>
              <a:gd name="T21" fmla="*/ 7 h 157"/>
              <a:gd name="T22" fmla="*/ 134 w 209"/>
              <a:gd name="T23" fmla="*/ 1 h 157"/>
              <a:gd name="T24" fmla="*/ 125 w 209"/>
              <a:gd name="T25" fmla="*/ 1 h 157"/>
              <a:gd name="T26" fmla="*/ 117 w 209"/>
              <a:gd name="T27" fmla="*/ 9 h 157"/>
              <a:gd name="T28" fmla="*/ 112 w 209"/>
              <a:gd name="T29" fmla="*/ 17 h 157"/>
              <a:gd name="T30" fmla="*/ 100 w 209"/>
              <a:gd name="T31" fmla="*/ 30 h 157"/>
              <a:gd name="T32" fmla="*/ 77 w 209"/>
              <a:gd name="T33" fmla="*/ 35 h 157"/>
              <a:gd name="T34" fmla="*/ 75 w 209"/>
              <a:gd name="T35" fmla="*/ 41 h 157"/>
              <a:gd name="T36" fmla="*/ 64 w 209"/>
              <a:gd name="T37" fmla="*/ 53 h 157"/>
              <a:gd name="T38" fmla="*/ 44 w 209"/>
              <a:gd name="T39" fmla="*/ 57 h 157"/>
              <a:gd name="T40" fmla="*/ 35 w 209"/>
              <a:gd name="T41" fmla="*/ 54 h 157"/>
              <a:gd name="T42" fmla="*/ 29 w 209"/>
              <a:gd name="T43" fmla="*/ 59 h 157"/>
              <a:gd name="T44" fmla="*/ 17 w 209"/>
              <a:gd name="T45" fmla="*/ 62 h 157"/>
              <a:gd name="T46" fmla="*/ 8 w 209"/>
              <a:gd name="T47" fmla="*/ 78 h 157"/>
              <a:gd name="T48" fmla="*/ 0 w 209"/>
              <a:gd name="T49" fmla="*/ 91 h 157"/>
              <a:gd name="T50" fmla="*/ 4 w 209"/>
              <a:gd name="T51" fmla="*/ 106 h 157"/>
              <a:gd name="T52" fmla="*/ 11 w 209"/>
              <a:gd name="T53" fmla="*/ 122 h 157"/>
              <a:gd name="T54" fmla="*/ 15 w 209"/>
              <a:gd name="T55" fmla="*/ 132 h 157"/>
              <a:gd name="T56" fmla="*/ 28 w 209"/>
              <a:gd name="T57" fmla="*/ 146 h 157"/>
              <a:gd name="T58" fmla="*/ 33 w 209"/>
              <a:gd name="T59" fmla="*/ 148 h 157"/>
              <a:gd name="T60" fmla="*/ 41 w 209"/>
              <a:gd name="T61" fmla="*/ 135 h 157"/>
              <a:gd name="T62" fmla="*/ 56 w 209"/>
              <a:gd name="T63" fmla="*/ 135 h 157"/>
              <a:gd name="T64" fmla="*/ 68 w 209"/>
              <a:gd name="T65" fmla="*/ 124 h 157"/>
              <a:gd name="T66" fmla="*/ 69 w 209"/>
              <a:gd name="T67" fmla="*/ 118 h 157"/>
              <a:gd name="T68" fmla="*/ 85 w 209"/>
              <a:gd name="T69" fmla="*/ 106 h 157"/>
              <a:gd name="T70" fmla="*/ 98 w 209"/>
              <a:gd name="T71" fmla="*/ 118 h 157"/>
              <a:gd name="T72" fmla="*/ 108 w 209"/>
              <a:gd name="T73" fmla="*/ 119 h 157"/>
              <a:gd name="T74" fmla="*/ 122 w 209"/>
              <a:gd name="T75" fmla="*/ 123 h 157"/>
              <a:gd name="T76" fmla="*/ 132 w 209"/>
              <a:gd name="T77" fmla="*/ 118 h 157"/>
              <a:gd name="T78" fmla="*/ 142 w 209"/>
              <a:gd name="T79" fmla="*/ 114 h 157"/>
              <a:gd name="T80" fmla="*/ 156 w 209"/>
              <a:gd name="T81" fmla="*/ 110 h 157"/>
              <a:gd name="T82" fmla="*/ 170 w 209"/>
              <a:gd name="T83" fmla="*/ 108 h 157"/>
              <a:gd name="T84" fmla="*/ 175 w 209"/>
              <a:gd name="T85" fmla="*/ 102 h 157"/>
              <a:gd name="T86" fmla="*/ 186 w 209"/>
              <a:gd name="T87" fmla="*/ 104 h 157"/>
              <a:gd name="T88" fmla="*/ 195 w 209"/>
              <a:gd name="T89" fmla="*/ 106 h 157"/>
              <a:gd name="T90" fmla="*/ 202 w 209"/>
              <a:gd name="T91" fmla="*/ 104 h 157"/>
              <a:gd name="T92" fmla="*/ 207 w 209"/>
              <a:gd name="T93" fmla="*/ 107 h 157"/>
              <a:gd name="T94" fmla="*/ 206 w 209"/>
              <a:gd name="T95" fmla="*/ 98 h 157"/>
              <a:gd name="T96" fmla="*/ 206 w 209"/>
              <a:gd name="T97" fmla="*/ 98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9" h="157">
                <a:moveTo>
                  <a:pt x="206" y="98"/>
                </a:moveTo>
                <a:lnTo>
                  <a:pt x="206" y="96"/>
                </a:lnTo>
                <a:lnTo>
                  <a:pt x="205" y="95"/>
                </a:lnTo>
                <a:lnTo>
                  <a:pt x="202" y="92"/>
                </a:lnTo>
                <a:lnTo>
                  <a:pt x="199" y="91"/>
                </a:lnTo>
                <a:lnTo>
                  <a:pt x="195" y="88"/>
                </a:lnTo>
                <a:lnTo>
                  <a:pt x="193" y="87"/>
                </a:lnTo>
                <a:lnTo>
                  <a:pt x="193" y="84"/>
                </a:lnTo>
                <a:lnTo>
                  <a:pt x="193" y="83"/>
                </a:lnTo>
                <a:lnTo>
                  <a:pt x="193" y="83"/>
                </a:lnTo>
                <a:lnTo>
                  <a:pt x="191" y="83"/>
                </a:lnTo>
                <a:lnTo>
                  <a:pt x="191" y="82"/>
                </a:lnTo>
                <a:lnTo>
                  <a:pt x="191" y="79"/>
                </a:lnTo>
                <a:lnTo>
                  <a:pt x="191" y="78"/>
                </a:lnTo>
                <a:lnTo>
                  <a:pt x="189" y="75"/>
                </a:lnTo>
                <a:lnTo>
                  <a:pt x="187" y="74"/>
                </a:lnTo>
                <a:lnTo>
                  <a:pt x="186" y="71"/>
                </a:lnTo>
                <a:lnTo>
                  <a:pt x="183" y="70"/>
                </a:lnTo>
                <a:lnTo>
                  <a:pt x="178" y="66"/>
                </a:lnTo>
                <a:lnTo>
                  <a:pt x="174" y="63"/>
                </a:lnTo>
                <a:lnTo>
                  <a:pt x="171" y="62"/>
                </a:lnTo>
                <a:lnTo>
                  <a:pt x="171" y="61"/>
                </a:lnTo>
                <a:lnTo>
                  <a:pt x="174" y="58"/>
                </a:lnTo>
                <a:lnTo>
                  <a:pt x="171" y="57"/>
                </a:lnTo>
                <a:lnTo>
                  <a:pt x="170" y="54"/>
                </a:lnTo>
                <a:lnTo>
                  <a:pt x="169" y="53"/>
                </a:lnTo>
                <a:lnTo>
                  <a:pt x="169" y="51"/>
                </a:lnTo>
                <a:lnTo>
                  <a:pt x="162" y="49"/>
                </a:lnTo>
                <a:lnTo>
                  <a:pt x="161" y="49"/>
                </a:lnTo>
                <a:lnTo>
                  <a:pt x="158" y="49"/>
                </a:lnTo>
                <a:lnTo>
                  <a:pt x="157" y="47"/>
                </a:lnTo>
                <a:lnTo>
                  <a:pt x="157" y="45"/>
                </a:lnTo>
                <a:lnTo>
                  <a:pt x="157" y="43"/>
                </a:lnTo>
                <a:lnTo>
                  <a:pt x="157" y="41"/>
                </a:lnTo>
                <a:lnTo>
                  <a:pt x="152" y="39"/>
                </a:lnTo>
                <a:lnTo>
                  <a:pt x="145" y="39"/>
                </a:lnTo>
                <a:lnTo>
                  <a:pt x="145" y="38"/>
                </a:lnTo>
                <a:lnTo>
                  <a:pt x="145" y="35"/>
                </a:lnTo>
                <a:lnTo>
                  <a:pt x="145" y="34"/>
                </a:lnTo>
                <a:lnTo>
                  <a:pt x="148" y="30"/>
                </a:lnTo>
                <a:lnTo>
                  <a:pt x="148" y="27"/>
                </a:lnTo>
                <a:lnTo>
                  <a:pt x="148" y="22"/>
                </a:lnTo>
                <a:lnTo>
                  <a:pt x="145" y="14"/>
                </a:lnTo>
                <a:lnTo>
                  <a:pt x="142" y="7"/>
                </a:lnTo>
                <a:lnTo>
                  <a:pt x="140" y="6"/>
                </a:lnTo>
                <a:lnTo>
                  <a:pt x="138" y="5"/>
                </a:lnTo>
                <a:lnTo>
                  <a:pt x="134" y="1"/>
                </a:lnTo>
                <a:lnTo>
                  <a:pt x="134" y="1"/>
                </a:lnTo>
                <a:lnTo>
                  <a:pt x="132" y="0"/>
                </a:lnTo>
                <a:lnTo>
                  <a:pt x="130" y="0"/>
                </a:lnTo>
                <a:lnTo>
                  <a:pt x="128" y="0"/>
                </a:lnTo>
                <a:lnTo>
                  <a:pt x="125" y="1"/>
                </a:lnTo>
                <a:lnTo>
                  <a:pt x="121" y="4"/>
                </a:lnTo>
                <a:lnTo>
                  <a:pt x="117" y="5"/>
                </a:lnTo>
                <a:lnTo>
                  <a:pt x="117" y="7"/>
                </a:lnTo>
                <a:lnTo>
                  <a:pt x="117" y="9"/>
                </a:lnTo>
                <a:lnTo>
                  <a:pt x="114" y="10"/>
                </a:lnTo>
                <a:lnTo>
                  <a:pt x="114" y="13"/>
                </a:lnTo>
                <a:lnTo>
                  <a:pt x="113" y="14"/>
                </a:lnTo>
                <a:lnTo>
                  <a:pt x="112" y="17"/>
                </a:lnTo>
                <a:lnTo>
                  <a:pt x="109" y="18"/>
                </a:lnTo>
                <a:lnTo>
                  <a:pt x="108" y="21"/>
                </a:lnTo>
                <a:lnTo>
                  <a:pt x="104" y="26"/>
                </a:lnTo>
                <a:lnTo>
                  <a:pt x="100" y="30"/>
                </a:lnTo>
                <a:lnTo>
                  <a:pt x="94" y="31"/>
                </a:lnTo>
                <a:lnTo>
                  <a:pt x="88" y="34"/>
                </a:lnTo>
                <a:lnTo>
                  <a:pt x="82" y="35"/>
                </a:lnTo>
                <a:lnTo>
                  <a:pt x="77" y="35"/>
                </a:lnTo>
                <a:lnTo>
                  <a:pt x="73" y="35"/>
                </a:lnTo>
                <a:lnTo>
                  <a:pt x="71" y="38"/>
                </a:lnTo>
                <a:lnTo>
                  <a:pt x="73" y="39"/>
                </a:lnTo>
                <a:lnTo>
                  <a:pt x="75" y="41"/>
                </a:lnTo>
                <a:lnTo>
                  <a:pt x="69" y="49"/>
                </a:lnTo>
                <a:lnTo>
                  <a:pt x="68" y="51"/>
                </a:lnTo>
                <a:lnTo>
                  <a:pt x="65" y="53"/>
                </a:lnTo>
                <a:lnTo>
                  <a:pt x="64" y="53"/>
                </a:lnTo>
                <a:lnTo>
                  <a:pt x="60" y="53"/>
                </a:lnTo>
                <a:lnTo>
                  <a:pt x="56" y="53"/>
                </a:lnTo>
                <a:lnTo>
                  <a:pt x="51" y="54"/>
                </a:lnTo>
                <a:lnTo>
                  <a:pt x="44" y="57"/>
                </a:lnTo>
                <a:lnTo>
                  <a:pt x="41" y="58"/>
                </a:lnTo>
                <a:lnTo>
                  <a:pt x="39" y="62"/>
                </a:lnTo>
                <a:lnTo>
                  <a:pt x="37" y="58"/>
                </a:lnTo>
                <a:lnTo>
                  <a:pt x="35" y="54"/>
                </a:lnTo>
                <a:lnTo>
                  <a:pt x="33" y="57"/>
                </a:lnTo>
                <a:lnTo>
                  <a:pt x="33" y="57"/>
                </a:lnTo>
                <a:lnTo>
                  <a:pt x="31" y="58"/>
                </a:lnTo>
                <a:lnTo>
                  <a:pt x="29" y="59"/>
                </a:lnTo>
                <a:lnTo>
                  <a:pt x="28" y="61"/>
                </a:lnTo>
                <a:lnTo>
                  <a:pt x="24" y="62"/>
                </a:lnTo>
                <a:lnTo>
                  <a:pt x="20" y="62"/>
                </a:lnTo>
                <a:lnTo>
                  <a:pt x="17" y="62"/>
                </a:lnTo>
                <a:lnTo>
                  <a:pt x="17" y="63"/>
                </a:lnTo>
                <a:lnTo>
                  <a:pt x="16" y="65"/>
                </a:lnTo>
                <a:lnTo>
                  <a:pt x="12" y="71"/>
                </a:lnTo>
                <a:lnTo>
                  <a:pt x="8" y="78"/>
                </a:lnTo>
                <a:lnTo>
                  <a:pt x="7" y="82"/>
                </a:lnTo>
                <a:lnTo>
                  <a:pt x="4" y="84"/>
                </a:lnTo>
                <a:lnTo>
                  <a:pt x="0" y="88"/>
                </a:lnTo>
                <a:lnTo>
                  <a:pt x="0" y="91"/>
                </a:lnTo>
                <a:lnTo>
                  <a:pt x="3" y="91"/>
                </a:lnTo>
                <a:lnTo>
                  <a:pt x="3" y="96"/>
                </a:lnTo>
                <a:lnTo>
                  <a:pt x="3" y="102"/>
                </a:lnTo>
                <a:lnTo>
                  <a:pt x="4" y="106"/>
                </a:lnTo>
                <a:lnTo>
                  <a:pt x="4" y="111"/>
                </a:lnTo>
                <a:lnTo>
                  <a:pt x="7" y="114"/>
                </a:lnTo>
                <a:lnTo>
                  <a:pt x="8" y="118"/>
                </a:lnTo>
                <a:lnTo>
                  <a:pt x="11" y="122"/>
                </a:lnTo>
                <a:lnTo>
                  <a:pt x="12" y="124"/>
                </a:lnTo>
                <a:lnTo>
                  <a:pt x="12" y="127"/>
                </a:lnTo>
                <a:lnTo>
                  <a:pt x="13" y="132"/>
                </a:lnTo>
                <a:lnTo>
                  <a:pt x="15" y="132"/>
                </a:lnTo>
                <a:lnTo>
                  <a:pt x="20" y="140"/>
                </a:lnTo>
                <a:lnTo>
                  <a:pt x="24" y="142"/>
                </a:lnTo>
                <a:lnTo>
                  <a:pt x="25" y="144"/>
                </a:lnTo>
                <a:lnTo>
                  <a:pt x="28" y="146"/>
                </a:lnTo>
                <a:lnTo>
                  <a:pt x="29" y="156"/>
                </a:lnTo>
                <a:lnTo>
                  <a:pt x="29" y="157"/>
                </a:lnTo>
                <a:lnTo>
                  <a:pt x="31" y="153"/>
                </a:lnTo>
                <a:lnTo>
                  <a:pt x="33" y="148"/>
                </a:lnTo>
                <a:lnTo>
                  <a:pt x="35" y="139"/>
                </a:lnTo>
                <a:lnTo>
                  <a:pt x="35" y="136"/>
                </a:lnTo>
                <a:lnTo>
                  <a:pt x="37" y="135"/>
                </a:lnTo>
                <a:lnTo>
                  <a:pt x="41" y="135"/>
                </a:lnTo>
                <a:lnTo>
                  <a:pt x="43" y="135"/>
                </a:lnTo>
                <a:lnTo>
                  <a:pt x="47" y="132"/>
                </a:lnTo>
                <a:lnTo>
                  <a:pt x="51" y="132"/>
                </a:lnTo>
                <a:lnTo>
                  <a:pt x="56" y="135"/>
                </a:lnTo>
                <a:lnTo>
                  <a:pt x="60" y="135"/>
                </a:lnTo>
                <a:lnTo>
                  <a:pt x="65" y="132"/>
                </a:lnTo>
                <a:lnTo>
                  <a:pt x="68" y="135"/>
                </a:lnTo>
                <a:lnTo>
                  <a:pt x="68" y="124"/>
                </a:lnTo>
                <a:lnTo>
                  <a:pt x="68" y="123"/>
                </a:lnTo>
                <a:lnTo>
                  <a:pt x="68" y="119"/>
                </a:lnTo>
                <a:lnTo>
                  <a:pt x="69" y="119"/>
                </a:lnTo>
                <a:lnTo>
                  <a:pt x="69" y="118"/>
                </a:lnTo>
                <a:lnTo>
                  <a:pt x="73" y="111"/>
                </a:lnTo>
                <a:lnTo>
                  <a:pt x="79" y="106"/>
                </a:lnTo>
                <a:lnTo>
                  <a:pt x="82" y="106"/>
                </a:lnTo>
                <a:lnTo>
                  <a:pt x="85" y="106"/>
                </a:lnTo>
                <a:lnTo>
                  <a:pt x="90" y="108"/>
                </a:lnTo>
                <a:lnTo>
                  <a:pt x="94" y="111"/>
                </a:lnTo>
                <a:lnTo>
                  <a:pt x="96" y="115"/>
                </a:lnTo>
                <a:lnTo>
                  <a:pt x="98" y="118"/>
                </a:lnTo>
                <a:lnTo>
                  <a:pt x="100" y="118"/>
                </a:lnTo>
                <a:lnTo>
                  <a:pt x="104" y="118"/>
                </a:lnTo>
                <a:lnTo>
                  <a:pt x="105" y="118"/>
                </a:lnTo>
                <a:lnTo>
                  <a:pt x="108" y="119"/>
                </a:lnTo>
                <a:lnTo>
                  <a:pt x="109" y="119"/>
                </a:lnTo>
                <a:lnTo>
                  <a:pt x="112" y="122"/>
                </a:lnTo>
                <a:lnTo>
                  <a:pt x="117" y="122"/>
                </a:lnTo>
                <a:lnTo>
                  <a:pt x="122" y="123"/>
                </a:lnTo>
                <a:lnTo>
                  <a:pt x="126" y="123"/>
                </a:lnTo>
                <a:lnTo>
                  <a:pt x="128" y="123"/>
                </a:lnTo>
                <a:lnTo>
                  <a:pt x="130" y="119"/>
                </a:lnTo>
                <a:lnTo>
                  <a:pt x="132" y="118"/>
                </a:lnTo>
                <a:lnTo>
                  <a:pt x="134" y="114"/>
                </a:lnTo>
                <a:lnTo>
                  <a:pt x="136" y="111"/>
                </a:lnTo>
                <a:lnTo>
                  <a:pt x="138" y="111"/>
                </a:lnTo>
                <a:lnTo>
                  <a:pt x="142" y="114"/>
                </a:lnTo>
                <a:lnTo>
                  <a:pt x="144" y="115"/>
                </a:lnTo>
                <a:lnTo>
                  <a:pt x="145" y="114"/>
                </a:lnTo>
                <a:lnTo>
                  <a:pt x="152" y="111"/>
                </a:lnTo>
                <a:lnTo>
                  <a:pt x="156" y="110"/>
                </a:lnTo>
                <a:lnTo>
                  <a:pt x="161" y="106"/>
                </a:lnTo>
                <a:lnTo>
                  <a:pt x="165" y="108"/>
                </a:lnTo>
                <a:lnTo>
                  <a:pt x="166" y="110"/>
                </a:lnTo>
                <a:lnTo>
                  <a:pt x="170" y="108"/>
                </a:lnTo>
                <a:lnTo>
                  <a:pt x="174" y="108"/>
                </a:lnTo>
                <a:lnTo>
                  <a:pt x="175" y="106"/>
                </a:lnTo>
                <a:lnTo>
                  <a:pt x="175" y="104"/>
                </a:lnTo>
                <a:lnTo>
                  <a:pt x="175" y="102"/>
                </a:lnTo>
                <a:lnTo>
                  <a:pt x="178" y="102"/>
                </a:lnTo>
                <a:lnTo>
                  <a:pt x="182" y="104"/>
                </a:lnTo>
                <a:lnTo>
                  <a:pt x="183" y="104"/>
                </a:lnTo>
                <a:lnTo>
                  <a:pt x="186" y="104"/>
                </a:lnTo>
                <a:lnTo>
                  <a:pt x="189" y="104"/>
                </a:lnTo>
                <a:lnTo>
                  <a:pt x="191" y="106"/>
                </a:lnTo>
                <a:lnTo>
                  <a:pt x="193" y="106"/>
                </a:lnTo>
                <a:lnTo>
                  <a:pt x="195" y="106"/>
                </a:lnTo>
                <a:lnTo>
                  <a:pt x="197" y="106"/>
                </a:lnTo>
                <a:lnTo>
                  <a:pt x="199" y="106"/>
                </a:lnTo>
                <a:lnTo>
                  <a:pt x="201" y="106"/>
                </a:lnTo>
                <a:lnTo>
                  <a:pt x="202" y="104"/>
                </a:lnTo>
                <a:lnTo>
                  <a:pt x="205" y="104"/>
                </a:lnTo>
                <a:lnTo>
                  <a:pt x="207" y="107"/>
                </a:lnTo>
                <a:lnTo>
                  <a:pt x="209" y="108"/>
                </a:lnTo>
                <a:lnTo>
                  <a:pt x="207" y="107"/>
                </a:lnTo>
                <a:lnTo>
                  <a:pt x="206" y="104"/>
                </a:lnTo>
                <a:lnTo>
                  <a:pt x="206" y="100"/>
                </a:lnTo>
                <a:lnTo>
                  <a:pt x="206" y="98"/>
                </a:lnTo>
                <a:lnTo>
                  <a:pt x="206" y="98"/>
                </a:lnTo>
                <a:lnTo>
                  <a:pt x="206" y="98"/>
                </a:lnTo>
                <a:lnTo>
                  <a:pt x="206" y="98"/>
                </a:lnTo>
                <a:lnTo>
                  <a:pt x="206" y="98"/>
                </a:lnTo>
                <a:lnTo>
                  <a:pt x="206" y="98"/>
                </a:lnTo>
                <a:lnTo>
                  <a:pt x="206" y="9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69" name="Freeform 65"/>
          <p:cNvSpPr>
            <a:spLocks/>
          </p:cNvSpPr>
          <p:nvPr/>
        </p:nvSpPr>
        <p:spPr bwMode="auto">
          <a:xfrm>
            <a:off x="6522734" y="4083840"/>
            <a:ext cx="589564" cy="771643"/>
          </a:xfrm>
          <a:custGeom>
            <a:avLst/>
            <a:gdLst>
              <a:gd name="T0" fmla="*/ 256 w 264"/>
              <a:gd name="T1" fmla="*/ 88 h 356"/>
              <a:gd name="T2" fmla="*/ 243 w 264"/>
              <a:gd name="T3" fmla="*/ 73 h 356"/>
              <a:gd name="T4" fmla="*/ 238 w 264"/>
              <a:gd name="T5" fmla="*/ 40 h 356"/>
              <a:gd name="T6" fmla="*/ 238 w 264"/>
              <a:gd name="T7" fmla="*/ 32 h 356"/>
              <a:gd name="T8" fmla="*/ 226 w 264"/>
              <a:gd name="T9" fmla="*/ 13 h 356"/>
              <a:gd name="T10" fmla="*/ 207 w 264"/>
              <a:gd name="T11" fmla="*/ 6 h 356"/>
              <a:gd name="T12" fmla="*/ 199 w 264"/>
              <a:gd name="T13" fmla="*/ 15 h 356"/>
              <a:gd name="T14" fmla="*/ 189 w 264"/>
              <a:gd name="T15" fmla="*/ 24 h 356"/>
              <a:gd name="T16" fmla="*/ 159 w 264"/>
              <a:gd name="T17" fmla="*/ 20 h 356"/>
              <a:gd name="T18" fmla="*/ 145 w 264"/>
              <a:gd name="T19" fmla="*/ 20 h 356"/>
              <a:gd name="T20" fmla="*/ 49 w 264"/>
              <a:gd name="T21" fmla="*/ 57 h 356"/>
              <a:gd name="T22" fmla="*/ 32 w 264"/>
              <a:gd name="T23" fmla="*/ 69 h 356"/>
              <a:gd name="T24" fmla="*/ 23 w 264"/>
              <a:gd name="T25" fmla="*/ 134 h 356"/>
              <a:gd name="T26" fmla="*/ 19 w 264"/>
              <a:gd name="T27" fmla="*/ 142 h 356"/>
              <a:gd name="T28" fmla="*/ 9 w 264"/>
              <a:gd name="T29" fmla="*/ 155 h 356"/>
              <a:gd name="T30" fmla="*/ 5 w 264"/>
              <a:gd name="T31" fmla="*/ 171 h 356"/>
              <a:gd name="T32" fmla="*/ 0 w 264"/>
              <a:gd name="T33" fmla="*/ 186 h 356"/>
              <a:gd name="T34" fmla="*/ 11 w 264"/>
              <a:gd name="T35" fmla="*/ 190 h 356"/>
              <a:gd name="T36" fmla="*/ 13 w 264"/>
              <a:gd name="T37" fmla="*/ 199 h 356"/>
              <a:gd name="T38" fmla="*/ 13 w 264"/>
              <a:gd name="T39" fmla="*/ 209 h 356"/>
              <a:gd name="T40" fmla="*/ 17 w 264"/>
              <a:gd name="T41" fmla="*/ 221 h 356"/>
              <a:gd name="T42" fmla="*/ 25 w 264"/>
              <a:gd name="T43" fmla="*/ 228 h 356"/>
              <a:gd name="T44" fmla="*/ 28 w 264"/>
              <a:gd name="T45" fmla="*/ 255 h 356"/>
              <a:gd name="T46" fmla="*/ 40 w 264"/>
              <a:gd name="T47" fmla="*/ 262 h 356"/>
              <a:gd name="T48" fmla="*/ 44 w 264"/>
              <a:gd name="T49" fmla="*/ 270 h 356"/>
              <a:gd name="T50" fmla="*/ 54 w 264"/>
              <a:gd name="T51" fmla="*/ 278 h 356"/>
              <a:gd name="T52" fmla="*/ 61 w 264"/>
              <a:gd name="T53" fmla="*/ 287 h 356"/>
              <a:gd name="T54" fmla="*/ 74 w 264"/>
              <a:gd name="T55" fmla="*/ 299 h 356"/>
              <a:gd name="T56" fmla="*/ 76 w 264"/>
              <a:gd name="T57" fmla="*/ 304 h 356"/>
              <a:gd name="T58" fmla="*/ 85 w 264"/>
              <a:gd name="T59" fmla="*/ 313 h 356"/>
              <a:gd name="T60" fmla="*/ 89 w 264"/>
              <a:gd name="T61" fmla="*/ 325 h 356"/>
              <a:gd name="T62" fmla="*/ 101 w 264"/>
              <a:gd name="T63" fmla="*/ 339 h 356"/>
              <a:gd name="T64" fmla="*/ 114 w 264"/>
              <a:gd name="T65" fmla="*/ 336 h 356"/>
              <a:gd name="T66" fmla="*/ 124 w 264"/>
              <a:gd name="T67" fmla="*/ 336 h 356"/>
              <a:gd name="T68" fmla="*/ 133 w 264"/>
              <a:gd name="T69" fmla="*/ 344 h 356"/>
              <a:gd name="T70" fmla="*/ 145 w 264"/>
              <a:gd name="T71" fmla="*/ 353 h 356"/>
              <a:gd name="T72" fmla="*/ 154 w 264"/>
              <a:gd name="T73" fmla="*/ 349 h 356"/>
              <a:gd name="T74" fmla="*/ 162 w 264"/>
              <a:gd name="T75" fmla="*/ 352 h 356"/>
              <a:gd name="T76" fmla="*/ 175 w 264"/>
              <a:gd name="T77" fmla="*/ 351 h 356"/>
              <a:gd name="T78" fmla="*/ 186 w 264"/>
              <a:gd name="T79" fmla="*/ 351 h 356"/>
              <a:gd name="T80" fmla="*/ 197 w 264"/>
              <a:gd name="T81" fmla="*/ 343 h 356"/>
              <a:gd name="T82" fmla="*/ 226 w 264"/>
              <a:gd name="T83" fmla="*/ 335 h 356"/>
              <a:gd name="T84" fmla="*/ 224 w 264"/>
              <a:gd name="T85" fmla="*/ 325 h 356"/>
              <a:gd name="T86" fmla="*/ 215 w 264"/>
              <a:gd name="T87" fmla="*/ 319 h 356"/>
              <a:gd name="T88" fmla="*/ 202 w 264"/>
              <a:gd name="T89" fmla="*/ 292 h 356"/>
              <a:gd name="T90" fmla="*/ 181 w 264"/>
              <a:gd name="T91" fmla="*/ 278 h 356"/>
              <a:gd name="T92" fmla="*/ 185 w 264"/>
              <a:gd name="T93" fmla="*/ 266 h 356"/>
              <a:gd name="T94" fmla="*/ 198 w 264"/>
              <a:gd name="T95" fmla="*/ 252 h 356"/>
              <a:gd name="T96" fmla="*/ 202 w 264"/>
              <a:gd name="T97" fmla="*/ 228 h 356"/>
              <a:gd name="T98" fmla="*/ 211 w 264"/>
              <a:gd name="T99" fmla="*/ 221 h 356"/>
              <a:gd name="T100" fmla="*/ 213 w 264"/>
              <a:gd name="T101" fmla="*/ 209 h 356"/>
              <a:gd name="T102" fmla="*/ 223 w 264"/>
              <a:gd name="T103" fmla="*/ 190 h 356"/>
              <a:gd name="T104" fmla="*/ 230 w 264"/>
              <a:gd name="T105" fmla="*/ 182 h 356"/>
              <a:gd name="T106" fmla="*/ 234 w 264"/>
              <a:gd name="T107" fmla="*/ 161 h 356"/>
              <a:gd name="T108" fmla="*/ 238 w 264"/>
              <a:gd name="T109" fmla="*/ 129 h 356"/>
              <a:gd name="T110" fmla="*/ 243 w 264"/>
              <a:gd name="T111" fmla="*/ 110 h 356"/>
              <a:gd name="T112" fmla="*/ 256 w 264"/>
              <a:gd name="T113" fmla="*/ 102 h 356"/>
              <a:gd name="T114" fmla="*/ 263 w 264"/>
              <a:gd name="T115" fmla="*/ 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4" h="356">
                <a:moveTo>
                  <a:pt x="263" y="90"/>
                </a:moveTo>
                <a:lnTo>
                  <a:pt x="260" y="90"/>
                </a:lnTo>
                <a:lnTo>
                  <a:pt x="260" y="89"/>
                </a:lnTo>
                <a:lnTo>
                  <a:pt x="259" y="88"/>
                </a:lnTo>
                <a:lnTo>
                  <a:pt x="256" y="88"/>
                </a:lnTo>
                <a:lnTo>
                  <a:pt x="255" y="85"/>
                </a:lnTo>
                <a:lnTo>
                  <a:pt x="251" y="81"/>
                </a:lnTo>
                <a:lnTo>
                  <a:pt x="250" y="80"/>
                </a:lnTo>
                <a:lnTo>
                  <a:pt x="246" y="77"/>
                </a:lnTo>
                <a:lnTo>
                  <a:pt x="243" y="73"/>
                </a:lnTo>
                <a:lnTo>
                  <a:pt x="242" y="64"/>
                </a:lnTo>
                <a:lnTo>
                  <a:pt x="240" y="57"/>
                </a:lnTo>
                <a:lnTo>
                  <a:pt x="240" y="47"/>
                </a:lnTo>
                <a:lnTo>
                  <a:pt x="240" y="44"/>
                </a:lnTo>
                <a:lnTo>
                  <a:pt x="238" y="40"/>
                </a:lnTo>
                <a:lnTo>
                  <a:pt x="238" y="37"/>
                </a:lnTo>
                <a:lnTo>
                  <a:pt x="240" y="36"/>
                </a:lnTo>
                <a:lnTo>
                  <a:pt x="242" y="37"/>
                </a:lnTo>
                <a:lnTo>
                  <a:pt x="240" y="33"/>
                </a:lnTo>
                <a:lnTo>
                  <a:pt x="238" y="32"/>
                </a:lnTo>
                <a:lnTo>
                  <a:pt x="234" y="27"/>
                </a:lnTo>
                <a:lnTo>
                  <a:pt x="234" y="20"/>
                </a:lnTo>
                <a:lnTo>
                  <a:pt x="234" y="19"/>
                </a:lnTo>
                <a:lnTo>
                  <a:pt x="230" y="16"/>
                </a:lnTo>
                <a:lnTo>
                  <a:pt x="226" y="13"/>
                </a:lnTo>
                <a:lnTo>
                  <a:pt x="223" y="7"/>
                </a:lnTo>
                <a:lnTo>
                  <a:pt x="216" y="6"/>
                </a:lnTo>
                <a:lnTo>
                  <a:pt x="213" y="0"/>
                </a:lnTo>
                <a:lnTo>
                  <a:pt x="211" y="3"/>
                </a:lnTo>
                <a:lnTo>
                  <a:pt x="207" y="6"/>
                </a:lnTo>
                <a:lnTo>
                  <a:pt x="206" y="6"/>
                </a:lnTo>
                <a:lnTo>
                  <a:pt x="206" y="6"/>
                </a:lnTo>
                <a:lnTo>
                  <a:pt x="203" y="7"/>
                </a:lnTo>
                <a:lnTo>
                  <a:pt x="202" y="11"/>
                </a:lnTo>
                <a:lnTo>
                  <a:pt x="199" y="15"/>
                </a:lnTo>
                <a:lnTo>
                  <a:pt x="198" y="15"/>
                </a:lnTo>
                <a:lnTo>
                  <a:pt x="194" y="16"/>
                </a:lnTo>
                <a:lnTo>
                  <a:pt x="193" y="19"/>
                </a:lnTo>
                <a:lnTo>
                  <a:pt x="190" y="23"/>
                </a:lnTo>
                <a:lnTo>
                  <a:pt x="189" y="24"/>
                </a:lnTo>
                <a:lnTo>
                  <a:pt x="186" y="24"/>
                </a:lnTo>
                <a:lnTo>
                  <a:pt x="183" y="24"/>
                </a:lnTo>
                <a:lnTo>
                  <a:pt x="179" y="23"/>
                </a:lnTo>
                <a:lnTo>
                  <a:pt x="173" y="20"/>
                </a:lnTo>
                <a:lnTo>
                  <a:pt x="159" y="20"/>
                </a:lnTo>
                <a:lnTo>
                  <a:pt x="149" y="20"/>
                </a:lnTo>
                <a:lnTo>
                  <a:pt x="150" y="16"/>
                </a:lnTo>
                <a:lnTo>
                  <a:pt x="149" y="16"/>
                </a:lnTo>
                <a:lnTo>
                  <a:pt x="146" y="19"/>
                </a:lnTo>
                <a:lnTo>
                  <a:pt x="145" y="20"/>
                </a:lnTo>
                <a:lnTo>
                  <a:pt x="139" y="20"/>
                </a:lnTo>
                <a:lnTo>
                  <a:pt x="131" y="20"/>
                </a:lnTo>
                <a:lnTo>
                  <a:pt x="88" y="20"/>
                </a:lnTo>
                <a:lnTo>
                  <a:pt x="49" y="20"/>
                </a:lnTo>
                <a:lnTo>
                  <a:pt x="49" y="57"/>
                </a:lnTo>
                <a:lnTo>
                  <a:pt x="32" y="57"/>
                </a:lnTo>
                <a:lnTo>
                  <a:pt x="32" y="67"/>
                </a:lnTo>
                <a:lnTo>
                  <a:pt x="17" y="57"/>
                </a:lnTo>
                <a:lnTo>
                  <a:pt x="32" y="69"/>
                </a:lnTo>
                <a:lnTo>
                  <a:pt x="32" y="69"/>
                </a:lnTo>
                <a:lnTo>
                  <a:pt x="35" y="134"/>
                </a:lnTo>
                <a:lnTo>
                  <a:pt x="31" y="133"/>
                </a:lnTo>
                <a:lnTo>
                  <a:pt x="27" y="134"/>
                </a:lnTo>
                <a:lnTo>
                  <a:pt x="25" y="134"/>
                </a:lnTo>
                <a:lnTo>
                  <a:pt x="23" y="134"/>
                </a:lnTo>
                <a:lnTo>
                  <a:pt x="21" y="134"/>
                </a:lnTo>
                <a:lnTo>
                  <a:pt x="19" y="136"/>
                </a:lnTo>
                <a:lnTo>
                  <a:pt x="17" y="137"/>
                </a:lnTo>
                <a:lnTo>
                  <a:pt x="17" y="141"/>
                </a:lnTo>
                <a:lnTo>
                  <a:pt x="19" y="142"/>
                </a:lnTo>
                <a:lnTo>
                  <a:pt x="19" y="142"/>
                </a:lnTo>
                <a:lnTo>
                  <a:pt x="17" y="146"/>
                </a:lnTo>
                <a:lnTo>
                  <a:pt x="15" y="150"/>
                </a:lnTo>
                <a:lnTo>
                  <a:pt x="11" y="154"/>
                </a:lnTo>
                <a:lnTo>
                  <a:pt x="9" y="155"/>
                </a:lnTo>
                <a:lnTo>
                  <a:pt x="9" y="158"/>
                </a:lnTo>
                <a:lnTo>
                  <a:pt x="11" y="163"/>
                </a:lnTo>
                <a:lnTo>
                  <a:pt x="5" y="167"/>
                </a:lnTo>
                <a:lnTo>
                  <a:pt x="5" y="169"/>
                </a:lnTo>
                <a:lnTo>
                  <a:pt x="5" y="171"/>
                </a:lnTo>
                <a:lnTo>
                  <a:pt x="8" y="174"/>
                </a:lnTo>
                <a:lnTo>
                  <a:pt x="8" y="178"/>
                </a:lnTo>
                <a:lnTo>
                  <a:pt x="4" y="181"/>
                </a:lnTo>
                <a:lnTo>
                  <a:pt x="1" y="185"/>
                </a:lnTo>
                <a:lnTo>
                  <a:pt x="0" y="186"/>
                </a:lnTo>
                <a:lnTo>
                  <a:pt x="1" y="190"/>
                </a:lnTo>
                <a:lnTo>
                  <a:pt x="5" y="190"/>
                </a:lnTo>
                <a:lnTo>
                  <a:pt x="8" y="189"/>
                </a:lnTo>
                <a:lnTo>
                  <a:pt x="9" y="190"/>
                </a:lnTo>
                <a:lnTo>
                  <a:pt x="11" y="190"/>
                </a:lnTo>
                <a:lnTo>
                  <a:pt x="11" y="191"/>
                </a:lnTo>
                <a:lnTo>
                  <a:pt x="9" y="194"/>
                </a:lnTo>
                <a:lnTo>
                  <a:pt x="11" y="198"/>
                </a:lnTo>
                <a:lnTo>
                  <a:pt x="11" y="202"/>
                </a:lnTo>
                <a:lnTo>
                  <a:pt x="13" y="199"/>
                </a:lnTo>
                <a:lnTo>
                  <a:pt x="13" y="202"/>
                </a:lnTo>
                <a:lnTo>
                  <a:pt x="13" y="203"/>
                </a:lnTo>
                <a:lnTo>
                  <a:pt x="13" y="205"/>
                </a:lnTo>
                <a:lnTo>
                  <a:pt x="13" y="207"/>
                </a:lnTo>
                <a:lnTo>
                  <a:pt x="13" y="209"/>
                </a:lnTo>
                <a:lnTo>
                  <a:pt x="15" y="211"/>
                </a:lnTo>
                <a:lnTo>
                  <a:pt x="19" y="213"/>
                </a:lnTo>
                <a:lnTo>
                  <a:pt x="19" y="215"/>
                </a:lnTo>
                <a:lnTo>
                  <a:pt x="19" y="217"/>
                </a:lnTo>
                <a:lnTo>
                  <a:pt x="17" y="221"/>
                </a:lnTo>
                <a:lnTo>
                  <a:pt x="17" y="222"/>
                </a:lnTo>
                <a:lnTo>
                  <a:pt x="17" y="222"/>
                </a:lnTo>
                <a:lnTo>
                  <a:pt x="21" y="226"/>
                </a:lnTo>
                <a:lnTo>
                  <a:pt x="23" y="227"/>
                </a:lnTo>
                <a:lnTo>
                  <a:pt x="25" y="228"/>
                </a:lnTo>
                <a:lnTo>
                  <a:pt x="28" y="235"/>
                </a:lnTo>
                <a:lnTo>
                  <a:pt x="31" y="243"/>
                </a:lnTo>
                <a:lnTo>
                  <a:pt x="31" y="248"/>
                </a:lnTo>
                <a:lnTo>
                  <a:pt x="31" y="251"/>
                </a:lnTo>
                <a:lnTo>
                  <a:pt x="28" y="255"/>
                </a:lnTo>
                <a:lnTo>
                  <a:pt x="28" y="256"/>
                </a:lnTo>
                <a:lnTo>
                  <a:pt x="28" y="259"/>
                </a:lnTo>
                <a:lnTo>
                  <a:pt x="28" y="260"/>
                </a:lnTo>
                <a:lnTo>
                  <a:pt x="35" y="260"/>
                </a:lnTo>
                <a:lnTo>
                  <a:pt x="40" y="262"/>
                </a:lnTo>
                <a:lnTo>
                  <a:pt x="40" y="264"/>
                </a:lnTo>
                <a:lnTo>
                  <a:pt x="40" y="266"/>
                </a:lnTo>
                <a:lnTo>
                  <a:pt x="40" y="268"/>
                </a:lnTo>
                <a:lnTo>
                  <a:pt x="41" y="270"/>
                </a:lnTo>
                <a:lnTo>
                  <a:pt x="44" y="270"/>
                </a:lnTo>
                <a:lnTo>
                  <a:pt x="45" y="270"/>
                </a:lnTo>
                <a:lnTo>
                  <a:pt x="52" y="272"/>
                </a:lnTo>
                <a:lnTo>
                  <a:pt x="52" y="274"/>
                </a:lnTo>
                <a:lnTo>
                  <a:pt x="53" y="275"/>
                </a:lnTo>
                <a:lnTo>
                  <a:pt x="54" y="278"/>
                </a:lnTo>
                <a:lnTo>
                  <a:pt x="57" y="279"/>
                </a:lnTo>
                <a:lnTo>
                  <a:pt x="54" y="282"/>
                </a:lnTo>
                <a:lnTo>
                  <a:pt x="54" y="283"/>
                </a:lnTo>
                <a:lnTo>
                  <a:pt x="57" y="284"/>
                </a:lnTo>
                <a:lnTo>
                  <a:pt x="61" y="287"/>
                </a:lnTo>
                <a:lnTo>
                  <a:pt x="66" y="291"/>
                </a:lnTo>
                <a:lnTo>
                  <a:pt x="69" y="292"/>
                </a:lnTo>
                <a:lnTo>
                  <a:pt x="70" y="295"/>
                </a:lnTo>
                <a:lnTo>
                  <a:pt x="72" y="296"/>
                </a:lnTo>
                <a:lnTo>
                  <a:pt x="74" y="299"/>
                </a:lnTo>
                <a:lnTo>
                  <a:pt x="74" y="300"/>
                </a:lnTo>
                <a:lnTo>
                  <a:pt x="74" y="303"/>
                </a:lnTo>
                <a:lnTo>
                  <a:pt x="74" y="304"/>
                </a:lnTo>
                <a:lnTo>
                  <a:pt x="76" y="304"/>
                </a:lnTo>
                <a:lnTo>
                  <a:pt x="76" y="304"/>
                </a:lnTo>
                <a:lnTo>
                  <a:pt x="76" y="305"/>
                </a:lnTo>
                <a:lnTo>
                  <a:pt x="76" y="308"/>
                </a:lnTo>
                <a:lnTo>
                  <a:pt x="78" y="309"/>
                </a:lnTo>
                <a:lnTo>
                  <a:pt x="82" y="312"/>
                </a:lnTo>
                <a:lnTo>
                  <a:pt x="85" y="313"/>
                </a:lnTo>
                <a:lnTo>
                  <a:pt x="88" y="316"/>
                </a:lnTo>
                <a:lnTo>
                  <a:pt x="89" y="317"/>
                </a:lnTo>
                <a:lnTo>
                  <a:pt x="89" y="319"/>
                </a:lnTo>
                <a:lnTo>
                  <a:pt x="89" y="321"/>
                </a:lnTo>
                <a:lnTo>
                  <a:pt x="89" y="325"/>
                </a:lnTo>
                <a:lnTo>
                  <a:pt x="93" y="329"/>
                </a:lnTo>
                <a:lnTo>
                  <a:pt x="96" y="331"/>
                </a:lnTo>
                <a:lnTo>
                  <a:pt x="96" y="332"/>
                </a:lnTo>
                <a:lnTo>
                  <a:pt x="98" y="336"/>
                </a:lnTo>
                <a:lnTo>
                  <a:pt x="101" y="339"/>
                </a:lnTo>
                <a:lnTo>
                  <a:pt x="105" y="340"/>
                </a:lnTo>
                <a:lnTo>
                  <a:pt x="106" y="340"/>
                </a:lnTo>
                <a:lnTo>
                  <a:pt x="109" y="340"/>
                </a:lnTo>
                <a:lnTo>
                  <a:pt x="110" y="339"/>
                </a:lnTo>
                <a:lnTo>
                  <a:pt x="114" y="336"/>
                </a:lnTo>
                <a:lnTo>
                  <a:pt x="116" y="339"/>
                </a:lnTo>
                <a:lnTo>
                  <a:pt x="118" y="339"/>
                </a:lnTo>
                <a:lnTo>
                  <a:pt x="120" y="339"/>
                </a:lnTo>
                <a:lnTo>
                  <a:pt x="122" y="339"/>
                </a:lnTo>
                <a:lnTo>
                  <a:pt x="124" y="336"/>
                </a:lnTo>
                <a:lnTo>
                  <a:pt x="126" y="335"/>
                </a:lnTo>
                <a:lnTo>
                  <a:pt x="128" y="335"/>
                </a:lnTo>
                <a:lnTo>
                  <a:pt x="129" y="336"/>
                </a:lnTo>
                <a:lnTo>
                  <a:pt x="131" y="340"/>
                </a:lnTo>
                <a:lnTo>
                  <a:pt x="133" y="344"/>
                </a:lnTo>
                <a:lnTo>
                  <a:pt x="139" y="348"/>
                </a:lnTo>
                <a:lnTo>
                  <a:pt x="142" y="349"/>
                </a:lnTo>
                <a:lnTo>
                  <a:pt x="141" y="353"/>
                </a:lnTo>
                <a:lnTo>
                  <a:pt x="143" y="353"/>
                </a:lnTo>
                <a:lnTo>
                  <a:pt x="145" y="353"/>
                </a:lnTo>
                <a:lnTo>
                  <a:pt x="146" y="356"/>
                </a:lnTo>
                <a:lnTo>
                  <a:pt x="149" y="352"/>
                </a:lnTo>
                <a:lnTo>
                  <a:pt x="150" y="352"/>
                </a:lnTo>
                <a:lnTo>
                  <a:pt x="153" y="351"/>
                </a:lnTo>
                <a:lnTo>
                  <a:pt x="154" y="349"/>
                </a:lnTo>
                <a:lnTo>
                  <a:pt x="155" y="352"/>
                </a:lnTo>
                <a:lnTo>
                  <a:pt x="158" y="352"/>
                </a:lnTo>
                <a:lnTo>
                  <a:pt x="159" y="352"/>
                </a:lnTo>
                <a:lnTo>
                  <a:pt x="162" y="349"/>
                </a:lnTo>
                <a:lnTo>
                  <a:pt x="162" y="352"/>
                </a:lnTo>
                <a:lnTo>
                  <a:pt x="166" y="353"/>
                </a:lnTo>
                <a:lnTo>
                  <a:pt x="167" y="356"/>
                </a:lnTo>
                <a:lnTo>
                  <a:pt x="169" y="353"/>
                </a:lnTo>
                <a:lnTo>
                  <a:pt x="171" y="352"/>
                </a:lnTo>
                <a:lnTo>
                  <a:pt x="175" y="351"/>
                </a:lnTo>
                <a:lnTo>
                  <a:pt x="179" y="349"/>
                </a:lnTo>
                <a:lnTo>
                  <a:pt x="181" y="349"/>
                </a:lnTo>
                <a:lnTo>
                  <a:pt x="183" y="349"/>
                </a:lnTo>
                <a:lnTo>
                  <a:pt x="186" y="351"/>
                </a:lnTo>
                <a:lnTo>
                  <a:pt x="186" y="351"/>
                </a:lnTo>
                <a:lnTo>
                  <a:pt x="187" y="352"/>
                </a:lnTo>
                <a:lnTo>
                  <a:pt x="189" y="352"/>
                </a:lnTo>
                <a:lnTo>
                  <a:pt x="193" y="348"/>
                </a:lnTo>
                <a:lnTo>
                  <a:pt x="194" y="347"/>
                </a:lnTo>
                <a:lnTo>
                  <a:pt x="197" y="343"/>
                </a:lnTo>
                <a:lnTo>
                  <a:pt x="198" y="340"/>
                </a:lnTo>
                <a:lnTo>
                  <a:pt x="202" y="339"/>
                </a:lnTo>
                <a:lnTo>
                  <a:pt x="203" y="336"/>
                </a:lnTo>
                <a:lnTo>
                  <a:pt x="216" y="335"/>
                </a:lnTo>
                <a:lnTo>
                  <a:pt x="226" y="335"/>
                </a:lnTo>
                <a:lnTo>
                  <a:pt x="228" y="335"/>
                </a:lnTo>
                <a:lnTo>
                  <a:pt x="226" y="332"/>
                </a:lnTo>
                <a:lnTo>
                  <a:pt x="224" y="331"/>
                </a:lnTo>
                <a:lnTo>
                  <a:pt x="226" y="327"/>
                </a:lnTo>
                <a:lnTo>
                  <a:pt x="224" y="325"/>
                </a:lnTo>
                <a:lnTo>
                  <a:pt x="224" y="321"/>
                </a:lnTo>
                <a:lnTo>
                  <a:pt x="220" y="321"/>
                </a:lnTo>
                <a:lnTo>
                  <a:pt x="219" y="321"/>
                </a:lnTo>
                <a:lnTo>
                  <a:pt x="216" y="319"/>
                </a:lnTo>
                <a:lnTo>
                  <a:pt x="215" y="319"/>
                </a:lnTo>
                <a:lnTo>
                  <a:pt x="213" y="316"/>
                </a:lnTo>
                <a:lnTo>
                  <a:pt x="211" y="305"/>
                </a:lnTo>
                <a:lnTo>
                  <a:pt x="210" y="303"/>
                </a:lnTo>
                <a:lnTo>
                  <a:pt x="207" y="299"/>
                </a:lnTo>
                <a:lnTo>
                  <a:pt x="202" y="292"/>
                </a:lnTo>
                <a:lnTo>
                  <a:pt x="199" y="288"/>
                </a:lnTo>
                <a:lnTo>
                  <a:pt x="197" y="286"/>
                </a:lnTo>
                <a:lnTo>
                  <a:pt x="194" y="283"/>
                </a:lnTo>
                <a:lnTo>
                  <a:pt x="190" y="279"/>
                </a:lnTo>
                <a:lnTo>
                  <a:pt x="181" y="278"/>
                </a:lnTo>
                <a:lnTo>
                  <a:pt x="181" y="275"/>
                </a:lnTo>
                <a:lnTo>
                  <a:pt x="181" y="274"/>
                </a:lnTo>
                <a:lnTo>
                  <a:pt x="183" y="272"/>
                </a:lnTo>
                <a:lnTo>
                  <a:pt x="183" y="268"/>
                </a:lnTo>
                <a:lnTo>
                  <a:pt x="185" y="266"/>
                </a:lnTo>
                <a:lnTo>
                  <a:pt x="186" y="266"/>
                </a:lnTo>
                <a:lnTo>
                  <a:pt x="194" y="266"/>
                </a:lnTo>
                <a:lnTo>
                  <a:pt x="198" y="264"/>
                </a:lnTo>
                <a:lnTo>
                  <a:pt x="198" y="260"/>
                </a:lnTo>
                <a:lnTo>
                  <a:pt x="198" y="252"/>
                </a:lnTo>
                <a:lnTo>
                  <a:pt x="198" y="247"/>
                </a:lnTo>
                <a:lnTo>
                  <a:pt x="198" y="242"/>
                </a:lnTo>
                <a:lnTo>
                  <a:pt x="199" y="238"/>
                </a:lnTo>
                <a:lnTo>
                  <a:pt x="202" y="231"/>
                </a:lnTo>
                <a:lnTo>
                  <a:pt x="202" y="228"/>
                </a:lnTo>
                <a:lnTo>
                  <a:pt x="203" y="225"/>
                </a:lnTo>
                <a:lnTo>
                  <a:pt x="203" y="222"/>
                </a:lnTo>
                <a:lnTo>
                  <a:pt x="206" y="222"/>
                </a:lnTo>
                <a:lnTo>
                  <a:pt x="207" y="226"/>
                </a:lnTo>
                <a:lnTo>
                  <a:pt x="211" y="221"/>
                </a:lnTo>
                <a:lnTo>
                  <a:pt x="211" y="218"/>
                </a:lnTo>
                <a:lnTo>
                  <a:pt x="211" y="217"/>
                </a:lnTo>
                <a:lnTo>
                  <a:pt x="211" y="215"/>
                </a:lnTo>
                <a:lnTo>
                  <a:pt x="211" y="211"/>
                </a:lnTo>
                <a:lnTo>
                  <a:pt x="213" y="209"/>
                </a:lnTo>
                <a:lnTo>
                  <a:pt x="213" y="205"/>
                </a:lnTo>
                <a:lnTo>
                  <a:pt x="215" y="203"/>
                </a:lnTo>
                <a:lnTo>
                  <a:pt x="216" y="198"/>
                </a:lnTo>
                <a:lnTo>
                  <a:pt x="220" y="191"/>
                </a:lnTo>
                <a:lnTo>
                  <a:pt x="223" y="190"/>
                </a:lnTo>
                <a:lnTo>
                  <a:pt x="224" y="190"/>
                </a:lnTo>
                <a:lnTo>
                  <a:pt x="228" y="190"/>
                </a:lnTo>
                <a:lnTo>
                  <a:pt x="228" y="189"/>
                </a:lnTo>
                <a:lnTo>
                  <a:pt x="230" y="186"/>
                </a:lnTo>
                <a:lnTo>
                  <a:pt x="230" y="182"/>
                </a:lnTo>
                <a:lnTo>
                  <a:pt x="230" y="177"/>
                </a:lnTo>
                <a:lnTo>
                  <a:pt x="230" y="177"/>
                </a:lnTo>
                <a:lnTo>
                  <a:pt x="232" y="171"/>
                </a:lnTo>
                <a:lnTo>
                  <a:pt x="234" y="163"/>
                </a:lnTo>
                <a:lnTo>
                  <a:pt x="234" y="161"/>
                </a:lnTo>
                <a:lnTo>
                  <a:pt x="232" y="155"/>
                </a:lnTo>
                <a:lnTo>
                  <a:pt x="232" y="150"/>
                </a:lnTo>
                <a:lnTo>
                  <a:pt x="232" y="145"/>
                </a:lnTo>
                <a:lnTo>
                  <a:pt x="236" y="137"/>
                </a:lnTo>
                <a:lnTo>
                  <a:pt x="238" y="129"/>
                </a:lnTo>
                <a:lnTo>
                  <a:pt x="240" y="124"/>
                </a:lnTo>
                <a:lnTo>
                  <a:pt x="240" y="117"/>
                </a:lnTo>
                <a:lnTo>
                  <a:pt x="240" y="114"/>
                </a:lnTo>
                <a:lnTo>
                  <a:pt x="242" y="110"/>
                </a:lnTo>
                <a:lnTo>
                  <a:pt x="243" y="110"/>
                </a:lnTo>
                <a:lnTo>
                  <a:pt x="246" y="110"/>
                </a:lnTo>
                <a:lnTo>
                  <a:pt x="247" y="110"/>
                </a:lnTo>
                <a:lnTo>
                  <a:pt x="247" y="106"/>
                </a:lnTo>
                <a:lnTo>
                  <a:pt x="251" y="104"/>
                </a:lnTo>
                <a:lnTo>
                  <a:pt x="256" y="102"/>
                </a:lnTo>
                <a:lnTo>
                  <a:pt x="260" y="98"/>
                </a:lnTo>
                <a:lnTo>
                  <a:pt x="264" y="93"/>
                </a:lnTo>
                <a:lnTo>
                  <a:pt x="263" y="90"/>
                </a:lnTo>
                <a:lnTo>
                  <a:pt x="263" y="90"/>
                </a:lnTo>
                <a:lnTo>
                  <a:pt x="263" y="90"/>
                </a:lnTo>
                <a:lnTo>
                  <a:pt x="263" y="90"/>
                </a:lnTo>
                <a:lnTo>
                  <a:pt x="263" y="90"/>
                </a:lnTo>
                <a:lnTo>
                  <a:pt x="263" y="90"/>
                </a:lnTo>
                <a:lnTo>
                  <a:pt x="263" y="9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0" name="Freeform 66"/>
          <p:cNvSpPr>
            <a:spLocks/>
          </p:cNvSpPr>
          <p:nvPr/>
        </p:nvSpPr>
        <p:spPr bwMode="auto">
          <a:xfrm>
            <a:off x="6181055" y="4783955"/>
            <a:ext cx="685592" cy="739130"/>
          </a:xfrm>
          <a:custGeom>
            <a:avLst/>
            <a:gdLst>
              <a:gd name="T0" fmla="*/ 214 w 231"/>
              <a:gd name="T1" fmla="*/ 13 h 257"/>
              <a:gd name="T2" fmla="*/ 205 w 231"/>
              <a:gd name="T3" fmla="*/ 12 h 257"/>
              <a:gd name="T4" fmla="*/ 195 w 231"/>
              <a:gd name="T5" fmla="*/ 13 h 257"/>
              <a:gd name="T6" fmla="*/ 185 w 231"/>
              <a:gd name="T7" fmla="*/ 5 h 257"/>
              <a:gd name="T8" fmla="*/ 179 w 231"/>
              <a:gd name="T9" fmla="*/ 2 h 257"/>
              <a:gd name="T10" fmla="*/ 171 w 231"/>
              <a:gd name="T11" fmla="*/ 3 h 257"/>
              <a:gd name="T12" fmla="*/ 159 w 231"/>
              <a:gd name="T13" fmla="*/ 0 h 257"/>
              <a:gd name="T14" fmla="*/ 151 w 231"/>
              <a:gd name="T15" fmla="*/ 5 h 257"/>
              <a:gd name="T16" fmla="*/ 134 w 231"/>
              <a:gd name="T17" fmla="*/ 9 h 257"/>
              <a:gd name="T18" fmla="*/ 123 w 231"/>
              <a:gd name="T19" fmla="*/ 16 h 257"/>
              <a:gd name="T20" fmla="*/ 108 w 231"/>
              <a:gd name="T21" fmla="*/ 13 h 257"/>
              <a:gd name="T22" fmla="*/ 98 w 231"/>
              <a:gd name="T23" fmla="*/ 7 h 257"/>
              <a:gd name="T24" fmla="*/ 79 w 231"/>
              <a:gd name="T25" fmla="*/ 12 h 257"/>
              <a:gd name="T26" fmla="*/ 78 w 231"/>
              <a:gd name="T27" fmla="*/ 26 h 257"/>
              <a:gd name="T28" fmla="*/ 69 w 231"/>
              <a:gd name="T29" fmla="*/ 62 h 257"/>
              <a:gd name="T30" fmla="*/ 60 w 231"/>
              <a:gd name="T31" fmla="*/ 88 h 257"/>
              <a:gd name="T32" fmla="*/ 49 w 231"/>
              <a:gd name="T33" fmla="*/ 105 h 257"/>
              <a:gd name="T34" fmla="*/ 40 w 231"/>
              <a:gd name="T35" fmla="*/ 131 h 257"/>
              <a:gd name="T36" fmla="*/ 26 w 231"/>
              <a:gd name="T37" fmla="*/ 136 h 257"/>
              <a:gd name="T38" fmla="*/ 22 w 231"/>
              <a:gd name="T39" fmla="*/ 134 h 257"/>
              <a:gd name="T40" fmla="*/ 12 w 231"/>
              <a:gd name="T41" fmla="*/ 135 h 257"/>
              <a:gd name="T42" fmla="*/ 3 w 231"/>
              <a:gd name="T43" fmla="*/ 136 h 257"/>
              <a:gd name="T44" fmla="*/ 3 w 231"/>
              <a:gd name="T45" fmla="*/ 154 h 257"/>
              <a:gd name="T46" fmla="*/ 29 w 231"/>
              <a:gd name="T47" fmla="*/ 152 h 257"/>
              <a:gd name="T48" fmla="*/ 55 w 231"/>
              <a:gd name="T49" fmla="*/ 158 h 257"/>
              <a:gd name="T50" fmla="*/ 58 w 231"/>
              <a:gd name="T51" fmla="*/ 171 h 257"/>
              <a:gd name="T52" fmla="*/ 66 w 231"/>
              <a:gd name="T53" fmla="*/ 182 h 257"/>
              <a:gd name="T54" fmla="*/ 86 w 231"/>
              <a:gd name="T55" fmla="*/ 177 h 257"/>
              <a:gd name="T56" fmla="*/ 93 w 231"/>
              <a:gd name="T57" fmla="*/ 168 h 257"/>
              <a:gd name="T58" fmla="*/ 103 w 231"/>
              <a:gd name="T59" fmla="*/ 172 h 257"/>
              <a:gd name="T60" fmla="*/ 115 w 231"/>
              <a:gd name="T61" fmla="*/ 181 h 257"/>
              <a:gd name="T62" fmla="*/ 116 w 231"/>
              <a:gd name="T63" fmla="*/ 204 h 257"/>
              <a:gd name="T64" fmla="*/ 121 w 231"/>
              <a:gd name="T65" fmla="*/ 224 h 257"/>
              <a:gd name="T66" fmla="*/ 132 w 231"/>
              <a:gd name="T67" fmla="*/ 224 h 257"/>
              <a:gd name="T68" fmla="*/ 144 w 231"/>
              <a:gd name="T69" fmla="*/ 222 h 257"/>
              <a:gd name="T70" fmla="*/ 151 w 231"/>
              <a:gd name="T71" fmla="*/ 227 h 257"/>
              <a:gd name="T72" fmla="*/ 164 w 231"/>
              <a:gd name="T73" fmla="*/ 234 h 257"/>
              <a:gd name="T74" fmla="*/ 179 w 231"/>
              <a:gd name="T75" fmla="*/ 231 h 257"/>
              <a:gd name="T76" fmla="*/ 191 w 231"/>
              <a:gd name="T77" fmla="*/ 241 h 257"/>
              <a:gd name="T78" fmla="*/ 198 w 231"/>
              <a:gd name="T79" fmla="*/ 250 h 257"/>
              <a:gd name="T80" fmla="*/ 210 w 231"/>
              <a:gd name="T81" fmla="*/ 255 h 257"/>
              <a:gd name="T82" fmla="*/ 207 w 231"/>
              <a:gd name="T83" fmla="*/ 241 h 257"/>
              <a:gd name="T84" fmla="*/ 195 w 231"/>
              <a:gd name="T85" fmla="*/ 225 h 257"/>
              <a:gd name="T86" fmla="*/ 195 w 231"/>
              <a:gd name="T87" fmla="*/ 200 h 257"/>
              <a:gd name="T88" fmla="*/ 221 w 231"/>
              <a:gd name="T89" fmla="*/ 182 h 257"/>
              <a:gd name="T90" fmla="*/ 212 w 231"/>
              <a:gd name="T91" fmla="*/ 168 h 257"/>
              <a:gd name="T92" fmla="*/ 205 w 231"/>
              <a:gd name="T93" fmla="*/ 147 h 257"/>
              <a:gd name="T94" fmla="*/ 205 w 231"/>
              <a:gd name="T95" fmla="*/ 128 h 257"/>
              <a:gd name="T96" fmla="*/ 204 w 231"/>
              <a:gd name="T97" fmla="*/ 111 h 257"/>
              <a:gd name="T98" fmla="*/ 205 w 231"/>
              <a:gd name="T99" fmla="*/ 101 h 257"/>
              <a:gd name="T100" fmla="*/ 211 w 231"/>
              <a:gd name="T101" fmla="*/ 79 h 257"/>
              <a:gd name="T102" fmla="*/ 217 w 231"/>
              <a:gd name="T103" fmla="*/ 60 h 257"/>
              <a:gd name="T104" fmla="*/ 227 w 231"/>
              <a:gd name="T105" fmla="*/ 40 h 257"/>
              <a:gd name="T106" fmla="*/ 225 w 231"/>
              <a:gd name="T107" fmla="*/ 2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1" h="257">
                <a:moveTo>
                  <a:pt x="223" y="23"/>
                </a:moveTo>
                <a:cubicBezTo>
                  <a:pt x="221" y="23"/>
                  <a:pt x="221" y="23"/>
                  <a:pt x="221" y="23"/>
                </a:cubicBezTo>
                <a:cubicBezTo>
                  <a:pt x="222" y="20"/>
                  <a:pt x="222" y="20"/>
                  <a:pt x="222" y="20"/>
                </a:cubicBezTo>
                <a:cubicBezTo>
                  <a:pt x="220" y="19"/>
                  <a:pt x="220" y="19"/>
                  <a:pt x="220" y="19"/>
                </a:cubicBezTo>
                <a:cubicBezTo>
                  <a:pt x="215" y="16"/>
                  <a:pt x="215" y="16"/>
                  <a:pt x="215" y="16"/>
                </a:cubicBezTo>
                <a:cubicBezTo>
                  <a:pt x="214" y="13"/>
                  <a:pt x="214" y="13"/>
                  <a:pt x="214" y="13"/>
                </a:cubicBezTo>
                <a:cubicBezTo>
                  <a:pt x="212" y="10"/>
                  <a:pt x="212" y="10"/>
                  <a:pt x="212" y="10"/>
                </a:cubicBezTo>
                <a:cubicBezTo>
                  <a:pt x="211" y="9"/>
                  <a:pt x="211" y="9"/>
                  <a:pt x="211" y="9"/>
                </a:cubicBezTo>
                <a:cubicBezTo>
                  <a:pt x="210" y="9"/>
                  <a:pt x="210" y="9"/>
                  <a:pt x="210" y="9"/>
                </a:cubicBezTo>
                <a:cubicBezTo>
                  <a:pt x="208" y="10"/>
                  <a:pt x="208" y="10"/>
                  <a:pt x="208" y="10"/>
                </a:cubicBezTo>
                <a:cubicBezTo>
                  <a:pt x="207" y="12"/>
                  <a:pt x="207" y="12"/>
                  <a:pt x="207" y="12"/>
                </a:cubicBezTo>
                <a:cubicBezTo>
                  <a:pt x="205" y="12"/>
                  <a:pt x="205" y="12"/>
                  <a:pt x="205" y="12"/>
                </a:cubicBezTo>
                <a:cubicBezTo>
                  <a:pt x="204" y="12"/>
                  <a:pt x="204" y="12"/>
                  <a:pt x="204" y="12"/>
                </a:cubicBezTo>
                <a:cubicBezTo>
                  <a:pt x="202" y="12"/>
                  <a:pt x="202" y="12"/>
                  <a:pt x="202" y="12"/>
                </a:cubicBezTo>
                <a:cubicBezTo>
                  <a:pt x="201" y="10"/>
                  <a:pt x="201" y="10"/>
                  <a:pt x="201" y="10"/>
                </a:cubicBezTo>
                <a:cubicBezTo>
                  <a:pt x="198" y="12"/>
                  <a:pt x="198" y="12"/>
                  <a:pt x="198" y="12"/>
                </a:cubicBezTo>
                <a:cubicBezTo>
                  <a:pt x="197" y="13"/>
                  <a:pt x="197" y="13"/>
                  <a:pt x="197" y="13"/>
                </a:cubicBezTo>
                <a:cubicBezTo>
                  <a:pt x="195" y="13"/>
                  <a:pt x="195" y="13"/>
                  <a:pt x="195" y="13"/>
                </a:cubicBezTo>
                <a:cubicBezTo>
                  <a:pt x="194" y="13"/>
                  <a:pt x="194" y="13"/>
                  <a:pt x="194" y="13"/>
                </a:cubicBezTo>
                <a:cubicBezTo>
                  <a:pt x="191" y="12"/>
                  <a:pt x="191" y="12"/>
                  <a:pt x="191" y="12"/>
                </a:cubicBezTo>
                <a:cubicBezTo>
                  <a:pt x="189" y="10"/>
                  <a:pt x="189" y="10"/>
                  <a:pt x="189" y="10"/>
                </a:cubicBezTo>
                <a:cubicBezTo>
                  <a:pt x="187" y="7"/>
                  <a:pt x="187" y="7"/>
                  <a:pt x="187" y="7"/>
                </a:cubicBezTo>
                <a:cubicBezTo>
                  <a:pt x="187" y="6"/>
                  <a:pt x="187" y="6"/>
                  <a:pt x="187" y="6"/>
                </a:cubicBezTo>
                <a:cubicBezTo>
                  <a:pt x="185" y="5"/>
                  <a:pt x="185" y="5"/>
                  <a:pt x="185" y="5"/>
                </a:cubicBezTo>
                <a:cubicBezTo>
                  <a:pt x="182" y="2"/>
                  <a:pt x="182" y="2"/>
                  <a:pt x="182" y="2"/>
                </a:cubicBezTo>
                <a:cubicBezTo>
                  <a:pt x="183" y="4"/>
                  <a:pt x="183" y="4"/>
                  <a:pt x="183" y="4"/>
                </a:cubicBezTo>
                <a:cubicBezTo>
                  <a:pt x="184" y="5"/>
                  <a:pt x="184" y="5"/>
                  <a:pt x="184" y="5"/>
                </a:cubicBezTo>
                <a:cubicBezTo>
                  <a:pt x="183" y="4"/>
                  <a:pt x="183" y="4"/>
                  <a:pt x="183" y="4"/>
                </a:cubicBezTo>
                <a:cubicBezTo>
                  <a:pt x="181" y="2"/>
                  <a:pt x="181" y="2"/>
                  <a:pt x="181" y="2"/>
                </a:cubicBezTo>
                <a:cubicBezTo>
                  <a:pt x="179" y="2"/>
                  <a:pt x="179" y="2"/>
                  <a:pt x="179" y="2"/>
                </a:cubicBezTo>
                <a:cubicBezTo>
                  <a:pt x="178" y="3"/>
                  <a:pt x="178" y="3"/>
                  <a:pt x="178" y="3"/>
                </a:cubicBezTo>
                <a:cubicBezTo>
                  <a:pt x="177" y="3"/>
                  <a:pt x="177" y="3"/>
                  <a:pt x="177" y="3"/>
                </a:cubicBezTo>
                <a:cubicBezTo>
                  <a:pt x="175" y="3"/>
                  <a:pt x="175" y="3"/>
                  <a:pt x="175" y="3"/>
                </a:cubicBezTo>
                <a:cubicBezTo>
                  <a:pt x="174" y="3"/>
                  <a:pt x="174" y="3"/>
                  <a:pt x="174" y="3"/>
                </a:cubicBezTo>
                <a:cubicBezTo>
                  <a:pt x="172" y="3"/>
                  <a:pt x="172" y="3"/>
                  <a:pt x="172" y="3"/>
                </a:cubicBezTo>
                <a:cubicBezTo>
                  <a:pt x="171" y="3"/>
                  <a:pt x="171" y="3"/>
                  <a:pt x="171" y="3"/>
                </a:cubicBezTo>
                <a:cubicBezTo>
                  <a:pt x="169" y="2"/>
                  <a:pt x="169" y="2"/>
                  <a:pt x="169" y="2"/>
                </a:cubicBezTo>
                <a:cubicBezTo>
                  <a:pt x="167" y="2"/>
                  <a:pt x="167" y="2"/>
                  <a:pt x="167" y="2"/>
                </a:cubicBezTo>
                <a:cubicBezTo>
                  <a:pt x="165" y="2"/>
                  <a:pt x="165" y="2"/>
                  <a:pt x="165" y="2"/>
                </a:cubicBezTo>
                <a:cubicBezTo>
                  <a:pt x="164" y="2"/>
                  <a:pt x="164" y="2"/>
                  <a:pt x="164" y="2"/>
                </a:cubicBezTo>
                <a:cubicBezTo>
                  <a:pt x="161" y="0"/>
                  <a:pt x="161" y="0"/>
                  <a:pt x="161" y="0"/>
                </a:cubicBezTo>
                <a:cubicBezTo>
                  <a:pt x="159" y="0"/>
                  <a:pt x="159" y="0"/>
                  <a:pt x="159" y="0"/>
                </a:cubicBezTo>
                <a:cubicBezTo>
                  <a:pt x="159" y="2"/>
                  <a:pt x="159" y="2"/>
                  <a:pt x="159" y="2"/>
                </a:cubicBezTo>
                <a:cubicBezTo>
                  <a:pt x="159" y="3"/>
                  <a:pt x="159" y="3"/>
                  <a:pt x="159" y="3"/>
                </a:cubicBezTo>
                <a:cubicBezTo>
                  <a:pt x="158" y="5"/>
                  <a:pt x="158" y="5"/>
                  <a:pt x="158" y="5"/>
                </a:cubicBezTo>
                <a:cubicBezTo>
                  <a:pt x="155" y="5"/>
                  <a:pt x="155" y="5"/>
                  <a:pt x="155" y="5"/>
                </a:cubicBezTo>
                <a:cubicBezTo>
                  <a:pt x="152" y="6"/>
                  <a:pt x="152" y="6"/>
                  <a:pt x="152" y="6"/>
                </a:cubicBezTo>
                <a:cubicBezTo>
                  <a:pt x="151" y="5"/>
                  <a:pt x="151" y="5"/>
                  <a:pt x="151" y="5"/>
                </a:cubicBezTo>
                <a:cubicBezTo>
                  <a:pt x="148" y="3"/>
                  <a:pt x="148" y="3"/>
                  <a:pt x="148" y="3"/>
                </a:cubicBezTo>
                <a:cubicBezTo>
                  <a:pt x="144" y="6"/>
                  <a:pt x="144" y="6"/>
                  <a:pt x="144" y="6"/>
                </a:cubicBezTo>
                <a:cubicBezTo>
                  <a:pt x="141" y="7"/>
                  <a:pt x="141" y="7"/>
                  <a:pt x="141" y="7"/>
                </a:cubicBezTo>
                <a:cubicBezTo>
                  <a:pt x="136" y="9"/>
                  <a:pt x="136" y="9"/>
                  <a:pt x="136" y="9"/>
                </a:cubicBezTo>
                <a:cubicBezTo>
                  <a:pt x="135" y="10"/>
                  <a:pt x="135" y="10"/>
                  <a:pt x="135" y="10"/>
                </a:cubicBezTo>
                <a:cubicBezTo>
                  <a:pt x="134" y="9"/>
                  <a:pt x="134" y="9"/>
                  <a:pt x="134" y="9"/>
                </a:cubicBezTo>
                <a:cubicBezTo>
                  <a:pt x="131" y="7"/>
                  <a:pt x="131" y="7"/>
                  <a:pt x="131" y="7"/>
                </a:cubicBezTo>
                <a:cubicBezTo>
                  <a:pt x="129" y="7"/>
                  <a:pt x="129" y="7"/>
                  <a:pt x="129" y="7"/>
                </a:cubicBezTo>
                <a:cubicBezTo>
                  <a:pt x="128" y="9"/>
                  <a:pt x="128" y="9"/>
                  <a:pt x="128" y="9"/>
                </a:cubicBezTo>
                <a:cubicBezTo>
                  <a:pt x="126" y="12"/>
                  <a:pt x="126" y="12"/>
                  <a:pt x="126" y="12"/>
                </a:cubicBezTo>
                <a:cubicBezTo>
                  <a:pt x="125" y="13"/>
                  <a:pt x="125" y="13"/>
                  <a:pt x="125" y="13"/>
                </a:cubicBezTo>
                <a:cubicBezTo>
                  <a:pt x="123" y="16"/>
                  <a:pt x="123" y="16"/>
                  <a:pt x="123" y="16"/>
                </a:cubicBezTo>
                <a:cubicBezTo>
                  <a:pt x="122" y="16"/>
                  <a:pt x="122" y="16"/>
                  <a:pt x="122" y="16"/>
                </a:cubicBezTo>
                <a:cubicBezTo>
                  <a:pt x="119" y="16"/>
                  <a:pt x="119" y="16"/>
                  <a:pt x="119" y="16"/>
                </a:cubicBezTo>
                <a:cubicBezTo>
                  <a:pt x="115" y="15"/>
                  <a:pt x="115" y="15"/>
                  <a:pt x="115" y="15"/>
                </a:cubicBezTo>
                <a:cubicBezTo>
                  <a:pt x="111" y="15"/>
                  <a:pt x="111" y="15"/>
                  <a:pt x="111" y="15"/>
                </a:cubicBezTo>
                <a:cubicBezTo>
                  <a:pt x="109" y="13"/>
                  <a:pt x="109" y="13"/>
                  <a:pt x="109" y="13"/>
                </a:cubicBezTo>
                <a:cubicBezTo>
                  <a:pt x="108" y="13"/>
                  <a:pt x="108" y="13"/>
                  <a:pt x="108" y="13"/>
                </a:cubicBezTo>
                <a:cubicBezTo>
                  <a:pt x="106" y="12"/>
                  <a:pt x="106" y="12"/>
                  <a:pt x="106" y="12"/>
                </a:cubicBezTo>
                <a:cubicBezTo>
                  <a:pt x="105" y="12"/>
                  <a:pt x="105" y="12"/>
                  <a:pt x="105" y="12"/>
                </a:cubicBezTo>
                <a:cubicBezTo>
                  <a:pt x="102" y="12"/>
                  <a:pt x="102" y="12"/>
                  <a:pt x="102" y="12"/>
                </a:cubicBezTo>
                <a:cubicBezTo>
                  <a:pt x="101" y="12"/>
                  <a:pt x="101" y="12"/>
                  <a:pt x="101" y="12"/>
                </a:cubicBezTo>
                <a:cubicBezTo>
                  <a:pt x="99" y="10"/>
                  <a:pt x="99" y="10"/>
                  <a:pt x="99" y="10"/>
                </a:cubicBezTo>
                <a:cubicBezTo>
                  <a:pt x="98" y="7"/>
                  <a:pt x="98" y="7"/>
                  <a:pt x="98" y="7"/>
                </a:cubicBezTo>
                <a:cubicBezTo>
                  <a:pt x="95" y="5"/>
                  <a:pt x="95" y="5"/>
                  <a:pt x="95" y="5"/>
                </a:cubicBezTo>
                <a:cubicBezTo>
                  <a:pt x="91" y="3"/>
                  <a:pt x="91" y="3"/>
                  <a:pt x="91" y="3"/>
                </a:cubicBezTo>
                <a:cubicBezTo>
                  <a:pt x="89" y="3"/>
                  <a:pt x="89" y="3"/>
                  <a:pt x="89" y="3"/>
                </a:cubicBezTo>
                <a:cubicBezTo>
                  <a:pt x="86" y="3"/>
                  <a:pt x="86" y="3"/>
                  <a:pt x="86" y="3"/>
                </a:cubicBezTo>
                <a:cubicBezTo>
                  <a:pt x="82" y="7"/>
                  <a:pt x="82" y="7"/>
                  <a:pt x="82" y="7"/>
                </a:cubicBezTo>
                <a:cubicBezTo>
                  <a:pt x="79" y="12"/>
                  <a:pt x="79" y="12"/>
                  <a:pt x="79" y="12"/>
                </a:cubicBezTo>
                <a:cubicBezTo>
                  <a:pt x="79" y="13"/>
                  <a:pt x="79" y="13"/>
                  <a:pt x="79" y="13"/>
                </a:cubicBezTo>
                <a:cubicBezTo>
                  <a:pt x="78" y="13"/>
                  <a:pt x="78" y="13"/>
                  <a:pt x="78" y="13"/>
                </a:cubicBezTo>
                <a:cubicBezTo>
                  <a:pt x="78" y="16"/>
                  <a:pt x="78" y="16"/>
                  <a:pt x="78" y="16"/>
                </a:cubicBezTo>
                <a:cubicBezTo>
                  <a:pt x="78" y="17"/>
                  <a:pt x="78" y="17"/>
                  <a:pt x="78" y="17"/>
                </a:cubicBezTo>
                <a:cubicBezTo>
                  <a:pt x="78" y="25"/>
                  <a:pt x="78" y="25"/>
                  <a:pt x="78" y="25"/>
                </a:cubicBezTo>
                <a:cubicBezTo>
                  <a:pt x="78" y="26"/>
                  <a:pt x="78" y="26"/>
                  <a:pt x="78" y="26"/>
                </a:cubicBezTo>
                <a:cubicBezTo>
                  <a:pt x="76" y="33"/>
                  <a:pt x="76" y="33"/>
                  <a:pt x="76" y="33"/>
                </a:cubicBezTo>
                <a:cubicBezTo>
                  <a:pt x="73" y="39"/>
                  <a:pt x="73" y="39"/>
                  <a:pt x="73" y="39"/>
                </a:cubicBezTo>
                <a:cubicBezTo>
                  <a:pt x="72" y="43"/>
                  <a:pt x="72" y="43"/>
                  <a:pt x="72" y="43"/>
                </a:cubicBezTo>
                <a:cubicBezTo>
                  <a:pt x="72" y="49"/>
                  <a:pt x="72" y="49"/>
                  <a:pt x="72" y="49"/>
                </a:cubicBezTo>
                <a:cubicBezTo>
                  <a:pt x="70" y="55"/>
                  <a:pt x="70" y="55"/>
                  <a:pt x="70" y="55"/>
                </a:cubicBezTo>
                <a:cubicBezTo>
                  <a:pt x="69" y="62"/>
                  <a:pt x="69" y="62"/>
                  <a:pt x="69" y="62"/>
                </a:cubicBezTo>
                <a:cubicBezTo>
                  <a:pt x="69" y="66"/>
                  <a:pt x="69" y="66"/>
                  <a:pt x="69" y="66"/>
                </a:cubicBezTo>
                <a:cubicBezTo>
                  <a:pt x="68" y="72"/>
                  <a:pt x="68" y="72"/>
                  <a:pt x="68" y="72"/>
                </a:cubicBezTo>
                <a:cubicBezTo>
                  <a:pt x="68" y="78"/>
                  <a:pt x="68" y="78"/>
                  <a:pt x="68" y="78"/>
                </a:cubicBezTo>
                <a:cubicBezTo>
                  <a:pt x="66" y="81"/>
                  <a:pt x="66" y="81"/>
                  <a:pt x="66" y="81"/>
                </a:cubicBezTo>
                <a:cubicBezTo>
                  <a:pt x="65" y="83"/>
                  <a:pt x="65" y="83"/>
                  <a:pt x="65" y="83"/>
                </a:cubicBezTo>
                <a:cubicBezTo>
                  <a:pt x="60" y="88"/>
                  <a:pt x="60" y="88"/>
                  <a:pt x="60" y="88"/>
                </a:cubicBezTo>
                <a:cubicBezTo>
                  <a:pt x="56" y="92"/>
                  <a:pt x="56" y="92"/>
                  <a:pt x="56" y="92"/>
                </a:cubicBezTo>
                <a:cubicBezTo>
                  <a:pt x="53" y="98"/>
                  <a:pt x="53" y="98"/>
                  <a:pt x="53" y="98"/>
                </a:cubicBezTo>
                <a:cubicBezTo>
                  <a:pt x="52" y="101"/>
                  <a:pt x="52" y="101"/>
                  <a:pt x="52" y="101"/>
                </a:cubicBezTo>
                <a:cubicBezTo>
                  <a:pt x="50" y="102"/>
                  <a:pt x="50" y="102"/>
                  <a:pt x="50" y="102"/>
                </a:cubicBezTo>
                <a:cubicBezTo>
                  <a:pt x="49" y="104"/>
                  <a:pt x="49" y="104"/>
                  <a:pt x="49" y="104"/>
                </a:cubicBezTo>
                <a:cubicBezTo>
                  <a:pt x="49" y="105"/>
                  <a:pt x="49" y="105"/>
                  <a:pt x="49" y="105"/>
                </a:cubicBezTo>
                <a:cubicBezTo>
                  <a:pt x="49" y="116"/>
                  <a:pt x="49" y="116"/>
                  <a:pt x="49" y="116"/>
                </a:cubicBezTo>
                <a:cubicBezTo>
                  <a:pt x="48" y="122"/>
                  <a:pt x="48" y="122"/>
                  <a:pt x="48" y="122"/>
                </a:cubicBezTo>
                <a:cubicBezTo>
                  <a:pt x="46" y="125"/>
                  <a:pt x="46" y="125"/>
                  <a:pt x="46" y="125"/>
                </a:cubicBezTo>
                <a:cubicBezTo>
                  <a:pt x="43" y="126"/>
                  <a:pt x="43" y="126"/>
                  <a:pt x="43" y="126"/>
                </a:cubicBezTo>
                <a:cubicBezTo>
                  <a:pt x="40" y="128"/>
                  <a:pt x="40" y="128"/>
                  <a:pt x="40" y="128"/>
                </a:cubicBezTo>
                <a:cubicBezTo>
                  <a:pt x="40" y="131"/>
                  <a:pt x="40" y="131"/>
                  <a:pt x="40" y="131"/>
                </a:cubicBezTo>
                <a:cubicBezTo>
                  <a:pt x="36" y="134"/>
                  <a:pt x="36" y="134"/>
                  <a:pt x="36" y="134"/>
                </a:cubicBezTo>
                <a:cubicBezTo>
                  <a:pt x="32" y="138"/>
                  <a:pt x="32" y="138"/>
                  <a:pt x="32" y="138"/>
                </a:cubicBezTo>
                <a:cubicBezTo>
                  <a:pt x="30" y="139"/>
                  <a:pt x="30" y="139"/>
                  <a:pt x="30" y="139"/>
                </a:cubicBezTo>
                <a:cubicBezTo>
                  <a:pt x="29" y="139"/>
                  <a:pt x="29" y="139"/>
                  <a:pt x="29" y="139"/>
                </a:cubicBezTo>
                <a:cubicBezTo>
                  <a:pt x="27" y="139"/>
                  <a:pt x="27" y="139"/>
                  <a:pt x="27" y="139"/>
                </a:cubicBezTo>
                <a:cubicBezTo>
                  <a:pt x="26" y="136"/>
                  <a:pt x="26" y="136"/>
                  <a:pt x="26" y="136"/>
                </a:cubicBezTo>
                <a:cubicBezTo>
                  <a:pt x="27" y="134"/>
                  <a:pt x="27" y="134"/>
                  <a:pt x="27" y="134"/>
                </a:cubicBezTo>
                <a:cubicBezTo>
                  <a:pt x="27" y="132"/>
                  <a:pt x="27" y="132"/>
                  <a:pt x="27" y="132"/>
                </a:cubicBezTo>
                <a:cubicBezTo>
                  <a:pt x="26" y="132"/>
                  <a:pt x="26" y="132"/>
                  <a:pt x="26" y="132"/>
                </a:cubicBezTo>
                <a:cubicBezTo>
                  <a:pt x="25" y="132"/>
                  <a:pt x="25" y="132"/>
                  <a:pt x="25" y="132"/>
                </a:cubicBezTo>
                <a:cubicBezTo>
                  <a:pt x="23" y="134"/>
                  <a:pt x="23" y="134"/>
                  <a:pt x="23" y="134"/>
                </a:cubicBezTo>
                <a:cubicBezTo>
                  <a:pt x="22" y="134"/>
                  <a:pt x="22" y="134"/>
                  <a:pt x="22" y="134"/>
                </a:cubicBezTo>
                <a:cubicBezTo>
                  <a:pt x="20" y="134"/>
                  <a:pt x="20" y="134"/>
                  <a:pt x="20" y="134"/>
                </a:cubicBezTo>
                <a:cubicBezTo>
                  <a:pt x="19" y="136"/>
                  <a:pt x="19" y="136"/>
                  <a:pt x="19" y="136"/>
                </a:cubicBezTo>
                <a:cubicBezTo>
                  <a:pt x="17" y="138"/>
                  <a:pt x="17" y="138"/>
                  <a:pt x="17" y="138"/>
                </a:cubicBezTo>
                <a:cubicBezTo>
                  <a:pt x="15" y="139"/>
                  <a:pt x="15" y="139"/>
                  <a:pt x="15" y="139"/>
                </a:cubicBezTo>
                <a:cubicBezTo>
                  <a:pt x="13" y="138"/>
                  <a:pt x="13" y="138"/>
                  <a:pt x="13" y="138"/>
                </a:cubicBezTo>
                <a:cubicBezTo>
                  <a:pt x="12" y="135"/>
                  <a:pt x="12" y="135"/>
                  <a:pt x="12" y="135"/>
                </a:cubicBezTo>
                <a:cubicBezTo>
                  <a:pt x="10" y="135"/>
                  <a:pt x="10" y="135"/>
                  <a:pt x="10" y="135"/>
                </a:cubicBezTo>
                <a:cubicBezTo>
                  <a:pt x="9" y="134"/>
                  <a:pt x="9" y="134"/>
                  <a:pt x="9" y="134"/>
                </a:cubicBezTo>
                <a:cubicBezTo>
                  <a:pt x="7" y="134"/>
                  <a:pt x="7" y="134"/>
                  <a:pt x="7" y="134"/>
                </a:cubicBezTo>
                <a:cubicBezTo>
                  <a:pt x="6" y="134"/>
                  <a:pt x="6" y="134"/>
                  <a:pt x="6" y="134"/>
                </a:cubicBezTo>
                <a:cubicBezTo>
                  <a:pt x="5" y="135"/>
                  <a:pt x="5" y="135"/>
                  <a:pt x="5" y="135"/>
                </a:cubicBezTo>
                <a:cubicBezTo>
                  <a:pt x="3" y="136"/>
                  <a:pt x="3" y="136"/>
                  <a:pt x="3" y="136"/>
                </a:cubicBezTo>
                <a:cubicBezTo>
                  <a:pt x="2" y="137"/>
                  <a:pt x="2" y="137"/>
                  <a:pt x="2" y="137"/>
                </a:cubicBezTo>
                <a:cubicBezTo>
                  <a:pt x="2" y="145"/>
                  <a:pt x="2" y="145"/>
                  <a:pt x="2" y="145"/>
                </a:cubicBezTo>
                <a:cubicBezTo>
                  <a:pt x="3" y="149"/>
                  <a:pt x="3" y="149"/>
                  <a:pt x="3" y="149"/>
                </a:cubicBezTo>
                <a:cubicBezTo>
                  <a:pt x="2" y="151"/>
                  <a:pt x="2" y="151"/>
                  <a:pt x="2" y="151"/>
                </a:cubicBezTo>
                <a:cubicBezTo>
                  <a:pt x="0" y="151"/>
                  <a:pt x="0" y="151"/>
                  <a:pt x="0" y="151"/>
                </a:cubicBezTo>
                <a:cubicBezTo>
                  <a:pt x="3" y="154"/>
                  <a:pt x="3" y="154"/>
                  <a:pt x="3" y="154"/>
                </a:cubicBezTo>
                <a:cubicBezTo>
                  <a:pt x="5" y="154"/>
                  <a:pt x="5" y="154"/>
                  <a:pt x="5" y="154"/>
                </a:cubicBezTo>
                <a:cubicBezTo>
                  <a:pt x="7" y="152"/>
                  <a:pt x="7" y="152"/>
                  <a:pt x="7" y="152"/>
                </a:cubicBezTo>
                <a:cubicBezTo>
                  <a:pt x="12" y="152"/>
                  <a:pt x="12" y="152"/>
                  <a:pt x="12" y="152"/>
                </a:cubicBezTo>
                <a:cubicBezTo>
                  <a:pt x="20" y="152"/>
                  <a:pt x="20" y="152"/>
                  <a:pt x="20" y="152"/>
                </a:cubicBezTo>
                <a:cubicBezTo>
                  <a:pt x="26" y="152"/>
                  <a:pt x="26" y="152"/>
                  <a:pt x="26" y="152"/>
                </a:cubicBezTo>
                <a:cubicBezTo>
                  <a:pt x="29" y="152"/>
                  <a:pt x="29" y="152"/>
                  <a:pt x="29" y="152"/>
                </a:cubicBezTo>
                <a:cubicBezTo>
                  <a:pt x="40" y="152"/>
                  <a:pt x="40" y="152"/>
                  <a:pt x="40" y="152"/>
                </a:cubicBezTo>
                <a:cubicBezTo>
                  <a:pt x="48" y="152"/>
                  <a:pt x="48" y="152"/>
                  <a:pt x="48" y="152"/>
                </a:cubicBezTo>
                <a:cubicBezTo>
                  <a:pt x="49" y="152"/>
                  <a:pt x="49" y="152"/>
                  <a:pt x="49" y="152"/>
                </a:cubicBezTo>
                <a:cubicBezTo>
                  <a:pt x="52" y="154"/>
                  <a:pt x="52" y="154"/>
                  <a:pt x="52" y="154"/>
                </a:cubicBezTo>
                <a:cubicBezTo>
                  <a:pt x="53" y="155"/>
                  <a:pt x="53" y="155"/>
                  <a:pt x="53" y="155"/>
                </a:cubicBezTo>
                <a:cubicBezTo>
                  <a:pt x="55" y="158"/>
                  <a:pt x="55" y="158"/>
                  <a:pt x="55" y="158"/>
                </a:cubicBezTo>
                <a:cubicBezTo>
                  <a:pt x="55" y="161"/>
                  <a:pt x="55" y="161"/>
                  <a:pt x="55" y="161"/>
                </a:cubicBezTo>
                <a:cubicBezTo>
                  <a:pt x="55" y="162"/>
                  <a:pt x="55" y="162"/>
                  <a:pt x="55" y="162"/>
                </a:cubicBezTo>
                <a:cubicBezTo>
                  <a:pt x="55" y="164"/>
                  <a:pt x="55" y="164"/>
                  <a:pt x="55" y="164"/>
                </a:cubicBezTo>
                <a:cubicBezTo>
                  <a:pt x="56" y="165"/>
                  <a:pt x="56" y="165"/>
                  <a:pt x="56" y="165"/>
                </a:cubicBezTo>
                <a:cubicBezTo>
                  <a:pt x="58" y="168"/>
                  <a:pt x="58" y="168"/>
                  <a:pt x="58" y="168"/>
                </a:cubicBezTo>
                <a:cubicBezTo>
                  <a:pt x="58" y="171"/>
                  <a:pt x="58" y="171"/>
                  <a:pt x="58" y="171"/>
                </a:cubicBezTo>
                <a:cubicBezTo>
                  <a:pt x="58" y="172"/>
                  <a:pt x="58" y="172"/>
                  <a:pt x="58" y="172"/>
                </a:cubicBezTo>
                <a:cubicBezTo>
                  <a:pt x="59" y="174"/>
                  <a:pt x="59" y="174"/>
                  <a:pt x="59" y="174"/>
                </a:cubicBezTo>
                <a:cubicBezTo>
                  <a:pt x="62" y="179"/>
                  <a:pt x="62" y="179"/>
                  <a:pt x="62" y="179"/>
                </a:cubicBezTo>
                <a:cubicBezTo>
                  <a:pt x="63" y="181"/>
                  <a:pt x="63" y="181"/>
                  <a:pt x="63" y="181"/>
                </a:cubicBezTo>
                <a:cubicBezTo>
                  <a:pt x="65" y="182"/>
                  <a:pt x="65" y="182"/>
                  <a:pt x="65" y="182"/>
                </a:cubicBezTo>
                <a:cubicBezTo>
                  <a:pt x="66" y="182"/>
                  <a:pt x="66" y="182"/>
                  <a:pt x="66" y="182"/>
                </a:cubicBezTo>
                <a:cubicBezTo>
                  <a:pt x="72" y="182"/>
                  <a:pt x="72" y="182"/>
                  <a:pt x="72" y="182"/>
                </a:cubicBezTo>
                <a:cubicBezTo>
                  <a:pt x="75" y="182"/>
                  <a:pt x="75" y="182"/>
                  <a:pt x="75" y="182"/>
                </a:cubicBezTo>
                <a:cubicBezTo>
                  <a:pt x="78" y="181"/>
                  <a:pt x="78" y="181"/>
                  <a:pt x="78" y="181"/>
                </a:cubicBezTo>
                <a:cubicBezTo>
                  <a:pt x="86" y="182"/>
                  <a:pt x="86" y="182"/>
                  <a:pt x="86" y="182"/>
                </a:cubicBezTo>
                <a:cubicBezTo>
                  <a:pt x="86" y="179"/>
                  <a:pt x="86" y="179"/>
                  <a:pt x="86" y="179"/>
                </a:cubicBezTo>
                <a:cubicBezTo>
                  <a:pt x="86" y="177"/>
                  <a:pt x="86" y="177"/>
                  <a:pt x="86" y="177"/>
                </a:cubicBezTo>
                <a:cubicBezTo>
                  <a:pt x="88" y="177"/>
                  <a:pt x="88" y="177"/>
                  <a:pt x="88" y="177"/>
                </a:cubicBezTo>
                <a:cubicBezTo>
                  <a:pt x="89" y="175"/>
                  <a:pt x="89" y="175"/>
                  <a:pt x="89" y="175"/>
                </a:cubicBezTo>
                <a:cubicBezTo>
                  <a:pt x="89" y="174"/>
                  <a:pt x="89" y="174"/>
                  <a:pt x="89" y="174"/>
                </a:cubicBezTo>
                <a:cubicBezTo>
                  <a:pt x="89" y="171"/>
                  <a:pt x="89" y="171"/>
                  <a:pt x="89" y="171"/>
                </a:cubicBezTo>
                <a:cubicBezTo>
                  <a:pt x="89" y="168"/>
                  <a:pt x="89" y="168"/>
                  <a:pt x="89" y="168"/>
                </a:cubicBezTo>
                <a:cubicBezTo>
                  <a:pt x="93" y="168"/>
                  <a:pt x="93" y="168"/>
                  <a:pt x="93" y="168"/>
                </a:cubicBezTo>
                <a:cubicBezTo>
                  <a:pt x="98" y="168"/>
                  <a:pt x="98" y="168"/>
                  <a:pt x="98" y="168"/>
                </a:cubicBezTo>
                <a:cubicBezTo>
                  <a:pt x="99" y="167"/>
                  <a:pt x="99" y="167"/>
                  <a:pt x="99" y="167"/>
                </a:cubicBezTo>
                <a:cubicBezTo>
                  <a:pt x="102" y="167"/>
                  <a:pt x="102" y="167"/>
                  <a:pt x="102" y="167"/>
                </a:cubicBezTo>
                <a:cubicBezTo>
                  <a:pt x="101" y="171"/>
                  <a:pt x="101" y="171"/>
                  <a:pt x="101" y="171"/>
                </a:cubicBezTo>
                <a:cubicBezTo>
                  <a:pt x="102" y="172"/>
                  <a:pt x="102" y="172"/>
                  <a:pt x="102" y="172"/>
                </a:cubicBezTo>
                <a:cubicBezTo>
                  <a:pt x="103" y="172"/>
                  <a:pt x="103" y="172"/>
                  <a:pt x="103" y="172"/>
                </a:cubicBezTo>
                <a:cubicBezTo>
                  <a:pt x="105" y="172"/>
                  <a:pt x="105" y="172"/>
                  <a:pt x="105" y="172"/>
                </a:cubicBezTo>
                <a:cubicBezTo>
                  <a:pt x="112" y="172"/>
                  <a:pt x="112" y="172"/>
                  <a:pt x="112" y="172"/>
                </a:cubicBezTo>
                <a:cubicBezTo>
                  <a:pt x="115" y="172"/>
                  <a:pt x="115" y="172"/>
                  <a:pt x="115" y="172"/>
                </a:cubicBezTo>
                <a:cubicBezTo>
                  <a:pt x="116" y="174"/>
                  <a:pt x="116" y="174"/>
                  <a:pt x="116" y="174"/>
                </a:cubicBezTo>
                <a:cubicBezTo>
                  <a:pt x="116" y="175"/>
                  <a:pt x="116" y="175"/>
                  <a:pt x="116" y="175"/>
                </a:cubicBezTo>
                <a:cubicBezTo>
                  <a:pt x="115" y="181"/>
                  <a:pt x="115" y="181"/>
                  <a:pt x="115" y="181"/>
                </a:cubicBezTo>
                <a:cubicBezTo>
                  <a:pt x="116" y="185"/>
                  <a:pt x="116" y="185"/>
                  <a:pt x="116" y="185"/>
                </a:cubicBezTo>
                <a:cubicBezTo>
                  <a:pt x="116" y="187"/>
                  <a:pt x="116" y="187"/>
                  <a:pt x="116" y="187"/>
                </a:cubicBezTo>
                <a:cubicBezTo>
                  <a:pt x="116" y="192"/>
                  <a:pt x="116" y="192"/>
                  <a:pt x="116" y="192"/>
                </a:cubicBezTo>
                <a:cubicBezTo>
                  <a:pt x="116" y="198"/>
                  <a:pt x="116" y="198"/>
                  <a:pt x="116" y="198"/>
                </a:cubicBezTo>
                <a:cubicBezTo>
                  <a:pt x="116" y="200"/>
                  <a:pt x="116" y="200"/>
                  <a:pt x="116" y="200"/>
                </a:cubicBezTo>
                <a:cubicBezTo>
                  <a:pt x="116" y="204"/>
                  <a:pt x="116" y="204"/>
                  <a:pt x="116" y="204"/>
                </a:cubicBezTo>
                <a:cubicBezTo>
                  <a:pt x="119" y="208"/>
                  <a:pt x="119" y="208"/>
                  <a:pt x="119" y="208"/>
                </a:cubicBezTo>
                <a:cubicBezTo>
                  <a:pt x="121" y="212"/>
                  <a:pt x="121" y="212"/>
                  <a:pt x="121" y="212"/>
                </a:cubicBezTo>
                <a:cubicBezTo>
                  <a:pt x="121" y="218"/>
                  <a:pt x="121" y="218"/>
                  <a:pt x="121" y="218"/>
                </a:cubicBezTo>
                <a:cubicBezTo>
                  <a:pt x="121" y="221"/>
                  <a:pt x="121" y="221"/>
                  <a:pt x="121" y="221"/>
                </a:cubicBezTo>
                <a:cubicBezTo>
                  <a:pt x="121" y="222"/>
                  <a:pt x="121" y="222"/>
                  <a:pt x="121" y="222"/>
                </a:cubicBezTo>
                <a:cubicBezTo>
                  <a:pt x="121" y="224"/>
                  <a:pt x="121" y="224"/>
                  <a:pt x="121" y="224"/>
                </a:cubicBezTo>
                <a:cubicBezTo>
                  <a:pt x="121" y="227"/>
                  <a:pt x="121" y="227"/>
                  <a:pt x="121" y="227"/>
                </a:cubicBezTo>
                <a:cubicBezTo>
                  <a:pt x="122" y="225"/>
                  <a:pt x="122" y="225"/>
                  <a:pt x="122" y="225"/>
                </a:cubicBezTo>
                <a:cubicBezTo>
                  <a:pt x="125" y="224"/>
                  <a:pt x="125" y="224"/>
                  <a:pt x="125" y="224"/>
                </a:cubicBezTo>
                <a:cubicBezTo>
                  <a:pt x="128" y="224"/>
                  <a:pt x="128" y="224"/>
                  <a:pt x="128" y="224"/>
                </a:cubicBezTo>
                <a:cubicBezTo>
                  <a:pt x="129" y="224"/>
                  <a:pt x="129" y="224"/>
                  <a:pt x="129" y="224"/>
                </a:cubicBezTo>
                <a:cubicBezTo>
                  <a:pt x="132" y="224"/>
                  <a:pt x="132" y="224"/>
                  <a:pt x="132" y="224"/>
                </a:cubicBezTo>
                <a:cubicBezTo>
                  <a:pt x="134" y="224"/>
                  <a:pt x="134" y="224"/>
                  <a:pt x="134" y="224"/>
                </a:cubicBezTo>
                <a:cubicBezTo>
                  <a:pt x="136" y="222"/>
                  <a:pt x="136" y="222"/>
                  <a:pt x="136" y="222"/>
                </a:cubicBezTo>
                <a:cubicBezTo>
                  <a:pt x="139" y="222"/>
                  <a:pt x="139" y="222"/>
                  <a:pt x="139" y="222"/>
                </a:cubicBezTo>
                <a:cubicBezTo>
                  <a:pt x="141" y="222"/>
                  <a:pt x="141" y="222"/>
                  <a:pt x="141" y="222"/>
                </a:cubicBezTo>
                <a:cubicBezTo>
                  <a:pt x="142" y="221"/>
                  <a:pt x="142" y="221"/>
                  <a:pt x="142" y="221"/>
                </a:cubicBezTo>
                <a:cubicBezTo>
                  <a:pt x="144" y="222"/>
                  <a:pt x="144" y="222"/>
                  <a:pt x="144" y="222"/>
                </a:cubicBezTo>
                <a:cubicBezTo>
                  <a:pt x="145" y="224"/>
                  <a:pt x="145" y="224"/>
                  <a:pt x="145" y="224"/>
                </a:cubicBezTo>
                <a:cubicBezTo>
                  <a:pt x="146" y="224"/>
                  <a:pt x="146" y="224"/>
                  <a:pt x="146" y="224"/>
                </a:cubicBezTo>
                <a:cubicBezTo>
                  <a:pt x="146" y="225"/>
                  <a:pt x="146" y="225"/>
                  <a:pt x="146" y="225"/>
                </a:cubicBezTo>
                <a:cubicBezTo>
                  <a:pt x="145" y="228"/>
                  <a:pt x="145" y="228"/>
                  <a:pt x="145" y="228"/>
                </a:cubicBezTo>
                <a:cubicBezTo>
                  <a:pt x="149" y="228"/>
                  <a:pt x="149" y="228"/>
                  <a:pt x="149" y="228"/>
                </a:cubicBezTo>
                <a:cubicBezTo>
                  <a:pt x="151" y="227"/>
                  <a:pt x="151" y="227"/>
                  <a:pt x="151" y="227"/>
                </a:cubicBezTo>
                <a:cubicBezTo>
                  <a:pt x="158" y="225"/>
                  <a:pt x="158" y="225"/>
                  <a:pt x="158" y="225"/>
                </a:cubicBezTo>
                <a:cubicBezTo>
                  <a:pt x="158" y="228"/>
                  <a:pt x="158" y="228"/>
                  <a:pt x="158" y="228"/>
                </a:cubicBezTo>
                <a:cubicBezTo>
                  <a:pt x="158" y="231"/>
                  <a:pt x="158" y="231"/>
                  <a:pt x="158" y="231"/>
                </a:cubicBezTo>
                <a:cubicBezTo>
                  <a:pt x="159" y="233"/>
                  <a:pt x="159" y="233"/>
                  <a:pt x="159" y="233"/>
                </a:cubicBezTo>
                <a:cubicBezTo>
                  <a:pt x="161" y="233"/>
                  <a:pt x="161" y="233"/>
                  <a:pt x="161" y="233"/>
                </a:cubicBezTo>
                <a:cubicBezTo>
                  <a:pt x="164" y="234"/>
                  <a:pt x="164" y="234"/>
                  <a:pt x="164" y="234"/>
                </a:cubicBezTo>
                <a:cubicBezTo>
                  <a:pt x="167" y="235"/>
                  <a:pt x="167" y="235"/>
                  <a:pt x="167" y="235"/>
                </a:cubicBezTo>
                <a:cubicBezTo>
                  <a:pt x="169" y="235"/>
                  <a:pt x="169" y="235"/>
                  <a:pt x="169" y="235"/>
                </a:cubicBezTo>
                <a:cubicBezTo>
                  <a:pt x="175" y="237"/>
                  <a:pt x="175" y="237"/>
                  <a:pt x="175" y="237"/>
                </a:cubicBezTo>
                <a:cubicBezTo>
                  <a:pt x="177" y="235"/>
                  <a:pt x="177" y="235"/>
                  <a:pt x="177" y="235"/>
                </a:cubicBezTo>
                <a:cubicBezTo>
                  <a:pt x="178" y="233"/>
                  <a:pt x="178" y="233"/>
                  <a:pt x="178" y="233"/>
                </a:cubicBezTo>
                <a:cubicBezTo>
                  <a:pt x="179" y="231"/>
                  <a:pt x="179" y="231"/>
                  <a:pt x="179" y="231"/>
                </a:cubicBezTo>
                <a:cubicBezTo>
                  <a:pt x="182" y="235"/>
                  <a:pt x="182" y="235"/>
                  <a:pt x="182" y="235"/>
                </a:cubicBezTo>
                <a:cubicBezTo>
                  <a:pt x="184" y="237"/>
                  <a:pt x="184" y="237"/>
                  <a:pt x="184" y="237"/>
                </a:cubicBezTo>
                <a:cubicBezTo>
                  <a:pt x="185" y="240"/>
                  <a:pt x="185" y="240"/>
                  <a:pt x="185" y="240"/>
                </a:cubicBezTo>
                <a:cubicBezTo>
                  <a:pt x="187" y="241"/>
                  <a:pt x="187" y="241"/>
                  <a:pt x="187" y="241"/>
                </a:cubicBezTo>
                <a:cubicBezTo>
                  <a:pt x="188" y="240"/>
                  <a:pt x="188" y="240"/>
                  <a:pt x="188" y="240"/>
                </a:cubicBezTo>
                <a:cubicBezTo>
                  <a:pt x="191" y="241"/>
                  <a:pt x="191" y="241"/>
                  <a:pt x="191" y="241"/>
                </a:cubicBezTo>
                <a:cubicBezTo>
                  <a:pt x="192" y="243"/>
                  <a:pt x="192" y="243"/>
                  <a:pt x="192" y="243"/>
                </a:cubicBezTo>
                <a:cubicBezTo>
                  <a:pt x="194" y="243"/>
                  <a:pt x="194" y="243"/>
                  <a:pt x="194" y="243"/>
                </a:cubicBezTo>
                <a:cubicBezTo>
                  <a:pt x="195" y="244"/>
                  <a:pt x="195" y="244"/>
                  <a:pt x="195" y="244"/>
                </a:cubicBezTo>
                <a:cubicBezTo>
                  <a:pt x="195" y="246"/>
                  <a:pt x="195" y="246"/>
                  <a:pt x="195" y="246"/>
                </a:cubicBezTo>
                <a:cubicBezTo>
                  <a:pt x="195" y="247"/>
                  <a:pt x="195" y="247"/>
                  <a:pt x="195" y="247"/>
                </a:cubicBezTo>
                <a:cubicBezTo>
                  <a:pt x="198" y="250"/>
                  <a:pt x="198" y="250"/>
                  <a:pt x="198" y="250"/>
                </a:cubicBezTo>
                <a:cubicBezTo>
                  <a:pt x="201" y="254"/>
                  <a:pt x="201" y="254"/>
                  <a:pt x="201" y="254"/>
                </a:cubicBezTo>
                <a:cubicBezTo>
                  <a:pt x="202" y="255"/>
                  <a:pt x="202" y="255"/>
                  <a:pt x="202" y="255"/>
                </a:cubicBezTo>
                <a:cubicBezTo>
                  <a:pt x="205" y="255"/>
                  <a:pt x="205" y="255"/>
                  <a:pt x="205" y="255"/>
                </a:cubicBezTo>
                <a:cubicBezTo>
                  <a:pt x="208" y="254"/>
                  <a:pt x="208" y="254"/>
                  <a:pt x="208" y="254"/>
                </a:cubicBezTo>
                <a:cubicBezTo>
                  <a:pt x="210" y="254"/>
                  <a:pt x="210" y="254"/>
                  <a:pt x="210" y="254"/>
                </a:cubicBezTo>
                <a:cubicBezTo>
                  <a:pt x="210" y="255"/>
                  <a:pt x="210" y="255"/>
                  <a:pt x="210" y="255"/>
                </a:cubicBezTo>
                <a:cubicBezTo>
                  <a:pt x="211" y="257"/>
                  <a:pt x="211" y="257"/>
                  <a:pt x="211" y="257"/>
                </a:cubicBezTo>
                <a:cubicBezTo>
                  <a:pt x="211" y="254"/>
                  <a:pt x="211" y="254"/>
                  <a:pt x="211" y="254"/>
                </a:cubicBezTo>
                <a:cubicBezTo>
                  <a:pt x="211" y="253"/>
                  <a:pt x="211" y="253"/>
                  <a:pt x="211" y="253"/>
                </a:cubicBezTo>
                <a:cubicBezTo>
                  <a:pt x="211" y="238"/>
                  <a:pt x="211" y="238"/>
                  <a:pt x="211" y="238"/>
                </a:cubicBezTo>
                <a:cubicBezTo>
                  <a:pt x="208" y="240"/>
                  <a:pt x="208" y="240"/>
                  <a:pt x="208" y="240"/>
                </a:cubicBezTo>
                <a:cubicBezTo>
                  <a:pt x="207" y="241"/>
                  <a:pt x="207" y="241"/>
                  <a:pt x="207" y="241"/>
                </a:cubicBezTo>
                <a:cubicBezTo>
                  <a:pt x="207" y="243"/>
                  <a:pt x="207" y="243"/>
                  <a:pt x="207" y="243"/>
                </a:cubicBezTo>
                <a:cubicBezTo>
                  <a:pt x="204" y="241"/>
                  <a:pt x="204" y="241"/>
                  <a:pt x="204" y="241"/>
                </a:cubicBezTo>
                <a:cubicBezTo>
                  <a:pt x="201" y="240"/>
                  <a:pt x="201" y="240"/>
                  <a:pt x="201" y="240"/>
                </a:cubicBezTo>
                <a:cubicBezTo>
                  <a:pt x="195" y="234"/>
                  <a:pt x="195" y="234"/>
                  <a:pt x="195" y="234"/>
                </a:cubicBezTo>
                <a:cubicBezTo>
                  <a:pt x="195" y="230"/>
                  <a:pt x="195" y="230"/>
                  <a:pt x="195" y="230"/>
                </a:cubicBezTo>
                <a:cubicBezTo>
                  <a:pt x="195" y="225"/>
                  <a:pt x="195" y="225"/>
                  <a:pt x="195" y="225"/>
                </a:cubicBezTo>
                <a:cubicBezTo>
                  <a:pt x="197" y="221"/>
                  <a:pt x="197" y="221"/>
                  <a:pt x="197" y="221"/>
                </a:cubicBezTo>
                <a:cubicBezTo>
                  <a:pt x="198" y="218"/>
                  <a:pt x="198" y="218"/>
                  <a:pt x="198" y="218"/>
                </a:cubicBezTo>
                <a:cubicBezTo>
                  <a:pt x="198" y="211"/>
                  <a:pt x="198" y="211"/>
                  <a:pt x="198" y="211"/>
                </a:cubicBezTo>
                <a:cubicBezTo>
                  <a:pt x="198" y="204"/>
                  <a:pt x="198" y="204"/>
                  <a:pt x="198" y="204"/>
                </a:cubicBezTo>
                <a:cubicBezTo>
                  <a:pt x="197" y="201"/>
                  <a:pt x="197" y="201"/>
                  <a:pt x="197" y="201"/>
                </a:cubicBezTo>
                <a:cubicBezTo>
                  <a:pt x="195" y="200"/>
                  <a:pt x="195" y="200"/>
                  <a:pt x="195" y="200"/>
                </a:cubicBezTo>
                <a:cubicBezTo>
                  <a:pt x="197" y="197"/>
                  <a:pt x="197" y="197"/>
                  <a:pt x="197" y="197"/>
                </a:cubicBezTo>
                <a:cubicBezTo>
                  <a:pt x="199" y="194"/>
                  <a:pt x="199" y="194"/>
                  <a:pt x="199" y="194"/>
                </a:cubicBezTo>
                <a:cubicBezTo>
                  <a:pt x="201" y="192"/>
                  <a:pt x="201" y="192"/>
                  <a:pt x="201" y="192"/>
                </a:cubicBezTo>
                <a:cubicBezTo>
                  <a:pt x="201" y="188"/>
                  <a:pt x="201" y="188"/>
                  <a:pt x="201" y="188"/>
                </a:cubicBezTo>
                <a:cubicBezTo>
                  <a:pt x="221" y="185"/>
                  <a:pt x="221" y="185"/>
                  <a:pt x="221" y="185"/>
                </a:cubicBezTo>
                <a:cubicBezTo>
                  <a:pt x="221" y="182"/>
                  <a:pt x="221" y="182"/>
                  <a:pt x="221" y="182"/>
                </a:cubicBezTo>
                <a:cubicBezTo>
                  <a:pt x="220" y="181"/>
                  <a:pt x="220" y="181"/>
                  <a:pt x="220" y="181"/>
                </a:cubicBezTo>
                <a:cubicBezTo>
                  <a:pt x="218" y="179"/>
                  <a:pt x="218" y="179"/>
                  <a:pt x="218" y="179"/>
                </a:cubicBezTo>
                <a:cubicBezTo>
                  <a:pt x="218" y="178"/>
                  <a:pt x="218" y="178"/>
                  <a:pt x="218" y="178"/>
                </a:cubicBezTo>
                <a:cubicBezTo>
                  <a:pt x="217" y="174"/>
                  <a:pt x="217" y="174"/>
                  <a:pt x="217" y="174"/>
                </a:cubicBezTo>
                <a:cubicBezTo>
                  <a:pt x="214" y="171"/>
                  <a:pt x="214" y="171"/>
                  <a:pt x="214" y="171"/>
                </a:cubicBezTo>
                <a:cubicBezTo>
                  <a:pt x="212" y="168"/>
                  <a:pt x="212" y="168"/>
                  <a:pt x="212" y="168"/>
                </a:cubicBezTo>
                <a:cubicBezTo>
                  <a:pt x="210" y="167"/>
                  <a:pt x="210" y="167"/>
                  <a:pt x="210" y="167"/>
                </a:cubicBezTo>
                <a:cubicBezTo>
                  <a:pt x="205" y="155"/>
                  <a:pt x="205" y="155"/>
                  <a:pt x="205" y="155"/>
                </a:cubicBezTo>
                <a:cubicBezTo>
                  <a:pt x="205" y="154"/>
                  <a:pt x="205" y="154"/>
                  <a:pt x="205" y="154"/>
                </a:cubicBezTo>
                <a:cubicBezTo>
                  <a:pt x="207" y="151"/>
                  <a:pt x="207" y="151"/>
                  <a:pt x="207" y="151"/>
                </a:cubicBezTo>
                <a:cubicBezTo>
                  <a:pt x="207" y="148"/>
                  <a:pt x="207" y="148"/>
                  <a:pt x="207" y="148"/>
                </a:cubicBezTo>
                <a:cubicBezTo>
                  <a:pt x="205" y="147"/>
                  <a:pt x="205" y="147"/>
                  <a:pt x="205" y="147"/>
                </a:cubicBezTo>
                <a:cubicBezTo>
                  <a:pt x="205" y="144"/>
                  <a:pt x="205" y="144"/>
                  <a:pt x="205" y="144"/>
                </a:cubicBezTo>
                <a:cubicBezTo>
                  <a:pt x="204" y="139"/>
                  <a:pt x="204" y="139"/>
                  <a:pt x="204" y="139"/>
                </a:cubicBezTo>
                <a:cubicBezTo>
                  <a:pt x="205" y="134"/>
                  <a:pt x="205" y="134"/>
                  <a:pt x="205" y="134"/>
                </a:cubicBezTo>
                <a:cubicBezTo>
                  <a:pt x="205" y="131"/>
                  <a:pt x="205" y="131"/>
                  <a:pt x="205" y="131"/>
                </a:cubicBezTo>
                <a:cubicBezTo>
                  <a:pt x="204" y="132"/>
                  <a:pt x="204" y="132"/>
                  <a:pt x="204" y="132"/>
                </a:cubicBezTo>
                <a:cubicBezTo>
                  <a:pt x="205" y="128"/>
                  <a:pt x="205" y="128"/>
                  <a:pt x="205" y="128"/>
                </a:cubicBezTo>
                <a:cubicBezTo>
                  <a:pt x="205" y="125"/>
                  <a:pt x="205" y="125"/>
                  <a:pt x="205" y="125"/>
                </a:cubicBezTo>
                <a:cubicBezTo>
                  <a:pt x="204" y="121"/>
                  <a:pt x="204" y="121"/>
                  <a:pt x="204" y="121"/>
                </a:cubicBezTo>
                <a:cubicBezTo>
                  <a:pt x="205" y="118"/>
                  <a:pt x="205" y="118"/>
                  <a:pt x="205" y="118"/>
                </a:cubicBezTo>
                <a:cubicBezTo>
                  <a:pt x="205" y="115"/>
                  <a:pt x="205" y="115"/>
                  <a:pt x="205" y="115"/>
                </a:cubicBezTo>
                <a:cubicBezTo>
                  <a:pt x="205" y="114"/>
                  <a:pt x="205" y="114"/>
                  <a:pt x="205" y="114"/>
                </a:cubicBezTo>
                <a:cubicBezTo>
                  <a:pt x="204" y="111"/>
                  <a:pt x="204" y="111"/>
                  <a:pt x="204" y="111"/>
                </a:cubicBezTo>
                <a:cubicBezTo>
                  <a:pt x="204" y="110"/>
                  <a:pt x="204" y="110"/>
                  <a:pt x="204" y="110"/>
                </a:cubicBezTo>
                <a:cubicBezTo>
                  <a:pt x="202" y="108"/>
                  <a:pt x="202" y="108"/>
                  <a:pt x="202" y="108"/>
                </a:cubicBezTo>
                <a:cubicBezTo>
                  <a:pt x="202" y="106"/>
                  <a:pt x="202" y="106"/>
                  <a:pt x="202" y="106"/>
                </a:cubicBezTo>
                <a:cubicBezTo>
                  <a:pt x="202" y="105"/>
                  <a:pt x="202" y="105"/>
                  <a:pt x="202" y="105"/>
                </a:cubicBezTo>
                <a:cubicBezTo>
                  <a:pt x="204" y="102"/>
                  <a:pt x="204" y="102"/>
                  <a:pt x="204" y="102"/>
                </a:cubicBezTo>
                <a:cubicBezTo>
                  <a:pt x="205" y="101"/>
                  <a:pt x="205" y="101"/>
                  <a:pt x="205" y="101"/>
                </a:cubicBezTo>
                <a:cubicBezTo>
                  <a:pt x="204" y="98"/>
                  <a:pt x="205" y="96"/>
                  <a:pt x="207" y="95"/>
                </a:cubicBezTo>
                <a:cubicBezTo>
                  <a:pt x="207" y="92"/>
                  <a:pt x="207" y="92"/>
                  <a:pt x="207" y="92"/>
                </a:cubicBezTo>
                <a:cubicBezTo>
                  <a:pt x="210" y="91"/>
                  <a:pt x="210" y="91"/>
                  <a:pt x="210" y="91"/>
                </a:cubicBezTo>
                <a:cubicBezTo>
                  <a:pt x="211" y="89"/>
                  <a:pt x="211" y="89"/>
                  <a:pt x="211" y="89"/>
                </a:cubicBezTo>
                <a:cubicBezTo>
                  <a:pt x="211" y="86"/>
                  <a:pt x="211" y="86"/>
                  <a:pt x="211" y="86"/>
                </a:cubicBezTo>
                <a:cubicBezTo>
                  <a:pt x="211" y="79"/>
                  <a:pt x="211" y="79"/>
                  <a:pt x="211" y="79"/>
                </a:cubicBezTo>
                <a:cubicBezTo>
                  <a:pt x="212" y="73"/>
                  <a:pt x="212" y="73"/>
                  <a:pt x="212" y="73"/>
                </a:cubicBezTo>
                <a:cubicBezTo>
                  <a:pt x="214" y="66"/>
                  <a:pt x="214" y="66"/>
                  <a:pt x="214" y="66"/>
                </a:cubicBezTo>
                <a:cubicBezTo>
                  <a:pt x="215" y="65"/>
                  <a:pt x="215" y="65"/>
                  <a:pt x="215" y="65"/>
                </a:cubicBezTo>
                <a:cubicBezTo>
                  <a:pt x="215" y="62"/>
                  <a:pt x="215" y="62"/>
                  <a:pt x="215" y="62"/>
                </a:cubicBezTo>
                <a:cubicBezTo>
                  <a:pt x="215" y="60"/>
                  <a:pt x="215" y="60"/>
                  <a:pt x="215" y="60"/>
                </a:cubicBezTo>
                <a:cubicBezTo>
                  <a:pt x="217" y="60"/>
                  <a:pt x="217" y="60"/>
                  <a:pt x="217" y="60"/>
                </a:cubicBezTo>
                <a:cubicBezTo>
                  <a:pt x="221" y="55"/>
                  <a:pt x="221" y="55"/>
                  <a:pt x="221" y="55"/>
                </a:cubicBezTo>
                <a:cubicBezTo>
                  <a:pt x="227" y="50"/>
                  <a:pt x="227" y="50"/>
                  <a:pt x="227" y="50"/>
                </a:cubicBezTo>
                <a:cubicBezTo>
                  <a:pt x="230" y="48"/>
                  <a:pt x="230" y="48"/>
                  <a:pt x="230" y="48"/>
                </a:cubicBezTo>
                <a:cubicBezTo>
                  <a:pt x="231" y="43"/>
                  <a:pt x="231" y="43"/>
                  <a:pt x="231" y="43"/>
                </a:cubicBezTo>
                <a:cubicBezTo>
                  <a:pt x="230" y="42"/>
                  <a:pt x="230" y="42"/>
                  <a:pt x="230" y="42"/>
                </a:cubicBezTo>
                <a:cubicBezTo>
                  <a:pt x="227" y="40"/>
                  <a:pt x="227" y="40"/>
                  <a:pt x="227" y="40"/>
                </a:cubicBezTo>
                <a:cubicBezTo>
                  <a:pt x="225" y="40"/>
                  <a:pt x="225" y="40"/>
                  <a:pt x="225" y="40"/>
                </a:cubicBezTo>
                <a:cubicBezTo>
                  <a:pt x="224" y="39"/>
                  <a:pt x="224" y="39"/>
                  <a:pt x="224" y="39"/>
                </a:cubicBezTo>
                <a:cubicBezTo>
                  <a:pt x="225" y="35"/>
                  <a:pt x="225" y="35"/>
                  <a:pt x="225" y="35"/>
                </a:cubicBezTo>
                <a:cubicBezTo>
                  <a:pt x="225" y="30"/>
                  <a:pt x="225" y="30"/>
                  <a:pt x="225" y="30"/>
                </a:cubicBezTo>
                <a:cubicBezTo>
                  <a:pt x="227" y="26"/>
                  <a:pt x="227" y="26"/>
                  <a:pt x="227" y="26"/>
                </a:cubicBezTo>
                <a:cubicBezTo>
                  <a:pt x="225" y="25"/>
                  <a:pt x="225" y="25"/>
                  <a:pt x="225" y="25"/>
                </a:cubicBezTo>
                <a:cubicBezTo>
                  <a:pt x="224" y="23"/>
                  <a:pt x="224" y="23"/>
                  <a:pt x="224" y="23"/>
                </a:cubicBezTo>
                <a:lnTo>
                  <a:pt x="223" y="2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1" name="Freeform 67"/>
          <p:cNvSpPr>
            <a:spLocks/>
          </p:cNvSpPr>
          <p:nvPr/>
        </p:nvSpPr>
        <p:spPr bwMode="auto">
          <a:xfrm>
            <a:off x="6804117" y="4827306"/>
            <a:ext cx="198755" cy="221089"/>
          </a:xfrm>
          <a:custGeom>
            <a:avLst/>
            <a:gdLst>
              <a:gd name="T0" fmla="*/ 20 w 89"/>
              <a:gd name="T1" fmla="*/ 26 h 102"/>
              <a:gd name="T2" fmla="*/ 20 w 89"/>
              <a:gd name="T3" fmla="*/ 33 h 102"/>
              <a:gd name="T4" fmla="*/ 27 w 89"/>
              <a:gd name="T5" fmla="*/ 35 h 102"/>
              <a:gd name="T6" fmla="*/ 27 w 89"/>
              <a:gd name="T7" fmla="*/ 43 h 102"/>
              <a:gd name="T8" fmla="*/ 15 w 89"/>
              <a:gd name="T9" fmla="*/ 53 h 102"/>
              <a:gd name="T10" fmla="*/ 7 w 89"/>
              <a:gd name="T11" fmla="*/ 59 h 102"/>
              <a:gd name="T12" fmla="*/ 7 w 89"/>
              <a:gd name="T13" fmla="*/ 66 h 102"/>
              <a:gd name="T14" fmla="*/ 3 w 89"/>
              <a:gd name="T15" fmla="*/ 77 h 102"/>
              <a:gd name="T16" fmla="*/ 2 w 89"/>
              <a:gd name="T17" fmla="*/ 94 h 102"/>
              <a:gd name="T18" fmla="*/ 0 w 89"/>
              <a:gd name="T19" fmla="*/ 101 h 102"/>
              <a:gd name="T20" fmla="*/ 3 w 89"/>
              <a:gd name="T21" fmla="*/ 101 h 102"/>
              <a:gd name="T22" fmla="*/ 5 w 89"/>
              <a:gd name="T23" fmla="*/ 102 h 102"/>
              <a:gd name="T24" fmla="*/ 11 w 89"/>
              <a:gd name="T25" fmla="*/ 98 h 102"/>
              <a:gd name="T26" fmla="*/ 15 w 89"/>
              <a:gd name="T27" fmla="*/ 97 h 102"/>
              <a:gd name="T28" fmla="*/ 16 w 89"/>
              <a:gd name="T29" fmla="*/ 94 h 102"/>
              <a:gd name="T30" fmla="*/ 35 w 89"/>
              <a:gd name="T31" fmla="*/ 94 h 102"/>
              <a:gd name="T32" fmla="*/ 36 w 89"/>
              <a:gd name="T33" fmla="*/ 93 h 102"/>
              <a:gd name="T34" fmla="*/ 37 w 89"/>
              <a:gd name="T35" fmla="*/ 85 h 102"/>
              <a:gd name="T36" fmla="*/ 37 w 89"/>
              <a:gd name="T37" fmla="*/ 79 h 102"/>
              <a:gd name="T38" fmla="*/ 41 w 89"/>
              <a:gd name="T39" fmla="*/ 77 h 102"/>
              <a:gd name="T40" fmla="*/ 47 w 89"/>
              <a:gd name="T41" fmla="*/ 75 h 102"/>
              <a:gd name="T42" fmla="*/ 49 w 89"/>
              <a:gd name="T43" fmla="*/ 74 h 102"/>
              <a:gd name="T44" fmla="*/ 55 w 89"/>
              <a:gd name="T45" fmla="*/ 74 h 102"/>
              <a:gd name="T46" fmla="*/ 59 w 89"/>
              <a:gd name="T47" fmla="*/ 71 h 102"/>
              <a:gd name="T48" fmla="*/ 59 w 89"/>
              <a:gd name="T49" fmla="*/ 67 h 102"/>
              <a:gd name="T50" fmla="*/ 63 w 89"/>
              <a:gd name="T51" fmla="*/ 70 h 102"/>
              <a:gd name="T52" fmla="*/ 64 w 89"/>
              <a:gd name="T53" fmla="*/ 71 h 102"/>
              <a:gd name="T54" fmla="*/ 67 w 89"/>
              <a:gd name="T55" fmla="*/ 71 h 102"/>
              <a:gd name="T56" fmla="*/ 71 w 89"/>
              <a:gd name="T57" fmla="*/ 74 h 102"/>
              <a:gd name="T58" fmla="*/ 77 w 89"/>
              <a:gd name="T59" fmla="*/ 62 h 102"/>
              <a:gd name="T60" fmla="*/ 81 w 89"/>
              <a:gd name="T61" fmla="*/ 57 h 102"/>
              <a:gd name="T62" fmla="*/ 84 w 89"/>
              <a:gd name="T63" fmla="*/ 53 h 102"/>
              <a:gd name="T64" fmla="*/ 87 w 89"/>
              <a:gd name="T65" fmla="*/ 46 h 102"/>
              <a:gd name="T66" fmla="*/ 87 w 89"/>
              <a:gd name="T67" fmla="*/ 37 h 102"/>
              <a:gd name="T68" fmla="*/ 84 w 89"/>
              <a:gd name="T69" fmla="*/ 26 h 102"/>
              <a:gd name="T70" fmla="*/ 77 w 89"/>
              <a:gd name="T71" fmla="*/ 17 h 102"/>
              <a:gd name="T72" fmla="*/ 77 w 89"/>
              <a:gd name="T73" fmla="*/ 9 h 102"/>
              <a:gd name="T74" fmla="*/ 73 w 89"/>
              <a:gd name="T75" fmla="*/ 6 h 102"/>
              <a:gd name="T76" fmla="*/ 72 w 89"/>
              <a:gd name="T77" fmla="*/ 2 h 102"/>
              <a:gd name="T78" fmla="*/ 68 w 89"/>
              <a:gd name="T79" fmla="*/ 4 h 102"/>
              <a:gd name="T80" fmla="*/ 63 w 89"/>
              <a:gd name="T81" fmla="*/ 9 h 102"/>
              <a:gd name="T82" fmla="*/ 60 w 89"/>
              <a:gd name="T83" fmla="*/ 8 h 102"/>
              <a:gd name="T84" fmla="*/ 57 w 89"/>
              <a:gd name="T85" fmla="*/ 6 h 102"/>
              <a:gd name="T86" fmla="*/ 53 w 89"/>
              <a:gd name="T87" fmla="*/ 6 h 102"/>
              <a:gd name="T88" fmla="*/ 45 w 89"/>
              <a:gd name="T89" fmla="*/ 9 h 102"/>
              <a:gd name="T90" fmla="*/ 41 w 89"/>
              <a:gd name="T91" fmla="*/ 13 h 102"/>
              <a:gd name="T92" fmla="*/ 36 w 89"/>
              <a:gd name="T93" fmla="*/ 9 h 102"/>
              <a:gd name="T94" fmla="*/ 33 w 89"/>
              <a:gd name="T95" fmla="*/ 9 h 102"/>
              <a:gd name="T96" fmla="*/ 29 w 89"/>
              <a:gd name="T97" fmla="*/ 9 h 102"/>
              <a:gd name="T98" fmla="*/ 27 w 89"/>
              <a:gd name="T99" fmla="*/ 8 h 102"/>
              <a:gd name="T100" fmla="*/ 23 w 89"/>
              <a:gd name="T101" fmla="*/ 9 h 102"/>
              <a:gd name="T102" fmla="*/ 23 w 89"/>
              <a:gd name="T103" fmla="*/ 14 h 102"/>
              <a:gd name="T104" fmla="*/ 20 w 89"/>
              <a:gd name="T105" fmla="*/ 20 h 102"/>
              <a:gd name="T106" fmla="*/ 20 w 89"/>
              <a:gd name="T107" fmla="*/ 20 h 102"/>
              <a:gd name="T108" fmla="*/ 20 w 89"/>
              <a:gd name="T109" fmla="*/ 2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 h="102">
                <a:moveTo>
                  <a:pt x="20" y="20"/>
                </a:moveTo>
                <a:lnTo>
                  <a:pt x="20" y="26"/>
                </a:lnTo>
                <a:lnTo>
                  <a:pt x="19" y="31"/>
                </a:lnTo>
                <a:lnTo>
                  <a:pt x="20" y="33"/>
                </a:lnTo>
                <a:lnTo>
                  <a:pt x="23" y="33"/>
                </a:lnTo>
                <a:lnTo>
                  <a:pt x="27" y="35"/>
                </a:lnTo>
                <a:lnTo>
                  <a:pt x="28" y="37"/>
                </a:lnTo>
                <a:lnTo>
                  <a:pt x="27" y="43"/>
                </a:lnTo>
                <a:lnTo>
                  <a:pt x="23" y="46"/>
                </a:lnTo>
                <a:lnTo>
                  <a:pt x="15" y="53"/>
                </a:lnTo>
                <a:lnTo>
                  <a:pt x="9" y="59"/>
                </a:lnTo>
                <a:lnTo>
                  <a:pt x="7" y="59"/>
                </a:lnTo>
                <a:lnTo>
                  <a:pt x="7" y="62"/>
                </a:lnTo>
                <a:lnTo>
                  <a:pt x="7" y="66"/>
                </a:lnTo>
                <a:lnTo>
                  <a:pt x="5" y="67"/>
                </a:lnTo>
                <a:lnTo>
                  <a:pt x="3" y="77"/>
                </a:lnTo>
                <a:lnTo>
                  <a:pt x="2" y="85"/>
                </a:lnTo>
                <a:lnTo>
                  <a:pt x="2" y="94"/>
                </a:lnTo>
                <a:lnTo>
                  <a:pt x="2" y="98"/>
                </a:lnTo>
                <a:lnTo>
                  <a:pt x="0" y="101"/>
                </a:lnTo>
                <a:lnTo>
                  <a:pt x="2" y="101"/>
                </a:lnTo>
                <a:lnTo>
                  <a:pt x="3" y="101"/>
                </a:lnTo>
                <a:lnTo>
                  <a:pt x="5" y="101"/>
                </a:lnTo>
                <a:lnTo>
                  <a:pt x="5" y="102"/>
                </a:lnTo>
                <a:lnTo>
                  <a:pt x="7" y="102"/>
                </a:lnTo>
                <a:lnTo>
                  <a:pt x="11" y="98"/>
                </a:lnTo>
                <a:lnTo>
                  <a:pt x="13" y="97"/>
                </a:lnTo>
                <a:lnTo>
                  <a:pt x="15" y="97"/>
                </a:lnTo>
                <a:lnTo>
                  <a:pt x="16" y="95"/>
                </a:lnTo>
                <a:lnTo>
                  <a:pt x="16" y="94"/>
                </a:lnTo>
                <a:lnTo>
                  <a:pt x="27" y="94"/>
                </a:lnTo>
                <a:lnTo>
                  <a:pt x="35" y="94"/>
                </a:lnTo>
                <a:lnTo>
                  <a:pt x="36" y="94"/>
                </a:lnTo>
                <a:lnTo>
                  <a:pt x="36" y="93"/>
                </a:lnTo>
                <a:lnTo>
                  <a:pt x="36" y="89"/>
                </a:lnTo>
                <a:lnTo>
                  <a:pt x="37" y="85"/>
                </a:lnTo>
                <a:lnTo>
                  <a:pt x="40" y="81"/>
                </a:lnTo>
                <a:lnTo>
                  <a:pt x="37" y="79"/>
                </a:lnTo>
                <a:lnTo>
                  <a:pt x="40" y="77"/>
                </a:lnTo>
                <a:lnTo>
                  <a:pt x="41" y="77"/>
                </a:lnTo>
                <a:lnTo>
                  <a:pt x="45" y="75"/>
                </a:lnTo>
                <a:lnTo>
                  <a:pt x="47" y="75"/>
                </a:lnTo>
                <a:lnTo>
                  <a:pt x="49" y="71"/>
                </a:lnTo>
                <a:lnTo>
                  <a:pt x="49" y="74"/>
                </a:lnTo>
                <a:lnTo>
                  <a:pt x="53" y="75"/>
                </a:lnTo>
                <a:lnTo>
                  <a:pt x="55" y="74"/>
                </a:lnTo>
                <a:lnTo>
                  <a:pt x="57" y="71"/>
                </a:lnTo>
                <a:lnTo>
                  <a:pt x="59" y="71"/>
                </a:lnTo>
                <a:lnTo>
                  <a:pt x="59" y="70"/>
                </a:lnTo>
                <a:lnTo>
                  <a:pt x="59" y="67"/>
                </a:lnTo>
                <a:lnTo>
                  <a:pt x="60" y="67"/>
                </a:lnTo>
                <a:lnTo>
                  <a:pt x="63" y="70"/>
                </a:lnTo>
                <a:lnTo>
                  <a:pt x="63" y="71"/>
                </a:lnTo>
                <a:lnTo>
                  <a:pt x="64" y="71"/>
                </a:lnTo>
                <a:lnTo>
                  <a:pt x="67" y="70"/>
                </a:lnTo>
                <a:lnTo>
                  <a:pt x="67" y="71"/>
                </a:lnTo>
                <a:lnTo>
                  <a:pt x="68" y="74"/>
                </a:lnTo>
                <a:lnTo>
                  <a:pt x="71" y="74"/>
                </a:lnTo>
                <a:lnTo>
                  <a:pt x="73" y="66"/>
                </a:lnTo>
                <a:lnTo>
                  <a:pt x="77" y="62"/>
                </a:lnTo>
                <a:lnTo>
                  <a:pt x="77" y="58"/>
                </a:lnTo>
                <a:lnTo>
                  <a:pt x="81" y="57"/>
                </a:lnTo>
                <a:lnTo>
                  <a:pt x="84" y="54"/>
                </a:lnTo>
                <a:lnTo>
                  <a:pt x="84" y="53"/>
                </a:lnTo>
                <a:lnTo>
                  <a:pt x="85" y="49"/>
                </a:lnTo>
                <a:lnTo>
                  <a:pt x="87" y="46"/>
                </a:lnTo>
                <a:lnTo>
                  <a:pt x="89" y="41"/>
                </a:lnTo>
                <a:lnTo>
                  <a:pt x="87" y="37"/>
                </a:lnTo>
                <a:lnTo>
                  <a:pt x="85" y="30"/>
                </a:lnTo>
                <a:lnTo>
                  <a:pt x="84" y="26"/>
                </a:lnTo>
                <a:lnTo>
                  <a:pt x="80" y="18"/>
                </a:lnTo>
                <a:lnTo>
                  <a:pt x="77" y="17"/>
                </a:lnTo>
                <a:lnTo>
                  <a:pt x="77" y="13"/>
                </a:lnTo>
                <a:lnTo>
                  <a:pt x="77" y="9"/>
                </a:lnTo>
                <a:lnTo>
                  <a:pt x="76" y="9"/>
                </a:lnTo>
                <a:lnTo>
                  <a:pt x="73" y="6"/>
                </a:lnTo>
                <a:lnTo>
                  <a:pt x="72" y="5"/>
                </a:lnTo>
                <a:lnTo>
                  <a:pt x="72" y="2"/>
                </a:lnTo>
                <a:lnTo>
                  <a:pt x="71" y="0"/>
                </a:lnTo>
                <a:lnTo>
                  <a:pt x="68" y="4"/>
                </a:lnTo>
                <a:lnTo>
                  <a:pt x="67" y="5"/>
                </a:lnTo>
                <a:lnTo>
                  <a:pt x="63" y="9"/>
                </a:lnTo>
                <a:lnTo>
                  <a:pt x="61" y="9"/>
                </a:lnTo>
                <a:lnTo>
                  <a:pt x="60" y="8"/>
                </a:lnTo>
                <a:lnTo>
                  <a:pt x="60" y="8"/>
                </a:lnTo>
                <a:lnTo>
                  <a:pt x="57" y="6"/>
                </a:lnTo>
                <a:lnTo>
                  <a:pt x="55" y="6"/>
                </a:lnTo>
                <a:lnTo>
                  <a:pt x="53" y="6"/>
                </a:lnTo>
                <a:lnTo>
                  <a:pt x="49" y="8"/>
                </a:lnTo>
                <a:lnTo>
                  <a:pt x="45" y="9"/>
                </a:lnTo>
                <a:lnTo>
                  <a:pt x="43" y="10"/>
                </a:lnTo>
                <a:lnTo>
                  <a:pt x="41" y="13"/>
                </a:lnTo>
                <a:lnTo>
                  <a:pt x="40" y="10"/>
                </a:lnTo>
                <a:lnTo>
                  <a:pt x="36" y="9"/>
                </a:lnTo>
                <a:lnTo>
                  <a:pt x="36" y="6"/>
                </a:lnTo>
                <a:lnTo>
                  <a:pt x="33" y="9"/>
                </a:lnTo>
                <a:lnTo>
                  <a:pt x="32" y="9"/>
                </a:lnTo>
                <a:lnTo>
                  <a:pt x="29" y="9"/>
                </a:lnTo>
                <a:lnTo>
                  <a:pt x="28" y="6"/>
                </a:lnTo>
                <a:lnTo>
                  <a:pt x="27" y="8"/>
                </a:lnTo>
                <a:lnTo>
                  <a:pt x="24" y="9"/>
                </a:lnTo>
                <a:lnTo>
                  <a:pt x="23" y="9"/>
                </a:lnTo>
                <a:lnTo>
                  <a:pt x="20" y="13"/>
                </a:lnTo>
                <a:lnTo>
                  <a:pt x="23" y="14"/>
                </a:lnTo>
                <a:lnTo>
                  <a:pt x="20" y="20"/>
                </a:lnTo>
                <a:lnTo>
                  <a:pt x="20" y="20"/>
                </a:lnTo>
                <a:lnTo>
                  <a:pt x="20" y="20"/>
                </a:lnTo>
                <a:lnTo>
                  <a:pt x="20" y="20"/>
                </a:lnTo>
                <a:lnTo>
                  <a:pt x="20" y="20"/>
                </a:lnTo>
                <a:lnTo>
                  <a:pt x="20" y="20"/>
                </a:lnTo>
                <a:lnTo>
                  <a:pt x="20" y="20"/>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2" name="Freeform 68"/>
          <p:cNvSpPr>
            <a:spLocks/>
          </p:cNvSpPr>
          <p:nvPr/>
        </p:nvSpPr>
        <p:spPr bwMode="auto">
          <a:xfrm>
            <a:off x="6786251" y="5083075"/>
            <a:ext cx="62530" cy="86702"/>
          </a:xfrm>
          <a:custGeom>
            <a:avLst/>
            <a:gdLst>
              <a:gd name="T0" fmla="*/ 13 w 28"/>
              <a:gd name="T1" fmla="*/ 37 h 40"/>
              <a:gd name="T2" fmla="*/ 17 w 28"/>
              <a:gd name="T3" fmla="*/ 33 h 40"/>
              <a:gd name="T4" fmla="*/ 19 w 28"/>
              <a:gd name="T5" fmla="*/ 32 h 40"/>
              <a:gd name="T6" fmla="*/ 23 w 28"/>
              <a:gd name="T7" fmla="*/ 28 h 40"/>
              <a:gd name="T8" fmla="*/ 21 w 28"/>
              <a:gd name="T9" fmla="*/ 26 h 40"/>
              <a:gd name="T10" fmla="*/ 21 w 28"/>
              <a:gd name="T11" fmla="*/ 24 h 40"/>
              <a:gd name="T12" fmla="*/ 24 w 28"/>
              <a:gd name="T13" fmla="*/ 22 h 40"/>
              <a:gd name="T14" fmla="*/ 24 w 28"/>
              <a:gd name="T15" fmla="*/ 20 h 40"/>
              <a:gd name="T16" fmla="*/ 27 w 28"/>
              <a:gd name="T17" fmla="*/ 18 h 40"/>
              <a:gd name="T18" fmla="*/ 28 w 28"/>
              <a:gd name="T19" fmla="*/ 16 h 40"/>
              <a:gd name="T20" fmla="*/ 28 w 28"/>
              <a:gd name="T21" fmla="*/ 14 h 40"/>
              <a:gd name="T22" fmla="*/ 28 w 28"/>
              <a:gd name="T23" fmla="*/ 13 h 40"/>
              <a:gd name="T24" fmla="*/ 28 w 28"/>
              <a:gd name="T25" fmla="*/ 13 h 40"/>
              <a:gd name="T26" fmla="*/ 24 w 28"/>
              <a:gd name="T27" fmla="*/ 13 h 40"/>
              <a:gd name="T28" fmla="*/ 23 w 28"/>
              <a:gd name="T29" fmla="*/ 10 h 40"/>
              <a:gd name="T30" fmla="*/ 23 w 28"/>
              <a:gd name="T31" fmla="*/ 9 h 40"/>
              <a:gd name="T32" fmla="*/ 23 w 28"/>
              <a:gd name="T33" fmla="*/ 6 h 40"/>
              <a:gd name="T34" fmla="*/ 23 w 28"/>
              <a:gd name="T35" fmla="*/ 5 h 40"/>
              <a:gd name="T36" fmla="*/ 24 w 28"/>
              <a:gd name="T37" fmla="*/ 2 h 40"/>
              <a:gd name="T38" fmla="*/ 24 w 28"/>
              <a:gd name="T39" fmla="*/ 1 h 40"/>
              <a:gd name="T40" fmla="*/ 23 w 28"/>
              <a:gd name="T41" fmla="*/ 1 h 40"/>
              <a:gd name="T42" fmla="*/ 21 w 28"/>
              <a:gd name="T43" fmla="*/ 1 h 40"/>
              <a:gd name="T44" fmla="*/ 19 w 28"/>
              <a:gd name="T45" fmla="*/ 1 h 40"/>
              <a:gd name="T46" fmla="*/ 17 w 28"/>
              <a:gd name="T47" fmla="*/ 1 h 40"/>
              <a:gd name="T48" fmla="*/ 13 w 28"/>
              <a:gd name="T49" fmla="*/ 0 h 40"/>
              <a:gd name="T50" fmla="*/ 13 w 28"/>
              <a:gd name="T51" fmla="*/ 5 h 40"/>
              <a:gd name="T52" fmla="*/ 11 w 28"/>
              <a:gd name="T53" fmla="*/ 6 h 40"/>
              <a:gd name="T54" fmla="*/ 10 w 28"/>
              <a:gd name="T55" fmla="*/ 9 h 40"/>
              <a:gd name="T56" fmla="*/ 6 w 28"/>
              <a:gd name="T57" fmla="*/ 9 h 40"/>
              <a:gd name="T58" fmla="*/ 4 w 28"/>
              <a:gd name="T59" fmla="*/ 6 h 40"/>
              <a:gd name="T60" fmla="*/ 2 w 28"/>
              <a:gd name="T61" fmla="*/ 5 h 40"/>
              <a:gd name="T62" fmla="*/ 0 w 28"/>
              <a:gd name="T63" fmla="*/ 8 h 40"/>
              <a:gd name="T64" fmla="*/ 0 w 28"/>
              <a:gd name="T65" fmla="*/ 9 h 40"/>
              <a:gd name="T66" fmla="*/ 2 w 28"/>
              <a:gd name="T67" fmla="*/ 13 h 40"/>
              <a:gd name="T68" fmla="*/ 4 w 28"/>
              <a:gd name="T69" fmla="*/ 16 h 40"/>
              <a:gd name="T70" fmla="*/ 2 w 28"/>
              <a:gd name="T71" fmla="*/ 18 h 40"/>
              <a:gd name="T72" fmla="*/ 4 w 28"/>
              <a:gd name="T73" fmla="*/ 22 h 40"/>
              <a:gd name="T74" fmla="*/ 4 w 28"/>
              <a:gd name="T75" fmla="*/ 28 h 40"/>
              <a:gd name="T76" fmla="*/ 10 w 28"/>
              <a:gd name="T77" fmla="*/ 40 h 40"/>
              <a:gd name="T78" fmla="*/ 13 w 28"/>
              <a:gd name="T79" fmla="*/ 37 h 40"/>
              <a:gd name="T80" fmla="*/ 13 w 28"/>
              <a:gd name="T81" fmla="*/ 37 h 40"/>
              <a:gd name="T82" fmla="*/ 13 w 28"/>
              <a:gd name="T83" fmla="*/ 37 h 40"/>
              <a:gd name="T84" fmla="*/ 13 w 28"/>
              <a:gd name="T85" fmla="*/ 37 h 40"/>
              <a:gd name="T86" fmla="*/ 13 w 28"/>
              <a:gd name="T87" fmla="*/ 37 h 40"/>
              <a:gd name="T88" fmla="*/ 13 w 28"/>
              <a:gd name="T89" fmla="*/ 37 h 40"/>
              <a:gd name="T90" fmla="*/ 13 w 28"/>
              <a:gd name="T91" fmla="*/ 37 h 40"/>
              <a:gd name="T92" fmla="*/ 13 w 28"/>
              <a:gd name="T9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 h="40">
                <a:moveTo>
                  <a:pt x="13" y="37"/>
                </a:moveTo>
                <a:lnTo>
                  <a:pt x="17" y="33"/>
                </a:lnTo>
                <a:lnTo>
                  <a:pt x="19" y="32"/>
                </a:lnTo>
                <a:lnTo>
                  <a:pt x="23" y="28"/>
                </a:lnTo>
                <a:lnTo>
                  <a:pt x="21" y="26"/>
                </a:lnTo>
                <a:lnTo>
                  <a:pt x="21" y="24"/>
                </a:lnTo>
                <a:lnTo>
                  <a:pt x="24" y="22"/>
                </a:lnTo>
                <a:lnTo>
                  <a:pt x="24" y="20"/>
                </a:lnTo>
                <a:lnTo>
                  <a:pt x="27" y="18"/>
                </a:lnTo>
                <a:lnTo>
                  <a:pt x="28" y="16"/>
                </a:lnTo>
                <a:lnTo>
                  <a:pt x="28" y="14"/>
                </a:lnTo>
                <a:lnTo>
                  <a:pt x="28" y="13"/>
                </a:lnTo>
                <a:lnTo>
                  <a:pt x="28" y="13"/>
                </a:lnTo>
                <a:lnTo>
                  <a:pt x="24" y="13"/>
                </a:lnTo>
                <a:lnTo>
                  <a:pt x="23" y="10"/>
                </a:lnTo>
                <a:lnTo>
                  <a:pt x="23" y="9"/>
                </a:lnTo>
                <a:lnTo>
                  <a:pt x="23" y="6"/>
                </a:lnTo>
                <a:lnTo>
                  <a:pt x="23" y="5"/>
                </a:lnTo>
                <a:lnTo>
                  <a:pt x="24" y="2"/>
                </a:lnTo>
                <a:lnTo>
                  <a:pt x="24" y="1"/>
                </a:lnTo>
                <a:lnTo>
                  <a:pt x="23" y="1"/>
                </a:lnTo>
                <a:lnTo>
                  <a:pt x="21" y="1"/>
                </a:lnTo>
                <a:lnTo>
                  <a:pt x="19" y="1"/>
                </a:lnTo>
                <a:lnTo>
                  <a:pt x="17" y="1"/>
                </a:lnTo>
                <a:lnTo>
                  <a:pt x="13" y="0"/>
                </a:lnTo>
                <a:lnTo>
                  <a:pt x="13" y="5"/>
                </a:lnTo>
                <a:lnTo>
                  <a:pt x="11" y="6"/>
                </a:lnTo>
                <a:lnTo>
                  <a:pt x="10" y="9"/>
                </a:lnTo>
                <a:lnTo>
                  <a:pt x="6" y="9"/>
                </a:lnTo>
                <a:lnTo>
                  <a:pt x="4" y="6"/>
                </a:lnTo>
                <a:lnTo>
                  <a:pt x="2" y="5"/>
                </a:lnTo>
                <a:lnTo>
                  <a:pt x="0" y="8"/>
                </a:lnTo>
                <a:lnTo>
                  <a:pt x="0" y="9"/>
                </a:lnTo>
                <a:lnTo>
                  <a:pt x="2" y="13"/>
                </a:lnTo>
                <a:lnTo>
                  <a:pt x="4" y="16"/>
                </a:lnTo>
                <a:lnTo>
                  <a:pt x="2" y="18"/>
                </a:lnTo>
                <a:lnTo>
                  <a:pt x="4" y="22"/>
                </a:lnTo>
                <a:lnTo>
                  <a:pt x="4" y="28"/>
                </a:lnTo>
                <a:lnTo>
                  <a:pt x="10" y="40"/>
                </a:lnTo>
                <a:lnTo>
                  <a:pt x="13" y="37"/>
                </a:lnTo>
                <a:lnTo>
                  <a:pt x="13" y="37"/>
                </a:lnTo>
                <a:lnTo>
                  <a:pt x="13" y="37"/>
                </a:lnTo>
                <a:lnTo>
                  <a:pt x="13" y="37"/>
                </a:lnTo>
                <a:lnTo>
                  <a:pt x="13" y="37"/>
                </a:lnTo>
                <a:lnTo>
                  <a:pt x="13" y="37"/>
                </a:lnTo>
                <a:lnTo>
                  <a:pt x="13" y="37"/>
                </a:lnTo>
                <a:lnTo>
                  <a:pt x="13" y="37"/>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lumMod val="75000"/>
                  <a:lumOff val="25000"/>
                </a:prstClr>
              </a:solidFill>
            </a:endParaRPr>
          </a:p>
        </p:txBody>
      </p:sp>
      <p:sp>
        <p:nvSpPr>
          <p:cNvPr id="73" name="Freeform 69"/>
          <p:cNvSpPr>
            <a:spLocks/>
          </p:cNvSpPr>
          <p:nvPr/>
        </p:nvSpPr>
        <p:spPr bwMode="auto">
          <a:xfrm>
            <a:off x="6781785" y="5037556"/>
            <a:ext cx="66996" cy="65027"/>
          </a:xfrm>
          <a:custGeom>
            <a:avLst/>
            <a:gdLst>
              <a:gd name="T0" fmla="*/ 16 w 23"/>
              <a:gd name="T1" fmla="*/ 1 h 23"/>
              <a:gd name="T2" fmla="*/ 13 w 23"/>
              <a:gd name="T3" fmla="*/ 4 h 23"/>
              <a:gd name="T4" fmla="*/ 12 w 23"/>
              <a:gd name="T5" fmla="*/ 4 h 23"/>
              <a:gd name="T6" fmla="*/ 12 w 23"/>
              <a:gd name="T7" fmla="*/ 3 h 23"/>
              <a:gd name="T8" fmla="*/ 10 w 23"/>
              <a:gd name="T9" fmla="*/ 3 h 23"/>
              <a:gd name="T10" fmla="*/ 9 w 23"/>
              <a:gd name="T11" fmla="*/ 3 h 23"/>
              <a:gd name="T12" fmla="*/ 9 w 23"/>
              <a:gd name="T13" fmla="*/ 3 h 23"/>
              <a:gd name="T14" fmla="*/ 8 w 23"/>
              <a:gd name="T15" fmla="*/ 3 h 23"/>
              <a:gd name="T16" fmla="*/ 5 w 23"/>
              <a:gd name="T17" fmla="*/ 4 h 23"/>
              <a:gd name="T18" fmla="*/ 5 w 23"/>
              <a:gd name="T19" fmla="*/ 7 h 23"/>
              <a:gd name="T20" fmla="*/ 3 w 23"/>
              <a:gd name="T21" fmla="*/ 13 h 23"/>
              <a:gd name="T22" fmla="*/ 3 w 23"/>
              <a:gd name="T23" fmla="*/ 13 h 23"/>
              <a:gd name="T24" fmla="*/ 2 w 23"/>
              <a:gd name="T25" fmla="*/ 14 h 23"/>
              <a:gd name="T26" fmla="*/ 0 w 23"/>
              <a:gd name="T27" fmla="*/ 17 h 23"/>
              <a:gd name="T28" fmla="*/ 0 w 23"/>
              <a:gd name="T29" fmla="*/ 18 h 23"/>
              <a:gd name="T30" fmla="*/ 0 w 23"/>
              <a:gd name="T31" fmla="*/ 20 h 23"/>
              <a:gd name="T32" fmla="*/ 2 w 23"/>
              <a:gd name="T33" fmla="*/ 22 h 23"/>
              <a:gd name="T34" fmla="*/ 3 w 23"/>
              <a:gd name="T35" fmla="*/ 20 h 23"/>
              <a:gd name="T36" fmla="*/ 5 w 23"/>
              <a:gd name="T37" fmla="*/ 21 h 23"/>
              <a:gd name="T38" fmla="*/ 6 w 23"/>
              <a:gd name="T39" fmla="*/ 23 h 23"/>
              <a:gd name="T40" fmla="*/ 9 w 23"/>
              <a:gd name="T41" fmla="*/ 23 h 23"/>
              <a:gd name="T42" fmla="*/ 10 w 23"/>
              <a:gd name="T43" fmla="*/ 21 h 23"/>
              <a:gd name="T44" fmla="*/ 12 w 23"/>
              <a:gd name="T45" fmla="*/ 20 h 23"/>
              <a:gd name="T46" fmla="*/ 12 w 23"/>
              <a:gd name="T47" fmla="*/ 16 h 23"/>
              <a:gd name="T48" fmla="*/ 15 w 23"/>
              <a:gd name="T49" fmla="*/ 17 h 23"/>
              <a:gd name="T50" fmla="*/ 16 w 23"/>
              <a:gd name="T51" fmla="*/ 17 h 23"/>
              <a:gd name="T52" fmla="*/ 18 w 23"/>
              <a:gd name="T53" fmla="*/ 17 h 23"/>
              <a:gd name="T54" fmla="*/ 19 w 23"/>
              <a:gd name="T55" fmla="*/ 17 h 23"/>
              <a:gd name="T56" fmla="*/ 20 w 23"/>
              <a:gd name="T57" fmla="*/ 17 h 23"/>
              <a:gd name="T58" fmla="*/ 20 w 23"/>
              <a:gd name="T59" fmla="*/ 18 h 23"/>
              <a:gd name="T60" fmla="*/ 22 w 23"/>
              <a:gd name="T61" fmla="*/ 17 h 23"/>
              <a:gd name="T62" fmla="*/ 23 w 23"/>
              <a:gd name="T63" fmla="*/ 16 h 23"/>
              <a:gd name="T64" fmla="*/ 23 w 23"/>
              <a:gd name="T65" fmla="*/ 14 h 23"/>
              <a:gd name="T66" fmla="*/ 23 w 23"/>
              <a:gd name="T67" fmla="*/ 11 h 23"/>
              <a:gd name="T68" fmla="*/ 23 w 23"/>
              <a:gd name="T69" fmla="*/ 10 h 23"/>
              <a:gd name="T70" fmla="*/ 22 w 23"/>
              <a:gd name="T71" fmla="*/ 5 h 23"/>
              <a:gd name="T72" fmla="*/ 20 w 23"/>
              <a:gd name="T73" fmla="*/ 3 h 23"/>
              <a:gd name="T74" fmla="*/ 19 w 23"/>
              <a:gd name="T75" fmla="*/ 1 h 23"/>
              <a:gd name="T76" fmla="*/ 19 w 23"/>
              <a:gd name="T77" fmla="*/ 0 h 23"/>
              <a:gd name="T78" fmla="*/ 19 w 23"/>
              <a:gd name="T79" fmla="*/ 0 h 23"/>
              <a:gd name="T80" fmla="*/ 18 w 23"/>
              <a:gd name="T81" fmla="*/ 0 h 23"/>
              <a:gd name="T82" fmla="*/ 16 w 23"/>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 h="23">
                <a:moveTo>
                  <a:pt x="16" y="1"/>
                </a:moveTo>
                <a:cubicBezTo>
                  <a:pt x="13" y="4"/>
                  <a:pt x="13" y="4"/>
                  <a:pt x="13" y="4"/>
                </a:cubicBezTo>
                <a:cubicBezTo>
                  <a:pt x="12" y="4"/>
                  <a:pt x="12" y="4"/>
                  <a:pt x="12" y="4"/>
                </a:cubicBezTo>
                <a:cubicBezTo>
                  <a:pt x="12" y="3"/>
                  <a:pt x="12" y="3"/>
                  <a:pt x="12" y="3"/>
                </a:cubicBezTo>
                <a:cubicBezTo>
                  <a:pt x="10" y="3"/>
                  <a:pt x="10" y="3"/>
                  <a:pt x="10" y="3"/>
                </a:cubicBezTo>
                <a:cubicBezTo>
                  <a:pt x="9" y="3"/>
                  <a:pt x="9" y="3"/>
                  <a:pt x="9" y="3"/>
                </a:cubicBezTo>
                <a:cubicBezTo>
                  <a:pt x="9" y="3"/>
                  <a:pt x="9" y="3"/>
                  <a:pt x="9" y="3"/>
                </a:cubicBezTo>
                <a:cubicBezTo>
                  <a:pt x="8" y="3"/>
                  <a:pt x="8" y="3"/>
                  <a:pt x="8" y="3"/>
                </a:cubicBezTo>
                <a:cubicBezTo>
                  <a:pt x="5" y="4"/>
                  <a:pt x="5" y="4"/>
                  <a:pt x="5" y="4"/>
                </a:cubicBezTo>
                <a:cubicBezTo>
                  <a:pt x="5" y="7"/>
                  <a:pt x="5" y="7"/>
                  <a:pt x="5" y="7"/>
                </a:cubicBezTo>
                <a:cubicBezTo>
                  <a:pt x="3" y="8"/>
                  <a:pt x="2" y="10"/>
                  <a:pt x="3" y="13"/>
                </a:cubicBezTo>
                <a:cubicBezTo>
                  <a:pt x="3" y="13"/>
                  <a:pt x="3" y="13"/>
                  <a:pt x="3" y="13"/>
                </a:cubicBezTo>
                <a:cubicBezTo>
                  <a:pt x="2" y="14"/>
                  <a:pt x="2" y="14"/>
                  <a:pt x="2" y="14"/>
                </a:cubicBezTo>
                <a:cubicBezTo>
                  <a:pt x="0" y="17"/>
                  <a:pt x="0" y="17"/>
                  <a:pt x="0" y="17"/>
                </a:cubicBezTo>
                <a:cubicBezTo>
                  <a:pt x="0" y="18"/>
                  <a:pt x="0" y="18"/>
                  <a:pt x="0" y="18"/>
                </a:cubicBezTo>
                <a:cubicBezTo>
                  <a:pt x="0" y="20"/>
                  <a:pt x="0" y="20"/>
                  <a:pt x="0" y="20"/>
                </a:cubicBezTo>
                <a:cubicBezTo>
                  <a:pt x="2" y="22"/>
                  <a:pt x="2" y="22"/>
                  <a:pt x="2" y="22"/>
                </a:cubicBezTo>
                <a:cubicBezTo>
                  <a:pt x="3" y="20"/>
                  <a:pt x="3" y="20"/>
                  <a:pt x="3" y="20"/>
                </a:cubicBezTo>
                <a:cubicBezTo>
                  <a:pt x="5" y="21"/>
                  <a:pt x="5" y="21"/>
                  <a:pt x="5" y="21"/>
                </a:cubicBezTo>
                <a:cubicBezTo>
                  <a:pt x="6" y="23"/>
                  <a:pt x="6" y="23"/>
                  <a:pt x="6" y="23"/>
                </a:cubicBezTo>
                <a:cubicBezTo>
                  <a:pt x="9" y="23"/>
                  <a:pt x="9" y="23"/>
                  <a:pt x="9" y="23"/>
                </a:cubicBezTo>
                <a:cubicBezTo>
                  <a:pt x="10" y="21"/>
                  <a:pt x="10" y="21"/>
                  <a:pt x="10" y="21"/>
                </a:cubicBezTo>
                <a:cubicBezTo>
                  <a:pt x="12" y="20"/>
                  <a:pt x="12" y="20"/>
                  <a:pt x="12" y="20"/>
                </a:cubicBezTo>
                <a:cubicBezTo>
                  <a:pt x="12" y="16"/>
                  <a:pt x="12" y="16"/>
                  <a:pt x="12" y="16"/>
                </a:cubicBezTo>
                <a:cubicBezTo>
                  <a:pt x="15" y="17"/>
                  <a:pt x="15" y="17"/>
                  <a:pt x="15" y="17"/>
                </a:cubicBezTo>
                <a:cubicBezTo>
                  <a:pt x="16" y="17"/>
                  <a:pt x="16" y="17"/>
                  <a:pt x="16" y="17"/>
                </a:cubicBezTo>
                <a:cubicBezTo>
                  <a:pt x="18" y="17"/>
                  <a:pt x="18" y="17"/>
                  <a:pt x="18" y="17"/>
                </a:cubicBezTo>
                <a:cubicBezTo>
                  <a:pt x="19" y="17"/>
                  <a:pt x="19" y="17"/>
                  <a:pt x="19" y="17"/>
                </a:cubicBezTo>
                <a:cubicBezTo>
                  <a:pt x="20" y="17"/>
                  <a:pt x="20" y="17"/>
                  <a:pt x="20" y="17"/>
                </a:cubicBezTo>
                <a:cubicBezTo>
                  <a:pt x="20" y="18"/>
                  <a:pt x="20" y="18"/>
                  <a:pt x="20" y="18"/>
                </a:cubicBezTo>
                <a:cubicBezTo>
                  <a:pt x="22" y="17"/>
                  <a:pt x="22" y="17"/>
                  <a:pt x="22" y="17"/>
                </a:cubicBezTo>
                <a:cubicBezTo>
                  <a:pt x="23" y="16"/>
                  <a:pt x="23" y="16"/>
                  <a:pt x="23" y="16"/>
                </a:cubicBezTo>
                <a:cubicBezTo>
                  <a:pt x="23" y="14"/>
                  <a:pt x="23" y="14"/>
                  <a:pt x="23" y="14"/>
                </a:cubicBezTo>
                <a:cubicBezTo>
                  <a:pt x="23" y="11"/>
                  <a:pt x="23" y="11"/>
                  <a:pt x="23" y="11"/>
                </a:cubicBezTo>
                <a:cubicBezTo>
                  <a:pt x="23" y="10"/>
                  <a:pt x="23" y="10"/>
                  <a:pt x="23" y="10"/>
                </a:cubicBezTo>
                <a:cubicBezTo>
                  <a:pt x="22" y="5"/>
                  <a:pt x="22" y="5"/>
                  <a:pt x="22" y="5"/>
                </a:cubicBezTo>
                <a:cubicBezTo>
                  <a:pt x="20" y="3"/>
                  <a:pt x="20" y="3"/>
                  <a:pt x="20" y="3"/>
                </a:cubicBezTo>
                <a:cubicBezTo>
                  <a:pt x="19" y="1"/>
                  <a:pt x="19" y="1"/>
                  <a:pt x="19" y="1"/>
                </a:cubicBezTo>
                <a:cubicBezTo>
                  <a:pt x="19" y="0"/>
                  <a:pt x="19" y="0"/>
                  <a:pt x="19" y="0"/>
                </a:cubicBezTo>
                <a:cubicBezTo>
                  <a:pt x="19" y="0"/>
                  <a:pt x="19" y="0"/>
                  <a:pt x="19" y="0"/>
                </a:cubicBezTo>
                <a:cubicBezTo>
                  <a:pt x="18" y="0"/>
                  <a:pt x="18" y="0"/>
                  <a:pt x="18" y="0"/>
                </a:cubicBezTo>
                <a:lnTo>
                  <a:pt x="16" y="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4" name="Freeform 70"/>
          <p:cNvSpPr>
            <a:spLocks/>
          </p:cNvSpPr>
          <p:nvPr/>
        </p:nvSpPr>
        <p:spPr bwMode="auto">
          <a:xfrm>
            <a:off x="6163189" y="5657471"/>
            <a:ext cx="477904" cy="472523"/>
          </a:xfrm>
          <a:custGeom>
            <a:avLst/>
            <a:gdLst>
              <a:gd name="T0" fmla="*/ 154 w 161"/>
              <a:gd name="T1" fmla="*/ 9 h 164"/>
              <a:gd name="T2" fmla="*/ 145 w 161"/>
              <a:gd name="T3" fmla="*/ 9 h 164"/>
              <a:gd name="T4" fmla="*/ 139 w 161"/>
              <a:gd name="T5" fmla="*/ 9 h 164"/>
              <a:gd name="T6" fmla="*/ 119 w 161"/>
              <a:gd name="T7" fmla="*/ 13 h 164"/>
              <a:gd name="T8" fmla="*/ 112 w 161"/>
              <a:gd name="T9" fmla="*/ 13 h 164"/>
              <a:gd name="T10" fmla="*/ 108 w 161"/>
              <a:gd name="T11" fmla="*/ 15 h 164"/>
              <a:gd name="T12" fmla="*/ 104 w 161"/>
              <a:gd name="T13" fmla="*/ 13 h 164"/>
              <a:gd name="T14" fmla="*/ 91 w 161"/>
              <a:gd name="T15" fmla="*/ 12 h 164"/>
              <a:gd name="T16" fmla="*/ 84 w 161"/>
              <a:gd name="T17" fmla="*/ 10 h 164"/>
              <a:gd name="T18" fmla="*/ 79 w 161"/>
              <a:gd name="T19" fmla="*/ 6 h 164"/>
              <a:gd name="T20" fmla="*/ 76 w 161"/>
              <a:gd name="T21" fmla="*/ 6 h 164"/>
              <a:gd name="T22" fmla="*/ 52 w 161"/>
              <a:gd name="T23" fmla="*/ 6 h 164"/>
              <a:gd name="T24" fmla="*/ 31 w 161"/>
              <a:gd name="T25" fmla="*/ 6 h 164"/>
              <a:gd name="T26" fmla="*/ 23 w 161"/>
              <a:gd name="T27" fmla="*/ 3 h 164"/>
              <a:gd name="T28" fmla="*/ 18 w 161"/>
              <a:gd name="T29" fmla="*/ 0 h 164"/>
              <a:gd name="T30" fmla="*/ 12 w 161"/>
              <a:gd name="T31" fmla="*/ 3 h 164"/>
              <a:gd name="T32" fmla="*/ 8 w 161"/>
              <a:gd name="T33" fmla="*/ 3 h 164"/>
              <a:gd name="T34" fmla="*/ 3 w 161"/>
              <a:gd name="T35" fmla="*/ 3 h 164"/>
              <a:gd name="T36" fmla="*/ 0 w 161"/>
              <a:gd name="T37" fmla="*/ 4 h 164"/>
              <a:gd name="T38" fmla="*/ 2 w 161"/>
              <a:gd name="T39" fmla="*/ 15 h 164"/>
              <a:gd name="T40" fmla="*/ 6 w 161"/>
              <a:gd name="T41" fmla="*/ 23 h 164"/>
              <a:gd name="T42" fmla="*/ 12 w 161"/>
              <a:gd name="T43" fmla="*/ 32 h 164"/>
              <a:gd name="T44" fmla="*/ 19 w 161"/>
              <a:gd name="T45" fmla="*/ 52 h 164"/>
              <a:gd name="T46" fmla="*/ 25 w 161"/>
              <a:gd name="T47" fmla="*/ 62 h 164"/>
              <a:gd name="T48" fmla="*/ 29 w 161"/>
              <a:gd name="T49" fmla="*/ 70 h 164"/>
              <a:gd name="T50" fmla="*/ 33 w 161"/>
              <a:gd name="T51" fmla="*/ 79 h 164"/>
              <a:gd name="T52" fmla="*/ 32 w 161"/>
              <a:gd name="T53" fmla="*/ 85 h 164"/>
              <a:gd name="T54" fmla="*/ 32 w 161"/>
              <a:gd name="T55" fmla="*/ 96 h 164"/>
              <a:gd name="T56" fmla="*/ 36 w 161"/>
              <a:gd name="T57" fmla="*/ 111 h 164"/>
              <a:gd name="T58" fmla="*/ 38 w 161"/>
              <a:gd name="T59" fmla="*/ 121 h 164"/>
              <a:gd name="T60" fmla="*/ 38 w 161"/>
              <a:gd name="T61" fmla="*/ 128 h 164"/>
              <a:gd name="T62" fmla="*/ 39 w 161"/>
              <a:gd name="T63" fmla="*/ 132 h 164"/>
              <a:gd name="T64" fmla="*/ 42 w 161"/>
              <a:gd name="T65" fmla="*/ 139 h 164"/>
              <a:gd name="T66" fmla="*/ 46 w 161"/>
              <a:gd name="T67" fmla="*/ 151 h 164"/>
              <a:gd name="T68" fmla="*/ 54 w 161"/>
              <a:gd name="T69" fmla="*/ 158 h 164"/>
              <a:gd name="T70" fmla="*/ 56 w 161"/>
              <a:gd name="T71" fmla="*/ 159 h 164"/>
              <a:gd name="T72" fmla="*/ 59 w 161"/>
              <a:gd name="T73" fmla="*/ 155 h 164"/>
              <a:gd name="T74" fmla="*/ 61 w 161"/>
              <a:gd name="T75" fmla="*/ 152 h 164"/>
              <a:gd name="T76" fmla="*/ 64 w 161"/>
              <a:gd name="T77" fmla="*/ 154 h 164"/>
              <a:gd name="T78" fmla="*/ 65 w 161"/>
              <a:gd name="T79" fmla="*/ 156 h 164"/>
              <a:gd name="T80" fmla="*/ 68 w 161"/>
              <a:gd name="T81" fmla="*/ 161 h 164"/>
              <a:gd name="T82" fmla="*/ 78 w 161"/>
              <a:gd name="T83" fmla="*/ 164 h 164"/>
              <a:gd name="T84" fmla="*/ 85 w 161"/>
              <a:gd name="T85" fmla="*/ 164 h 164"/>
              <a:gd name="T86" fmla="*/ 88 w 161"/>
              <a:gd name="T87" fmla="*/ 162 h 164"/>
              <a:gd name="T88" fmla="*/ 91 w 161"/>
              <a:gd name="T89" fmla="*/ 161 h 164"/>
              <a:gd name="T90" fmla="*/ 95 w 161"/>
              <a:gd name="T91" fmla="*/ 158 h 164"/>
              <a:gd name="T92" fmla="*/ 97 w 161"/>
              <a:gd name="T93" fmla="*/ 155 h 164"/>
              <a:gd name="T94" fmla="*/ 97 w 161"/>
              <a:gd name="T95" fmla="*/ 97 h 164"/>
              <a:gd name="T96" fmla="*/ 98 w 161"/>
              <a:gd name="T97" fmla="*/ 69 h 164"/>
              <a:gd name="T98" fmla="*/ 111 w 161"/>
              <a:gd name="T99" fmla="*/ 19 h 164"/>
              <a:gd name="T100" fmla="*/ 131 w 161"/>
              <a:gd name="T101" fmla="*/ 16 h 164"/>
              <a:gd name="T102" fmla="*/ 137 w 161"/>
              <a:gd name="T103" fmla="*/ 15 h 164"/>
              <a:gd name="T104" fmla="*/ 140 w 161"/>
              <a:gd name="T105" fmla="*/ 17 h 164"/>
              <a:gd name="T106" fmla="*/ 141 w 161"/>
              <a:gd name="T107" fmla="*/ 22 h 164"/>
              <a:gd name="T108" fmla="*/ 147 w 161"/>
              <a:gd name="T109" fmla="*/ 16 h 164"/>
              <a:gd name="T110" fmla="*/ 151 w 161"/>
              <a:gd name="T111" fmla="*/ 13 h 164"/>
              <a:gd name="T112" fmla="*/ 154 w 161"/>
              <a:gd name="T113" fmla="*/ 15 h 164"/>
              <a:gd name="T114" fmla="*/ 157 w 161"/>
              <a:gd name="T115" fmla="*/ 12 h 164"/>
              <a:gd name="T116" fmla="*/ 159 w 161"/>
              <a:gd name="T117" fmla="*/ 12 h 164"/>
              <a:gd name="T118" fmla="*/ 161 w 161"/>
              <a:gd name="T119" fmla="*/ 12 h 164"/>
              <a:gd name="T120" fmla="*/ 157 w 161"/>
              <a:gd name="T121" fmla="*/ 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164">
                <a:moveTo>
                  <a:pt x="157" y="7"/>
                </a:moveTo>
                <a:cubicBezTo>
                  <a:pt x="154" y="9"/>
                  <a:pt x="154" y="9"/>
                  <a:pt x="154" y="9"/>
                </a:cubicBezTo>
                <a:cubicBezTo>
                  <a:pt x="151" y="7"/>
                  <a:pt x="151" y="7"/>
                  <a:pt x="151" y="7"/>
                </a:cubicBezTo>
                <a:cubicBezTo>
                  <a:pt x="145" y="9"/>
                  <a:pt x="145" y="9"/>
                  <a:pt x="145" y="9"/>
                </a:cubicBezTo>
                <a:cubicBezTo>
                  <a:pt x="142" y="9"/>
                  <a:pt x="142" y="9"/>
                  <a:pt x="142" y="9"/>
                </a:cubicBezTo>
                <a:cubicBezTo>
                  <a:pt x="141" y="10"/>
                  <a:pt x="140" y="9"/>
                  <a:pt x="139" y="9"/>
                </a:cubicBezTo>
                <a:cubicBezTo>
                  <a:pt x="132" y="11"/>
                  <a:pt x="132" y="11"/>
                  <a:pt x="132" y="11"/>
                </a:cubicBezTo>
                <a:cubicBezTo>
                  <a:pt x="119" y="13"/>
                  <a:pt x="119" y="13"/>
                  <a:pt x="119" y="13"/>
                </a:cubicBezTo>
                <a:cubicBezTo>
                  <a:pt x="115" y="13"/>
                  <a:pt x="115" y="13"/>
                  <a:pt x="115" y="13"/>
                </a:cubicBezTo>
                <a:cubicBezTo>
                  <a:pt x="112" y="13"/>
                  <a:pt x="112" y="13"/>
                  <a:pt x="112" y="13"/>
                </a:cubicBezTo>
                <a:cubicBezTo>
                  <a:pt x="109" y="15"/>
                  <a:pt x="109" y="15"/>
                  <a:pt x="109" y="15"/>
                </a:cubicBezTo>
                <a:cubicBezTo>
                  <a:pt x="108" y="15"/>
                  <a:pt x="108" y="15"/>
                  <a:pt x="108" y="15"/>
                </a:cubicBezTo>
                <a:cubicBezTo>
                  <a:pt x="107" y="15"/>
                  <a:pt x="107" y="15"/>
                  <a:pt x="107" y="15"/>
                </a:cubicBezTo>
                <a:cubicBezTo>
                  <a:pt x="104" y="13"/>
                  <a:pt x="104" y="13"/>
                  <a:pt x="104" y="13"/>
                </a:cubicBezTo>
                <a:cubicBezTo>
                  <a:pt x="98" y="13"/>
                  <a:pt x="98" y="13"/>
                  <a:pt x="98" y="13"/>
                </a:cubicBezTo>
                <a:cubicBezTo>
                  <a:pt x="91" y="12"/>
                  <a:pt x="91" y="12"/>
                  <a:pt x="91" y="12"/>
                </a:cubicBezTo>
                <a:cubicBezTo>
                  <a:pt x="86" y="12"/>
                  <a:pt x="86" y="12"/>
                  <a:pt x="86" y="12"/>
                </a:cubicBezTo>
                <a:cubicBezTo>
                  <a:pt x="84" y="10"/>
                  <a:pt x="84" y="10"/>
                  <a:pt x="84" y="10"/>
                </a:cubicBezTo>
                <a:cubicBezTo>
                  <a:pt x="81" y="7"/>
                  <a:pt x="81" y="7"/>
                  <a:pt x="81" y="7"/>
                </a:cubicBezTo>
                <a:cubicBezTo>
                  <a:pt x="79" y="6"/>
                  <a:pt x="79" y="6"/>
                  <a:pt x="79" y="6"/>
                </a:cubicBezTo>
                <a:cubicBezTo>
                  <a:pt x="78" y="6"/>
                  <a:pt x="78" y="6"/>
                  <a:pt x="78" y="6"/>
                </a:cubicBezTo>
                <a:cubicBezTo>
                  <a:pt x="76" y="6"/>
                  <a:pt x="76" y="6"/>
                  <a:pt x="76" y="6"/>
                </a:cubicBezTo>
                <a:cubicBezTo>
                  <a:pt x="75" y="6"/>
                  <a:pt x="75" y="6"/>
                  <a:pt x="75" y="6"/>
                </a:cubicBezTo>
                <a:cubicBezTo>
                  <a:pt x="52" y="6"/>
                  <a:pt x="52" y="6"/>
                  <a:pt x="52" y="6"/>
                </a:cubicBezTo>
                <a:cubicBezTo>
                  <a:pt x="38" y="6"/>
                  <a:pt x="38" y="6"/>
                  <a:pt x="38" y="6"/>
                </a:cubicBezTo>
                <a:cubicBezTo>
                  <a:pt x="31" y="6"/>
                  <a:pt x="31" y="6"/>
                  <a:pt x="31" y="6"/>
                </a:cubicBezTo>
                <a:cubicBezTo>
                  <a:pt x="28" y="6"/>
                  <a:pt x="28" y="6"/>
                  <a:pt x="28" y="6"/>
                </a:cubicBezTo>
                <a:cubicBezTo>
                  <a:pt x="23" y="3"/>
                  <a:pt x="23" y="3"/>
                  <a:pt x="23" y="3"/>
                </a:cubicBezTo>
                <a:cubicBezTo>
                  <a:pt x="19" y="0"/>
                  <a:pt x="19" y="0"/>
                  <a:pt x="19" y="0"/>
                </a:cubicBezTo>
                <a:cubicBezTo>
                  <a:pt x="18" y="0"/>
                  <a:pt x="18" y="0"/>
                  <a:pt x="18" y="0"/>
                </a:cubicBezTo>
                <a:cubicBezTo>
                  <a:pt x="16" y="0"/>
                  <a:pt x="16" y="0"/>
                  <a:pt x="16" y="0"/>
                </a:cubicBezTo>
                <a:cubicBezTo>
                  <a:pt x="12" y="3"/>
                  <a:pt x="12" y="3"/>
                  <a:pt x="12" y="3"/>
                </a:cubicBezTo>
                <a:cubicBezTo>
                  <a:pt x="11" y="4"/>
                  <a:pt x="11" y="4"/>
                  <a:pt x="11" y="4"/>
                </a:cubicBezTo>
                <a:cubicBezTo>
                  <a:pt x="8" y="3"/>
                  <a:pt x="8" y="3"/>
                  <a:pt x="8" y="3"/>
                </a:cubicBezTo>
                <a:cubicBezTo>
                  <a:pt x="5" y="3"/>
                  <a:pt x="5" y="3"/>
                  <a:pt x="5" y="3"/>
                </a:cubicBezTo>
                <a:cubicBezTo>
                  <a:pt x="3" y="3"/>
                  <a:pt x="3" y="3"/>
                  <a:pt x="3" y="3"/>
                </a:cubicBezTo>
                <a:cubicBezTo>
                  <a:pt x="1" y="4"/>
                  <a:pt x="1" y="4"/>
                  <a:pt x="1" y="4"/>
                </a:cubicBezTo>
                <a:cubicBezTo>
                  <a:pt x="0" y="4"/>
                  <a:pt x="0" y="4"/>
                  <a:pt x="0" y="4"/>
                </a:cubicBezTo>
                <a:cubicBezTo>
                  <a:pt x="0" y="10"/>
                  <a:pt x="0" y="10"/>
                  <a:pt x="0" y="10"/>
                </a:cubicBezTo>
                <a:cubicBezTo>
                  <a:pt x="2" y="15"/>
                  <a:pt x="2" y="15"/>
                  <a:pt x="2" y="15"/>
                </a:cubicBezTo>
                <a:cubicBezTo>
                  <a:pt x="3" y="19"/>
                  <a:pt x="3" y="19"/>
                  <a:pt x="3" y="19"/>
                </a:cubicBezTo>
                <a:cubicBezTo>
                  <a:pt x="6" y="23"/>
                  <a:pt x="6" y="23"/>
                  <a:pt x="6" y="23"/>
                </a:cubicBezTo>
                <a:cubicBezTo>
                  <a:pt x="9" y="27"/>
                  <a:pt x="9" y="27"/>
                  <a:pt x="9" y="27"/>
                </a:cubicBezTo>
                <a:cubicBezTo>
                  <a:pt x="12" y="32"/>
                  <a:pt x="12" y="32"/>
                  <a:pt x="12" y="32"/>
                </a:cubicBezTo>
                <a:cubicBezTo>
                  <a:pt x="16" y="42"/>
                  <a:pt x="16" y="42"/>
                  <a:pt x="16" y="42"/>
                </a:cubicBezTo>
                <a:cubicBezTo>
                  <a:pt x="19" y="52"/>
                  <a:pt x="19" y="52"/>
                  <a:pt x="19" y="52"/>
                </a:cubicBezTo>
                <a:cubicBezTo>
                  <a:pt x="22" y="56"/>
                  <a:pt x="22" y="56"/>
                  <a:pt x="22" y="56"/>
                </a:cubicBezTo>
                <a:cubicBezTo>
                  <a:pt x="25" y="62"/>
                  <a:pt x="25" y="62"/>
                  <a:pt x="25" y="62"/>
                </a:cubicBezTo>
                <a:cubicBezTo>
                  <a:pt x="26" y="66"/>
                  <a:pt x="26" y="66"/>
                  <a:pt x="26" y="66"/>
                </a:cubicBezTo>
                <a:cubicBezTo>
                  <a:pt x="29" y="70"/>
                  <a:pt x="29" y="70"/>
                  <a:pt x="29" y="70"/>
                </a:cubicBezTo>
                <a:cubicBezTo>
                  <a:pt x="32" y="73"/>
                  <a:pt x="32" y="73"/>
                  <a:pt x="32" y="73"/>
                </a:cubicBezTo>
                <a:cubicBezTo>
                  <a:pt x="33" y="79"/>
                  <a:pt x="33" y="79"/>
                  <a:pt x="33" y="79"/>
                </a:cubicBezTo>
                <a:cubicBezTo>
                  <a:pt x="33" y="82"/>
                  <a:pt x="33" y="82"/>
                  <a:pt x="33" y="82"/>
                </a:cubicBezTo>
                <a:cubicBezTo>
                  <a:pt x="32" y="85"/>
                  <a:pt x="32" y="85"/>
                  <a:pt x="32" y="85"/>
                </a:cubicBezTo>
                <a:cubicBezTo>
                  <a:pt x="32" y="92"/>
                  <a:pt x="32" y="92"/>
                  <a:pt x="32" y="92"/>
                </a:cubicBezTo>
                <a:cubicBezTo>
                  <a:pt x="32" y="96"/>
                  <a:pt x="32" y="96"/>
                  <a:pt x="32" y="96"/>
                </a:cubicBezTo>
                <a:cubicBezTo>
                  <a:pt x="33" y="102"/>
                  <a:pt x="33" y="102"/>
                  <a:pt x="33" y="102"/>
                </a:cubicBezTo>
                <a:cubicBezTo>
                  <a:pt x="36" y="111"/>
                  <a:pt x="36" y="111"/>
                  <a:pt x="36" y="111"/>
                </a:cubicBezTo>
                <a:cubicBezTo>
                  <a:pt x="36" y="116"/>
                  <a:pt x="36" y="116"/>
                  <a:pt x="36" y="116"/>
                </a:cubicBezTo>
                <a:cubicBezTo>
                  <a:pt x="38" y="121"/>
                  <a:pt x="38" y="121"/>
                  <a:pt x="38" y="121"/>
                </a:cubicBezTo>
                <a:cubicBezTo>
                  <a:pt x="38" y="126"/>
                  <a:pt x="38" y="126"/>
                  <a:pt x="38" y="126"/>
                </a:cubicBezTo>
                <a:cubicBezTo>
                  <a:pt x="38" y="128"/>
                  <a:pt x="38" y="128"/>
                  <a:pt x="38" y="128"/>
                </a:cubicBezTo>
                <a:cubicBezTo>
                  <a:pt x="38" y="129"/>
                  <a:pt x="38" y="129"/>
                  <a:pt x="38" y="129"/>
                </a:cubicBezTo>
                <a:cubicBezTo>
                  <a:pt x="39" y="132"/>
                  <a:pt x="39" y="132"/>
                  <a:pt x="39" y="132"/>
                </a:cubicBezTo>
                <a:cubicBezTo>
                  <a:pt x="39" y="135"/>
                  <a:pt x="39" y="135"/>
                  <a:pt x="39" y="135"/>
                </a:cubicBezTo>
                <a:cubicBezTo>
                  <a:pt x="42" y="139"/>
                  <a:pt x="42" y="139"/>
                  <a:pt x="42" y="139"/>
                </a:cubicBezTo>
                <a:cubicBezTo>
                  <a:pt x="42" y="144"/>
                  <a:pt x="42" y="144"/>
                  <a:pt x="42" y="144"/>
                </a:cubicBezTo>
                <a:cubicBezTo>
                  <a:pt x="46" y="151"/>
                  <a:pt x="46" y="151"/>
                  <a:pt x="46" y="151"/>
                </a:cubicBezTo>
                <a:cubicBezTo>
                  <a:pt x="50" y="154"/>
                  <a:pt x="50" y="154"/>
                  <a:pt x="50" y="154"/>
                </a:cubicBezTo>
                <a:cubicBezTo>
                  <a:pt x="54" y="158"/>
                  <a:pt x="54" y="158"/>
                  <a:pt x="54" y="158"/>
                </a:cubicBezTo>
                <a:cubicBezTo>
                  <a:pt x="55" y="159"/>
                  <a:pt x="55" y="159"/>
                  <a:pt x="55" y="159"/>
                </a:cubicBezTo>
                <a:cubicBezTo>
                  <a:pt x="56" y="159"/>
                  <a:pt x="56" y="159"/>
                  <a:pt x="56" y="159"/>
                </a:cubicBezTo>
                <a:cubicBezTo>
                  <a:pt x="58" y="158"/>
                  <a:pt x="58" y="158"/>
                  <a:pt x="58" y="158"/>
                </a:cubicBezTo>
                <a:cubicBezTo>
                  <a:pt x="59" y="155"/>
                  <a:pt x="59" y="155"/>
                  <a:pt x="59" y="155"/>
                </a:cubicBezTo>
                <a:cubicBezTo>
                  <a:pt x="59" y="154"/>
                  <a:pt x="59" y="154"/>
                  <a:pt x="59" y="154"/>
                </a:cubicBezTo>
                <a:cubicBezTo>
                  <a:pt x="61" y="152"/>
                  <a:pt x="61" y="152"/>
                  <a:pt x="61" y="152"/>
                </a:cubicBezTo>
                <a:cubicBezTo>
                  <a:pt x="62" y="152"/>
                  <a:pt x="62" y="152"/>
                  <a:pt x="62" y="152"/>
                </a:cubicBezTo>
                <a:cubicBezTo>
                  <a:pt x="64" y="154"/>
                  <a:pt x="64" y="154"/>
                  <a:pt x="64" y="154"/>
                </a:cubicBezTo>
                <a:cubicBezTo>
                  <a:pt x="65" y="155"/>
                  <a:pt x="65" y="155"/>
                  <a:pt x="65" y="155"/>
                </a:cubicBezTo>
                <a:cubicBezTo>
                  <a:pt x="65" y="156"/>
                  <a:pt x="65" y="156"/>
                  <a:pt x="65" y="156"/>
                </a:cubicBezTo>
                <a:cubicBezTo>
                  <a:pt x="65" y="159"/>
                  <a:pt x="65" y="159"/>
                  <a:pt x="65" y="159"/>
                </a:cubicBezTo>
                <a:cubicBezTo>
                  <a:pt x="68" y="161"/>
                  <a:pt x="68" y="161"/>
                  <a:pt x="68" y="161"/>
                </a:cubicBezTo>
                <a:cubicBezTo>
                  <a:pt x="74" y="164"/>
                  <a:pt x="74" y="164"/>
                  <a:pt x="74" y="164"/>
                </a:cubicBezTo>
                <a:cubicBezTo>
                  <a:pt x="78" y="164"/>
                  <a:pt x="78" y="164"/>
                  <a:pt x="78" y="164"/>
                </a:cubicBezTo>
                <a:cubicBezTo>
                  <a:pt x="82" y="162"/>
                  <a:pt x="82" y="162"/>
                  <a:pt x="82" y="162"/>
                </a:cubicBezTo>
                <a:cubicBezTo>
                  <a:pt x="85" y="164"/>
                  <a:pt x="85" y="164"/>
                  <a:pt x="85" y="164"/>
                </a:cubicBezTo>
                <a:cubicBezTo>
                  <a:pt x="88" y="164"/>
                  <a:pt x="88" y="164"/>
                  <a:pt x="88" y="164"/>
                </a:cubicBezTo>
                <a:cubicBezTo>
                  <a:pt x="88" y="162"/>
                  <a:pt x="88" y="162"/>
                  <a:pt x="88" y="162"/>
                </a:cubicBezTo>
                <a:cubicBezTo>
                  <a:pt x="89" y="161"/>
                  <a:pt x="89" y="161"/>
                  <a:pt x="89" y="161"/>
                </a:cubicBezTo>
                <a:cubicBezTo>
                  <a:pt x="91" y="161"/>
                  <a:pt x="91" y="161"/>
                  <a:pt x="91" y="161"/>
                </a:cubicBezTo>
                <a:cubicBezTo>
                  <a:pt x="91" y="159"/>
                  <a:pt x="91" y="159"/>
                  <a:pt x="91" y="159"/>
                </a:cubicBezTo>
                <a:cubicBezTo>
                  <a:pt x="95" y="158"/>
                  <a:pt x="95" y="158"/>
                  <a:pt x="95" y="158"/>
                </a:cubicBezTo>
                <a:cubicBezTo>
                  <a:pt x="97" y="156"/>
                  <a:pt x="97" y="156"/>
                  <a:pt x="97" y="156"/>
                </a:cubicBezTo>
                <a:cubicBezTo>
                  <a:pt x="97" y="155"/>
                  <a:pt x="97" y="155"/>
                  <a:pt x="97" y="155"/>
                </a:cubicBezTo>
                <a:cubicBezTo>
                  <a:pt x="97" y="106"/>
                  <a:pt x="97" y="106"/>
                  <a:pt x="97" y="106"/>
                </a:cubicBezTo>
                <a:cubicBezTo>
                  <a:pt x="97" y="97"/>
                  <a:pt x="97" y="97"/>
                  <a:pt x="97" y="97"/>
                </a:cubicBezTo>
                <a:cubicBezTo>
                  <a:pt x="98" y="78"/>
                  <a:pt x="98" y="78"/>
                  <a:pt x="98" y="78"/>
                </a:cubicBezTo>
                <a:cubicBezTo>
                  <a:pt x="98" y="69"/>
                  <a:pt x="98" y="69"/>
                  <a:pt x="98" y="69"/>
                </a:cubicBezTo>
                <a:cubicBezTo>
                  <a:pt x="109" y="69"/>
                  <a:pt x="109" y="69"/>
                  <a:pt x="109" y="69"/>
                </a:cubicBezTo>
                <a:cubicBezTo>
                  <a:pt x="111" y="19"/>
                  <a:pt x="111" y="19"/>
                  <a:pt x="111" y="19"/>
                </a:cubicBezTo>
                <a:cubicBezTo>
                  <a:pt x="125" y="17"/>
                  <a:pt x="125" y="17"/>
                  <a:pt x="125" y="17"/>
                </a:cubicBezTo>
                <a:cubicBezTo>
                  <a:pt x="131" y="16"/>
                  <a:pt x="131" y="16"/>
                  <a:pt x="131" y="16"/>
                </a:cubicBezTo>
                <a:cubicBezTo>
                  <a:pt x="133" y="15"/>
                  <a:pt x="133" y="15"/>
                  <a:pt x="133" y="15"/>
                </a:cubicBezTo>
                <a:cubicBezTo>
                  <a:pt x="137" y="15"/>
                  <a:pt x="137" y="15"/>
                  <a:pt x="137" y="15"/>
                </a:cubicBezTo>
                <a:cubicBezTo>
                  <a:pt x="138" y="16"/>
                  <a:pt x="138" y="16"/>
                  <a:pt x="138" y="16"/>
                </a:cubicBezTo>
                <a:cubicBezTo>
                  <a:pt x="140" y="17"/>
                  <a:pt x="140" y="17"/>
                  <a:pt x="140" y="17"/>
                </a:cubicBezTo>
                <a:cubicBezTo>
                  <a:pt x="140" y="19"/>
                  <a:pt x="140" y="19"/>
                  <a:pt x="140" y="19"/>
                </a:cubicBezTo>
                <a:cubicBezTo>
                  <a:pt x="141" y="22"/>
                  <a:pt x="141" y="22"/>
                  <a:pt x="141" y="22"/>
                </a:cubicBezTo>
                <a:cubicBezTo>
                  <a:pt x="142" y="21"/>
                  <a:pt x="142" y="21"/>
                  <a:pt x="142" y="21"/>
                </a:cubicBezTo>
                <a:cubicBezTo>
                  <a:pt x="147" y="16"/>
                  <a:pt x="147" y="16"/>
                  <a:pt x="147" y="16"/>
                </a:cubicBezTo>
                <a:cubicBezTo>
                  <a:pt x="150" y="15"/>
                  <a:pt x="150" y="15"/>
                  <a:pt x="150" y="15"/>
                </a:cubicBezTo>
                <a:cubicBezTo>
                  <a:pt x="151" y="13"/>
                  <a:pt x="151" y="13"/>
                  <a:pt x="151" y="13"/>
                </a:cubicBezTo>
                <a:cubicBezTo>
                  <a:pt x="152" y="15"/>
                  <a:pt x="152" y="15"/>
                  <a:pt x="152" y="15"/>
                </a:cubicBezTo>
                <a:cubicBezTo>
                  <a:pt x="154" y="15"/>
                  <a:pt x="154" y="15"/>
                  <a:pt x="154" y="15"/>
                </a:cubicBezTo>
                <a:cubicBezTo>
                  <a:pt x="157" y="13"/>
                  <a:pt x="157" y="13"/>
                  <a:pt x="157" y="13"/>
                </a:cubicBezTo>
                <a:cubicBezTo>
                  <a:pt x="157" y="12"/>
                  <a:pt x="157" y="12"/>
                  <a:pt x="157" y="12"/>
                </a:cubicBezTo>
                <a:cubicBezTo>
                  <a:pt x="158" y="12"/>
                  <a:pt x="158" y="12"/>
                  <a:pt x="158" y="12"/>
                </a:cubicBezTo>
                <a:cubicBezTo>
                  <a:pt x="159" y="12"/>
                  <a:pt x="159" y="12"/>
                  <a:pt x="159" y="12"/>
                </a:cubicBezTo>
                <a:cubicBezTo>
                  <a:pt x="160" y="12"/>
                  <a:pt x="160" y="12"/>
                  <a:pt x="160" y="12"/>
                </a:cubicBezTo>
                <a:cubicBezTo>
                  <a:pt x="161" y="12"/>
                  <a:pt x="161" y="12"/>
                  <a:pt x="161" y="12"/>
                </a:cubicBezTo>
                <a:cubicBezTo>
                  <a:pt x="158" y="9"/>
                  <a:pt x="158" y="9"/>
                  <a:pt x="158" y="9"/>
                </a:cubicBezTo>
                <a:lnTo>
                  <a:pt x="157" y="7"/>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5" name="Freeform 71"/>
          <p:cNvSpPr>
            <a:spLocks/>
          </p:cNvSpPr>
          <p:nvPr/>
        </p:nvSpPr>
        <p:spPr bwMode="auto">
          <a:xfrm>
            <a:off x="6163189" y="5219629"/>
            <a:ext cx="439940" cy="481193"/>
          </a:xfrm>
          <a:custGeom>
            <a:avLst/>
            <a:gdLst>
              <a:gd name="T0" fmla="*/ 8 w 148"/>
              <a:gd name="T1" fmla="*/ 155 h 167"/>
              <a:gd name="T2" fmla="*/ 16 w 148"/>
              <a:gd name="T3" fmla="*/ 152 h 167"/>
              <a:gd name="T4" fmla="*/ 23 w 148"/>
              <a:gd name="T5" fmla="*/ 155 h 167"/>
              <a:gd name="T6" fmla="*/ 38 w 148"/>
              <a:gd name="T7" fmla="*/ 158 h 167"/>
              <a:gd name="T8" fmla="*/ 76 w 148"/>
              <a:gd name="T9" fmla="*/ 158 h 167"/>
              <a:gd name="T10" fmla="*/ 81 w 148"/>
              <a:gd name="T11" fmla="*/ 159 h 167"/>
              <a:gd name="T12" fmla="*/ 91 w 148"/>
              <a:gd name="T13" fmla="*/ 164 h 167"/>
              <a:gd name="T14" fmla="*/ 107 w 148"/>
              <a:gd name="T15" fmla="*/ 167 h 167"/>
              <a:gd name="T16" fmla="*/ 112 w 148"/>
              <a:gd name="T17" fmla="*/ 165 h 167"/>
              <a:gd name="T18" fmla="*/ 132 w 148"/>
              <a:gd name="T19" fmla="*/ 163 h 167"/>
              <a:gd name="T20" fmla="*/ 140 w 148"/>
              <a:gd name="T21" fmla="*/ 161 h 167"/>
              <a:gd name="T22" fmla="*/ 131 w 148"/>
              <a:gd name="T23" fmla="*/ 152 h 167"/>
              <a:gd name="T24" fmla="*/ 125 w 148"/>
              <a:gd name="T25" fmla="*/ 146 h 167"/>
              <a:gd name="T26" fmla="*/ 124 w 148"/>
              <a:gd name="T27" fmla="*/ 125 h 167"/>
              <a:gd name="T28" fmla="*/ 124 w 148"/>
              <a:gd name="T29" fmla="*/ 99 h 167"/>
              <a:gd name="T30" fmla="*/ 140 w 148"/>
              <a:gd name="T31" fmla="*/ 99 h 167"/>
              <a:gd name="T32" fmla="*/ 147 w 148"/>
              <a:gd name="T33" fmla="*/ 96 h 167"/>
              <a:gd name="T34" fmla="*/ 148 w 148"/>
              <a:gd name="T35" fmla="*/ 86 h 167"/>
              <a:gd name="T36" fmla="*/ 148 w 148"/>
              <a:gd name="T37" fmla="*/ 73 h 167"/>
              <a:gd name="T38" fmla="*/ 145 w 148"/>
              <a:gd name="T39" fmla="*/ 70 h 167"/>
              <a:gd name="T40" fmla="*/ 138 w 148"/>
              <a:gd name="T41" fmla="*/ 72 h 167"/>
              <a:gd name="T42" fmla="*/ 131 w 148"/>
              <a:gd name="T43" fmla="*/ 72 h 167"/>
              <a:gd name="T44" fmla="*/ 127 w 148"/>
              <a:gd name="T45" fmla="*/ 72 h 167"/>
              <a:gd name="T46" fmla="*/ 127 w 148"/>
              <a:gd name="T47" fmla="*/ 66 h 167"/>
              <a:gd name="T48" fmla="*/ 122 w 148"/>
              <a:gd name="T49" fmla="*/ 52 h 167"/>
              <a:gd name="T50" fmla="*/ 122 w 148"/>
              <a:gd name="T51" fmla="*/ 40 h 167"/>
              <a:gd name="T52" fmla="*/ 121 w 148"/>
              <a:gd name="T53" fmla="*/ 29 h 167"/>
              <a:gd name="T54" fmla="*/ 121 w 148"/>
              <a:gd name="T55" fmla="*/ 20 h 167"/>
              <a:gd name="T56" fmla="*/ 109 w 148"/>
              <a:gd name="T57" fmla="*/ 20 h 167"/>
              <a:gd name="T58" fmla="*/ 108 w 148"/>
              <a:gd name="T59" fmla="*/ 15 h 167"/>
              <a:gd name="T60" fmla="*/ 99 w 148"/>
              <a:gd name="T61" fmla="*/ 16 h 167"/>
              <a:gd name="T62" fmla="*/ 95 w 148"/>
              <a:gd name="T63" fmla="*/ 22 h 167"/>
              <a:gd name="T64" fmla="*/ 92 w 148"/>
              <a:gd name="T65" fmla="*/ 25 h 167"/>
              <a:gd name="T66" fmla="*/ 84 w 148"/>
              <a:gd name="T67" fmla="*/ 29 h 167"/>
              <a:gd name="T68" fmla="*/ 72 w 148"/>
              <a:gd name="T69" fmla="*/ 30 h 167"/>
              <a:gd name="T70" fmla="*/ 68 w 148"/>
              <a:gd name="T71" fmla="*/ 27 h 167"/>
              <a:gd name="T72" fmla="*/ 64 w 148"/>
              <a:gd name="T73" fmla="*/ 19 h 167"/>
              <a:gd name="T74" fmla="*/ 61 w 148"/>
              <a:gd name="T75" fmla="*/ 12 h 167"/>
              <a:gd name="T76" fmla="*/ 61 w 148"/>
              <a:gd name="T77" fmla="*/ 6 h 167"/>
              <a:gd name="T78" fmla="*/ 55 w 148"/>
              <a:gd name="T79" fmla="*/ 0 h 167"/>
              <a:gd name="T80" fmla="*/ 35 w 148"/>
              <a:gd name="T81" fmla="*/ 0 h 167"/>
              <a:gd name="T82" fmla="*/ 18 w 148"/>
              <a:gd name="T83" fmla="*/ 0 h 167"/>
              <a:gd name="T84" fmla="*/ 9 w 148"/>
              <a:gd name="T85" fmla="*/ 3 h 167"/>
              <a:gd name="T86" fmla="*/ 11 w 148"/>
              <a:gd name="T87" fmla="*/ 12 h 167"/>
              <a:gd name="T88" fmla="*/ 15 w 148"/>
              <a:gd name="T89" fmla="*/ 22 h 167"/>
              <a:gd name="T90" fmla="*/ 21 w 148"/>
              <a:gd name="T91" fmla="*/ 39 h 167"/>
              <a:gd name="T92" fmla="*/ 16 w 148"/>
              <a:gd name="T93" fmla="*/ 45 h 167"/>
              <a:gd name="T94" fmla="*/ 19 w 148"/>
              <a:gd name="T95" fmla="*/ 56 h 167"/>
              <a:gd name="T96" fmla="*/ 25 w 148"/>
              <a:gd name="T97" fmla="*/ 69 h 167"/>
              <a:gd name="T98" fmla="*/ 23 w 148"/>
              <a:gd name="T99" fmla="*/ 88 h 167"/>
              <a:gd name="T100" fmla="*/ 16 w 148"/>
              <a:gd name="T101" fmla="*/ 93 h 167"/>
              <a:gd name="T102" fmla="*/ 11 w 148"/>
              <a:gd name="T103" fmla="*/ 103 h 167"/>
              <a:gd name="T104" fmla="*/ 8 w 148"/>
              <a:gd name="T105" fmla="*/ 115 h 167"/>
              <a:gd name="T106" fmla="*/ 5 w 148"/>
              <a:gd name="T107" fmla="*/ 128 h 167"/>
              <a:gd name="T108" fmla="*/ 3 w 148"/>
              <a:gd name="T109" fmla="*/ 134 h 167"/>
              <a:gd name="T110" fmla="*/ 0 w 148"/>
              <a:gd name="T111" fmla="*/ 148 h 167"/>
              <a:gd name="T112" fmla="*/ 3 w 148"/>
              <a:gd name="T113" fmla="*/ 15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8" h="167">
                <a:moveTo>
                  <a:pt x="3" y="155"/>
                </a:moveTo>
                <a:cubicBezTo>
                  <a:pt x="5" y="155"/>
                  <a:pt x="5" y="155"/>
                  <a:pt x="5" y="155"/>
                </a:cubicBezTo>
                <a:cubicBezTo>
                  <a:pt x="8" y="155"/>
                  <a:pt x="8" y="155"/>
                  <a:pt x="8" y="155"/>
                </a:cubicBezTo>
                <a:cubicBezTo>
                  <a:pt x="11" y="156"/>
                  <a:pt x="11" y="156"/>
                  <a:pt x="11" y="156"/>
                </a:cubicBezTo>
                <a:cubicBezTo>
                  <a:pt x="12" y="155"/>
                  <a:pt x="12" y="155"/>
                  <a:pt x="12" y="155"/>
                </a:cubicBezTo>
                <a:cubicBezTo>
                  <a:pt x="16" y="152"/>
                  <a:pt x="16" y="152"/>
                  <a:pt x="16" y="152"/>
                </a:cubicBezTo>
                <a:cubicBezTo>
                  <a:pt x="18" y="152"/>
                  <a:pt x="18" y="152"/>
                  <a:pt x="18" y="152"/>
                </a:cubicBezTo>
                <a:cubicBezTo>
                  <a:pt x="19" y="152"/>
                  <a:pt x="19" y="152"/>
                  <a:pt x="19" y="152"/>
                </a:cubicBezTo>
                <a:cubicBezTo>
                  <a:pt x="23" y="155"/>
                  <a:pt x="23" y="155"/>
                  <a:pt x="23" y="155"/>
                </a:cubicBezTo>
                <a:cubicBezTo>
                  <a:pt x="28" y="158"/>
                  <a:pt x="28" y="158"/>
                  <a:pt x="28" y="158"/>
                </a:cubicBezTo>
                <a:cubicBezTo>
                  <a:pt x="31" y="158"/>
                  <a:pt x="31" y="158"/>
                  <a:pt x="31" y="158"/>
                </a:cubicBezTo>
                <a:cubicBezTo>
                  <a:pt x="38" y="158"/>
                  <a:pt x="38" y="158"/>
                  <a:pt x="38" y="158"/>
                </a:cubicBezTo>
                <a:cubicBezTo>
                  <a:pt x="52" y="158"/>
                  <a:pt x="52" y="158"/>
                  <a:pt x="52" y="158"/>
                </a:cubicBezTo>
                <a:cubicBezTo>
                  <a:pt x="75" y="158"/>
                  <a:pt x="75" y="158"/>
                  <a:pt x="75" y="158"/>
                </a:cubicBezTo>
                <a:cubicBezTo>
                  <a:pt x="76" y="158"/>
                  <a:pt x="76" y="158"/>
                  <a:pt x="76" y="158"/>
                </a:cubicBezTo>
                <a:cubicBezTo>
                  <a:pt x="78" y="158"/>
                  <a:pt x="78" y="158"/>
                  <a:pt x="78" y="158"/>
                </a:cubicBezTo>
                <a:cubicBezTo>
                  <a:pt x="79" y="158"/>
                  <a:pt x="79" y="158"/>
                  <a:pt x="79" y="158"/>
                </a:cubicBezTo>
                <a:cubicBezTo>
                  <a:pt x="81" y="159"/>
                  <a:pt x="81" y="159"/>
                  <a:pt x="81" y="159"/>
                </a:cubicBezTo>
                <a:cubicBezTo>
                  <a:pt x="84" y="162"/>
                  <a:pt x="84" y="162"/>
                  <a:pt x="84" y="162"/>
                </a:cubicBezTo>
                <a:cubicBezTo>
                  <a:pt x="86" y="164"/>
                  <a:pt x="86" y="164"/>
                  <a:pt x="86" y="164"/>
                </a:cubicBezTo>
                <a:cubicBezTo>
                  <a:pt x="91" y="164"/>
                  <a:pt x="91" y="164"/>
                  <a:pt x="91" y="164"/>
                </a:cubicBezTo>
                <a:cubicBezTo>
                  <a:pt x="98" y="165"/>
                  <a:pt x="98" y="165"/>
                  <a:pt x="98" y="165"/>
                </a:cubicBezTo>
                <a:cubicBezTo>
                  <a:pt x="104" y="165"/>
                  <a:pt x="104" y="165"/>
                  <a:pt x="104" y="165"/>
                </a:cubicBezTo>
                <a:cubicBezTo>
                  <a:pt x="107" y="167"/>
                  <a:pt x="107" y="167"/>
                  <a:pt x="107" y="167"/>
                </a:cubicBezTo>
                <a:cubicBezTo>
                  <a:pt x="108" y="167"/>
                  <a:pt x="108" y="167"/>
                  <a:pt x="108" y="167"/>
                </a:cubicBezTo>
                <a:cubicBezTo>
                  <a:pt x="109" y="167"/>
                  <a:pt x="109" y="167"/>
                  <a:pt x="109" y="167"/>
                </a:cubicBezTo>
                <a:cubicBezTo>
                  <a:pt x="112" y="165"/>
                  <a:pt x="112" y="165"/>
                  <a:pt x="112" y="165"/>
                </a:cubicBezTo>
                <a:cubicBezTo>
                  <a:pt x="115" y="165"/>
                  <a:pt x="115" y="165"/>
                  <a:pt x="115" y="165"/>
                </a:cubicBezTo>
                <a:cubicBezTo>
                  <a:pt x="119" y="165"/>
                  <a:pt x="119" y="165"/>
                  <a:pt x="119" y="165"/>
                </a:cubicBezTo>
                <a:cubicBezTo>
                  <a:pt x="132" y="163"/>
                  <a:pt x="132" y="163"/>
                  <a:pt x="132" y="163"/>
                </a:cubicBezTo>
                <a:cubicBezTo>
                  <a:pt x="139" y="161"/>
                  <a:pt x="139" y="161"/>
                  <a:pt x="139" y="161"/>
                </a:cubicBezTo>
                <a:cubicBezTo>
                  <a:pt x="139" y="161"/>
                  <a:pt x="139" y="161"/>
                  <a:pt x="139" y="161"/>
                </a:cubicBezTo>
                <a:cubicBezTo>
                  <a:pt x="140" y="161"/>
                  <a:pt x="140" y="161"/>
                  <a:pt x="140" y="161"/>
                </a:cubicBezTo>
                <a:cubicBezTo>
                  <a:pt x="134" y="156"/>
                  <a:pt x="134" y="156"/>
                  <a:pt x="134" y="156"/>
                </a:cubicBezTo>
                <a:cubicBezTo>
                  <a:pt x="131" y="152"/>
                  <a:pt x="131" y="152"/>
                  <a:pt x="131" y="152"/>
                </a:cubicBezTo>
                <a:cubicBezTo>
                  <a:pt x="131" y="152"/>
                  <a:pt x="131" y="152"/>
                  <a:pt x="131" y="152"/>
                </a:cubicBezTo>
                <a:cubicBezTo>
                  <a:pt x="131" y="152"/>
                  <a:pt x="131" y="152"/>
                  <a:pt x="131" y="152"/>
                </a:cubicBezTo>
                <a:cubicBezTo>
                  <a:pt x="129" y="151"/>
                  <a:pt x="129" y="151"/>
                  <a:pt x="129" y="151"/>
                </a:cubicBezTo>
                <a:cubicBezTo>
                  <a:pt x="125" y="146"/>
                  <a:pt x="125" y="146"/>
                  <a:pt x="125" y="146"/>
                </a:cubicBezTo>
                <a:cubicBezTo>
                  <a:pt x="124" y="144"/>
                  <a:pt x="124" y="144"/>
                  <a:pt x="124" y="144"/>
                </a:cubicBezTo>
                <a:cubicBezTo>
                  <a:pt x="122" y="141"/>
                  <a:pt x="122" y="141"/>
                  <a:pt x="122" y="141"/>
                </a:cubicBezTo>
                <a:cubicBezTo>
                  <a:pt x="124" y="125"/>
                  <a:pt x="124" y="125"/>
                  <a:pt x="124" y="125"/>
                </a:cubicBezTo>
                <a:cubicBezTo>
                  <a:pt x="124" y="109"/>
                  <a:pt x="124" y="109"/>
                  <a:pt x="124" y="109"/>
                </a:cubicBezTo>
                <a:cubicBezTo>
                  <a:pt x="124" y="102"/>
                  <a:pt x="124" y="102"/>
                  <a:pt x="124" y="102"/>
                </a:cubicBezTo>
                <a:cubicBezTo>
                  <a:pt x="124" y="99"/>
                  <a:pt x="124" y="99"/>
                  <a:pt x="124" y="99"/>
                </a:cubicBezTo>
                <a:cubicBezTo>
                  <a:pt x="124" y="98"/>
                  <a:pt x="124" y="98"/>
                  <a:pt x="124" y="98"/>
                </a:cubicBezTo>
                <a:cubicBezTo>
                  <a:pt x="132" y="99"/>
                  <a:pt x="132" y="99"/>
                  <a:pt x="132" y="99"/>
                </a:cubicBezTo>
                <a:cubicBezTo>
                  <a:pt x="140" y="99"/>
                  <a:pt x="140" y="99"/>
                  <a:pt x="140" y="99"/>
                </a:cubicBezTo>
                <a:cubicBezTo>
                  <a:pt x="144" y="99"/>
                  <a:pt x="144" y="99"/>
                  <a:pt x="144" y="99"/>
                </a:cubicBezTo>
                <a:cubicBezTo>
                  <a:pt x="148" y="98"/>
                  <a:pt x="148" y="98"/>
                  <a:pt x="148" y="98"/>
                </a:cubicBezTo>
                <a:cubicBezTo>
                  <a:pt x="147" y="96"/>
                  <a:pt x="147" y="96"/>
                  <a:pt x="147" y="96"/>
                </a:cubicBezTo>
                <a:cubicBezTo>
                  <a:pt x="147" y="93"/>
                  <a:pt x="147" y="93"/>
                  <a:pt x="147" y="93"/>
                </a:cubicBezTo>
                <a:cubicBezTo>
                  <a:pt x="148" y="91"/>
                  <a:pt x="148" y="91"/>
                  <a:pt x="148" y="91"/>
                </a:cubicBezTo>
                <a:cubicBezTo>
                  <a:pt x="148" y="86"/>
                  <a:pt x="148" y="86"/>
                  <a:pt x="148" y="86"/>
                </a:cubicBezTo>
                <a:cubicBezTo>
                  <a:pt x="148" y="83"/>
                  <a:pt x="148" y="83"/>
                  <a:pt x="148" y="83"/>
                </a:cubicBezTo>
                <a:cubicBezTo>
                  <a:pt x="148" y="76"/>
                  <a:pt x="148" y="76"/>
                  <a:pt x="148" y="76"/>
                </a:cubicBezTo>
                <a:cubicBezTo>
                  <a:pt x="148" y="73"/>
                  <a:pt x="148" y="73"/>
                  <a:pt x="148" y="73"/>
                </a:cubicBezTo>
                <a:cubicBezTo>
                  <a:pt x="148" y="69"/>
                  <a:pt x="148" y="69"/>
                  <a:pt x="148" y="69"/>
                </a:cubicBezTo>
                <a:cubicBezTo>
                  <a:pt x="147" y="70"/>
                  <a:pt x="147" y="70"/>
                  <a:pt x="147" y="70"/>
                </a:cubicBezTo>
                <a:cubicBezTo>
                  <a:pt x="145" y="70"/>
                  <a:pt x="145" y="70"/>
                  <a:pt x="145" y="70"/>
                </a:cubicBezTo>
                <a:cubicBezTo>
                  <a:pt x="142" y="70"/>
                  <a:pt x="142" y="70"/>
                  <a:pt x="142" y="70"/>
                </a:cubicBezTo>
                <a:cubicBezTo>
                  <a:pt x="140" y="72"/>
                  <a:pt x="140" y="72"/>
                  <a:pt x="140" y="72"/>
                </a:cubicBezTo>
                <a:cubicBezTo>
                  <a:pt x="138" y="72"/>
                  <a:pt x="138" y="72"/>
                  <a:pt x="138" y="72"/>
                </a:cubicBezTo>
                <a:cubicBezTo>
                  <a:pt x="135" y="72"/>
                  <a:pt x="135" y="72"/>
                  <a:pt x="135" y="72"/>
                </a:cubicBezTo>
                <a:cubicBezTo>
                  <a:pt x="134" y="72"/>
                  <a:pt x="134" y="72"/>
                  <a:pt x="134" y="72"/>
                </a:cubicBezTo>
                <a:cubicBezTo>
                  <a:pt x="131" y="72"/>
                  <a:pt x="131" y="72"/>
                  <a:pt x="131" y="72"/>
                </a:cubicBezTo>
                <a:cubicBezTo>
                  <a:pt x="128" y="73"/>
                  <a:pt x="128" y="73"/>
                  <a:pt x="128" y="73"/>
                </a:cubicBezTo>
                <a:cubicBezTo>
                  <a:pt x="127" y="75"/>
                  <a:pt x="127" y="75"/>
                  <a:pt x="127" y="75"/>
                </a:cubicBezTo>
                <a:cubicBezTo>
                  <a:pt x="127" y="72"/>
                  <a:pt x="127" y="72"/>
                  <a:pt x="127" y="72"/>
                </a:cubicBezTo>
                <a:cubicBezTo>
                  <a:pt x="127" y="70"/>
                  <a:pt x="127" y="70"/>
                  <a:pt x="127" y="70"/>
                </a:cubicBezTo>
                <a:cubicBezTo>
                  <a:pt x="127" y="69"/>
                  <a:pt x="127" y="69"/>
                  <a:pt x="127" y="69"/>
                </a:cubicBezTo>
                <a:cubicBezTo>
                  <a:pt x="127" y="66"/>
                  <a:pt x="127" y="66"/>
                  <a:pt x="127" y="66"/>
                </a:cubicBezTo>
                <a:cubicBezTo>
                  <a:pt x="127" y="60"/>
                  <a:pt x="127" y="60"/>
                  <a:pt x="127" y="60"/>
                </a:cubicBezTo>
                <a:cubicBezTo>
                  <a:pt x="125" y="56"/>
                  <a:pt x="125" y="56"/>
                  <a:pt x="125" y="56"/>
                </a:cubicBezTo>
                <a:cubicBezTo>
                  <a:pt x="122" y="52"/>
                  <a:pt x="122" y="52"/>
                  <a:pt x="122" y="52"/>
                </a:cubicBezTo>
                <a:cubicBezTo>
                  <a:pt x="122" y="48"/>
                  <a:pt x="122" y="48"/>
                  <a:pt x="122" y="48"/>
                </a:cubicBezTo>
                <a:cubicBezTo>
                  <a:pt x="122" y="46"/>
                  <a:pt x="122" y="46"/>
                  <a:pt x="122" y="46"/>
                </a:cubicBezTo>
                <a:cubicBezTo>
                  <a:pt x="122" y="40"/>
                  <a:pt x="122" y="40"/>
                  <a:pt x="122" y="40"/>
                </a:cubicBezTo>
                <a:cubicBezTo>
                  <a:pt x="122" y="35"/>
                  <a:pt x="122" y="35"/>
                  <a:pt x="122" y="35"/>
                </a:cubicBezTo>
                <a:cubicBezTo>
                  <a:pt x="122" y="33"/>
                  <a:pt x="122" y="33"/>
                  <a:pt x="122" y="33"/>
                </a:cubicBezTo>
                <a:cubicBezTo>
                  <a:pt x="121" y="29"/>
                  <a:pt x="121" y="29"/>
                  <a:pt x="121" y="29"/>
                </a:cubicBezTo>
                <a:cubicBezTo>
                  <a:pt x="122" y="23"/>
                  <a:pt x="122" y="23"/>
                  <a:pt x="122" y="23"/>
                </a:cubicBezTo>
                <a:cubicBezTo>
                  <a:pt x="122" y="22"/>
                  <a:pt x="122" y="22"/>
                  <a:pt x="122" y="22"/>
                </a:cubicBezTo>
                <a:cubicBezTo>
                  <a:pt x="121" y="20"/>
                  <a:pt x="121" y="20"/>
                  <a:pt x="121" y="20"/>
                </a:cubicBezTo>
                <a:cubicBezTo>
                  <a:pt x="118" y="20"/>
                  <a:pt x="118" y="20"/>
                  <a:pt x="118" y="20"/>
                </a:cubicBezTo>
                <a:cubicBezTo>
                  <a:pt x="111" y="20"/>
                  <a:pt x="111" y="20"/>
                  <a:pt x="111" y="20"/>
                </a:cubicBezTo>
                <a:cubicBezTo>
                  <a:pt x="109" y="20"/>
                  <a:pt x="109" y="20"/>
                  <a:pt x="109" y="20"/>
                </a:cubicBezTo>
                <a:cubicBezTo>
                  <a:pt x="108" y="20"/>
                  <a:pt x="108" y="20"/>
                  <a:pt x="108" y="20"/>
                </a:cubicBezTo>
                <a:cubicBezTo>
                  <a:pt x="107" y="19"/>
                  <a:pt x="107" y="19"/>
                  <a:pt x="107" y="19"/>
                </a:cubicBezTo>
                <a:cubicBezTo>
                  <a:pt x="108" y="15"/>
                  <a:pt x="108" y="15"/>
                  <a:pt x="108" y="15"/>
                </a:cubicBezTo>
                <a:cubicBezTo>
                  <a:pt x="105" y="15"/>
                  <a:pt x="105" y="15"/>
                  <a:pt x="105" y="15"/>
                </a:cubicBezTo>
                <a:cubicBezTo>
                  <a:pt x="104" y="16"/>
                  <a:pt x="104" y="16"/>
                  <a:pt x="104" y="16"/>
                </a:cubicBezTo>
                <a:cubicBezTo>
                  <a:pt x="99" y="16"/>
                  <a:pt x="99" y="16"/>
                  <a:pt x="99" y="16"/>
                </a:cubicBezTo>
                <a:cubicBezTo>
                  <a:pt x="95" y="16"/>
                  <a:pt x="95" y="16"/>
                  <a:pt x="95" y="16"/>
                </a:cubicBezTo>
                <a:cubicBezTo>
                  <a:pt x="95" y="19"/>
                  <a:pt x="95" y="19"/>
                  <a:pt x="95" y="19"/>
                </a:cubicBezTo>
                <a:cubicBezTo>
                  <a:pt x="95" y="22"/>
                  <a:pt x="95" y="22"/>
                  <a:pt x="95" y="22"/>
                </a:cubicBezTo>
                <a:cubicBezTo>
                  <a:pt x="95" y="23"/>
                  <a:pt x="95" y="23"/>
                  <a:pt x="95" y="23"/>
                </a:cubicBezTo>
                <a:cubicBezTo>
                  <a:pt x="94" y="25"/>
                  <a:pt x="94" y="25"/>
                  <a:pt x="94" y="25"/>
                </a:cubicBezTo>
                <a:cubicBezTo>
                  <a:pt x="92" y="25"/>
                  <a:pt x="92" y="25"/>
                  <a:pt x="92" y="25"/>
                </a:cubicBezTo>
                <a:cubicBezTo>
                  <a:pt x="92" y="27"/>
                  <a:pt x="92" y="27"/>
                  <a:pt x="92" y="27"/>
                </a:cubicBezTo>
                <a:cubicBezTo>
                  <a:pt x="92" y="30"/>
                  <a:pt x="92" y="30"/>
                  <a:pt x="92" y="30"/>
                </a:cubicBezTo>
                <a:cubicBezTo>
                  <a:pt x="84" y="29"/>
                  <a:pt x="84" y="29"/>
                  <a:pt x="84" y="29"/>
                </a:cubicBezTo>
                <a:cubicBezTo>
                  <a:pt x="81" y="30"/>
                  <a:pt x="81" y="30"/>
                  <a:pt x="81" y="30"/>
                </a:cubicBezTo>
                <a:cubicBezTo>
                  <a:pt x="78" y="30"/>
                  <a:pt x="78" y="30"/>
                  <a:pt x="78" y="30"/>
                </a:cubicBezTo>
                <a:cubicBezTo>
                  <a:pt x="72" y="30"/>
                  <a:pt x="72" y="30"/>
                  <a:pt x="72" y="30"/>
                </a:cubicBezTo>
                <a:cubicBezTo>
                  <a:pt x="71" y="30"/>
                  <a:pt x="71" y="30"/>
                  <a:pt x="71" y="30"/>
                </a:cubicBezTo>
                <a:cubicBezTo>
                  <a:pt x="69" y="29"/>
                  <a:pt x="69" y="29"/>
                  <a:pt x="69" y="29"/>
                </a:cubicBezTo>
                <a:cubicBezTo>
                  <a:pt x="68" y="27"/>
                  <a:pt x="68" y="27"/>
                  <a:pt x="68" y="27"/>
                </a:cubicBezTo>
                <a:cubicBezTo>
                  <a:pt x="65" y="22"/>
                  <a:pt x="65" y="22"/>
                  <a:pt x="65" y="22"/>
                </a:cubicBezTo>
                <a:cubicBezTo>
                  <a:pt x="64" y="20"/>
                  <a:pt x="64" y="20"/>
                  <a:pt x="64" y="20"/>
                </a:cubicBezTo>
                <a:cubicBezTo>
                  <a:pt x="64" y="19"/>
                  <a:pt x="64" y="19"/>
                  <a:pt x="64" y="19"/>
                </a:cubicBezTo>
                <a:cubicBezTo>
                  <a:pt x="64" y="16"/>
                  <a:pt x="64" y="16"/>
                  <a:pt x="64" y="16"/>
                </a:cubicBezTo>
                <a:cubicBezTo>
                  <a:pt x="62" y="13"/>
                  <a:pt x="62" y="13"/>
                  <a:pt x="62" y="13"/>
                </a:cubicBezTo>
                <a:cubicBezTo>
                  <a:pt x="61" y="12"/>
                  <a:pt x="61" y="12"/>
                  <a:pt x="61" y="12"/>
                </a:cubicBezTo>
                <a:cubicBezTo>
                  <a:pt x="61" y="10"/>
                  <a:pt x="61" y="10"/>
                  <a:pt x="61" y="10"/>
                </a:cubicBezTo>
                <a:cubicBezTo>
                  <a:pt x="61" y="9"/>
                  <a:pt x="61" y="9"/>
                  <a:pt x="61" y="9"/>
                </a:cubicBezTo>
                <a:cubicBezTo>
                  <a:pt x="61" y="6"/>
                  <a:pt x="61" y="6"/>
                  <a:pt x="61" y="6"/>
                </a:cubicBezTo>
                <a:cubicBezTo>
                  <a:pt x="59" y="3"/>
                  <a:pt x="59" y="3"/>
                  <a:pt x="59" y="3"/>
                </a:cubicBezTo>
                <a:cubicBezTo>
                  <a:pt x="58" y="2"/>
                  <a:pt x="58" y="2"/>
                  <a:pt x="58" y="2"/>
                </a:cubicBezTo>
                <a:cubicBezTo>
                  <a:pt x="55" y="0"/>
                  <a:pt x="55" y="0"/>
                  <a:pt x="55" y="0"/>
                </a:cubicBezTo>
                <a:cubicBezTo>
                  <a:pt x="54" y="0"/>
                  <a:pt x="54" y="0"/>
                  <a:pt x="54" y="0"/>
                </a:cubicBezTo>
                <a:cubicBezTo>
                  <a:pt x="46" y="0"/>
                  <a:pt x="46" y="0"/>
                  <a:pt x="46" y="0"/>
                </a:cubicBezTo>
                <a:cubicBezTo>
                  <a:pt x="35" y="0"/>
                  <a:pt x="35" y="0"/>
                  <a:pt x="35" y="0"/>
                </a:cubicBezTo>
                <a:cubicBezTo>
                  <a:pt x="32" y="0"/>
                  <a:pt x="32" y="0"/>
                  <a:pt x="32" y="0"/>
                </a:cubicBezTo>
                <a:cubicBezTo>
                  <a:pt x="26" y="0"/>
                  <a:pt x="26" y="0"/>
                  <a:pt x="26" y="0"/>
                </a:cubicBezTo>
                <a:cubicBezTo>
                  <a:pt x="18" y="0"/>
                  <a:pt x="18" y="0"/>
                  <a:pt x="18" y="0"/>
                </a:cubicBezTo>
                <a:cubicBezTo>
                  <a:pt x="15" y="2"/>
                  <a:pt x="15" y="2"/>
                  <a:pt x="15" y="2"/>
                </a:cubicBezTo>
                <a:cubicBezTo>
                  <a:pt x="13" y="3"/>
                  <a:pt x="13" y="3"/>
                  <a:pt x="13" y="3"/>
                </a:cubicBezTo>
                <a:cubicBezTo>
                  <a:pt x="9" y="3"/>
                  <a:pt x="9" y="3"/>
                  <a:pt x="9" y="3"/>
                </a:cubicBezTo>
                <a:cubicBezTo>
                  <a:pt x="8" y="5"/>
                  <a:pt x="8" y="5"/>
                  <a:pt x="8" y="5"/>
                </a:cubicBezTo>
                <a:cubicBezTo>
                  <a:pt x="8" y="7"/>
                  <a:pt x="8" y="7"/>
                  <a:pt x="8" y="7"/>
                </a:cubicBezTo>
                <a:cubicBezTo>
                  <a:pt x="11" y="12"/>
                  <a:pt x="11" y="12"/>
                  <a:pt x="11" y="12"/>
                </a:cubicBezTo>
                <a:cubicBezTo>
                  <a:pt x="12" y="15"/>
                  <a:pt x="12" y="15"/>
                  <a:pt x="12" y="15"/>
                </a:cubicBezTo>
                <a:cubicBezTo>
                  <a:pt x="13" y="17"/>
                  <a:pt x="13" y="17"/>
                  <a:pt x="13" y="17"/>
                </a:cubicBezTo>
                <a:cubicBezTo>
                  <a:pt x="15" y="22"/>
                  <a:pt x="15" y="22"/>
                  <a:pt x="15" y="22"/>
                </a:cubicBezTo>
                <a:cubicBezTo>
                  <a:pt x="19" y="30"/>
                  <a:pt x="19" y="30"/>
                  <a:pt x="19" y="30"/>
                </a:cubicBezTo>
                <a:cubicBezTo>
                  <a:pt x="21" y="35"/>
                  <a:pt x="21" y="35"/>
                  <a:pt x="21" y="35"/>
                </a:cubicBezTo>
                <a:cubicBezTo>
                  <a:pt x="21" y="39"/>
                  <a:pt x="21" y="39"/>
                  <a:pt x="21" y="39"/>
                </a:cubicBezTo>
                <a:cubicBezTo>
                  <a:pt x="19" y="40"/>
                  <a:pt x="19" y="40"/>
                  <a:pt x="19" y="40"/>
                </a:cubicBezTo>
                <a:cubicBezTo>
                  <a:pt x="19" y="42"/>
                  <a:pt x="19" y="42"/>
                  <a:pt x="19" y="42"/>
                </a:cubicBezTo>
                <a:cubicBezTo>
                  <a:pt x="16" y="45"/>
                  <a:pt x="16" y="45"/>
                  <a:pt x="16" y="45"/>
                </a:cubicBezTo>
                <a:cubicBezTo>
                  <a:pt x="18" y="48"/>
                  <a:pt x="18" y="48"/>
                  <a:pt x="18" y="48"/>
                </a:cubicBezTo>
                <a:cubicBezTo>
                  <a:pt x="18" y="52"/>
                  <a:pt x="18" y="52"/>
                  <a:pt x="18" y="52"/>
                </a:cubicBezTo>
                <a:cubicBezTo>
                  <a:pt x="19" y="56"/>
                  <a:pt x="19" y="56"/>
                  <a:pt x="19" y="56"/>
                </a:cubicBezTo>
                <a:cubicBezTo>
                  <a:pt x="21" y="59"/>
                  <a:pt x="21" y="59"/>
                  <a:pt x="21" y="59"/>
                </a:cubicBezTo>
                <a:cubicBezTo>
                  <a:pt x="22" y="62"/>
                  <a:pt x="22" y="62"/>
                  <a:pt x="22" y="62"/>
                </a:cubicBezTo>
                <a:cubicBezTo>
                  <a:pt x="25" y="69"/>
                  <a:pt x="25" y="69"/>
                  <a:pt x="25" y="69"/>
                </a:cubicBezTo>
                <a:cubicBezTo>
                  <a:pt x="26" y="79"/>
                  <a:pt x="26" y="79"/>
                  <a:pt x="26" y="79"/>
                </a:cubicBezTo>
                <a:cubicBezTo>
                  <a:pt x="25" y="83"/>
                  <a:pt x="25" y="83"/>
                  <a:pt x="25" y="83"/>
                </a:cubicBezTo>
                <a:cubicBezTo>
                  <a:pt x="23" y="88"/>
                  <a:pt x="23" y="88"/>
                  <a:pt x="23" y="88"/>
                </a:cubicBezTo>
                <a:cubicBezTo>
                  <a:pt x="22" y="91"/>
                  <a:pt x="22" y="91"/>
                  <a:pt x="22" y="91"/>
                </a:cubicBezTo>
                <a:cubicBezTo>
                  <a:pt x="19" y="92"/>
                  <a:pt x="19" y="92"/>
                  <a:pt x="19" y="92"/>
                </a:cubicBezTo>
                <a:cubicBezTo>
                  <a:pt x="16" y="93"/>
                  <a:pt x="16" y="93"/>
                  <a:pt x="16" y="93"/>
                </a:cubicBezTo>
                <a:cubicBezTo>
                  <a:pt x="16" y="95"/>
                  <a:pt x="16" y="95"/>
                  <a:pt x="16" y="95"/>
                </a:cubicBezTo>
                <a:cubicBezTo>
                  <a:pt x="15" y="99"/>
                  <a:pt x="15" y="99"/>
                  <a:pt x="15" y="99"/>
                </a:cubicBezTo>
                <a:cubicBezTo>
                  <a:pt x="11" y="103"/>
                  <a:pt x="11" y="103"/>
                  <a:pt x="11" y="103"/>
                </a:cubicBezTo>
                <a:cubicBezTo>
                  <a:pt x="9" y="106"/>
                  <a:pt x="9" y="106"/>
                  <a:pt x="9" y="106"/>
                </a:cubicBezTo>
                <a:cubicBezTo>
                  <a:pt x="9" y="111"/>
                  <a:pt x="9" y="111"/>
                  <a:pt x="9" y="111"/>
                </a:cubicBezTo>
                <a:cubicBezTo>
                  <a:pt x="8" y="115"/>
                  <a:pt x="8" y="115"/>
                  <a:pt x="8" y="115"/>
                </a:cubicBezTo>
                <a:cubicBezTo>
                  <a:pt x="8" y="119"/>
                  <a:pt x="8" y="119"/>
                  <a:pt x="8" y="119"/>
                </a:cubicBezTo>
                <a:cubicBezTo>
                  <a:pt x="6" y="124"/>
                  <a:pt x="6" y="124"/>
                  <a:pt x="6" y="124"/>
                </a:cubicBezTo>
                <a:cubicBezTo>
                  <a:pt x="5" y="128"/>
                  <a:pt x="5" y="128"/>
                  <a:pt x="5" y="128"/>
                </a:cubicBezTo>
                <a:cubicBezTo>
                  <a:pt x="5" y="129"/>
                  <a:pt x="5" y="129"/>
                  <a:pt x="5" y="129"/>
                </a:cubicBezTo>
                <a:cubicBezTo>
                  <a:pt x="5" y="131"/>
                  <a:pt x="5" y="131"/>
                  <a:pt x="5" y="131"/>
                </a:cubicBezTo>
                <a:cubicBezTo>
                  <a:pt x="3" y="134"/>
                  <a:pt x="3" y="134"/>
                  <a:pt x="3" y="134"/>
                </a:cubicBezTo>
                <a:cubicBezTo>
                  <a:pt x="0" y="136"/>
                  <a:pt x="0" y="136"/>
                  <a:pt x="0" y="136"/>
                </a:cubicBezTo>
                <a:cubicBezTo>
                  <a:pt x="2" y="139"/>
                  <a:pt x="2" y="139"/>
                  <a:pt x="2" y="139"/>
                </a:cubicBezTo>
                <a:cubicBezTo>
                  <a:pt x="0" y="148"/>
                  <a:pt x="0" y="148"/>
                  <a:pt x="0" y="148"/>
                </a:cubicBezTo>
                <a:cubicBezTo>
                  <a:pt x="0" y="156"/>
                  <a:pt x="0" y="156"/>
                  <a:pt x="0" y="156"/>
                </a:cubicBezTo>
                <a:cubicBezTo>
                  <a:pt x="1" y="156"/>
                  <a:pt x="1" y="156"/>
                  <a:pt x="1" y="156"/>
                </a:cubicBezTo>
                <a:lnTo>
                  <a:pt x="3" y="155"/>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6" name="Freeform 72"/>
          <p:cNvSpPr>
            <a:spLocks/>
          </p:cNvSpPr>
          <p:nvPr/>
        </p:nvSpPr>
        <p:spPr bwMode="auto">
          <a:xfrm>
            <a:off x="6524967" y="5315001"/>
            <a:ext cx="419842" cy="387990"/>
          </a:xfrm>
          <a:custGeom>
            <a:avLst/>
            <a:gdLst>
              <a:gd name="T0" fmla="*/ 138 w 141"/>
              <a:gd name="T1" fmla="*/ 23 h 135"/>
              <a:gd name="T2" fmla="*/ 138 w 141"/>
              <a:gd name="T3" fmla="*/ 20 h 135"/>
              <a:gd name="T4" fmla="*/ 134 w 141"/>
              <a:gd name="T5" fmla="*/ 16 h 135"/>
              <a:gd name="T6" fmla="*/ 129 w 141"/>
              <a:gd name="T7" fmla="*/ 15 h 135"/>
              <a:gd name="T8" fmla="*/ 122 w 141"/>
              <a:gd name="T9" fmla="*/ 10 h 135"/>
              <a:gd name="T10" fmla="*/ 118 w 141"/>
              <a:gd name="T11" fmla="*/ 9 h 135"/>
              <a:gd name="T12" fmla="*/ 112 w 141"/>
              <a:gd name="T13" fmla="*/ 6 h 135"/>
              <a:gd name="T14" fmla="*/ 109 w 141"/>
              <a:gd name="T15" fmla="*/ 6 h 135"/>
              <a:gd name="T16" fmla="*/ 105 w 141"/>
              <a:gd name="T17" fmla="*/ 3 h 135"/>
              <a:gd name="T18" fmla="*/ 85 w 141"/>
              <a:gd name="T19" fmla="*/ 3 h 135"/>
              <a:gd name="T20" fmla="*/ 81 w 141"/>
              <a:gd name="T21" fmla="*/ 12 h 135"/>
              <a:gd name="T22" fmla="*/ 82 w 141"/>
              <a:gd name="T23" fmla="*/ 19 h 135"/>
              <a:gd name="T24" fmla="*/ 81 w 141"/>
              <a:gd name="T25" fmla="*/ 36 h 135"/>
              <a:gd name="T26" fmla="*/ 79 w 141"/>
              <a:gd name="T27" fmla="*/ 49 h 135"/>
              <a:gd name="T28" fmla="*/ 91 w 141"/>
              <a:gd name="T29" fmla="*/ 58 h 135"/>
              <a:gd name="T30" fmla="*/ 95 w 141"/>
              <a:gd name="T31" fmla="*/ 53 h 135"/>
              <a:gd name="T32" fmla="*/ 95 w 141"/>
              <a:gd name="T33" fmla="*/ 72 h 135"/>
              <a:gd name="T34" fmla="*/ 92 w 141"/>
              <a:gd name="T35" fmla="*/ 69 h 135"/>
              <a:gd name="T36" fmla="*/ 85 w 141"/>
              <a:gd name="T37" fmla="*/ 69 h 135"/>
              <a:gd name="T38" fmla="*/ 79 w 141"/>
              <a:gd name="T39" fmla="*/ 61 h 135"/>
              <a:gd name="T40" fmla="*/ 76 w 141"/>
              <a:gd name="T41" fmla="*/ 58 h 135"/>
              <a:gd name="T42" fmla="*/ 71 w 141"/>
              <a:gd name="T43" fmla="*/ 56 h 135"/>
              <a:gd name="T44" fmla="*/ 66 w 141"/>
              <a:gd name="T45" fmla="*/ 50 h 135"/>
              <a:gd name="T46" fmla="*/ 61 w 141"/>
              <a:gd name="T47" fmla="*/ 50 h 135"/>
              <a:gd name="T48" fmla="*/ 51 w 141"/>
              <a:gd name="T49" fmla="*/ 50 h 135"/>
              <a:gd name="T50" fmla="*/ 43 w 141"/>
              <a:gd name="T51" fmla="*/ 48 h 135"/>
              <a:gd name="T52" fmla="*/ 42 w 141"/>
              <a:gd name="T53" fmla="*/ 40 h 135"/>
              <a:gd name="T54" fmla="*/ 29 w 141"/>
              <a:gd name="T55" fmla="*/ 43 h 135"/>
              <a:gd name="T56" fmla="*/ 29 w 141"/>
              <a:gd name="T57" fmla="*/ 39 h 135"/>
              <a:gd name="T58" fmla="*/ 26 w 141"/>
              <a:gd name="T59" fmla="*/ 40 h 135"/>
              <a:gd name="T60" fmla="*/ 26 w 141"/>
              <a:gd name="T61" fmla="*/ 53 h 135"/>
              <a:gd name="T62" fmla="*/ 25 w 141"/>
              <a:gd name="T63" fmla="*/ 63 h 135"/>
              <a:gd name="T64" fmla="*/ 18 w 141"/>
              <a:gd name="T65" fmla="*/ 66 h 135"/>
              <a:gd name="T66" fmla="*/ 2 w 141"/>
              <a:gd name="T67" fmla="*/ 66 h 135"/>
              <a:gd name="T68" fmla="*/ 2 w 141"/>
              <a:gd name="T69" fmla="*/ 92 h 135"/>
              <a:gd name="T70" fmla="*/ 3 w 141"/>
              <a:gd name="T71" fmla="*/ 113 h 135"/>
              <a:gd name="T72" fmla="*/ 9 w 141"/>
              <a:gd name="T73" fmla="*/ 119 h 135"/>
              <a:gd name="T74" fmla="*/ 18 w 141"/>
              <a:gd name="T75" fmla="*/ 128 h 135"/>
              <a:gd name="T76" fmla="*/ 20 w 141"/>
              <a:gd name="T77" fmla="*/ 128 h 135"/>
              <a:gd name="T78" fmla="*/ 32 w 141"/>
              <a:gd name="T79" fmla="*/ 128 h 135"/>
              <a:gd name="T80" fmla="*/ 39 w 141"/>
              <a:gd name="T81" fmla="*/ 131 h 135"/>
              <a:gd name="T82" fmla="*/ 46 w 141"/>
              <a:gd name="T83" fmla="*/ 132 h 135"/>
              <a:gd name="T84" fmla="*/ 52 w 141"/>
              <a:gd name="T85" fmla="*/ 132 h 135"/>
              <a:gd name="T86" fmla="*/ 59 w 141"/>
              <a:gd name="T87" fmla="*/ 134 h 135"/>
              <a:gd name="T88" fmla="*/ 72 w 141"/>
              <a:gd name="T89" fmla="*/ 118 h 135"/>
              <a:gd name="T90" fmla="*/ 82 w 141"/>
              <a:gd name="T91" fmla="*/ 112 h 135"/>
              <a:gd name="T92" fmla="*/ 85 w 141"/>
              <a:gd name="T93" fmla="*/ 105 h 135"/>
              <a:gd name="T94" fmla="*/ 92 w 141"/>
              <a:gd name="T95" fmla="*/ 102 h 135"/>
              <a:gd name="T96" fmla="*/ 101 w 141"/>
              <a:gd name="T97" fmla="*/ 101 h 135"/>
              <a:gd name="T98" fmla="*/ 99 w 141"/>
              <a:gd name="T99" fmla="*/ 92 h 135"/>
              <a:gd name="T100" fmla="*/ 134 w 141"/>
              <a:gd name="T101" fmla="*/ 79 h 135"/>
              <a:gd name="T102" fmla="*/ 131 w 141"/>
              <a:gd name="T103" fmla="*/ 78 h 135"/>
              <a:gd name="T104" fmla="*/ 129 w 141"/>
              <a:gd name="T105" fmla="*/ 75 h 135"/>
              <a:gd name="T106" fmla="*/ 132 w 141"/>
              <a:gd name="T107" fmla="*/ 69 h 135"/>
              <a:gd name="T108" fmla="*/ 134 w 141"/>
              <a:gd name="T109" fmla="*/ 60 h 135"/>
              <a:gd name="T110" fmla="*/ 138 w 141"/>
              <a:gd name="T111" fmla="*/ 55 h 135"/>
              <a:gd name="T112" fmla="*/ 138 w 141"/>
              <a:gd name="T113" fmla="*/ 42 h 135"/>
              <a:gd name="T114" fmla="*/ 137 w 141"/>
              <a:gd name="T115" fmla="*/ 37 h 135"/>
              <a:gd name="T116" fmla="*/ 139 w 141"/>
              <a:gd name="T117" fmla="*/ 35 h 135"/>
              <a:gd name="T118" fmla="*/ 141 w 141"/>
              <a:gd name="T119" fmla="*/ 2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 h="135">
                <a:moveTo>
                  <a:pt x="139" y="26"/>
                </a:moveTo>
                <a:cubicBezTo>
                  <a:pt x="138" y="25"/>
                  <a:pt x="138" y="25"/>
                  <a:pt x="138" y="25"/>
                </a:cubicBezTo>
                <a:cubicBezTo>
                  <a:pt x="138" y="23"/>
                  <a:pt x="138" y="23"/>
                  <a:pt x="138" y="23"/>
                </a:cubicBezTo>
                <a:cubicBezTo>
                  <a:pt x="138" y="22"/>
                  <a:pt x="138" y="22"/>
                  <a:pt x="138" y="22"/>
                </a:cubicBezTo>
                <a:cubicBezTo>
                  <a:pt x="138" y="21"/>
                  <a:pt x="138" y="21"/>
                  <a:pt x="138" y="21"/>
                </a:cubicBezTo>
                <a:cubicBezTo>
                  <a:pt x="138" y="20"/>
                  <a:pt x="138" y="20"/>
                  <a:pt x="138" y="20"/>
                </a:cubicBezTo>
                <a:cubicBezTo>
                  <a:pt x="134" y="19"/>
                  <a:pt x="134" y="19"/>
                  <a:pt x="134" y="19"/>
                </a:cubicBezTo>
                <a:cubicBezTo>
                  <a:pt x="134" y="17"/>
                  <a:pt x="134" y="17"/>
                  <a:pt x="134" y="17"/>
                </a:cubicBezTo>
                <a:cubicBezTo>
                  <a:pt x="134" y="16"/>
                  <a:pt x="134" y="16"/>
                  <a:pt x="134" y="16"/>
                </a:cubicBezTo>
                <a:cubicBezTo>
                  <a:pt x="132" y="15"/>
                  <a:pt x="132" y="15"/>
                  <a:pt x="132" y="15"/>
                </a:cubicBezTo>
                <a:cubicBezTo>
                  <a:pt x="131" y="15"/>
                  <a:pt x="131" y="15"/>
                  <a:pt x="131" y="15"/>
                </a:cubicBezTo>
                <a:cubicBezTo>
                  <a:pt x="129" y="15"/>
                  <a:pt x="129" y="15"/>
                  <a:pt x="129" y="15"/>
                </a:cubicBezTo>
                <a:cubicBezTo>
                  <a:pt x="128" y="13"/>
                  <a:pt x="128" y="13"/>
                  <a:pt x="128" y="13"/>
                </a:cubicBezTo>
                <a:cubicBezTo>
                  <a:pt x="126" y="12"/>
                  <a:pt x="126" y="12"/>
                  <a:pt x="126" y="12"/>
                </a:cubicBezTo>
                <a:cubicBezTo>
                  <a:pt x="122" y="10"/>
                  <a:pt x="122" y="10"/>
                  <a:pt x="122" y="10"/>
                </a:cubicBezTo>
                <a:cubicBezTo>
                  <a:pt x="121" y="10"/>
                  <a:pt x="121" y="10"/>
                  <a:pt x="121" y="10"/>
                </a:cubicBezTo>
                <a:cubicBezTo>
                  <a:pt x="119" y="9"/>
                  <a:pt x="119" y="9"/>
                  <a:pt x="119" y="9"/>
                </a:cubicBezTo>
                <a:cubicBezTo>
                  <a:pt x="118" y="9"/>
                  <a:pt x="118" y="9"/>
                  <a:pt x="118" y="9"/>
                </a:cubicBezTo>
                <a:cubicBezTo>
                  <a:pt x="116" y="6"/>
                  <a:pt x="116" y="6"/>
                  <a:pt x="116" y="6"/>
                </a:cubicBezTo>
                <a:cubicBezTo>
                  <a:pt x="112" y="5"/>
                  <a:pt x="112" y="5"/>
                  <a:pt x="112" y="5"/>
                </a:cubicBezTo>
                <a:cubicBezTo>
                  <a:pt x="112" y="6"/>
                  <a:pt x="112" y="6"/>
                  <a:pt x="112" y="6"/>
                </a:cubicBezTo>
                <a:cubicBezTo>
                  <a:pt x="112" y="7"/>
                  <a:pt x="112" y="7"/>
                  <a:pt x="112" y="7"/>
                </a:cubicBezTo>
                <a:cubicBezTo>
                  <a:pt x="111" y="7"/>
                  <a:pt x="111" y="7"/>
                  <a:pt x="111" y="7"/>
                </a:cubicBezTo>
                <a:cubicBezTo>
                  <a:pt x="109" y="6"/>
                  <a:pt x="109" y="6"/>
                  <a:pt x="109" y="6"/>
                </a:cubicBezTo>
                <a:cubicBezTo>
                  <a:pt x="106" y="5"/>
                  <a:pt x="106" y="5"/>
                  <a:pt x="106" y="5"/>
                </a:cubicBezTo>
                <a:cubicBezTo>
                  <a:pt x="105" y="5"/>
                  <a:pt x="105" y="5"/>
                  <a:pt x="105" y="5"/>
                </a:cubicBezTo>
                <a:cubicBezTo>
                  <a:pt x="105" y="3"/>
                  <a:pt x="105" y="3"/>
                  <a:pt x="105" y="3"/>
                </a:cubicBezTo>
                <a:cubicBezTo>
                  <a:pt x="104" y="3"/>
                  <a:pt x="104" y="3"/>
                  <a:pt x="104" y="3"/>
                </a:cubicBezTo>
                <a:cubicBezTo>
                  <a:pt x="105" y="0"/>
                  <a:pt x="105" y="0"/>
                  <a:pt x="105" y="0"/>
                </a:cubicBezTo>
                <a:cubicBezTo>
                  <a:pt x="85" y="3"/>
                  <a:pt x="85" y="3"/>
                  <a:pt x="85" y="3"/>
                </a:cubicBezTo>
                <a:cubicBezTo>
                  <a:pt x="85" y="7"/>
                  <a:pt x="85" y="7"/>
                  <a:pt x="85" y="7"/>
                </a:cubicBezTo>
                <a:cubicBezTo>
                  <a:pt x="83" y="9"/>
                  <a:pt x="83" y="9"/>
                  <a:pt x="83" y="9"/>
                </a:cubicBezTo>
                <a:cubicBezTo>
                  <a:pt x="81" y="12"/>
                  <a:pt x="81" y="12"/>
                  <a:pt x="81" y="12"/>
                </a:cubicBezTo>
                <a:cubicBezTo>
                  <a:pt x="79" y="15"/>
                  <a:pt x="79" y="15"/>
                  <a:pt x="79" y="15"/>
                </a:cubicBezTo>
                <a:cubicBezTo>
                  <a:pt x="81" y="16"/>
                  <a:pt x="81" y="16"/>
                  <a:pt x="81" y="16"/>
                </a:cubicBezTo>
                <a:cubicBezTo>
                  <a:pt x="82" y="19"/>
                  <a:pt x="82" y="19"/>
                  <a:pt x="82" y="19"/>
                </a:cubicBezTo>
                <a:cubicBezTo>
                  <a:pt x="82" y="26"/>
                  <a:pt x="82" y="26"/>
                  <a:pt x="82" y="26"/>
                </a:cubicBezTo>
                <a:cubicBezTo>
                  <a:pt x="82" y="33"/>
                  <a:pt x="82" y="33"/>
                  <a:pt x="82" y="33"/>
                </a:cubicBezTo>
                <a:cubicBezTo>
                  <a:pt x="81" y="36"/>
                  <a:pt x="81" y="36"/>
                  <a:pt x="81" y="36"/>
                </a:cubicBezTo>
                <a:cubicBezTo>
                  <a:pt x="79" y="40"/>
                  <a:pt x="79" y="40"/>
                  <a:pt x="79" y="40"/>
                </a:cubicBezTo>
                <a:cubicBezTo>
                  <a:pt x="79" y="45"/>
                  <a:pt x="79" y="45"/>
                  <a:pt x="79" y="45"/>
                </a:cubicBezTo>
                <a:cubicBezTo>
                  <a:pt x="79" y="49"/>
                  <a:pt x="79" y="49"/>
                  <a:pt x="79" y="49"/>
                </a:cubicBezTo>
                <a:cubicBezTo>
                  <a:pt x="85" y="55"/>
                  <a:pt x="85" y="55"/>
                  <a:pt x="85" y="55"/>
                </a:cubicBezTo>
                <a:cubicBezTo>
                  <a:pt x="88" y="56"/>
                  <a:pt x="88" y="56"/>
                  <a:pt x="88" y="56"/>
                </a:cubicBezTo>
                <a:cubicBezTo>
                  <a:pt x="91" y="58"/>
                  <a:pt x="91" y="58"/>
                  <a:pt x="91" y="58"/>
                </a:cubicBezTo>
                <a:cubicBezTo>
                  <a:pt x="91" y="56"/>
                  <a:pt x="91" y="56"/>
                  <a:pt x="91" y="56"/>
                </a:cubicBezTo>
                <a:cubicBezTo>
                  <a:pt x="92" y="55"/>
                  <a:pt x="92" y="55"/>
                  <a:pt x="92" y="55"/>
                </a:cubicBezTo>
                <a:cubicBezTo>
                  <a:pt x="95" y="53"/>
                  <a:pt x="95" y="53"/>
                  <a:pt x="95" y="53"/>
                </a:cubicBezTo>
                <a:cubicBezTo>
                  <a:pt x="95" y="68"/>
                  <a:pt x="95" y="68"/>
                  <a:pt x="95" y="68"/>
                </a:cubicBezTo>
                <a:cubicBezTo>
                  <a:pt x="95" y="69"/>
                  <a:pt x="95" y="69"/>
                  <a:pt x="95" y="69"/>
                </a:cubicBezTo>
                <a:cubicBezTo>
                  <a:pt x="95" y="72"/>
                  <a:pt x="95" y="72"/>
                  <a:pt x="95" y="72"/>
                </a:cubicBezTo>
                <a:cubicBezTo>
                  <a:pt x="94" y="70"/>
                  <a:pt x="94" y="70"/>
                  <a:pt x="94" y="70"/>
                </a:cubicBezTo>
                <a:cubicBezTo>
                  <a:pt x="94" y="69"/>
                  <a:pt x="94" y="69"/>
                  <a:pt x="94" y="69"/>
                </a:cubicBezTo>
                <a:cubicBezTo>
                  <a:pt x="92" y="69"/>
                  <a:pt x="92" y="69"/>
                  <a:pt x="92" y="69"/>
                </a:cubicBezTo>
                <a:cubicBezTo>
                  <a:pt x="89" y="70"/>
                  <a:pt x="89" y="70"/>
                  <a:pt x="89" y="70"/>
                </a:cubicBezTo>
                <a:cubicBezTo>
                  <a:pt x="86" y="70"/>
                  <a:pt x="86" y="70"/>
                  <a:pt x="86" y="70"/>
                </a:cubicBezTo>
                <a:cubicBezTo>
                  <a:pt x="85" y="69"/>
                  <a:pt x="85" y="69"/>
                  <a:pt x="85" y="69"/>
                </a:cubicBezTo>
                <a:cubicBezTo>
                  <a:pt x="82" y="65"/>
                  <a:pt x="82" y="65"/>
                  <a:pt x="82" y="65"/>
                </a:cubicBezTo>
                <a:cubicBezTo>
                  <a:pt x="79" y="62"/>
                  <a:pt x="79" y="62"/>
                  <a:pt x="79" y="62"/>
                </a:cubicBezTo>
                <a:cubicBezTo>
                  <a:pt x="79" y="61"/>
                  <a:pt x="79" y="61"/>
                  <a:pt x="79" y="61"/>
                </a:cubicBezTo>
                <a:cubicBezTo>
                  <a:pt x="79" y="59"/>
                  <a:pt x="79" y="59"/>
                  <a:pt x="79" y="59"/>
                </a:cubicBezTo>
                <a:cubicBezTo>
                  <a:pt x="78" y="58"/>
                  <a:pt x="78" y="58"/>
                  <a:pt x="78" y="58"/>
                </a:cubicBezTo>
                <a:cubicBezTo>
                  <a:pt x="76" y="58"/>
                  <a:pt x="76" y="58"/>
                  <a:pt x="76" y="58"/>
                </a:cubicBezTo>
                <a:cubicBezTo>
                  <a:pt x="75" y="56"/>
                  <a:pt x="75" y="56"/>
                  <a:pt x="75" y="56"/>
                </a:cubicBezTo>
                <a:cubicBezTo>
                  <a:pt x="72" y="55"/>
                  <a:pt x="72" y="55"/>
                  <a:pt x="72" y="55"/>
                </a:cubicBezTo>
                <a:cubicBezTo>
                  <a:pt x="71" y="56"/>
                  <a:pt x="71" y="56"/>
                  <a:pt x="71" y="56"/>
                </a:cubicBezTo>
                <a:cubicBezTo>
                  <a:pt x="69" y="55"/>
                  <a:pt x="69" y="55"/>
                  <a:pt x="69" y="55"/>
                </a:cubicBezTo>
                <a:cubicBezTo>
                  <a:pt x="68" y="52"/>
                  <a:pt x="68" y="52"/>
                  <a:pt x="68" y="52"/>
                </a:cubicBezTo>
                <a:cubicBezTo>
                  <a:pt x="66" y="50"/>
                  <a:pt x="66" y="50"/>
                  <a:pt x="66" y="50"/>
                </a:cubicBezTo>
                <a:cubicBezTo>
                  <a:pt x="63" y="46"/>
                  <a:pt x="63" y="46"/>
                  <a:pt x="63" y="46"/>
                </a:cubicBezTo>
                <a:cubicBezTo>
                  <a:pt x="62" y="48"/>
                  <a:pt x="62" y="48"/>
                  <a:pt x="62" y="48"/>
                </a:cubicBezTo>
                <a:cubicBezTo>
                  <a:pt x="61" y="50"/>
                  <a:pt x="61" y="50"/>
                  <a:pt x="61" y="50"/>
                </a:cubicBezTo>
                <a:cubicBezTo>
                  <a:pt x="59" y="52"/>
                  <a:pt x="59" y="52"/>
                  <a:pt x="59" y="52"/>
                </a:cubicBezTo>
                <a:cubicBezTo>
                  <a:pt x="53" y="50"/>
                  <a:pt x="53" y="50"/>
                  <a:pt x="53" y="50"/>
                </a:cubicBezTo>
                <a:cubicBezTo>
                  <a:pt x="51" y="50"/>
                  <a:pt x="51" y="50"/>
                  <a:pt x="51" y="50"/>
                </a:cubicBezTo>
                <a:cubicBezTo>
                  <a:pt x="48" y="49"/>
                  <a:pt x="48" y="49"/>
                  <a:pt x="48" y="49"/>
                </a:cubicBezTo>
                <a:cubicBezTo>
                  <a:pt x="45" y="48"/>
                  <a:pt x="45" y="48"/>
                  <a:pt x="45" y="48"/>
                </a:cubicBezTo>
                <a:cubicBezTo>
                  <a:pt x="43" y="48"/>
                  <a:pt x="43" y="48"/>
                  <a:pt x="43" y="48"/>
                </a:cubicBezTo>
                <a:cubicBezTo>
                  <a:pt x="42" y="46"/>
                  <a:pt x="42" y="46"/>
                  <a:pt x="42" y="46"/>
                </a:cubicBezTo>
                <a:cubicBezTo>
                  <a:pt x="42" y="43"/>
                  <a:pt x="42" y="43"/>
                  <a:pt x="42" y="43"/>
                </a:cubicBezTo>
                <a:cubicBezTo>
                  <a:pt x="42" y="40"/>
                  <a:pt x="42" y="40"/>
                  <a:pt x="42" y="40"/>
                </a:cubicBezTo>
                <a:cubicBezTo>
                  <a:pt x="35" y="42"/>
                  <a:pt x="35" y="42"/>
                  <a:pt x="35" y="42"/>
                </a:cubicBezTo>
                <a:cubicBezTo>
                  <a:pt x="33" y="43"/>
                  <a:pt x="33" y="43"/>
                  <a:pt x="33" y="43"/>
                </a:cubicBezTo>
                <a:cubicBezTo>
                  <a:pt x="29" y="43"/>
                  <a:pt x="29" y="43"/>
                  <a:pt x="29" y="43"/>
                </a:cubicBezTo>
                <a:cubicBezTo>
                  <a:pt x="30" y="40"/>
                  <a:pt x="30" y="40"/>
                  <a:pt x="30" y="40"/>
                </a:cubicBezTo>
                <a:cubicBezTo>
                  <a:pt x="30" y="39"/>
                  <a:pt x="30" y="39"/>
                  <a:pt x="30" y="39"/>
                </a:cubicBezTo>
                <a:cubicBezTo>
                  <a:pt x="29" y="39"/>
                  <a:pt x="29" y="39"/>
                  <a:pt x="29" y="39"/>
                </a:cubicBezTo>
                <a:cubicBezTo>
                  <a:pt x="28" y="37"/>
                  <a:pt x="28" y="37"/>
                  <a:pt x="28" y="37"/>
                </a:cubicBezTo>
                <a:cubicBezTo>
                  <a:pt x="26" y="36"/>
                  <a:pt x="26" y="36"/>
                  <a:pt x="26" y="36"/>
                </a:cubicBezTo>
                <a:cubicBezTo>
                  <a:pt x="26" y="40"/>
                  <a:pt x="26" y="40"/>
                  <a:pt x="26" y="40"/>
                </a:cubicBezTo>
                <a:cubicBezTo>
                  <a:pt x="26" y="43"/>
                  <a:pt x="26" y="43"/>
                  <a:pt x="26" y="43"/>
                </a:cubicBezTo>
                <a:cubicBezTo>
                  <a:pt x="26" y="50"/>
                  <a:pt x="26" y="50"/>
                  <a:pt x="26" y="50"/>
                </a:cubicBezTo>
                <a:cubicBezTo>
                  <a:pt x="26" y="53"/>
                  <a:pt x="26" y="53"/>
                  <a:pt x="26" y="53"/>
                </a:cubicBezTo>
                <a:cubicBezTo>
                  <a:pt x="26" y="58"/>
                  <a:pt x="26" y="58"/>
                  <a:pt x="26" y="58"/>
                </a:cubicBezTo>
                <a:cubicBezTo>
                  <a:pt x="25" y="60"/>
                  <a:pt x="25" y="60"/>
                  <a:pt x="25" y="60"/>
                </a:cubicBezTo>
                <a:cubicBezTo>
                  <a:pt x="25" y="63"/>
                  <a:pt x="25" y="63"/>
                  <a:pt x="25" y="63"/>
                </a:cubicBezTo>
                <a:cubicBezTo>
                  <a:pt x="26" y="65"/>
                  <a:pt x="26" y="65"/>
                  <a:pt x="26" y="65"/>
                </a:cubicBezTo>
                <a:cubicBezTo>
                  <a:pt x="22" y="66"/>
                  <a:pt x="22" y="66"/>
                  <a:pt x="22" y="66"/>
                </a:cubicBezTo>
                <a:cubicBezTo>
                  <a:pt x="18" y="66"/>
                  <a:pt x="18" y="66"/>
                  <a:pt x="18" y="66"/>
                </a:cubicBezTo>
                <a:cubicBezTo>
                  <a:pt x="10" y="66"/>
                  <a:pt x="10" y="66"/>
                  <a:pt x="10" y="66"/>
                </a:cubicBezTo>
                <a:cubicBezTo>
                  <a:pt x="2" y="65"/>
                  <a:pt x="2" y="65"/>
                  <a:pt x="2" y="65"/>
                </a:cubicBezTo>
                <a:cubicBezTo>
                  <a:pt x="2" y="66"/>
                  <a:pt x="2" y="66"/>
                  <a:pt x="2" y="66"/>
                </a:cubicBezTo>
                <a:cubicBezTo>
                  <a:pt x="2" y="69"/>
                  <a:pt x="2" y="69"/>
                  <a:pt x="2" y="69"/>
                </a:cubicBezTo>
                <a:cubicBezTo>
                  <a:pt x="2" y="76"/>
                  <a:pt x="2" y="76"/>
                  <a:pt x="2" y="76"/>
                </a:cubicBezTo>
                <a:cubicBezTo>
                  <a:pt x="2" y="92"/>
                  <a:pt x="2" y="92"/>
                  <a:pt x="2" y="92"/>
                </a:cubicBezTo>
                <a:cubicBezTo>
                  <a:pt x="0" y="108"/>
                  <a:pt x="0" y="108"/>
                  <a:pt x="0" y="108"/>
                </a:cubicBezTo>
                <a:cubicBezTo>
                  <a:pt x="2" y="111"/>
                  <a:pt x="2" y="111"/>
                  <a:pt x="2" y="111"/>
                </a:cubicBezTo>
                <a:cubicBezTo>
                  <a:pt x="3" y="113"/>
                  <a:pt x="3" y="113"/>
                  <a:pt x="3" y="113"/>
                </a:cubicBezTo>
                <a:cubicBezTo>
                  <a:pt x="7" y="118"/>
                  <a:pt x="7" y="118"/>
                  <a:pt x="7" y="118"/>
                </a:cubicBezTo>
                <a:cubicBezTo>
                  <a:pt x="9" y="119"/>
                  <a:pt x="9" y="119"/>
                  <a:pt x="9" y="119"/>
                </a:cubicBezTo>
                <a:cubicBezTo>
                  <a:pt x="9" y="119"/>
                  <a:pt x="9" y="119"/>
                  <a:pt x="9" y="119"/>
                </a:cubicBezTo>
                <a:cubicBezTo>
                  <a:pt x="9" y="119"/>
                  <a:pt x="9" y="119"/>
                  <a:pt x="9" y="119"/>
                </a:cubicBezTo>
                <a:cubicBezTo>
                  <a:pt x="9" y="119"/>
                  <a:pt x="11" y="122"/>
                  <a:pt x="13" y="125"/>
                </a:cubicBezTo>
                <a:cubicBezTo>
                  <a:pt x="18" y="128"/>
                  <a:pt x="18" y="128"/>
                  <a:pt x="18" y="128"/>
                </a:cubicBezTo>
                <a:cubicBezTo>
                  <a:pt x="17" y="128"/>
                  <a:pt x="17" y="128"/>
                  <a:pt x="17" y="128"/>
                </a:cubicBezTo>
                <a:cubicBezTo>
                  <a:pt x="17" y="128"/>
                  <a:pt x="17" y="128"/>
                  <a:pt x="17" y="128"/>
                </a:cubicBezTo>
                <a:cubicBezTo>
                  <a:pt x="18" y="128"/>
                  <a:pt x="19" y="129"/>
                  <a:pt x="20" y="128"/>
                </a:cubicBezTo>
                <a:cubicBezTo>
                  <a:pt x="23" y="128"/>
                  <a:pt x="23" y="128"/>
                  <a:pt x="23" y="128"/>
                </a:cubicBezTo>
                <a:cubicBezTo>
                  <a:pt x="29" y="126"/>
                  <a:pt x="29" y="126"/>
                  <a:pt x="29" y="126"/>
                </a:cubicBezTo>
                <a:cubicBezTo>
                  <a:pt x="32" y="128"/>
                  <a:pt x="32" y="128"/>
                  <a:pt x="32" y="128"/>
                </a:cubicBezTo>
                <a:cubicBezTo>
                  <a:pt x="35" y="126"/>
                  <a:pt x="35" y="126"/>
                  <a:pt x="35" y="126"/>
                </a:cubicBezTo>
                <a:cubicBezTo>
                  <a:pt x="36" y="128"/>
                  <a:pt x="36" y="128"/>
                  <a:pt x="36" y="128"/>
                </a:cubicBezTo>
                <a:cubicBezTo>
                  <a:pt x="39" y="131"/>
                  <a:pt x="39" y="131"/>
                  <a:pt x="39" y="131"/>
                </a:cubicBezTo>
                <a:cubicBezTo>
                  <a:pt x="42" y="131"/>
                  <a:pt x="42" y="131"/>
                  <a:pt x="42" y="131"/>
                </a:cubicBezTo>
                <a:cubicBezTo>
                  <a:pt x="45" y="131"/>
                  <a:pt x="45" y="131"/>
                  <a:pt x="45" y="131"/>
                </a:cubicBezTo>
                <a:cubicBezTo>
                  <a:pt x="46" y="132"/>
                  <a:pt x="46" y="132"/>
                  <a:pt x="46" y="132"/>
                </a:cubicBezTo>
                <a:cubicBezTo>
                  <a:pt x="48" y="134"/>
                  <a:pt x="48" y="134"/>
                  <a:pt x="48" y="134"/>
                </a:cubicBezTo>
                <a:cubicBezTo>
                  <a:pt x="49" y="134"/>
                  <a:pt x="49" y="134"/>
                  <a:pt x="49" y="134"/>
                </a:cubicBezTo>
                <a:cubicBezTo>
                  <a:pt x="52" y="132"/>
                  <a:pt x="52" y="132"/>
                  <a:pt x="52" y="132"/>
                </a:cubicBezTo>
                <a:cubicBezTo>
                  <a:pt x="55" y="134"/>
                  <a:pt x="55" y="134"/>
                  <a:pt x="55" y="134"/>
                </a:cubicBezTo>
                <a:cubicBezTo>
                  <a:pt x="58" y="135"/>
                  <a:pt x="58" y="135"/>
                  <a:pt x="58" y="135"/>
                </a:cubicBezTo>
                <a:cubicBezTo>
                  <a:pt x="59" y="134"/>
                  <a:pt x="59" y="134"/>
                  <a:pt x="59" y="134"/>
                </a:cubicBezTo>
                <a:cubicBezTo>
                  <a:pt x="63" y="131"/>
                  <a:pt x="63" y="131"/>
                  <a:pt x="63" y="131"/>
                </a:cubicBezTo>
                <a:cubicBezTo>
                  <a:pt x="69" y="122"/>
                  <a:pt x="69" y="122"/>
                  <a:pt x="69" y="122"/>
                </a:cubicBezTo>
                <a:cubicBezTo>
                  <a:pt x="72" y="118"/>
                  <a:pt x="72" y="118"/>
                  <a:pt x="72" y="118"/>
                </a:cubicBezTo>
                <a:cubicBezTo>
                  <a:pt x="78" y="115"/>
                  <a:pt x="78" y="115"/>
                  <a:pt x="78" y="115"/>
                </a:cubicBezTo>
                <a:cubicBezTo>
                  <a:pt x="79" y="115"/>
                  <a:pt x="79" y="115"/>
                  <a:pt x="79" y="115"/>
                </a:cubicBezTo>
                <a:cubicBezTo>
                  <a:pt x="82" y="112"/>
                  <a:pt x="82" y="112"/>
                  <a:pt x="82" y="112"/>
                </a:cubicBezTo>
                <a:cubicBezTo>
                  <a:pt x="82" y="108"/>
                  <a:pt x="82" y="108"/>
                  <a:pt x="82" y="108"/>
                </a:cubicBezTo>
                <a:cubicBezTo>
                  <a:pt x="83" y="106"/>
                  <a:pt x="83" y="106"/>
                  <a:pt x="83" y="106"/>
                </a:cubicBezTo>
                <a:cubicBezTo>
                  <a:pt x="85" y="105"/>
                  <a:pt x="85" y="105"/>
                  <a:pt x="85" y="105"/>
                </a:cubicBezTo>
                <a:cubicBezTo>
                  <a:pt x="89" y="102"/>
                  <a:pt x="89" y="102"/>
                  <a:pt x="89" y="102"/>
                </a:cubicBezTo>
                <a:cubicBezTo>
                  <a:pt x="92" y="102"/>
                  <a:pt x="92" y="102"/>
                  <a:pt x="92" y="102"/>
                </a:cubicBezTo>
                <a:cubicBezTo>
                  <a:pt x="92" y="102"/>
                  <a:pt x="92" y="102"/>
                  <a:pt x="92" y="102"/>
                </a:cubicBezTo>
                <a:cubicBezTo>
                  <a:pt x="94" y="102"/>
                  <a:pt x="94" y="102"/>
                  <a:pt x="94" y="102"/>
                </a:cubicBezTo>
                <a:cubicBezTo>
                  <a:pt x="96" y="102"/>
                  <a:pt x="96" y="102"/>
                  <a:pt x="96" y="102"/>
                </a:cubicBezTo>
                <a:cubicBezTo>
                  <a:pt x="101" y="101"/>
                  <a:pt x="101" y="101"/>
                  <a:pt x="101" y="101"/>
                </a:cubicBezTo>
                <a:cubicBezTo>
                  <a:pt x="101" y="99"/>
                  <a:pt x="101" y="99"/>
                  <a:pt x="101" y="99"/>
                </a:cubicBezTo>
                <a:cubicBezTo>
                  <a:pt x="101" y="96"/>
                  <a:pt x="101" y="96"/>
                  <a:pt x="101" y="96"/>
                </a:cubicBezTo>
                <a:cubicBezTo>
                  <a:pt x="99" y="92"/>
                  <a:pt x="99" y="92"/>
                  <a:pt x="99" y="92"/>
                </a:cubicBezTo>
                <a:cubicBezTo>
                  <a:pt x="116" y="86"/>
                  <a:pt x="116" y="86"/>
                  <a:pt x="116" y="86"/>
                </a:cubicBezTo>
                <a:cubicBezTo>
                  <a:pt x="133" y="79"/>
                  <a:pt x="133" y="79"/>
                  <a:pt x="133" y="79"/>
                </a:cubicBezTo>
                <a:cubicBezTo>
                  <a:pt x="134" y="79"/>
                  <a:pt x="134" y="79"/>
                  <a:pt x="134" y="79"/>
                </a:cubicBezTo>
                <a:cubicBezTo>
                  <a:pt x="133" y="79"/>
                  <a:pt x="133" y="79"/>
                  <a:pt x="133" y="79"/>
                </a:cubicBezTo>
                <a:cubicBezTo>
                  <a:pt x="132" y="79"/>
                  <a:pt x="132" y="79"/>
                  <a:pt x="132" y="79"/>
                </a:cubicBezTo>
                <a:cubicBezTo>
                  <a:pt x="131" y="78"/>
                  <a:pt x="131" y="78"/>
                  <a:pt x="131" y="78"/>
                </a:cubicBezTo>
                <a:cubicBezTo>
                  <a:pt x="130" y="77"/>
                  <a:pt x="130" y="77"/>
                  <a:pt x="130" y="77"/>
                </a:cubicBezTo>
                <a:cubicBezTo>
                  <a:pt x="129" y="76"/>
                  <a:pt x="129" y="76"/>
                  <a:pt x="129" y="76"/>
                </a:cubicBezTo>
                <a:cubicBezTo>
                  <a:pt x="129" y="75"/>
                  <a:pt x="129" y="75"/>
                  <a:pt x="129" y="75"/>
                </a:cubicBezTo>
                <a:cubicBezTo>
                  <a:pt x="131" y="72"/>
                  <a:pt x="131" y="72"/>
                  <a:pt x="131" y="72"/>
                </a:cubicBezTo>
                <a:cubicBezTo>
                  <a:pt x="131" y="72"/>
                  <a:pt x="131" y="72"/>
                  <a:pt x="131" y="72"/>
                </a:cubicBezTo>
                <a:cubicBezTo>
                  <a:pt x="132" y="69"/>
                  <a:pt x="132" y="69"/>
                  <a:pt x="132" y="69"/>
                </a:cubicBezTo>
                <a:cubicBezTo>
                  <a:pt x="134" y="66"/>
                  <a:pt x="134" y="66"/>
                  <a:pt x="134" y="66"/>
                </a:cubicBezTo>
                <a:cubicBezTo>
                  <a:pt x="132" y="62"/>
                  <a:pt x="132" y="62"/>
                  <a:pt x="132" y="62"/>
                </a:cubicBezTo>
                <a:cubicBezTo>
                  <a:pt x="134" y="60"/>
                  <a:pt x="134" y="60"/>
                  <a:pt x="134" y="60"/>
                </a:cubicBezTo>
                <a:cubicBezTo>
                  <a:pt x="135" y="59"/>
                  <a:pt x="135" y="59"/>
                  <a:pt x="135" y="59"/>
                </a:cubicBezTo>
                <a:cubicBezTo>
                  <a:pt x="139" y="56"/>
                  <a:pt x="139" y="56"/>
                  <a:pt x="139" y="56"/>
                </a:cubicBezTo>
                <a:cubicBezTo>
                  <a:pt x="138" y="55"/>
                  <a:pt x="138" y="55"/>
                  <a:pt x="138" y="55"/>
                </a:cubicBezTo>
                <a:cubicBezTo>
                  <a:pt x="137" y="52"/>
                  <a:pt x="137" y="52"/>
                  <a:pt x="137" y="52"/>
                </a:cubicBezTo>
                <a:cubicBezTo>
                  <a:pt x="137" y="45"/>
                  <a:pt x="137" y="45"/>
                  <a:pt x="137" y="45"/>
                </a:cubicBezTo>
                <a:cubicBezTo>
                  <a:pt x="138" y="42"/>
                  <a:pt x="138" y="42"/>
                  <a:pt x="138" y="42"/>
                </a:cubicBezTo>
                <a:cubicBezTo>
                  <a:pt x="138" y="39"/>
                  <a:pt x="138" y="39"/>
                  <a:pt x="138" y="39"/>
                </a:cubicBezTo>
                <a:cubicBezTo>
                  <a:pt x="137" y="37"/>
                  <a:pt x="137" y="37"/>
                  <a:pt x="137" y="37"/>
                </a:cubicBezTo>
                <a:cubicBezTo>
                  <a:pt x="137" y="37"/>
                  <a:pt x="137" y="37"/>
                  <a:pt x="137" y="37"/>
                </a:cubicBezTo>
                <a:cubicBezTo>
                  <a:pt x="137" y="36"/>
                  <a:pt x="137" y="36"/>
                  <a:pt x="137" y="36"/>
                </a:cubicBezTo>
                <a:cubicBezTo>
                  <a:pt x="138" y="36"/>
                  <a:pt x="138" y="36"/>
                  <a:pt x="138" y="36"/>
                </a:cubicBezTo>
                <a:cubicBezTo>
                  <a:pt x="139" y="35"/>
                  <a:pt x="139" y="35"/>
                  <a:pt x="139" y="35"/>
                </a:cubicBezTo>
                <a:cubicBezTo>
                  <a:pt x="141" y="33"/>
                  <a:pt x="141" y="33"/>
                  <a:pt x="141" y="33"/>
                </a:cubicBezTo>
                <a:cubicBezTo>
                  <a:pt x="141" y="32"/>
                  <a:pt x="141" y="32"/>
                  <a:pt x="141" y="32"/>
                </a:cubicBezTo>
                <a:cubicBezTo>
                  <a:pt x="141" y="29"/>
                  <a:pt x="141" y="29"/>
                  <a:pt x="141" y="29"/>
                </a:cubicBezTo>
                <a:lnTo>
                  <a:pt x="139" y="26"/>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7" name="Freeform 73"/>
          <p:cNvSpPr>
            <a:spLocks/>
          </p:cNvSpPr>
          <p:nvPr/>
        </p:nvSpPr>
        <p:spPr bwMode="auto">
          <a:xfrm>
            <a:off x="6051529" y="4478331"/>
            <a:ext cx="274684" cy="448681"/>
          </a:xfrm>
          <a:custGeom>
            <a:avLst/>
            <a:gdLst>
              <a:gd name="T0" fmla="*/ 107 w 123"/>
              <a:gd name="T1" fmla="*/ 88 h 207"/>
              <a:gd name="T2" fmla="*/ 91 w 123"/>
              <a:gd name="T3" fmla="*/ 66 h 207"/>
              <a:gd name="T4" fmla="*/ 88 w 123"/>
              <a:gd name="T5" fmla="*/ 60 h 207"/>
              <a:gd name="T6" fmla="*/ 98 w 123"/>
              <a:gd name="T7" fmla="*/ 57 h 207"/>
              <a:gd name="T8" fmla="*/ 110 w 123"/>
              <a:gd name="T9" fmla="*/ 57 h 207"/>
              <a:gd name="T10" fmla="*/ 110 w 123"/>
              <a:gd name="T11" fmla="*/ 52 h 207"/>
              <a:gd name="T12" fmla="*/ 105 w 123"/>
              <a:gd name="T13" fmla="*/ 33 h 207"/>
              <a:gd name="T14" fmla="*/ 105 w 123"/>
              <a:gd name="T15" fmla="*/ 17 h 207"/>
              <a:gd name="T16" fmla="*/ 101 w 123"/>
              <a:gd name="T17" fmla="*/ 9 h 207"/>
              <a:gd name="T18" fmla="*/ 94 w 123"/>
              <a:gd name="T19" fmla="*/ 4 h 207"/>
              <a:gd name="T20" fmla="*/ 91 w 123"/>
              <a:gd name="T21" fmla="*/ 0 h 207"/>
              <a:gd name="T22" fmla="*/ 89 w 123"/>
              <a:gd name="T23" fmla="*/ 3 h 207"/>
              <a:gd name="T24" fmla="*/ 94 w 123"/>
              <a:gd name="T25" fmla="*/ 13 h 207"/>
              <a:gd name="T26" fmla="*/ 97 w 123"/>
              <a:gd name="T27" fmla="*/ 23 h 207"/>
              <a:gd name="T28" fmla="*/ 94 w 123"/>
              <a:gd name="T29" fmla="*/ 31 h 207"/>
              <a:gd name="T30" fmla="*/ 84 w 123"/>
              <a:gd name="T31" fmla="*/ 39 h 207"/>
              <a:gd name="T32" fmla="*/ 78 w 123"/>
              <a:gd name="T33" fmla="*/ 53 h 207"/>
              <a:gd name="T34" fmla="*/ 74 w 123"/>
              <a:gd name="T35" fmla="*/ 64 h 207"/>
              <a:gd name="T36" fmla="*/ 70 w 123"/>
              <a:gd name="T37" fmla="*/ 70 h 207"/>
              <a:gd name="T38" fmla="*/ 62 w 123"/>
              <a:gd name="T39" fmla="*/ 80 h 207"/>
              <a:gd name="T40" fmla="*/ 58 w 123"/>
              <a:gd name="T41" fmla="*/ 88 h 207"/>
              <a:gd name="T42" fmla="*/ 53 w 123"/>
              <a:gd name="T43" fmla="*/ 104 h 207"/>
              <a:gd name="T44" fmla="*/ 53 w 123"/>
              <a:gd name="T45" fmla="*/ 109 h 207"/>
              <a:gd name="T46" fmla="*/ 49 w 123"/>
              <a:gd name="T47" fmla="*/ 117 h 207"/>
              <a:gd name="T48" fmla="*/ 41 w 123"/>
              <a:gd name="T49" fmla="*/ 121 h 207"/>
              <a:gd name="T50" fmla="*/ 37 w 123"/>
              <a:gd name="T51" fmla="*/ 114 h 207"/>
              <a:gd name="T52" fmla="*/ 34 w 123"/>
              <a:gd name="T53" fmla="*/ 106 h 207"/>
              <a:gd name="T54" fmla="*/ 28 w 123"/>
              <a:gd name="T55" fmla="*/ 113 h 207"/>
              <a:gd name="T56" fmla="*/ 21 w 123"/>
              <a:gd name="T57" fmla="*/ 114 h 207"/>
              <a:gd name="T58" fmla="*/ 8 w 123"/>
              <a:gd name="T59" fmla="*/ 131 h 207"/>
              <a:gd name="T60" fmla="*/ 5 w 123"/>
              <a:gd name="T61" fmla="*/ 137 h 207"/>
              <a:gd name="T62" fmla="*/ 1 w 123"/>
              <a:gd name="T63" fmla="*/ 150 h 207"/>
              <a:gd name="T64" fmla="*/ 0 w 123"/>
              <a:gd name="T65" fmla="*/ 154 h 207"/>
              <a:gd name="T66" fmla="*/ 4 w 123"/>
              <a:gd name="T67" fmla="*/ 154 h 207"/>
              <a:gd name="T68" fmla="*/ 8 w 123"/>
              <a:gd name="T69" fmla="*/ 162 h 207"/>
              <a:gd name="T70" fmla="*/ 13 w 123"/>
              <a:gd name="T71" fmla="*/ 163 h 207"/>
              <a:gd name="T72" fmla="*/ 14 w 123"/>
              <a:gd name="T73" fmla="*/ 163 h 207"/>
              <a:gd name="T74" fmla="*/ 17 w 123"/>
              <a:gd name="T75" fmla="*/ 166 h 207"/>
              <a:gd name="T76" fmla="*/ 17 w 123"/>
              <a:gd name="T77" fmla="*/ 170 h 207"/>
              <a:gd name="T78" fmla="*/ 18 w 123"/>
              <a:gd name="T79" fmla="*/ 174 h 207"/>
              <a:gd name="T80" fmla="*/ 21 w 123"/>
              <a:gd name="T81" fmla="*/ 189 h 207"/>
              <a:gd name="T82" fmla="*/ 22 w 123"/>
              <a:gd name="T83" fmla="*/ 196 h 207"/>
              <a:gd name="T84" fmla="*/ 37 w 123"/>
              <a:gd name="T85" fmla="*/ 198 h 207"/>
              <a:gd name="T86" fmla="*/ 48 w 123"/>
              <a:gd name="T87" fmla="*/ 194 h 207"/>
              <a:gd name="T88" fmla="*/ 66 w 123"/>
              <a:gd name="T89" fmla="*/ 196 h 207"/>
              <a:gd name="T90" fmla="*/ 76 w 123"/>
              <a:gd name="T91" fmla="*/ 196 h 207"/>
              <a:gd name="T92" fmla="*/ 80 w 123"/>
              <a:gd name="T93" fmla="*/ 198 h 207"/>
              <a:gd name="T94" fmla="*/ 93 w 123"/>
              <a:gd name="T95" fmla="*/ 198 h 207"/>
              <a:gd name="T96" fmla="*/ 106 w 123"/>
              <a:gd name="T97" fmla="*/ 200 h 207"/>
              <a:gd name="T98" fmla="*/ 122 w 123"/>
              <a:gd name="T99" fmla="*/ 207 h 207"/>
              <a:gd name="T100" fmla="*/ 122 w 123"/>
              <a:gd name="T101" fmla="*/ 196 h 207"/>
              <a:gd name="T102" fmla="*/ 119 w 123"/>
              <a:gd name="T103" fmla="*/ 183 h 207"/>
              <a:gd name="T104" fmla="*/ 109 w 123"/>
              <a:gd name="T105" fmla="*/ 171 h 207"/>
              <a:gd name="T106" fmla="*/ 106 w 123"/>
              <a:gd name="T107" fmla="*/ 163 h 207"/>
              <a:gd name="T108" fmla="*/ 101 w 123"/>
              <a:gd name="T109" fmla="*/ 153 h 207"/>
              <a:gd name="T110" fmla="*/ 97 w 123"/>
              <a:gd name="T111" fmla="*/ 141 h 207"/>
              <a:gd name="T112" fmla="*/ 94 w 123"/>
              <a:gd name="T113" fmla="*/ 130 h 207"/>
              <a:gd name="T114" fmla="*/ 101 w 123"/>
              <a:gd name="T115" fmla="*/ 121 h 207"/>
              <a:gd name="T116" fmla="*/ 110 w 123"/>
              <a:gd name="T117" fmla="*/ 104 h 207"/>
              <a:gd name="T118" fmla="*/ 111 w 123"/>
              <a:gd name="T119" fmla="*/ 100 h 207"/>
              <a:gd name="T120" fmla="*/ 111 w 123"/>
              <a:gd name="T121" fmla="*/ 97 h 207"/>
              <a:gd name="T122" fmla="*/ 111 w 123"/>
              <a:gd name="T123" fmla="*/ 9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 h="207">
                <a:moveTo>
                  <a:pt x="111" y="97"/>
                </a:moveTo>
                <a:lnTo>
                  <a:pt x="110" y="93"/>
                </a:lnTo>
                <a:lnTo>
                  <a:pt x="107" y="88"/>
                </a:lnTo>
                <a:lnTo>
                  <a:pt x="106" y="82"/>
                </a:lnTo>
                <a:lnTo>
                  <a:pt x="97" y="74"/>
                </a:lnTo>
                <a:lnTo>
                  <a:pt x="91" y="66"/>
                </a:lnTo>
                <a:lnTo>
                  <a:pt x="89" y="65"/>
                </a:lnTo>
                <a:lnTo>
                  <a:pt x="88" y="61"/>
                </a:lnTo>
                <a:lnTo>
                  <a:pt x="88" y="60"/>
                </a:lnTo>
                <a:lnTo>
                  <a:pt x="91" y="57"/>
                </a:lnTo>
                <a:lnTo>
                  <a:pt x="94" y="56"/>
                </a:lnTo>
                <a:lnTo>
                  <a:pt x="98" y="57"/>
                </a:lnTo>
                <a:lnTo>
                  <a:pt x="105" y="56"/>
                </a:lnTo>
                <a:lnTo>
                  <a:pt x="107" y="56"/>
                </a:lnTo>
                <a:lnTo>
                  <a:pt x="110" y="57"/>
                </a:lnTo>
                <a:lnTo>
                  <a:pt x="111" y="57"/>
                </a:lnTo>
                <a:lnTo>
                  <a:pt x="114" y="56"/>
                </a:lnTo>
                <a:lnTo>
                  <a:pt x="110" y="52"/>
                </a:lnTo>
                <a:lnTo>
                  <a:pt x="106" y="46"/>
                </a:lnTo>
                <a:lnTo>
                  <a:pt x="105" y="40"/>
                </a:lnTo>
                <a:lnTo>
                  <a:pt x="105" y="33"/>
                </a:lnTo>
                <a:lnTo>
                  <a:pt x="105" y="29"/>
                </a:lnTo>
                <a:lnTo>
                  <a:pt x="105" y="23"/>
                </a:lnTo>
                <a:lnTo>
                  <a:pt x="105" y="17"/>
                </a:lnTo>
                <a:lnTo>
                  <a:pt x="102" y="17"/>
                </a:lnTo>
                <a:lnTo>
                  <a:pt x="102" y="16"/>
                </a:lnTo>
                <a:lnTo>
                  <a:pt x="101" y="9"/>
                </a:lnTo>
                <a:lnTo>
                  <a:pt x="98" y="8"/>
                </a:lnTo>
                <a:lnTo>
                  <a:pt x="97" y="7"/>
                </a:lnTo>
                <a:lnTo>
                  <a:pt x="94" y="4"/>
                </a:lnTo>
                <a:lnTo>
                  <a:pt x="94" y="3"/>
                </a:lnTo>
                <a:lnTo>
                  <a:pt x="94" y="0"/>
                </a:lnTo>
                <a:lnTo>
                  <a:pt x="91" y="0"/>
                </a:lnTo>
                <a:lnTo>
                  <a:pt x="89" y="0"/>
                </a:lnTo>
                <a:lnTo>
                  <a:pt x="88" y="0"/>
                </a:lnTo>
                <a:lnTo>
                  <a:pt x="89" y="3"/>
                </a:lnTo>
                <a:lnTo>
                  <a:pt x="89" y="8"/>
                </a:lnTo>
                <a:lnTo>
                  <a:pt x="91" y="13"/>
                </a:lnTo>
                <a:lnTo>
                  <a:pt x="94" y="13"/>
                </a:lnTo>
                <a:lnTo>
                  <a:pt x="97" y="16"/>
                </a:lnTo>
                <a:lnTo>
                  <a:pt x="98" y="20"/>
                </a:lnTo>
                <a:lnTo>
                  <a:pt x="97" y="23"/>
                </a:lnTo>
                <a:lnTo>
                  <a:pt x="97" y="25"/>
                </a:lnTo>
                <a:lnTo>
                  <a:pt x="97" y="29"/>
                </a:lnTo>
                <a:lnTo>
                  <a:pt x="94" y="31"/>
                </a:lnTo>
                <a:lnTo>
                  <a:pt x="89" y="33"/>
                </a:lnTo>
                <a:lnTo>
                  <a:pt x="85" y="35"/>
                </a:lnTo>
                <a:lnTo>
                  <a:pt x="84" y="39"/>
                </a:lnTo>
                <a:lnTo>
                  <a:pt x="81" y="46"/>
                </a:lnTo>
                <a:lnTo>
                  <a:pt x="80" y="52"/>
                </a:lnTo>
                <a:lnTo>
                  <a:pt x="78" y="53"/>
                </a:lnTo>
                <a:lnTo>
                  <a:pt x="76" y="57"/>
                </a:lnTo>
                <a:lnTo>
                  <a:pt x="76" y="61"/>
                </a:lnTo>
                <a:lnTo>
                  <a:pt x="74" y="64"/>
                </a:lnTo>
                <a:lnTo>
                  <a:pt x="68" y="66"/>
                </a:lnTo>
                <a:lnTo>
                  <a:pt x="70" y="69"/>
                </a:lnTo>
                <a:lnTo>
                  <a:pt x="70" y="70"/>
                </a:lnTo>
                <a:lnTo>
                  <a:pt x="68" y="74"/>
                </a:lnTo>
                <a:lnTo>
                  <a:pt x="66" y="80"/>
                </a:lnTo>
                <a:lnTo>
                  <a:pt x="62" y="80"/>
                </a:lnTo>
                <a:lnTo>
                  <a:pt x="62" y="84"/>
                </a:lnTo>
                <a:lnTo>
                  <a:pt x="61" y="84"/>
                </a:lnTo>
                <a:lnTo>
                  <a:pt x="58" y="88"/>
                </a:lnTo>
                <a:lnTo>
                  <a:pt x="58" y="90"/>
                </a:lnTo>
                <a:lnTo>
                  <a:pt x="57" y="97"/>
                </a:lnTo>
                <a:lnTo>
                  <a:pt x="53" y="104"/>
                </a:lnTo>
                <a:lnTo>
                  <a:pt x="53" y="105"/>
                </a:lnTo>
                <a:lnTo>
                  <a:pt x="53" y="106"/>
                </a:lnTo>
                <a:lnTo>
                  <a:pt x="53" y="109"/>
                </a:lnTo>
                <a:lnTo>
                  <a:pt x="50" y="110"/>
                </a:lnTo>
                <a:lnTo>
                  <a:pt x="49" y="113"/>
                </a:lnTo>
                <a:lnTo>
                  <a:pt x="49" y="117"/>
                </a:lnTo>
                <a:lnTo>
                  <a:pt x="45" y="121"/>
                </a:lnTo>
                <a:lnTo>
                  <a:pt x="44" y="121"/>
                </a:lnTo>
                <a:lnTo>
                  <a:pt x="41" y="121"/>
                </a:lnTo>
                <a:lnTo>
                  <a:pt x="41" y="118"/>
                </a:lnTo>
                <a:lnTo>
                  <a:pt x="41" y="117"/>
                </a:lnTo>
                <a:lnTo>
                  <a:pt x="37" y="114"/>
                </a:lnTo>
                <a:lnTo>
                  <a:pt x="36" y="113"/>
                </a:lnTo>
                <a:lnTo>
                  <a:pt x="34" y="110"/>
                </a:lnTo>
                <a:lnTo>
                  <a:pt x="34" y="106"/>
                </a:lnTo>
                <a:lnTo>
                  <a:pt x="32" y="110"/>
                </a:lnTo>
                <a:lnTo>
                  <a:pt x="30" y="113"/>
                </a:lnTo>
                <a:lnTo>
                  <a:pt x="28" y="113"/>
                </a:lnTo>
                <a:lnTo>
                  <a:pt x="24" y="110"/>
                </a:lnTo>
                <a:lnTo>
                  <a:pt x="22" y="113"/>
                </a:lnTo>
                <a:lnTo>
                  <a:pt x="21" y="114"/>
                </a:lnTo>
                <a:lnTo>
                  <a:pt x="18" y="121"/>
                </a:lnTo>
                <a:lnTo>
                  <a:pt x="10" y="126"/>
                </a:lnTo>
                <a:lnTo>
                  <a:pt x="8" y="131"/>
                </a:lnTo>
                <a:lnTo>
                  <a:pt x="5" y="134"/>
                </a:lnTo>
                <a:lnTo>
                  <a:pt x="8" y="135"/>
                </a:lnTo>
                <a:lnTo>
                  <a:pt x="5" y="137"/>
                </a:lnTo>
                <a:lnTo>
                  <a:pt x="5" y="143"/>
                </a:lnTo>
                <a:lnTo>
                  <a:pt x="4" y="147"/>
                </a:lnTo>
                <a:lnTo>
                  <a:pt x="1" y="150"/>
                </a:lnTo>
                <a:lnTo>
                  <a:pt x="0" y="151"/>
                </a:lnTo>
                <a:lnTo>
                  <a:pt x="1" y="151"/>
                </a:lnTo>
                <a:lnTo>
                  <a:pt x="0" y="154"/>
                </a:lnTo>
                <a:lnTo>
                  <a:pt x="4" y="157"/>
                </a:lnTo>
                <a:lnTo>
                  <a:pt x="1" y="153"/>
                </a:lnTo>
                <a:lnTo>
                  <a:pt x="4" y="154"/>
                </a:lnTo>
                <a:lnTo>
                  <a:pt x="5" y="153"/>
                </a:lnTo>
                <a:lnTo>
                  <a:pt x="8" y="157"/>
                </a:lnTo>
                <a:lnTo>
                  <a:pt x="8" y="162"/>
                </a:lnTo>
                <a:lnTo>
                  <a:pt x="9" y="163"/>
                </a:lnTo>
                <a:lnTo>
                  <a:pt x="10" y="163"/>
                </a:lnTo>
                <a:lnTo>
                  <a:pt x="13" y="163"/>
                </a:lnTo>
                <a:lnTo>
                  <a:pt x="13" y="166"/>
                </a:lnTo>
                <a:lnTo>
                  <a:pt x="14" y="166"/>
                </a:lnTo>
                <a:lnTo>
                  <a:pt x="14" y="163"/>
                </a:lnTo>
                <a:lnTo>
                  <a:pt x="17" y="163"/>
                </a:lnTo>
                <a:lnTo>
                  <a:pt x="18" y="162"/>
                </a:lnTo>
                <a:lnTo>
                  <a:pt x="17" y="166"/>
                </a:lnTo>
                <a:lnTo>
                  <a:pt x="18" y="166"/>
                </a:lnTo>
                <a:lnTo>
                  <a:pt x="17" y="167"/>
                </a:lnTo>
                <a:lnTo>
                  <a:pt x="17" y="170"/>
                </a:lnTo>
                <a:lnTo>
                  <a:pt x="17" y="171"/>
                </a:lnTo>
                <a:lnTo>
                  <a:pt x="18" y="171"/>
                </a:lnTo>
                <a:lnTo>
                  <a:pt x="18" y="174"/>
                </a:lnTo>
                <a:lnTo>
                  <a:pt x="21" y="178"/>
                </a:lnTo>
                <a:lnTo>
                  <a:pt x="22" y="183"/>
                </a:lnTo>
                <a:lnTo>
                  <a:pt x="21" y="189"/>
                </a:lnTo>
                <a:lnTo>
                  <a:pt x="21" y="192"/>
                </a:lnTo>
                <a:lnTo>
                  <a:pt x="21" y="194"/>
                </a:lnTo>
                <a:lnTo>
                  <a:pt x="22" y="196"/>
                </a:lnTo>
                <a:lnTo>
                  <a:pt x="24" y="198"/>
                </a:lnTo>
                <a:lnTo>
                  <a:pt x="28" y="198"/>
                </a:lnTo>
                <a:lnTo>
                  <a:pt x="37" y="198"/>
                </a:lnTo>
                <a:lnTo>
                  <a:pt x="45" y="198"/>
                </a:lnTo>
                <a:lnTo>
                  <a:pt x="45" y="196"/>
                </a:lnTo>
                <a:lnTo>
                  <a:pt x="48" y="194"/>
                </a:lnTo>
                <a:lnTo>
                  <a:pt x="50" y="194"/>
                </a:lnTo>
                <a:lnTo>
                  <a:pt x="61" y="196"/>
                </a:lnTo>
                <a:lnTo>
                  <a:pt x="66" y="196"/>
                </a:lnTo>
                <a:lnTo>
                  <a:pt x="70" y="196"/>
                </a:lnTo>
                <a:lnTo>
                  <a:pt x="74" y="196"/>
                </a:lnTo>
                <a:lnTo>
                  <a:pt x="76" y="196"/>
                </a:lnTo>
                <a:lnTo>
                  <a:pt x="76" y="198"/>
                </a:lnTo>
                <a:lnTo>
                  <a:pt x="78" y="198"/>
                </a:lnTo>
                <a:lnTo>
                  <a:pt x="80" y="198"/>
                </a:lnTo>
                <a:lnTo>
                  <a:pt x="85" y="198"/>
                </a:lnTo>
                <a:lnTo>
                  <a:pt x="90" y="198"/>
                </a:lnTo>
                <a:lnTo>
                  <a:pt x="93" y="198"/>
                </a:lnTo>
                <a:lnTo>
                  <a:pt x="101" y="198"/>
                </a:lnTo>
                <a:lnTo>
                  <a:pt x="102" y="200"/>
                </a:lnTo>
                <a:lnTo>
                  <a:pt x="106" y="200"/>
                </a:lnTo>
                <a:lnTo>
                  <a:pt x="110" y="200"/>
                </a:lnTo>
                <a:lnTo>
                  <a:pt x="114" y="202"/>
                </a:lnTo>
                <a:lnTo>
                  <a:pt x="122" y="207"/>
                </a:lnTo>
                <a:lnTo>
                  <a:pt x="122" y="204"/>
                </a:lnTo>
                <a:lnTo>
                  <a:pt x="122" y="200"/>
                </a:lnTo>
                <a:lnTo>
                  <a:pt x="122" y="196"/>
                </a:lnTo>
                <a:lnTo>
                  <a:pt x="123" y="195"/>
                </a:lnTo>
                <a:lnTo>
                  <a:pt x="122" y="185"/>
                </a:lnTo>
                <a:lnTo>
                  <a:pt x="119" y="183"/>
                </a:lnTo>
                <a:lnTo>
                  <a:pt x="118" y="181"/>
                </a:lnTo>
                <a:lnTo>
                  <a:pt x="114" y="179"/>
                </a:lnTo>
                <a:lnTo>
                  <a:pt x="109" y="171"/>
                </a:lnTo>
                <a:lnTo>
                  <a:pt x="107" y="171"/>
                </a:lnTo>
                <a:lnTo>
                  <a:pt x="106" y="166"/>
                </a:lnTo>
                <a:lnTo>
                  <a:pt x="106" y="163"/>
                </a:lnTo>
                <a:lnTo>
                  <a:pt x="105" y="161"/>
                </a:lnTo>
                <a:lnTo>
                  <a:pt x="102" y="157"/>
                </a:lnTo>
                <a:lnTo>
                  <a:pt x="101" y="153"/>
                </a:lnTo>
                <a:lnTo>
                  <a:pt x="98" y="150"/>
                </a:lnTo>
                <a:lnTo>
                  <a:pt x="98" y="145"/>
                </a:lnTo>
                <a:lnTo>
                  <a:pt x="97" y="141"/>
                </a:lnTo>
                <a:lnTo>
                  <a:pt x="97" y="135"/>
                </a:lnTo>
                <a:lnTo>
                  <a:pt x="97" y="130"/>
                </a:lnTo>
                <a:lnTo>
                  <a:pt x="94" y="130"/>
                </a:lnTo>
                <a:lnTo>
                  <a:pt x="94" y="127"/>
                </a:lnTo>
                <a:lnTo>
                  <a:pt x="98" y="123"/>
                </a:lnTo>
                <a:lnTo>
                  <a:pt x="101" y="121"/>
                </a:lnTo>
                <a:lnTo>
                  <a:pt x="102" y="117"/>
                </a:lnTo>
                <a:lnTo>
                  <a:pt x="106" y="110"/>
                </a:lnTo>
                <a:lnTo>
                  <a:pt x="110" y="104"/>
                </a:lnTo>
                <a:lnTo>
                  <a:pt x="111" y="102"/>
                </a:lnTo>
                <a:lnTo>
                  <a:pt x="111" y="101"/>
                </a:lnTo>
                <a:lnTo>
                  <a:pt x="111" y="100"/>
                </a:lnTo>
                <a:lnTo>
                  <a:pt x="111" y="97"/>
                </a:lnTo>
                <a:lnTo>
                  <a:pt x="111" y="97"/>
                </a:lnTo>
                <a:lnTo>
                  <a:pt x="111" y="97"/>
                </a:lnTo>
                <a:lnTo>
                  <a:pt x="111" y="97"/>
                </a:lnTo>
                <a:lnTo>
                  <a:pt x="111" y="97"/>
                </a:lnTo>
                <a:lnTo>
                  <a:pt x="111" y="97"/>
                </a:lnTo>
                <a:lnTo>
                  <a:pt x="111" y="9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8" name="Freeform 74"/>
          <p:cNvSpPr>
            <a:spLocks/>
          </p:cNvSpPr>
          <p:nvPr/>
        </p:nvSpPr>
        <p:spPr bwMode="auto">
          <a:xfrm>
            <a:off x="5756747" y="4066501"/>
            <a:ext cx="558300" cy="463853"/>
          </a:xfrm>
          <a:custGeom>
            <a:avLst/>
            <a:gdLst>
              <a:gd name="T0" fmla="*/ 243 w 250"/>
              <a:gd name="T1" fmla="*/ 49 h 214"/>
              <a:gd name="T2" fmla="*/ 238 w 250"/>
              <a:gd name="T3" fmla="*/ 39 h 214"/>
              <a:gd name="T4" fmla="*/ 235 w 250"/>
              <a:gd name="T5" fmla="*/ 24 h 214"/>
              <a:gd name="T6" fmla="*/ 223 w 250"/>
              <a:gd name="T7" fmla="*/ 17 h 214"/>
              <a:gd name="T8" fmla="*/ 220 w 250"/>
              <a:gd name="T9" fmla="*/ 15 h 214"/>
              <a:gd name="T10" fmla="*/ 212 w 250"/>
              <a:gd name="T11" fmla="*/ 8 h 214"/>
              <a:gd name="T12" fmla="*/ 197 w 250"/>
              <a:gd name="T13" fmla="*/ 4 h 214"/>
              <a:gd name="T14" fmla="*/ 185 w 250"/>
              <a:gd name="T15" fmla="*/ 2 h 214"/>
              <a:gd name="T16" fmla="*/ 99 w 250"/>
              <a:gd name="T17" fmla="*/ 65 h 214"/>
              <a:gd name="T18" fmla="*/ 84 w 250"/>
              <a:gd name="T19" fmla="*/ 76 h 214"/>
              <a:gd name="T20" fmla="*/ 65 w 250"/>
              <a:gd name="T21" fmla="*/ 80 h 214"/>
              <a:gd name="T22" fmla="*/ 63 w 250"/>
              <a:gd name="T23" fmla="*/ 129 h 214"/>
              <a:gd name="T24" fmla="*/ 57 w 250"/>
              <a:gd name="T25" fmla="*/ 142 h 214"/>
              <a:gd name="T26" fmla="*/ 52 w 250"/>
              <a:gd name="T27" fmla="*/ 149 h 214"/>
              <a:gd name="T28" fmla="*/ 42 w 250"/>
              <a:gd name="T29" fmla="*/ 149 h 214"/>
              <a:gd name="T30" fmla="*/ 18 w 250"/>
              <a:gd name="T31" fmla="*/ 150 h 214"/>
              <a:gd name="T32" fmla="*/ 8 w 250"/>
              <a:gd name="T33" fmla="*/ 156 h 214"/>
              <a:gd name="T34" fmla="*/ 0 w 250"/>
              <a:gd name="T35" fmla="*/ 158 h 214"/>
              <a:gd name="T36" fmla="*/ 2 w 250"/>
              <a:gd name="T37" fmla="*/ 166 h 214"/>
              <a:gd name="T38" fmla="*/ 4 w 250"/>
              <a:gd name="T39" fmla="*/ 173 h 214"/>
              <a:gd name="T40" fmla="*/ 18 w 250"/>
              <a:gd name="T41" fmla="*/ 185 h 214"/>
              <a:gd name="T42" fmla="*/ 14 w 250"/>
              <a:gd name="T43" fmla="*/ 189 h 214"/>
              <a:gd name="T44" fmla="*/ 26 w 250"/>
              <a:gd name="T45" fmla="*/ 198 h 214"/>
              <a:gd name="T46" fmla="*/ 31 w 250"/>
              <a:gd name="T47" fmla="*/ 198 h 214"/>
              <a:gd name="T48" fmla="*/ 31 w 250"/>
              <a:gd name="T49" fmla="*/ 206 h 214"/>
              <a:gd name="T50" fmla="*/ 35 w 250"/>
              <a:gd name="T51" fmla="*/ 211 h 214"/>
              <a:gd name="T52" fmla="*/ 35 w 250"/>
              <a:gd name="T53" fmla="*/ 206 h 214"/>
              <a:gd name="T54" fmla="*/ 40 w 250"/>
              <a:gd name="T55" fmla="*/ 203 h 214"/>
              <a:gd name="T56" fmla="*/ 42 w 250"/>
              <a:gd name="T57" fmla="*/ 203 h 214"/>
              <a:gd name="T58" fmla="*/ 48 w 250"/>
              <a:gd name="T59" fmla="*/ 207 h 214"/>
              <a:gd name="T60" fmla="*/ 53 w 250"/>
              <a:gd name="T61" fmla="*/ 213 h 214"/>
              <a:gd name="T62" fmla="*/ 55 w 250"/>
              <a:gd name="T63" fmla="*/ 199 h 214"/>
              <a:gd name="T64" fmla="*/ 61 w 250"/>
              <a:gd name="T65" fmla="*/ 190 h 214"/>
              <a:gd name="T66" fmla="*/ 65 w 250"/>
              <a:gd name="T67" fmla="*/ 181 h 214"/>
              <a:gd name="T68" fmla="*/ 75 w 250"/>
              <a:gd name="T69" fmla="*/ 177 h 214"/>
              <a:gd name="T70" fmla="*/ 84 w 250"/>
              <a:gd name="T71" fmla="*/ 175 h 214"/>
              <a:gd name="T72" fmla="*/ 96 w 250"/>
              <a:gd name="T73" fmla="*/ 179 h 214"/>
              <a:gd name="T74" fmla="*/ 105 w 250"/>
              <a:gd name="T75" fmla="*/ 189 h 214"/>
              <a:gd name="T76" fmla="*/ 111 w 250"/>
              <a:gd name="T77" fmla="*/ 190 h 214"/>
              <a:gd name="T78" fmla="*/ 120 w 250"/>
              <a:gd name="T79" fmla="*/ 186 h 214"/>
              <a:gd name="T80" fmla="*/ 132 w 250"/>
              <a:gd name="T81" fmla="*/ 190 h 214"/>
              <a:gd name="T82" fmla="*/ 141 w 250"/>
              <a:gd name="T83" fmla="*/ 194 h 214"/>
              <a:gd name="T84" fmla="*/ 152 w 250"/>
              <a:gd name="T85" fmla="*/ 193 h 214"/>
              <a:gd name="T86" fmla="*/ 166 w 250"/>
              <a:gd name="T87" fmla="*/ 185 h 214"/>
              <a:gd name="T88" fmla="*/ 177 w 250"/>
              <a:gd name="T89" fmla="*/ 185 h 214"/>
              <a:gd name="T90" fmla="*/ 189 w 250"/>
              <a:gd name="T91" fmla="*/ 190 h 214"/>
              <a:gd name="T92" fmla="*/ 197 w 250"/>
              <a:gd name="T93" fmla="*/ 186 h 214"/>
              <a:gd name="T94" fmla="*/ 206 w 250"/>
              <a:gd name="T95" fmla="*/ 181 h 214"/>
              <a:gd name="T96" fmla="*/ 212 w 250"/>
              <a:gd name="T97" fmla="*/ 179 h 214"/>
              <a:gd name="T98" fmla="*/ 212 w 250"/>
              <a:gd name="T99" fmla="*/ 171 h 214"/>
              <a:gd name="T100" fmla="*/ 213 w 250"/>
              <a:gd name="T101" fmla="*/ 163 h 214"/>
              <a:gd name="T102" fmla="*/ 226 w 250"/>
              <a:gd name="T103" fmla="*/ 140 h 214"/>
              <a:gd name="T104" fmla="*/ 242 w 250"/>
              <a:gd name="T105" fmla="*/ 120 h 214"/>
              <a:gd name="T106" fmla="*/ 243 w 250"/>
              <a:gd name="T107" fmla="*/ 97 h 214"/>
              <a:gd name="T108" fmla="*/ 247 w 250"/>
              <a:gd name="T109" fmla="*/ 63 h 214"/>
              <a:gd name="T110" fmla="*/ 246 w 250"/>
              <a:gd name="T111" fmla="*/ 53 h 214"/>
              <a:gd name="T112" fmla="*/ 246 w 250"/>
              <a:gd name="T113" fmla="*/ 53 h 214"/>
              <a:gd name="T114" fmla="*/ 246 w 250"/>
              <a:gd name="T115" fmla="*/ 5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0" h="214">
                <a:moveTo>
                  <a:pt x="246" y="53"/>
                </a:moveTo>
                <a:lnTo>
                  <a:pt x="243" y="52"/>
                </a:lnTo>
                <a:lnTo>
                  <a:pt x="243" y="49"/>
                </a:lnTo>
                <a:lnTo>
                  <a:pt x="243" y="48"/>
                </a:lnTo>
                <a:lnTo>
                  <a:pt x="239" y="41"/>
                </a:lnTo>
                <a:lnTo>
                  <a:pt x="238" y="39"/>
                </a:lnTo>
                <a:lnTo>
                  <a:pt x="237" y="35"/>
                </a:lnTo>
                <a:lnTo>
                  <a:pt x="235" y="25"/>
                </a:lnTo>
                <a:lnTo>
                  <a:pt x="235" y="24"/>
                </a:lnTo>
                <a:lnTo>
                  <a:pt x="235" y="19"/>
                </a:lnTo>
                <a:lnTo>
                  <a:pt x="234" y="11"/>
                </a:lnTo>
                <a:lnTo>
                  <a:pt x="223" y="17"/>
                </a:lnTo>
                <a:lnTo>
                  <a:pt x="222" y="16"/>
                </a:lnTo>
                <a:lnTo>
                  <a:pt x="221" y="15"/>
                </a:lnTo>
                <a:lnTo>
                  <a:pt x="220" y="15"/>
                </a:lnTo>
                <a:lnTo>
                  <a:pt x="216" y="11"/>
                </a:lnTo>
                <a:lnTo>
                  <a:pt x="213" y="10"/>
                </a:lnTo>
                <a:lnTo>
                  <a:pt x="212" y="8"/>
                </a:lnTo>
                <a:lnTo>
                  <a:pt x="206" y="6"/>
                </a:lnTo>
                <a:lnTo>
                  <a:pt x="202" y="6"/>
                </a:lnTo>
                <a:lnTo>
                  <a:pt x="197" y="4"/>
                </a:lnTo>
                <a:lnTo>
                  <a:pt x="190" y="2"/>
                </a:lnTo>
                <a:lnTo>
                  <a:pt x="186" y="0"/>
                </a:lnTo>
                <a:lnTo>
                  <a:pt x="185" y="2"/>
                </a:lnTo>
                <a:lnTo>
                  <a:pt x="141" y="32"/>
                </a:lnTo>
                <a:lnTo>
                  <a:pt x="119" y="48"/>
                </a:lnTo>
                <a:lnTo>
                  <a:pt x="99" y="65"/>
                </a:lnTo>
                <a:lnTo>
                  <a:pt x="96" y="71"/>
                </a:lnTo>
                <a:lnTo>
                  <a:pt x="89" y="75"/>
                </a:lnTo>
                <a:lnTo>
                  <a:pt x="84" y="76"/>
                </a:lnTo>
                <a:lnTo>
                  <a:pt x="80" y="76"/>
                </a:lnTo>
                <a:lnTo>
                  <a:pt x="67" y="80"/>
                </a:lnTo>
                <a:lnTo>
                  <a:pt x="65" y="80"/>
                </a:lnTo>
                <a:lnTo>
                  <a:pt x="65" y="98"/>
                </a:lnTo>
                <a:lnTo>
                  <a:pt x="65" y="120"/>
                </a:lnTo>
                <a:lnTo>
                  <a:pt x="63" y="129"/>
                </a:lnTo>
                <a:lnTo>
                  <a:pt x="61" y="136"/>
                </a:lnTo>
                <a:lnTo>
                  <a:pt x="59" y="141"/>
                </a:lnTo>
                <a:lnTo>
                  <a:pt x="57" y="142"/>
                </a:lnTo>
                <a:lnTo>
                  <a:pt x="55" y="145"/>
                </a:lnTo>
                <a:lnTo>
                  <a:pt x="53" y="149"/>
                </a:lnTo>
                <a:lnTo>
                  <a:pt x="52" y="149"/>
                </a:lnTo>
                <a:lnTo>
                  <a:pt x="48" y="149"/>
                </a:lnTo>
                <a:lnTo>
                  <a:pt x="44" y="149"/>
                </a:lnTo>
                <a:lnTo>
                  <a:pt x="42" y="149"/>
                </a:lnTo>
                <a:lnTo>
                  <a:pt x="35" y="150"/>
                </a:lnTo>
                <a:lnTo>
                  <a:pt x="26" y="150"/>
                </a:lnTo>
                <a:lnTo>
                  <a:pt x="18" y="150"/>
                </a:lnTo>
                <a:lnTo>
                  <a:pt x="14" y="154"/>
                </a:lnTo>
                <a:lnTo>
                  <a:pt x="11" y="156"/>
                </a:lnTo>
                <a:lnTo>
                  <a:pt x="8" y="156"/>
                </a:lnTo>
                <a:lnTo>
                  <a:pt x="2" y="156"/>
                </a:lnTo>
                <a:lnTo>
                  <a:pt x="0" y="156"/>
                </a:lnTo>
                <a:lnTo>
                  <a:pt x="0" y="158"/>
                </a:lnTo>
                <a:lnTo>
                  <a:pt x="0" y="160"/>
                </a:lnTo>
                <a:lnTo>
                  <a:pt x="0" y="163"/>
                </a:lnTo>
                <a:lnTo>
                  <a:pt x="2" y="166"/>
                </a:lnTo>
                <a:lnTo>
                  <a:pt x="2" y="167"/>
                </a:lnTo>
                <a:lnTo>
                  <a:pt x="2" y="169"/>
                </a:lnTo>
                <a:lnTo>
                  <a:pt x="4" y="173"/>
                </a:lnTo>
                <a:lnTo>
                  <a:pt x="6" y="175"/>
                </a:lnTo>
                <a:lnTo>
                  <a:pt x="6" y="179"/>
                </a:lnTo>
                <a:lnTo>
                  <a:pt x="18" y="185"/>
                </a:lnTo>
                <a:lnTo>
                  <a:pt x="15" y="185"/>
                </a:lnTo>
                <a:lnTo>
                  <a:pt x="14" y="185"/>
                </a:lnTo>
                <a:lnTo>
                  <a:pt x="14" y="189"/>
                </a:lnTo>
                <a:lnTo>
                  <a:pt x="15" y="193"/>
                </a:lnTo>
                <a:lnTo>
                  <a:pt x="22" y="198"/>
                </a:lnTo>
                <a:lnTo>
                  <a:pt x="26" y="198"/>
                </a:lnTo>
                <a:lnTo>
                  <a:pt x="27" y="198"/>
                </a:lnTo>
                <a:lnTo>
                  <a:pt x="28" y="197"/>
                </a:lnTo>
                <a:lnTo>
                  <a:pt x="31" y="198"/>
                </a:lnTo>
                <a:lnTo>
                  <a:pt x="32" y="202"/>
                </a:lnTo>
                <a:lnTo>
                  <a:pt x="31" y="203"/>
                </a:lnTo>
                <a:lnTo>
                  <a:pt x="31" y="206"/>
                </a:lnTo>
                <a:lnTo>
                  <a:pt x="32" y="210"/>
                </a:lnTo>
                <a:lnTo>
                  <a:pt x="35" y="213"/>
                </a:lnTo>
                <a:lnTo>
                  <a:pt x="35" y="211"/>
                </a:lnTo>
                <a:lnTo>
                  <a:pt x="35" y="210"/>
                </a:lnTo>
                <a:lnTo>
                  <a:pt x="35" y="207"/>
                </a:lnTo>
                <a:lnTo>
                  <a:pt x="35" y="206"/>
                </a:lnTo>
                <a:lnTo>
                  <a:pt x="36" y="203"/>
                </a:lnTo>
                <a:lnTo>
                  <a:pt x="39" y="203"/>
                </a:lnTo>
                <a:lnTo>
                  <a:pt x="40" y="203"/>
                </a:lnTo>
                <a:lnTo>
                  <a:pt x="40" y="203"/>
                </a:lnTo>
                <a:lnTo>
                  <a:pt x="40" y="202"/>
                </a:lnTo>
                <a:lnTo>
                  <a:pt x="42" y="203"/>
                </a:lnTo>
                <a:lnTo>
                  <a:pt x="42" y="203"/>
                </a:lnTo>
                <a:lnTo>
                  <a:pt x="46" y="206"/>
                </a:lnTo>
                <a:lnTo>
                  <a:pt x="48" y="207"/>
                </a:lnTo>
                <a:lnTo>
                  <a:pt x="53" y="214"/>
                </a:lnTo>
                <a:lnTo>
                  <a:pt x="53" y="214"/>
                </a:lnTo>
                <a:lnTo>
                  <a:pt x="53" y="213"/>
                </a:lnTo>
                <a:lnTo>
                  <a:pt x="53" y="213"/>
                </a:lnTo>
                <a:lnTo>
                  <a:pt x="55" y="203"/>
                </a:lnTo>
                <a:lnTo>
                  <a:pt x="55" y="199"/>
                </a:lnTo>
                <a:lnTo>
                  <a:pt x="57" y="198"/>
                </a:lnTo>
                <a:lnTo>
                  <a:pt x="59" y="194"/>
                </a:lnTo>
                <a:lnTo>
                  <a:pt x="61" y="190"/>
                </a:lnTo>
                <a:lnTo>
                  <a:pt x="63" y="185"/>
                </a:lnTo>
                <a:lnTo>
                  <a:pt x="63" y="182"/>
                </a:lnTo>
                <a:lnTo>
                  <a:pt x="65" y="181"/>
                </a:lnTo>
                <a:lnTo>
                  <a:pt x="68" y="179"/>
                </a:lnTo>
                <a:lnTo>
                  <a:pt x="71" y="179"/>
                </a:lnTo>
                <a:lnTo>
                  <a:pt x="75" y="177"/>
                </a:lnTo>
                <a:lnTo>
                  <a:pt x="79" y="177"/>
                </a:lnTo>
                <a:lnTo>
                  <a:pt x="80" y="177"/>
                </a:lnTo>
                <a:lnTo>
                  <a:pt x="84" y="175"/>
                </a:lnTo>
                <a:lnTo>
                  <a:pt x="88" y="177"/>
                </a:lnTo>
                <a:lnTo>
                  <a:pt x="93" y="179"/>
                </a:lnTo>
                <a:lnTo>
                  <a:pt x="96" y="179"/>
                </a:lnTo>
                <a:lnTo>
                  <a:pt x="99" y="181"/>
                </a:lnTo>
                <a:lnTo>
                  <a:pt x="101" y="183"/>
                </a:lnTo>
                <a:lnTo>
                  <a:pt x="105" y="189"/>
                </a:lnTo>
                <a:lnTo>
                  <a:pt x="107" y="190"/>
                </a:lnTo>
                <a:lnTo>
                  <a:pt x="108" y="191"/>
                </a:lnTo>
                <a:lnTo>
                  <a:pt x="111" y="190"/>
                </a:lnTo>
                <a:lnTo>
                  <a:pt x="112" y="189"/>
                </a:lnTo>
                <a:lnTo>
                  <a:pt x="115" y="189"/>
                </a:lnTo>
                <a:lnTo>
                  <a:pt x="120" y="186"/>
                </a:lnTo>
                <a:lnTo>
                  <a:pt x="123" y="185"/>
                </a:lnTo>
                <a:lnTo>
                  <a:pt x="125" y="186"/>
                </a:lnTo>
                <a:lnTo>
                  <a:pt x="132" y="190"/>
                </a:lnTo>
                <a:lnTo>
                  <a:pt x="133" y="190"/>
                </a:lnTo>
                <a:lnTo>
                  <a:pt x="137" y="193"/>
                </a:lnTo>
                <a:lnTo>
                  <a:pt x="141" y="194"/>
                </a:lnTo>
                <a:lnTo>
                  <a:pt x="145" y="194"/>
                </a:lnTo>
                <a:lnTo>
                  <a:pt x="149" y="194"/>
                </a:lnTo>
                <a:lnTo>
                  <a:pt x="152" y="193"/>
                </a:lnTo>
                <a:lnTo>
                  <a:pt x="154" y="189"/>
                </a:lnTo>
                <a:lnTo>
                  <a:pt x="160" y="186"/>
                </a:lnTo>
                <a:lnTo>
                  <a:pt x="166" y="185"/>
                </a:lnTo>
                <a:lnTo>
                  <a:pt x="168" y="185"/>
                </a:lnTo>
                <a:lnTo>
                  <a:pt x="176" y="185"/>
                </a:lnTo>
                <a:lnTo>
                  <a:pt x="177" y="185"/>
                </a:lnTo>
                <a:lnTo>
                  <a:pt x="178" y="185"/>
                </a:lnTo>
                <a:lnTo>
                  <a:pt x="185" y="186"/>
                </a:lnTo>
                <a:lnTo>
                  <a:pt x="189" y="190"/>
                </a:lnTo>
                <a:lnTo>
                  <a:pt x="193" y="190"/>
                </a:lnTo>
                <a:lnTo>
                  <a:pt x="194" y="189"/>
                </a:lnTo>
                <a:lnTo>
                  <a:pt x="197" y="186"/>
                </a:lnTo>
                <a:lnTo>
                  <a:pt x="198" y="186"/>
                </a:lnTo>
                <a:lnTo>
                  <a:pt x="200" y="182"/>
                </a:lnTo>
                <a:lnTo>
                  <a:pt x="206" y="181"/>
                </a:lnTo>
                <a:lnTo>
                  <a:pt x="208" y="179"/>
                </a:lnTo>
                <a:lnTo>
                  <a:pt x="208" y="179"/>
                </a:lnTo>
                <a:lnTo>
                  <a:pt x="212" y="179"/>
                </a:lnTo>
                <a:lnTo>
                  <a:pt x="213" y="179"/>
                </a:lnTo>
                <a:lnTo>
                  <a:pt x="213" y="179"/>
                </a:lnTo>
                <a:lnTo>
                  <a:pt x="212" y="171"/>
                </a:lnTo>
                <a:lnTo>
                  <a:pt x="210" y="167"/>
                </a:lnTo>
                <a:lnTo>
                  <a:pt x="212" y="166"/>
                </a:lnTo>
                <a:lnTo>
                  <a:pt x="213" y="163"/>
                </a:lnTo>
                <a:lnTo>
                  <a:pt x="216" y="160"/>
                </a:lnTo>
                <a:lnTo>
                  <a:pt x="221" y="149"/>
                </a:lnTo>
                <a:lnTo>
                  <a:pt x="226" y="140"/>
                </a:lnTo>
                <a:lnTo>
                  <a:pt x="237" y="128"/>
                </a:lnTo>
                <a:lnTo>
                  <a:pt x="239" y="124"/>
                </a:lnTo>
                <a:lnTo>
                  <a:pt x="242" y="120"/>
                </a:lnTo>
                <a:lnTo>
                  <a:pt x="242" y="114"/>
                </a:lnTo>
                <a:lnTo>
                  <a:pt x="242" y="110"/>
                </a:lnTo>
                <a:lnTo>
                  <a:pt x="243" y="97"/>
                </a:lnTo>
                <a:lnTo>
                  <a:pt x="243" y="81"/>
                </a:lnTo>
                <a:lnTo>
                  <a:pt x="246" y="67"/>
                </a:lnTo>
                <a:lnTo>
                  <a:pt x="247" y="63"/>
                </a:lnTo>
                <a:lnTo>
                  <a:pt x="250" y="61"/>
                </a:lnTo>
                <a:lnTo>
                  <a:pt x="250" y="57"/>
                </a:lnTo>
                <a:lnTo>
                  <a:pt x="246" y="53"/>
                </a:lnTo>
                <a:lnTo>
                  <a:pt x="246" y="53"/>
                </a:lnTo>
                <a:lnTo>
                  <a:pt x="246" y="53"/>
                </a:lnTo>
                <a:lnTo>
                  <a:pt x="246" y="53"/>
                </a:lnTo>
                <a:lnTo>
                  <a:pt x="246" y="53"/>
                </a:lnTo>
                <a:lnTo>
                  <a:pt x="246" y="53"/>
                </a:lnTo>
                <a:lnTo>
                  <a:pt x="246" y="5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79" name="Freeform 75"/>
          <p:cNvSpPr>
            <a:spLocks/>
          </p:cNvSpPr>
          <p:nvPr/>
        </p:nvSpPr>
        <p:spPr bwMode="auto">
          <a:xfrm>
            <a:off x="5774613" y="4504342"/>
            <a:ext cx="109427" cy="240597"/>
          </a:xfrm>
          <a:custGeom>
            <a:avLst/>
            <a:gdLst>
              <a:gd name="T0" fmla="*/ 32 w 49"/>
              <a:gd name="T1" fmla="*/ 97 h 111"/>
              <a:gd name="T2" fmla="*/ 32 w 49"/>
              <a:gd name="T3" fmla="*/ 85 h 111"/>
              <a:gd name="T4" fmla="*/ 32 w 49"/>
              <a:gd name="T5" fmla="*/ 68 h 111"/>
              <a:gd name="T6" fmla="*/ 34 w 49"/>
              <a:gd name="T7" fmla="*/ 61 h 111"/>
              <a:gd name="T8" fmla="*/ 38 w 49"/>
              <a:gd name="T9" fmla="*/ 58 h 111"/>
              <a:gd name="T10" fmla="*/ 38 w 49"/>
              <a:gd name="T11" fmla="*/ 54 h 111"/>
              <a:gd name="T12" fmla="*/ 42 w 49"/>
              <a:gd name="T13" fmla="*/ 48 h 111"/>
              <a:gd name="T14" fmla="*/ 47 w 49"/>
              <a:gd name="T15" fmla="*/ 41 h 111"/>
              <a:gd name="T16" fmla="*/ 45 w 49"/>
              <a:gd name="T17" fmla="*/ 37 h 111"/>
              <a:gd name="T18" fmla="*/ 49 w 49"/>
              <a:gd name="T19" fmla="*/ 36 h 111"/>
              <a:gd name="T20" fmla="*/ 47 w 49"/>
              <a:gd name="T21" fmla="*/ 31 h 111"/>
              <a:gd name="T22" fmla="*/ 47 w 49"/>
              <a:gd name="T23" fmla="*/ 23 h 111"/>
              <a:gd name="T24" fmla="*/ 44 w 49"/>
              <a:gd name="T25" fmla="*/ 17 h 111"/>
              <a:gd name="T26" fmla="*/ 45 w 49"/>
              <a:gd name="T27" fmla="*/ 13 h 111"/>
              <a:gd name="T28" fmla="*/ 45 w 49"/>
              <a:gd name="T29" fmla="*/ 12 h 111"/>
              <a:gd name="T30" fmla="*/ 38 w 49"/>
              <a:gd name="T31" fmla="*/ 4 h 111"/>
              <a:gd name="T32" fmla="*/ 34 w 49"/>
              <a:gd name="T33" fmla="*/ 1 h 111"/>
              <a:gd name="T34" fmla="*/ 32 w 49"/>
              <a:gd name="T35" fmla="*/ 1 h 111"/>
              <a:gd name="T36" fmla="*/ 31 w 49"/>
              <a:gd name="T37" fmla="*/ 1 h 111"/>
              <a:gd name="T38" fmla="*/ 27 w 49"/>
              <a:gd name="T39" fmla="*/ 4 h 111"/>
              <a:gd name="T40" fmla="*/ 27 w 49"/>
              <a:gd name="T41" fmla="*/ 8 h 111"/>
              <a:gd name="T42" fmla="*/ 27 w 49"/>
              <a:gd name="T43" fmla="*/ 11 h 111"/>
              <a:gd name="T44" fmla="*/ 24 w 49"/>
              <a:gd name="T45" fmla="*/ 13 h 111"/>
              <a:gd name="T46" fmla="*/ 20 w 49"/>
              <a:gd name="T47" fmla="*/ 17 h 111"/>
              <a:gd name="T48" fmla="*/ 14 w 49"/>
              <a:gd name="T49" fmla="*/ 19 h 111"/>
              <a:gd name="T50" fmla="*/ 10 w 49"/>
              <a:gd name="T51" fmla="*/ 19 h 111"/>
              <a:gd name="T52" fmla="*/ 3 w 49"/>
              <a:gd name="T53" fmla="*/ 24 h 111"/>
              <a:gd name="T54" fmla="*/ 0 w 49"/>
              <a:gd name="T55" fmla="*/ 36 h 111"/>
              <a:gd name="T56" fmla="*/ 6 w 49"/>
              <a:gd name="T57" fmla="*/ 41 h 111"/>
              <a:gd name="T58" fmla="*/ 10 w 49"/>
              <a:gd name="T59" fmla="*/ 45 h 111"/>
              <a:gd name="T60" fmla="*/ 11 w 49"/>
              <a:gd name="T61" fmla="*/ 57 h 111"/>
              <a:gd name="T62" fmla="*/ 15 w 49"/>
              <a:gd name="T63" fmla="*/ 68 h 111"/>
              <a:gd name="T64" fmla="*/ 15 w 49"/>
              <a:gd name="T65" fmla="*/ 94 h 111"/>
              <a:gd name="T66" fmla="*/ 14 w 49"/>
              <a:gd name="T67" fmla="*/ 98 h 111"/>
              <a:gd name="T68" fmla="*/ 16 w 49"/>
              <a:gd name="T69" fmla="*/ 111 h 111"/>
              <a:gd name="T70" fmla="*/ 23 w 49"/>
              <a:gd name="T71" fmla="*/ 110 h 111"/>
              <a:gd name="T72" fmla="*/ 32 w 49"/>
              <a:gd name="T73" fmla="*/ 105 h 111"/>
              <a:gd name="T74" fmla="*/ 32 w 49"/>
              <a:gd name="T75" fmla="*/ 101 h 111"/>
              <a:gd name="T76" fmla="*/ 32 w 49"/>
              <a:gd name="T77" fmla="*/ 101 h 111"/>
              <a:gd name="T78" fmla="*/ 32 w 49"/>
              <a:gd name="T79" fmla="*/ 10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 h="111">
                <a:moveTo>
                  <a:pt x="32" y="101"/>
                </a:moveTo>
                <a:lnTo>
                  <a:pt x="32" y="97"/>
                </a:lnTo>
                <a:lnTo>
                  <a:pt x="32" y="92"/>
                </a:lnTo>
                <a:lnTo>
                  <a:pt x="32" y="85"/>
                </a:lnTo>
                <a:lnTo>
                  <a:pt x="31" y="81"/>
                </a:lnTo>
                <a:lnTo>
                  <a:pt x="32" y="68"/>
                </a:lnTo>
                <a:lnTo>
                  <a:pt x="32" y="62"/>
                </a:lnTo>
                <a:lnTo>
                  <a:pt x="34" y="61"/>
                </a:lnTo>
                <a:lnTo>
                  <a:pt x="36" y="61"/>
                </a:lnTo>
                <a:lnTo>
                  <a:pt x="38" y="58"/>
                </a:lnTo>
                <a:lnTo>
                  <a:pt x="38" y="57"/>
                </a:lnTo>
                <a:lnTo>
                  <a:pt x="38" y="54"/>
                </a:lnTo>
                <a:lnTo>
                  <a:pt x="40" y="53"/>
                </a:lnTo>
                <a:lnTo>
                  <a:pt x="42" y="48"/>
                </a:lnTo>
                <a:lnTo>
                  <a:pt x="45" y="44"/>
                </a:lnTo>
                <a:lnTo>
                  <a:pt x="47" y="41"/>
                </a:lnTo>
                <a:lnTo>
                  <a:pt x="47" y="40"/>
                </a:lnTo>
                <a:lnTo>
                  <a:pt x="45" y="37"/>
                </a:lnTo>
                <a:lnTo>
                  <a:pt x="47" y="36"/>
                </a:lnTo>
                <a:lnTo>
                  <a:pt x="49" y="36"/>
                </a:lnTo>
                <a:lnTo>
                  <a:pt x="49" y="32"/>
                </a:lnTo>
                <a:lnTo>
                  <a:pt x="47" y="31"/>
                </a:lnTo>
                <a:lnTo>
                  <a:pt x="47" y="27"/>
                </a:lnTo>
                <a:lnTo>
                  <a:pt x="47" y="23"/>
                </a:lnTo>
                <a:lnTo>
                  <a:pt x="45" y="21"/>
                </a:lnTo>
                <a:lnTo>
                  <a:pt x="44" y="17"/>
                </a:lnTo>
                <a:lnTo>
                  <a:pt x="45" y="15"/>
                </a:lnTo>
                <a:lnTo>
                  <a:pt x="45" y="13"/>
                </a:lnTo>
                <a:lnTo>
                  <a:pt x="45" y="12"/>
                </a:lnTo>
                <a:lnTo>
                  <a:pt x="45" y="12"/>
                </a:lnTo>
                <a:lnTo>
                  <a:pt x="40" y="5"/>
                </a:lnTo>
                <a:lnTo>
                  <a:pt x="38" y="4"/>
                </a:lnTo>
                <a:lnTo>
                  <a:pt x="34" y="1"/>
                </a:lnTo>
                <a:lnTo>
                  <a:pt x="34" y="1"/>
                </a:lnTo>
                <a:lnTo>
                  <a:pt x="32" y="0"/>
                </a:lnTo>
                <a:lnTo>
                  <a:pt x="32" y="1"/>
                </a:lnTo>
                <a:lnTo>
                  <a:pt x="32" y="1"/>
                </a:lnTo>
                <a:lnTo>
                  <a:pt x="31" y="1"/>
                </a:lnTo>
                <a:lnTo>
                  <a:pt x="28" y="1"/>
                </a:lnTo>
                <a:lnTo>
                  <a:pt x="27" y="4"/>
                </a:lnTo>
                <a:lnTo>
                  <a:pt x="27" y="5"/>
                </a:lnTo>
                <a:lnTo>
                  <a:pt x="27" y="8"/>
                </a:lnTo>
                <a:lnTo>
                  <a:pt x="27" y="9"/>
                </a:lnTo>
                <a:lnTo>
                  <a:pt x="27" y="11"/>
                </a:lnTo>
                <a:lnTo>
                  <a:pt x="24" y="13"/>
                </a:lnTo>
                <a:lnTo>
                  <a:pt x="24" y="13"/>
                </a:lnTo>
                <a:lnTo>
                  <a:pt x="23" y="16"/>
                </a:lnTo>
                <a:lnTo>
                  <a:pt x="20" y="17"/>
                </a:lnTo>
                <a:lnTo>
                  <a:pt x="19" y="17"/>
                </a:lnTo>
                <a:lnTo>
                  <a:pt x="14" y="19"/>
                </a:lnTo>
                <a:lnTo>
                  <a:pt x="11" y="17"/>
                </a:lnTo>
                <a:lnTo>
                  <a:pt x="10" y="19"/>
                </a:lnTo>
                <a:lnTo>
                  <a:pt x="6" y="23"/>
                </a:lnTo>
                <a:lnTo>
                  <a:pt x="3" y="24"/>
                </a:lnTo>
                <a:lnTo>
                  <a:pt x="2" y="32"/>
                </a:lnTo>
                <a:lnTo>
                  <a:pt x="0" y="36"/>
                </a:lnTo>
                <a:lnTo>
                  <a:pt x="2" y="37"/>
                </a:lnTo>
                <a:lnTo>
                  <a:pt x="6" y="41"/>
                </a:lnTo>
                <a:lnTo>
                  <a:pt x="10" y="44"/>
                </a:lnTo>
                <a:lnTo>
                  <a:pt x="10" y="45"/>
                </a:lnTo>
                <a:lnTo>
                  <a:pt x="10" y="52"/>
                </a:lnTo>
                <a:lnTo>
                  <a:pt x="11" y="57"/>
                </a:lnTo>
                <a:lnTo>
                  <a:pt x="14" y="62"/>
                </a:lnTo>
                <a:lnTo>
                  <a:pt x="15" y="68"/>
                </a:lnTo>
                <a:lnTo>
                  <a:pt x="15" y="93"/>
                </a:lnTo>
                <a:lnTo>
                  <a:pt x="15" y="94"/>
                </a:lnTo>
                <a:lnTo>
                  <a:pt x="14" y="97"/>
                </a:lnTo>
                <a:lnTo>
                  <a:pt x="14" y="98"/>
                </a:lnTo>
                <a:lnTo>
                  <a:pt x="14" y="106"/>
                </a:lnTo>
                <a:lnTo>
                  <a:pt x="16" y="111"/>
                </a:lnTo>
                <a:lnTo>
                  <a:pt x="20" y="110"/>
                </a:lnTo>
                <a:lnTo>
                  <a:pt x="23" y="110"/>
                </a:lnTo>
                <a:lnTo>
                  <a:pt x="31" y="110"/>
                </a:lnTo>
                <a:lnTo>
                  <a:pt x="32" y="105"/>
                </a:lnTo>
                <a:lnTo>
                  <a:pt x="32" y="101"/>
                </a:lnTo>
                <a:lnTo>
                  <a:pt x="32" y="101"/>
                </a:lnTo>
                <a:lnTo>
                  <a:pt x="32" y="101"/>
                </a:lnTo>
                <a:lnTo>
                  <a:pt x="32" y="101"/>
                </a:lnTo>
                <a:lnTo>
                  <a:pt x="32" y="101"/>
                </a:lnTo>
                <a:lnTo>
                  <a:pt x="32" y="101"/>
                </a:lnTo>
                <a:lnTo>
                  <a:pt x="32" y="101"/>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0" name="Freeform 76"/>
          <p:cNvSpPr>
            <a:spLocks/>
          </p:cNvSpPr>
          <p:nvPr/>
        </p:nvSpPr>
        <p:spPr bwMode="auto">
          <a:xfrm>
            <a:off x="5745582" y="4556364"/>
            <a:ext cx="69230" cy="195078"/>
          </a:xfrm>
          <a:custGeom>
            <a:avLst/>
            <a:gdLst>
              <a:gd name="T0" fmla="*/ 27 w 31"/>
              <a:gd name="T1" fmla="*/ 82 h 90"/>
              <a:gd name="T2" fmla="*/ 27 w 31"/>
              <a:gd name="T3" fmla="*/ 73 h 90"/>
              <a:gd name="T4" fmla="*/ 28 w 31"/>
              <a:gd name="T5" fmla="*/ 69 h 90"/>
              <a:gd name="T6" fmla="*/ 27 w 31"/>
              <a:gd name="T7" fmla="*/ 38 h 90"/>
              <a:gd name="T8" fmla="*/ 23 w 31"/>
              <a:gd name="T9" fmla="*/ 28 h 90"/>
              <a:gd name="T10" fmla="*/ 23 w 31"/>
              <a:gd name="T11" fmla="*/ 20 h 90"/>
              <a:gd name="T12" fmla="*/ 15 w 31"/>
              <a:gd name="T13" fmla="*/ 13 h 90"/>
              <a:gd name="T14" fmla="*/ 15 w 31"/>
              <a:gd name="T15" fmla="*/ 8 h 90"/>
              <a:gd name="T16" fmla="*/ 15 w 31"/>
              <a:gd name="T17" fmla="*/ 3 h 90"/>
              <a:gd name="T18" fmla="*/ 7 w 31"/>
              <a:gd name="T19" fmla="*/ 3 h 90"/>
              <a:gd name="T20" fmla="*/ 0 w 31"/>
              <a:gd name="T21" fmla="*/ 0 h 90"/>
              <a:gd name="T22" fmla="*/ 1 w 31"/>
              <a:gd name="T23" fmla="*/ 3 h 90"/>
              <a:gd name="T24" fmla="*/ 1 w 31"/>
              <a:gd name="T25" fmla="*/ 8 h 90"/>
              <a:gd name="T26" fmla="*/ 5 w 31"/>
              <a:gd name="T27" fmla="*/ 12 h 90"/>
              <a:gd name="T28" fmla="*/ 7 w 31"/>
              <a:gd name="T29" fmla="*/ 17 h 90"/>
              <a:gd name="T30" fmla="*/ 7 w 31"/>
              <a:gd name="T31" fmla="*/ 21 h 90"/>
              <a:gd name="T32" fmla="*/ 7 w 31"/>
              <a:gd name="T33" fmla="*/ 28 h 90"/>
              <a:gd name="T34" fmla="*/ 5 w 31"/>
              <a:gd name="T35" fmla="*/ 30 h 90"/>
              <a:gd name="T36" fmla="*/ 9 w 31"/>
              <a:gd name="T37" fmla="*/ 30 h 90"/>
              <a:gd name="T38" fmla="*/ 9 w 31"/>
              <a:gd name="T39" fmla="*/ 34 h 90"/>
              <a:gd name="T40" fmla="*/ 9 w 31"/>
              <a:gd name="T41" fmla="*/ 41 h 90"/>
              <a:gd name="T42" fmla="*/ 7 w 31"/>
              <a:gd name="T43" fmla="*/ 42 h 90"/>
              <a:gd name="T44" fmla="*/ 13 w 31"/>
              <a:gd name="T45" fmla="*/ 50 h 90"/>
              <a:gd name="T46" fmla="*/ 11 w 31"/>
              <a:gd name="T47" fmla="*/ 57 h 90"/>
              <a:gd name="T48" fmla="*/ 9 w 31"/>
              <a:gd name="T49" fmla="*/ 65 h 90"/>
              <a:gd name="T50" fmla="*/ 11 w 31"/>
              <a:gd name="T51" fmla="*/ 70 h 90"/>
              <a:gd name="T52" fmla="*/ 9 w 31"/>
              <a:gd name="T53" fmla="*/ 78 h 90"/>
              <a:gd name="T54" fmla="*/ 16 w 31"/>
              <a:gd name="T55" fmla="*/ 86 h 90"/>
              <a:gd name="T56" fmla="*/ 20 w 31"/>
              <a:gd name="T57" fmla="*/ 89 h 90"/>
              <a:gd name="T58" fmla="*/ 31 w 31"/>
              <a:gd name="T59" fmla="*/ 87 h 90"/>
              <a:gd name="T60" fmla="*/ 29 w 31"/>
              <a:gd name="T61" fmla="*/ 87 h 90"/>
              <a:gd name="T62" fmla="*/ 29 w 31"/>
              <a:gd name="T63" fmla="*/ 87 h 90"/>
              <a:gd name="T64" fmla="*/ 29 w 31"/>
              <a:gd name="T65" fmla="*/ 8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 h="90">
                <a:moveTo>
                  <a:pt x="29" y="87"/>
                </a:moveTo>
                <a:lnTo>
                  <a:pt x="27" y="82"/>
                </a:lnTo>
                <a:lnTo>
                  <a:pt x="27" y="74"/>
                </a:lnTo>
                <a:lnTo>
                  <a:pt x="27" y="73"/>
                </a:lnTo>
                <a:lnTo>
                  <a:pt x="28" y="70"/>
                </a:lnTo>
                <a:lnTo>
                  <a:pt x="28" y="69"/>
                </a:lnTo>
                <a:lnTo>
                  <a:pt x="28" y="44"/>
                </a:lnTo>
                <a:lnTo>
                  <a:pt x="27" y="38"/>
                </a:lnTo>
                <a:lnTo>
                  <a:pt x="24" y="33"/>
                </a:lnTo>
                <a:lnTo>
                  <a:pt x="23" y="28"/>
                </a:lnTo>
                <a:lnTo>
                  <a:pt x="23" y="21"/>
                </a:lnTo>
                <a:lnTo>
                  <a:pt x="23" y="20"/>
                </a:lnTo>
                <a:lnTo>
                  <a:pt x="19" y="17"/>
                </a:lnTo>
                <a:lnTo>
                  <a:pt x="15" y="13"/>
                </a:lnTo>
                <a:lnTo>
                  <a:pt x="13" y="12"/>
                </a:lnTo>
                <a:lnTo>
                  <a:pt x="15" y="8"/>
                </a:lnTo>
                <a:lnTo>
                  <a:pt x="16" y="0"/>
                </a:lnTo>
                <a:lnTo>
                  <a:pt x="15" y="3"/>
                </a:lnTo>
                <a:lnTo>
                  <a:pt x="13" y="3"/>
                </a:lnTo>
                <a:lnTo>
                  <a:pt x="7" y="3"/>
                </a:lnTo>
                <a:lnTo>
                  <a:pt x="3" y="0"/>
                </a:lnTo>
                <a:lnTo>
                  <a:pt x="0" y="0"/>
                </a:lnTo>
                <a:lnTo>
                  <a:pt x="1" y="0"/>
                </a:lnTo>
                <a:lnTo>
                  <a:pt x="1" y="3"/>
                </a:lnTo>
                <a:lnTo>
                  <a:pt x="1" y="3"/>
                </a:lnTo>
                <a:lnTo>
                  <a:pt x="1" y="8"/>
                </a:lnTo>
                <a:lnTo>
                  <a:pt x="1" y="10"/>
                </a:lnTo>
                <a:lnTo>
                  <a:pt x="5" y="12"/>
                </a:lnTo>
                <a:lnTo>
                  <a:pt x="7" y="16"/>
                </a:lnTo>
                <a:lnTo>
                  <a:pt x="7" y="17"/>
                </a:lnTo>
                <a:lnTo>
                  <a:pt x="7" y="20"/>
                </a:lnTo>
                <a:lnTo>
                  <a:pt x="7" y="21"/>
                </a:lnTo>
                <a:lnTo>
                  <a:pt x="7" y="24"/>
                </a:lnTo>
                <a:lnTo>
                  <a:pt x="7" y="28"/>
                </a:lnTo>
                <a:lnTo>
                  <a:pt x="5" y="29"/>
                </a:lnTo>
                <a:lnTo>
                  <a:pt x="5" y="30"/>
                </a:lnTo>
                <a:lnTo>
                  <a:pt x="9" y="29"/>
                </a:lnTo>
                <a:lnTo>
                  <a:pt x="9" y="30"/>
                </a:lnTo>
                <a:lnTo>
                  <a:pt x="9" y="33"/>
                </a:lnTo>
                <a:lnTo>
                  <a:pt x="9" y="34"/>
                </a:lnTo>
                <a:lnTo>
                  <a:pt x="9" y="38"/>
                </a:lnTo>
                <a:lnTo>
                  <a:pt x="9" y="41"/>
                </a:lnTo>
                <a:lnTo>
                  <a:pt x="9" y="42"/>
                </a:lnTo>
                <a:lnTo>
                  <a:pt x="7" y="42"/>
                </a:lnTo>
                <a:lnTo>
                  <a:pt x="11" y="48"/>
                </a:lnTo>
                <a:lnTo>
                  <a:pt x="13" y="50"/>
                </a:lnTo>
                <a:lnTo>
                  <a:pt x="11" y="54"/>
                </a:lnTo>
                <a:lnTo>
                  <a:pt x="11" y="57"/>
                </a:lnTo>
                <a:lnTo>
                  <a:pt x="11" y="61"/>
                </a:lnTo>
                <a:lnTo>
                  <a:pt x="9" y="65"/>
                </a:lnTo>
                <a:lnTo>
                  <a:pt x="11" y="69"/>
                </a:lnTo>
                <a:lnTo>
                  <a:pt x="11" y="70"/>
                </a:lnTo>
                <a:lnTo>
                  <a:pt x="11" y="73"/>
                </a:lnTo>
                <a:lnTo>
                  <a:pt x="9" y="78"/>
                </a:lnTo>
                <a:lnTo>
                  <a:pt x="11" y="82"/>
                </a:lnTo>
                <a:lnTo>
                  <a:pt x="16" y="86"/>
                </a:lnTo>
                <a:lnTo>
                  <a:pt x="19" y="87"/>
                </a:lnTo>
                <a:lnTo>
                  <a:pt x="20" y="89"/>
                </a:lnTo>
                <a:lnTo>
                  <a:pt x="20" y="90"/>
                </a:lnTo>
                <a:lnTo>
                  <a:pt x="31" y="87"/>
                </a:lnTo>
                <a:lnTo>
                  <a:pt x="29" y="87"/>
                </a:lnTo>
                <a:lnTo>
                  <a:pt x="29" y="87"/>
                </a:lnTo>
                <a:lnTo>
                  <a:pt x="29" y="87"/>
                </a:lnTo>
                <a:lnTo>
                  <a:pt x="29" y="87"/>
                </a:lnTo>
                <a:lnTo>
                  <a:pt x="29" y="87"/>
                </a:lnTo>
                <a:lnTo>
                  <a:pt x="29" y="87"/>
                </a:lnTo>
                <a:lnTo>
                  <a:pt x="29" y="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1" name="Freeform 77"/>
          <p:cNvSpPr>
            <a:spLocks/>
          </p:cNvSpPr>
          <p:nvPr/>
        </p:nvSpPr>
        <p:spPr bwMode="auto">
          <a:xfrm>
            <a:off x="5633922" y="4554197"/>
            <a:ext cx="156324" cy="249267"/>
          </a:xfrm>
          <a:custGeom>
            <a:avLst/>
            <a:gdLst>
              <a:gd name="T0" fmla="*/ 38 w 53"/>
              <a:gd name="T1" fmla="*/ 1 h 87"/>
              <a:gd name="T2" fmla="*/ 33 w 53"/>
              <a:gd name="T3" fmla="*/ 1 h 87"/>
              <a:gd name="T4" fmla="*/ 30 w 53"/>
              <a:gd name="T5" fmla="*/ 3 h 87"/>
              <a:gd name="T6" fmla="*/ 28 w 53"/>
              <a:gd name="T7" fmla="*/ 3 h 87"/>
              <a:gd name="T8" fmla="*/ 17 w 53"/>
              <a:gd name="T9" fmla="*/ 3 h 87"/>
              <a:gd name="T10" fmla="*/ 5 w 53"/>
              <a:gd name="T11" fmla="*/ 3 h 87"/>
              <a:gd name="T12" fmla="*/ 5 w 53"/>
              <a:gd name="T13" fmla="*/ 6 h 87"/>
              <a:gd name="T14" fmla="*/ 6 w 53"/>
              <a:gd name="T15" fmla="*/ 13 h 87"/>
              <a:gd name="T16" fmla="*/ 6 w 53"/>
              <a:gd name="T17" fmla="*/ 19 h 87"/>
              <a:gd name="T18" fmla="*/ 6 w 53"/>
              <a:gd name="T19" fmla="*/ 23 h 87"/>
              <a:gd name="T20" fmla="*/ 6 w 53"/>
              <a:gd name="T21" fmla="*/ 26 h 87"/>
              <a:gd name="T22" fmla="*/ 7 w 53"/>
              <a:gd name="T23" fmla="*/ 33 h 87"/>
              <a:gd name="T24" fmla="*/ 9 w 53"/>
              <a:gd name="T25" fmla="*/ 40 h 87"/>
              <a:gd name="T26" fmla="*/ 3 w 53"/>
              <a:gd name="T27" fmla="*/ 47 h 87"/>
              <a:gd name="T28" fmla="*/ 2 w 53"/>
              <a:gd name="T29" fmla="*/ 56 h 87"/>
              <a:gd name="T30" fmla="*/ 0 w 53"/>
              <a:gd name="T31" fmla="*/ 65 h 87"/>
              <a:gd name="T32" fmla="*/ 3 w 53"/>
              <a:gd name="T33" fmla="*/ 72 h 87"/>
              <a:gd name="T34" fmla="*/ 5 w 53"/>
              <a:gd name="T35" fmla="*/ 76 h 87"/>
              <a:gd name="T36" fmla="*/ 6 w 53"/>
              <a:gd name="T37" fmla="*/ 83 h 87"/>
              <a:gd name="T38" fmla="*/ 5 w 53"/>
              <a:gd name="T39" fmla="*/ 85 h 87"/>
              <a:gd name="T40" fmla="*/ 10 w 53"/>
              <a:gd name="T41" fmla="*/ 86 h 87"/>
              <a:gd name="T42" fmla="*/ 13 w 53"/>
              <a:gd name="T43" fmla="*/ 87 h 87"/>
              <a:gd name="T44" fmla="*/ 19 w 53"/>
              <a:gd name="T45" fmla="*/ 85 h 87"/>
              <a:gd name="T46" fmla="*/ 28 w 53"/>
              <a:gd name="T47" fmla="*/ 82 h 87"/>
              <a:gd name="T48" fmla="*/ 36 w 53"/>
              <a:gd name="T49" fmla="*/ 76 h 87"/>
              <a:gd name="T50" fmla="*/ 46 w 53"/>
              <a:gd name="T51" fmla="*/ 73 h 87"/>
              <a:gd name="T52" fmla="*/ 49 w 53"/>
              <a:gd name="T53" fmla="*/ 73 h 87"/>
              <a:gd name="T54" fmla="*/ 52 w 53"/>
              <a:gd name="T55" fmla="*/ 70 h 87"/>
              <a:gd name="T56" fmla="*/ 53 w 53"/>
              <a:gd name="T57" fmla="*/ 68 h 87"/>
              <a:gd name="T58" fmla="*/ 50 w 53"/>
              <a:gd name="T59" fmla="*/ 66 h 87"/>
              <a:gd name="T60" fmla="*/ 45 w 53"/>
              <a:gd name="T61" fmla="*/ 60 h 87"/>
              <a:gd name="T62" fmla="*/ 46 w 53"/>
              <a:gd name="T63" fmla="*/ 54 h 87"/>
              <a:gd name="T64" fmla="*/ 45 w 53"/>
              <a:gd name="T65" fmla="*/ 50 h 87"/>
              <a:gd name="T66" fmla="*/ 46 w 53"/>
              <a:gd name="T67" fmla="*/ 44 h 87"/>
              <a:gd name="T68" fmla="*/ 48 w 53"/>
              <a:gd name="T69" fmla="*/ 39 h 87"/>
              <a:gd name="T70" fmla="*/ 43 w 53"/>
              <a:gd name="T71" fmla="*/ 33 h 87"/>
              <a:gd name="T72" fmla="*/ 45 w 53"/>
              <a:gd name="T73" fmla="*/ 32 h 87"/>
              <a:gd name="T74" fmla="*/ 45 w 53"/>
              <a:gd name="T75" fmla="*/ 27 h 87"/>
              <a:gd name="T76" fmla="*/ 45 w 53"/>
              <a:gd name="T77" fmla="*/ 24 h 87"/>
              <a:gd name="T78" fmla="*/ 42 w 53"/>
              <a:gd name="T79" fmla="*/ 24 h 87"/>
              <a:gd name="T80" fmla="*/ 43 w 53"/>
              <a:gd name="T81" fmla="*/ 22 h 87"/>
              <a:gd name="T82" fmla="*/ 43 w 53"/>
              <a:gd name="T83" fmla="*/ 17 h 87"/>
              <a:gd name="T84" fmla="*/ 43 w 53"/>
              <a:gd name="T85" fmla="*/ 14 h 87"/>
              <a:gd name="T86" fmla="*/ 42 w 53"/>
              <a:gd name="T87" fmla="*/ 10 h 87"/>
              <a:gd name="T88" fmla="*/ 39 w 53"/>
              <a:gd name="T89" fmla="*/ 7 h 87"/>
              <a:gd name="T90" fmla="*/ 42 w 53"/>
              <a:gd name="T91" fmla="*/ 6 h 87"/>
              <a:gd name="T92" fmla="*/ 43 w 53"/>
              <a:gd name="T93"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 h="87">
                <a:moveTo>
                  <a:pt x="40" y="1"/>
                </a:moveTo>
                <a:cubicBezTo>
                  <a:pt x="38" y="1"/>
                  <a:pt x="38" y="1"/>
                  <a:pt x="38" y="1"/>
                </a:cubicBezTo>
                <a:cubicBezTo>
                  <a:pt x="36" y="0"/>
                  <a:pt x="36" y="0"/>
                  <a:pt x="36" y="0"/>
                </a:cubicBezTo>
                <a:cubicBezTo>
                  <a:pt x="33" y="1"/>
                  <a:pt x="33" y="1"/>
                  <a:pt x="33" y="1"/>
                </a:cubicBezTo>
                <a:cubicBezTo>
                  <a:pt x="32" y="3"/>
                  <a:pt x="32" y="3"/>
                  <a:pt x="32" y="3"/>
                </a:cubicBezTo>
                <a:cubicBezTo>
                  <a:pt x="30" y="3"/>
                  <a:pt x="30" y="3"/>
                  <a:pt x="30" y="3"/>
                </a:cubicBezTo>
                <a:cubicBezTo>
                  <a:pt x="29" y="3"/>
                  <a:pt x="29" y="3"/>
                  <a:pt x="29" y="3"/>
                </a:cubicBezTo>
                <a:cubicBezTo>
                  <a:pt x="28" y="3"/>
                  <a:pt x="28" y="3"/>
                  <a:pt x="28" y="3"/>
                </a:cubicBezTo>
                <a:cubicBezTo>
                  <a:pt x="25" y="3"/>
                  <a:pt x="25" y="3"/>
                  <a:pt x="25" y="3"/>
                </a:cubicBezTo>
                <a:cubicBezTo>
                  <a:pt x="17" y="3"/>
                  <a:pt x="17" y="3"/>
                  <a:pt x="17" y="3"/>
                </a:cubicBezTo>
                <a:cubicBezTo>
                  <a:pt x="15" y="3"/>
                  <a:pt x="15" y="3"/>
                  <a:pt x="15" y="3"/>
                </a:cubicBezTo>
                <a:cubicBezTo>
                  <a:pt x="5" y="3"/>
                  <a:pt x="5" y="3"/>
                  <a:pt x="5" y="3"/>
                </a:cubicBezTo>
                <a:cubicBezTo>
                  <a:pt x="5" y="4"/>
                  <a:pt x="5" y="4"/>
                  <a:pt x="5" y="4"/>
                </a:cubicBezTo>
                <a:cubicBezTo>
                  <a:pt x="5" y="6"/>
                  <a:pt x="5" y="6"/>
                  <a:pt x="5" y="6"/>
                </a:cubicBezTo>
                <a:cubicBezTo>
                  <a:pt x="3" y="7"/>
                  <a:pt x="3" y="7"/>
                  <a:pt x="3" y="7"/>
                </a:cubicBezTo>
                <a:cubicBezTo>
                  <a:pt x="6" y="13"/>
                  <a:pt x="6" y="13"/>
                  <a:pt x="6" y="13"/>
                </a:cubicBezTo>
                <a:cubicBezTo>
                  <a:pt x="6" y="14"/>
                  <a:pt x="6" y="14"/>
                  <a:pt x="6" y="14"/>
                </a:cubicBezTo>
                <a:cubicBezTo>
                  <a:pt x="6" y="19"/>
                  <a:pt x="6" y="19"/>
                  <a:pt x="6" y="19"/>
                </a:cubicBezTo>
                <a:cubicBezTo>
                  <a:pt x="6" y="22"/>
                  <a:pt x="6" y="22"/>
                  <a:pt x="6" y="22"/>
                </a:cubicBezTo>
                <a:cubicBezTo>
                  <a:pt x="6" y="23"/>
                  <a:pt x="6" y="23"/>
                  <a:pt x="6" y="23"/>
                </a:cubicBezTo>
                <a:cubicBezTo>
                  <a:pt x="6" y="24"/>
                  <a:pt x="6" y="24"/>
                  <a:pt x="6" y="24"/>
                </a:cubicBezTo>
                <a:cubicBezTo>
                  <a:pt x="6" y="26"/>
                  <a:pt x="6" y="26"/>
                  <a:pt x="6" y="26"/>
                </a:cubicBezTo>
                <a:cubicBezTo>
                  <a:pt x="6" y="29"/>
                  <a:pt x="6" y="29"/>
                  <a:pt x="6" y="29"/>
                </a:cubicBezTo>
                <a:cubicBezTo>
                  <a:pt x="7" y="33"/>
                  <a:pt x="7" y="33"/>
                  <a:pt x="7" y="33"/>
                </a:cubicBezTo>
                <a:cubicBezTo>
                  <a:pt x="9" y="37"/>
                  <a:pt x="9" y="37"/>
                  <a:pt x="9" y="37"/>
                </a:cubicBezTo>
                <a:cubicBezTo>
                  <a:pt x="9" y="40"/>
                  <a:pt x="9" y="40"/>
                  <a:pt x="9" y="40"/>
                </a:cubicBezTo>
                <a:cubicBezTo>
                  <a:pt x="6" y="44"/>
                  <a:pt x="6" y="44"/>
                  <a:pt x="6" y="44"/>
                </a:cubicBezTo>
                <a:cubicBezTo>
                  <a:pt x="3" y="47"/>
                  <a:pt x="3" y="47"/>
                  <a:pt x="3" y="47"/>
                </a:cubicBezTo>
                <a:cubicBezTo>
                  <a:pt x="2" y="52"/>
                  <a:pt x="2" y="52"/>
                  <a:pt x="2" y="52"/>
                </a:cubicBezTo>
                <a:cubicBezTo>
                  <a:pt x="2" y="56"/>
                  <a:pt x="2" y="56"/>
                  <a:pt x="2" y="56"/>
                </a:cubicBezTo>
                <a:cubicBezTo>
                  <a:pt x="0" y="59"/>
                  <a:pt x="0" y="59"/>
                  <a:pt x="0" y="59"/>
                </a:cubicBezTo>
                <a:cubicBezTo>
                  <a:pt x="0" y="65"/>
                  <a:pt x="0" y="65"/>
                  <a:pt x="0" y="65"/>
                </a:cubicBezTo>
                <a:cubicBezTo>
                  <a:pt x="2" y="69"/>
                  <a:pt x="2" y="69"/>
                  <a:pt x="2" y="69"/>
                </a:cubicBezTo>
                <a:cubicBezTo>
                  <a:pt x="3" y="72"/>
                  <a:pt x="3" y="72"/>
                  <a:pt x="3" y="72"/>
                </a:cubicBezTo>
                <a:cubicBezTo>
                  <a:pt x="3" y="76"/>
                  <a:pt x="3" y="76"/>
                  <a:pt x="3" y="76"/>
                </a:cubicBezTo>
                <a:cubicBezTo>
                  <a:pt x="5" y="76"/>
                  <a:pt x="5" y="76"/>
                  <a:pt x="5" y="76"/>
                </a:cubicBezTo>
                <a:cubicBezTo>
                  <a:pt x="6" y="77"/>
                  <a:pt x="6" y="77"/>
                  <a:pt x="6" y="77"/>
                </a:cubicBezTo>
                <a:cubicBezTo>
                  <a:pt x="6" y="83"/>
                  <a:pt x="6" y="83"/>
                  <a:pt x="6" y="83"/>
                </a:cubicBezTo>
                <a:cubicBezTo>
                  <a:pt x="3" y="83"/>
                  <a:pt x="3" y="83"/>
                  <a:pt x="3" y="83"/>
                </a:cubicBezTo>
                <a:cubicBezTo>
                  <a:pt x="5" y="85"/>
                  <a:pt x="5" y="85"/>
                  <a:pt x="5" y="85"/>
                </a:cubicBezTo>
                <a:cubicBezTo>
                  <a:pt x="7" y="85"/>
                  <a:pt x="7" y="85"/>
                  <a:pt x="7" y="85"/>
                </a:cubicBezTo>
                <a:cubicBezTo>
                  <a:pt x="10" y="86"/>
                  <a:pt x="10" y="86"/>
                  <a:pt x="10" y="86"/>
                </a:cubicBezTo>
                <a:cubicBezTo>
                  <a:pt x="12" y="87"/>
                  <a:pt x="12" y="87"/>
                  <a:pt x="12" y="87"/>
                </a:cubicBezTo>
                <a:cubicBezTo>
                  <a:pt x="13" y="87"/>
                  <a:pt x="13" y="87"/>
                  <a:pt x="13" y="87"/>
                </a:cubicBezTo>
                <a:cubicBezTo>
                  <a:pt x="15" y="87"/>
                  <a:pt x="15" y="87"/>
                  <a:pt x="15" y="87"/>
                </a:cubicBezTo>
                <a:cubicBezTo>
                  <a:pt x="19" y="85"/>
                  <a:pt x="19" y="85"/>
                  <a:pt x="19" y="85"/>
                </a:cubicBezTo>
                <a:cubicBezTo>
                  <a:pt x="23" y="83"/>
                  <a:pt x="23" y="83"/>
                  <a:pt x="23" y="83"/>
                </a:cubicBezTo>
                <a:cubicBezTo>
                  <a:pt x="28" y="82"/>
                  <a:pt x="28" y="82"/>
                  <a:pt x="28" y="82"/>
                </a:cubicBezTo>
                <a:cubicBezTo>
                  <a:pt x="30" y="80"/>
                  <a:pt x="30" y="80"/>
                  <a:pt x="30" y="80"/>
                </a:cubicBezTo>
                <a:cubicBezTo>
                  <a:pt x="36" y="76"/>
                  <a:pt x="36" y="76"/>
                  <a:pt x="36" y="76"/>
                </a:cubicBezTo>
                <a:cubicBezTo>
                  <a:pt x="43" y="75"/>
                  <a:pt x="43" y="75"/>
                  <a:pt x="43" y="75"/>
                </a:cubicBezTo>
                <a:cubicBezTo>
                  <a:pt x="46" y="73"/>
                  <a:pt x="46" y="73"/>
                  <a:pt x="46" y="73"/>
                </a:cubicBezTo>
                <a:cubicBezTo>
                  <a:pt x="48" y="75"/>
                  <a:pt x="48" y="75"/>
                  <a:pt x="48" y="75"/>
                </a:cubicBezTo>
                <a:cubicBezTo>
                  <a:pt x="49" y="73"/>
                  <a:pt x="49" y="73"/>
                  <a:pt x="49" y="73"/>
                </a:cubicBezTo>
                <a:cubicBezTo>
                  <a:pt x="50" y="72"/>
                  <a:pt x="50" y="72"/>
                  <a:pt x="50" y="72"/>
                </a:cubicBezTo>
                <a:cubicBezTo>
                  <a:pt x="52" y="70"/>
                  <a:pt x="52" y="70"/>
                  <a:pt x="52" y="70"/>
                </a:cubicBezTo>
                <a:cubicBezTo>
                  <a:pt x="53" y="69"/>
                  <a:pt x="53" y="69"/>
                  <a:pt x="53" y="69"/>
                </a:cubicBezTo>
                <a:cubicBezTo>
                  <a:pt x="53" y="68"/>
                  <a:pt x="53" y="68"/>
                  <a:pt x="53" y="68"/>
                </a:cubicBezTo>
                <a:cubicBezTo>
                  <a:pt x="52" y="67"/>
                  <a:pt x="52" y="67"/>
                  <a:pt x="52" y="67"/>
                </a:cubicBezTo>
                <a:cubicBezTo>
                  <a:pt x="50" y="66"/>
                  <a:pt x="50" y="66"/>
                  <a:pt x="50" y="66"/>
                </a:cubicBezTo>
                <a:cubicBezTo>
                  <a:pt x="46" y="63"/>
                  <a:pt x="46" y="63"/>
                  <a:pt x="46" y="63"/>
                </a:cubicBezTo>
                <a:cubicBezTo>
                  <a:pt x="45" y="60"/>
                  <a:pt x="45" y="60"/>
                  <a:pt x="45" y="60"/>
                </a:cubicBezTo>
                <a:cubicBezTo>
                  <a:pt x="46" y="56"/>
                  <a:pt x="46" y="56"/>
                  <a:pt x="46" y="56"/>
                </a:cubicBezTo>
                <a:cubicBezTo>
                  <a:pt x="46" y="54"/>
                  <a:pt x="46" y="54"/>
                  <a:pt x="46" y="54"/>
                </a:cubicBezTo>
                <a:cubicBezTo>
                  <a:pt x="46" y="53"/>
                  <a:pt x="46" y="53"/>
                  <a:pt x="46" y="53"/>
                </a:cubicBezTo>
                <a:cubicBezTo>
                  <a:pt x="45" y="50"/>
                  <a:pt x="45" y="50"/>
                  <a:pt x="45" y="50"/>
                </a:cubicBezTo>
                <a:cubicBezTo>
                  <a:pt x="46" y="47"/>
                  <a:pt x="46" y="47"/>
                  <a:pt x="46" y="47"/>
                </a:cubicBezTo>
                <a:cubicBezTo>
                  <a:pt x="46" y="44"/>
                  <a:pt x="46" y="44"/>
                  <a:pt x="46" y="44"/>
                </a:cubicBezTo>
                <a:cubicBezTo>
                  <a:pt x="46" y="42"/>
                  <a:pt x="46" y="42"/>
                  <a:pt x="46" y="42"/>
                </a:cubicBezTo>
                <a:cubicBezTo>
                  <a:pt x="48" y="39"/>
                  <a:pt x="48" y="39"/>
                  <a:pt x="48" y="39"/>
                </a:cubicBezTo>
                <a:cubicBezTo>
                  <a:pt x="46" y="37"/>
                  <a:pt x="46" y="37"/>
                  <a:pt x="46" y="37"/>
                </a:cubicBezTo>
                <a:cubicBezTo>
                  <a:pt x="43" y="33"/>
                  <a:pt x="43" y="33"/>
                  <a:pt x="43" y="33"/>
                </a:cubicBezTo>
                <a:cubicBezTo>
                  <a:pt x="45" y="33"/>
                  <a:pt x="45" y="33"/>
                  <a:pt x="45" y="33"/>
                </a:cubicBezTo>
                <a:cubicBezTo>
                  <a:pt x="45" y="32"/>
                  <a:pt x="45" y="32"/>
                  <a:pt x="45" y="32"/>
                </a:cubicBezTo>
                <a:cubicBezTo>
                  <a:pt x="45" y="30"/>
                  <a:pt x="45" y="30"/>
                  <a:pt x="45" y="30"/>
                </a:cubicBezTo>
                <a:cubicBezTo>
                  <a:pt x="45" y="27"/>
                  <a:pt x="45" y="27"/>
                  <a:pt x="45" y="27"/>
                </a:cubicBezTo>
                <a:cubicBezTo>
                  <a:pt x="45" y="26"/>
                  <a:pt x="45" y="26"/>
                  <a:pt x="45" y="26"/>
                </a:cubicBezTo>
                <a:cubicBezTo>
                  <a:pt x="45" y="24"/>
                  <a:pt x="45" y="24"/>
                  <a:pt x="45" y="24"/>
                </a:cubicBezTo>
                <a:cubicBezTo>
                  <a:pt x="45" y="23"/>
                  <a:pt x="45" y="23"/>
                  <a:pt x="45" y="23"/>
                </a:cubicBezTo>
                <a:cubicBezTo>
                  <a:pt x="42" y="24"/>
                  <a:pt x="42" y="24"/>
                  <a:pt x="42" y="24"/>
                </a:cubicBezTo>
                <a:cubicBezTo>
                  <a:pt x="42" y="23"/>
                  <a:pt x="42" y="23"/>
                  <a:pt x="42" y="23"/>
                </a:cubicBezTo>
                <a:cubicBezTo>
                  <a:pt x="43" y="22"/>
                  <a:pt x="43" y="22"/>
                  <a:pt x="43" y="22"/>
                </a:cubicBezTo>
                <a:cubicBezTo>
                  <a:pt x="43" y="19"/>
                  <a:pt x="43" y="19"/>
                  <a:pt x="43" y="19"/>
                </a:cubicBezTo>
                <a:cubicBezTo>
                  <a:pt x="43" y="17"/>
                  <a:pt x="43" y="17"/>
                  <a:pt x="43" y="17"/>
                </a:cubicBezTo>
                <a:cubicBezTo>
                  <a:pt x="43" y="16"/>
                  <a:pt x="43" y="16"/>
                  <a:pt x="43" y="16"/>
                </a:cubicBezTo>
                <a:cubicBezTo>
                  <a:pt x="43" y="14"/>
                  <a:pt x="43" y="14"/>
                  <a:pt x="43" y="14"/>
                </a:cubicBezTo>
                <a:cubicBezTo>
                  <a:pt x="43" y="13"/>
                  <a:pt x="43" y="13"/>
                  <a:pt x="43" y="13"/>
                </a:cubicBezTo>
                <a:cubicBezTo>
                  <a:pt x="42" y="10"/>
                  <a:pt x="42" y="10"/>
                  <a:pt x="42" y="10"/>
                </a:cubicBezTo>
                <a:cubicBezTo>
                  <a:pt x="39" y="9"/>
                  <a:pt x="39" y="9"/>
                  <a:pt x="39" y="9"/>
                </a:cubicBezTo>
                <a:cubicBezTo>
                  <a:pt x="39" y="7"/>
                  <a:pt x="39" y="7"/>
                  <a:pt x="39" y="7"/>
                </a:cubicBezTo>
                <a:cubicBezTo>
                  <a:pt x="39" y="7"/>
                  <a:pt x="39" y="7"/>
                  <a:pt x="39" y="7"/>
                </a:cubicBezTo>
                <a:cubicBezTo>
                  <a:pt x="42" y="6"/>
                  <a:pt x="42" y="6"/>
                  <a:pt x="42" y="6"/>
                </a:cubicBezTo>
                <a:cubicBezTo>
                  <a:pt x="42" y="6"/>
                  <a:pt x="43" y="5"/>
                  <a:pt x="43" y="3"/>
                </a:cubicBezTo>
                <a:cubicBezTo>
                  <a:pt x="43" y="3"/>
                  <a:pt x="43" y="3"/>
                  <a:pt x="43" y="3"/>
                </a:cubicBezTo>
                <a:lnTo>
                  <a:pt x="40" y="1"/>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2" name="Freeform 78"/>
          <p:cNvSpPr>
            <a:spLocks/>
          </p:cNvSpPr>
          <p:nvPr/>
        </p:nvSpPr>
        <p:spPr bwMode="auto">
          <a:xfrm>
            <a:off x="5843842" y="4445820"/>
            <a:ext cx="426541" cy="381486"/>
          </a:xfrm>
          <a:custGeom>
            <a:avLst/>
            <a:gdLst>
              <a:gd name="T0" fmla="*/ 167 w 191"/>
              <a:gd name="T1" fmla="*/ 6 h 176"/>
              <a:gd name="T2" fmla="*/ 155 w 191"/>
              <a:gd name="T3" fmla="*/ 14 h 176"/>
              <a:gd name="T4" fmla="*/ 139 w 191"/>
              <a:gd name="T5" fmla="*/ 10 h 176"/>
              <a:gd name="T6" fmla="*/ 127 w 191"/>
              <a:gd name="T7" fmla="*/ 10 h 176"/>
              <a:gd name="T8" fmla="*/ 110 w 191"/>
              <a:gd name="T9" fmla="*/ 19 h 176"/>
              <a:gd name="T10" fmla="*/ 94 w 191"/>
              <a:gd name="T11" fmla="*/ 15 h 176"/>
              <a:gd name="T12" fmla="*/ 81 w 191"/>
              <a:gd name="T13" fmla="*/ 11 h 176"/>
              <a:gd name="T14" fmla="*/ 69 w 191"/>
              <a:gd name="T15" fmla="*/ 16 h 176"/>
              <a:gd name="T16" fmla="*/ 60 w 191"/>
              <a:gd name="T17" fmla="*/ 6 h 176"/>
              <a:gd name="T18" fmla="*/ 45 w 191"/>
              <a:gd name="T19" fmla="*/ 0 h 176"/>
              <a:gd name="T20" fmla="*/ 32 w 191"/>
              <a:gd name="T21" fmla="*/ 4 h 176"/>
              <a:gd name="T22" fmla="*/ 24 w 191"/>
              <a:gd name="T23" fmla="*/ 10 h 176"/>
              <a:gd name="T24" fmla="*/ 16 w 191"/>
              <a:gd name="T25" fmla="*/ 24 h 176"/>
              <a:gd name="T26" fmla="*/ 14 w 191"/>
              <a:gd name="T27" fmla="*/ 39 h 176"/>
              <a:gd name="T28" fmla="*/ 14 w 191"/>
              <a:gd name="T29" fmla="*/ 48 h 176"/>
              <a:gd name="T30" fmla="*/ 18 w 191"/>
              <a:gd name="T31" fmla="*/ 59 h 176"/>
              <a:gd name="T32" fmla="*/ 16 w 191"/>
              <a:gd name="T33" fmla="*/ 67 h 176"/>
              <a:gd name="T34" fmla="*/ 9 w 191"/>
              <a:gd name="T35" fmla="*/ 80 h 176"/>
              <a:gd name="T36" fmla="*/ 5 w 191"/>
              <a:gd name="T37" fmla="*/ 88 h 176"/>
              <a:gd name="T38" fmla="*/ 0 w 191"/>
              <a:gd name="T39" fmla="*/ 108 h 176"/>
              <a:gd name="T40" fmla="*/ 1 w 191"/>
              <a:gd name="T41" fmla="*/ 128 h 176"/>
              <a:gd name="T42" fmla="*/ 11 w 191"/>
              <a:gd name="T43" fmla="*/ 136 h 176"/>
              <a:gd name="T44" fmla="*/ 18 w 191"/>
              <a:gd name="T45" fmla="*/ 132 h 176"/>
              <a:gd name="T46" fmla="*/ 29 w 191"/>
              <a:gd name="T47" fmla="*/ 138 h 176"/>
              <a:gd name="T48" fmla="*/ 41 w 191"/>
              <a:gd name="T49" fmla="*/ 150 h 176"/>
              <a:gd name="T50" fmla="*/ 40 w 191"/>
              <a:gd name="T51" fmla="*/ 152 h 176"/>
              <a:gd name="T52" fmla="*/ 45 w 191"/>
              <a:gd name="T53" fmla="*/ 154 h 176"/>
              <a:gd name="T54" fmla="*/ 45 w 191"/>
              <a:gd name="T55" fmla="*/ 164 h 176"/>
              <a:gd name="T56" fmla="*/ 53 w 191"/>
              <a:gd name="T57" fmla="*/ 173 h 176"/>
              <a:gd name="T58" fmla="*/ 57 w 191"/>
              <a:gd name="T59" fmla="*/ 173 h 176"/>
              <a:gd name="T60" fmla="*/ 64 w 191"/>
              <a:gd name="T61" fmla="*/ 168 h 176"/>
              <a:gd name="T62" fmla="*/ 68 w 191"/>
              <a:gd name="T63" fmla="*/ 169 h 176"/>
              <a:gd name="T64" fmla="*/ 72 w 191"/>
              <a:gd name="T65" fmla="*/ 168 h 176"/>
              <a:gd name="T66" fmla="*/ 77 w 191"/>
              <a:gd name="T67" fmla="*/ 169 h 176"/>
              <a:gd name="T68" fmla="*/ 89 w 191"/>
              <a:gd name="T69" fmla="*/ 168 h 176"/>
              <a:gd name="T70" fmla="*/ 90 w 191"/>
              <a:gd name="T71" fmla="*/ 165 h 176"/>
              <a:gd name="T72" fmla="*/ 97 w 191"/>
              <a:gd name="T73" fmla="*/ 162 h 176"/>
              <a:gd name="T74" fmla="*/ 98 w 191"/>
              <a:gd name="T75" fmla="*/ 149 h 176"/>
              <a:gd name="T76" fmla="*/ 114 w 191"/>
              <a:gd name="T77" fmla="*/ 129 h 176"/>
              <a:gd name="T78" fmla="*/ 123 w 191"/>
              <a:gd name="T79" fmla="*/ 128 h 176"/>
              <a:gd name="T80" fmla="*/ 129 w 191"/>
              <a:gd name="T81" fmla="*/ 128 h 176"/>
              <a:gd name="T82" fmla="*/ 134 w 191"/>
              <a:gd name="T83" fmla="*/ 136 h 176"/>
              <a:gd name="T84" fmla="*/ 142 w 191"/>
              <a:gd name="T85" fmla="*/ 128 h 176"/>
              <a:gd name="T86" fmla="*/ 146 w 191"/>
              <a:gd name="T87" fmla="*/ 120 h 176"/>
              <a:gd name="T88" fmla="*/ 151 w 191"/>
              <a:gd name="T89" fmla="*/ 103 h 176"/>
              <a:gd name="T90" fmla="*/ 159 w 191"/>
              <a:gd name="T91" fmla="*/ 95 h 176"/>
              <a:gd name="T92" fmla="*/ 161 w 191"/>
              <a:gd name="T93" fmla="*/ 81 h 176"/>
              <a:gd name="T94" fmla="*/ 171 w 191"/>
              <a:gd name="T95" fmla="*/ 68 h 176"/>
              <a:gd name="T96" fmla="*/ 178 w 191"/>
              <a:gd name="T97" fmla="*/ 50 h 176"/>
              <a:gd name="T98" fmla="*/ 190 w 191"/>
              <a:gd name="T99" fmla="*/ 40 h 176"/>
              <a:gd name="T100" fmla="*/ 187 w 191"/>
              <a:gd name="T101" fmla="*/ 28 h 176"/>
              <a:gd name="T102" fmla="*/ 181 w 191"/>
              <a:gd name="T103" fmla="*/ 15 h 176"/>
              <a:gd name="T104" fmla="*/ 174 w 191"/>
              <a:gd name="T105" fmla="*/ 4 h 176"/>
              <a:gd name="T106" fmla="*/ 173 w 191"/>
              <a:gd name="T107" fmla="*/ 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76">
                <a:moveTo>
                  <a:pt x="173" y="4"/>
                </a:moveTo>
                <a:lnTo>
                  <a:pt x="169" y="4"/>
                </a:lnTo>
                <a:lnTo>
                  <a:pt x="169" y="4"/>
                </a:lnTo>
                <a:lnTo>
                  <a:pt x="167" y="6"/>
                </a:lnTo>
                <a:lnTo>
                  <a:pt x="161" y="7"/>
                </a:lnTo>
                <a:lnTo>
                  <a:pt x="159" y="11"/>
                </a:lnTo>
                <a:lnTo>
                  <a:pt x="158" y="11"/>
                </a:lnTo>
                <a:lnTo>
                  <a:pt x="155" y="14"/>
                </a:lnTo>
                <a:lnTo>
                  <a:pt x="154" y="15"/>
                </a:lnTo>
                <a:lnTo>
                  <a:pt x="150" y="15"/>
                </a:lnTo>
                <a:lnTo>
                  <a:pt x="146" y="11"/>
                </a:lnTo>
                <a:lnTo>
                  <a:pt x="139" y="10"/>
                </a:lnTo>
                <a:lnTo>
                  <a:pt x="138" y="10"/>
                </a:lnTo>
                <a:lnTo>
                  <a:pt x="137" y="10"/>
                </a:lnTo>
                <a:lnTo>
                  <a:pt x="129" y="10"/>
                </a:lnTo>
                <a:lnTo>
                  <a:pt x="127" y="10"/>
                </a:lnTo>
                <a:lnTo>
                  <a:pt x="121" y="11"/>
                </a:lnTo>
                <a:lnTo>
                  <a:pt x="115" y="14"/>
                </a:lnTo>
                <a:lnTo>
                  <a:pt x="113" y="18"/>
                </a:lnTo>
                <a:lnTo>
                  <a:pt x="110" y="19"/>
                </a:lnTo>
                <a:lnTo>
                  <a:pt x="106" y="19"/>
                </a:lnTo>
                <a:lnTo>
                  <a:pt x="102" y="19"/>
                </a:lnTo>
                <a:lnTo>
                  <a:pt x="98" y="18"/>
                </a:lnTo>
                <a:lnTo>
                  <a:pt x="94" y="15"/>
                </a:lnTo>
                <a:lnTo>
                  <a:pt x="93" y="15"/>
                </a:lnTo>
                <a:lnTo>
                  <a:pt x="86" y="11"/>
                </a:lnTo>
                <a:lnTo>
                  <a:pt x="84" y="10"/>
                </a:lnTo>
                <a:lnTo>
                  <a:pt x="81" y="11"/>
                </a:lnTo>
                <a:lnTo>
                  <a:pt x="76" y="14"/>
                </a:lnTo>
                <a:lnTo>
                  <a:pt x="73" y="14"/>
                </a:lnTo>
                <a:lnTo>
                  <a:pt x="72" y="15"/>
                </a:lnTo>
                <a:lnTo>
                  <a:pt x="69" y="16"/>
                </a:lnTo>
                <a:lnTo>
                  <a:pt x="68" y="15"/>
                </a:lnTo>
                <a:lnTo>
                  <a:pt x="66" y="14"/>
                </a:lnTo>
                <a:lnTo>
                  <a:pt x="62" y="8"/>
                </a:lnTo>
                <a:lnTo>
                  <a:pt x="60" y="6"/>
                </a:lnTo>
                <a:lnTo>
                  <a:pt x="57" y="4"/>
                </a:lnTo>
                <a:lnTo>
                  <a:pt x="54" y="4"/>
                </a:lnTo>
                <a:lnTo>
                  <a:pt x="49" y="2"/>
                </a:lnTo>
                <a:lnTo>
                  <a:pt x="45" y="0"/>
                </a:lnTo>
                <a:lnTo>
                  <a:pt x="41" y="2"/>
                </a:lnTo>
                <a:lnTo>
                  <a:pt x="40" y="2"/>
                </a:lnTo>
                <a:lnTo>
                  <a:pt x="36" y="2"/>
                </a:lnTo>
                <a:lnTo>
                  <a:pt x="32" y="4"/>
                </a:lnTo>
                <a:lnTo>
                  <a:pt x="29" y="4"/>
                </a:lnTo>
                <a:lnTo>
                  <a:pt x="26" y="6"/>
                </a:lnTo>
                <a:lnTo>
                  <a:pt x="24" y="7"/>
                </a:lnTo>
                <a:lnTo>
                  <a:pt x="24" y="10"/>
                </a:lnTo>
                <a:lnTo>
                  <a:pt x="22" y="15"/>
                </a:lnTo>
                <a:lnTo>
                  <a:pt x="20" y="19"/>
                </a:lnTo>
                <a:lnTo>
                  <a:pt x="18" y="23"/>
                </a:lnTo>
                <a:lnTo>
                  <a:pt x="16" y="24"/>
                </a:lnTo>
                <a:lnTo>
                  <a:pt x="16" y="28"/>
                </a:lnTo>
                <a:lnTo>
                  <a:pt x="14" y="38"/>
                </a:lnTo>
                <a:lnTo>
                  <a:pt x="14" y="38"/>
                </a:lnTo>
                <a:lnTo>
                  <a:pt x="14" y="39"/>
                </a:lnTo>
                <a:lnTo>
                  <a:pt x="14" y="40"/>
                </a:lnTo>
                <a:lnTo>
                  <a:pt x="14" y="42"/>
                </a:lnTo>
                <a:lnTo>
                  <a:pt x="13" y="44"/>
                </a:lnTo>
                <a:lnTo>
                  <a:pt x="14" y="48"/>
                </a:lnTo>
                <a:lnTo>
                  <a:pt x="16" y="50"/>
                </a:lnTo>
                <a:lnTo>
                  <a:pt x="16" y="54"/>
                </a:lnTo>
                <a:lnTo>
                  <a:pt x="16" y="58"/>
                </a:lnTo>
                <a:lnTo>
                  <a:pt x="18" y="59"/>
                </a:lnTo>
                <a:lnTo>
                  <a:pt x="18" y="63"/>
                </a:lnTo>
                <a:lnTo>
                  <a:pt x="16" y="63"/>
                </a:lnTo>
                <a:lnTo>
                  <a:pt x="14" y="64"/>
                </a:lnTo>
                <a:lnTo>
                  <a:pt x="16" y="67"/>
                </a:lnTo>
                <a:lnTo>
                  <a:pt x="16" y="68"/>
                </a:lnTo>
                <a:lnTo>
                  <a:pt x="14" y="71"/>
                </a:lnTo>
                <a:lnTo>
                  <a:pt x="11" y="75"/>
                </a:lnTo>
                <a:lnTo>
                  <a:pt x="9" y="80"/>
                </a:lnTo>
                <a:lnTo>
                  <a:pt x="7" y="81"/>
                </a:lnTo>
                <a:lnTo>
                  <a:pt x="7" y="84"/>
                </a:lnTo>
                <a:lnTo>
                  <a:pt x="7" y="85"/>
                </a:lnTo>
                <a:lnTo>
                  <a:pt x="5" y="88"/>
                </a:lnTo>
                <a:lnTo>
                  <a:pt x="3" y="88"/>
                </a:lnTo>
                <a:lnTo>
                  <a:pt x="1" y="89"/>
                </a:lnTo>
                <a:lnTo>
                  <a:pt x="1" y="95"/>
                </a:lnTo>
                <a:lnTo>
                  <a:pt x="0" y="108"/>
                </a:lnTo>
                <a:lnTo>
                  <a:pt x="1" y="112"/>
                </a:lnTo>
                <a:lnTo>
                  <a:pt x="1" y="119"/>
                </a:lnTo>
                <a:lnTo>
                  <a:pt x="1" y="124"/>
                </a:lnTo>
                <a:lnTo>
                  <a:pt x="1" y="128"/>
                </a:lnTo>
                <a:lnTo>
                  <a:pt x="1" y="132"/>
                </a:lnTo>
                <a:lnTo>
                  <a:pt x="0" y="137"/>
                </a:lnTo>
                <a:lnTo>
                  <a:pt x="11" y="137"/>
                </a:lnTo>
                <a:lnTo>
                  <a:pt x="11" y="136"/>
                </a:lnTo>
                <a:lnTo>
                  <a:pt x="11" y="133"/>
                </a:lnTo>
                <a:lnTo>
                  <a:pt x="13" y="133"/>
                </a:lnTo>
                <a:lnTo>
                  <a:pt x="14" y="133"/>
                </a:lnTo>
                <a:lnTo>
                  <a:pt x="18" y="132"/>
                </a:lnTo>
                <a:lnTo>
                  <a:pt x="14" y="136"/>
                </a:lnTo>
                <a:lnTo>
                  <a:pt x="18" y="136"/>
                </a:lnTo>
                <a:lnTo>
                  <a:pt x="26" y="137"/>
                </a:lnTo>
                <a:lnTo>
                  <a:pt x="29" y="138"/>
                </a:lnTo>
                <a:lnTo>
                  <a:pt x="33" y="141"/>
                </a:lnTo>
                <a:lnTo>
                  <a:pt x="37" y="149"/>
                </a:lnTo>
                <a:lnTo>
                  <a:pt x="40" y="150"/>
                </a:lnTo>
                <a:lnTo>
                  <a:pt x="41" y="150"/>
                </a:lnTo>
                <a:lnTo>
                  <a:pt x="44" y="150"/>
                </a:lnTo>
                <a:lnTo>
                  <a:pt x="45" y="150"/>
                </a:lnTo>
                <a:lnTo>
                  <a:pt x="41" y="152"/>
                </a:lnTo>
                <a:lnTo>
                  <a:pt x="40" y="152"/>
                </a:lnTo>
                <a:lnTo>
                  <a:pt x="41" y="154"/>
                </a:lnTo>
                <a:lnTo>
                  <a:pt x="44" y="152"/>
                </a:lnTo>
                <a:lnTo>
                  <a:pt x="46" y="152"/>
                </a:lnTo>
                <a:lnTo>
                  <a:pt x="45" y="154"/>
                </a:lnTo>
                <a:lnTo>
                  <a:pt x="44" y="156"/>
                </a:lnTo>
                <a:lnTo>
                  <a:pt x="44" y="158"/>
                </a:lnTo>
                <a:lnTo>
                  <a:pt x="44" y="160"/>
                </a:lnTo>
                <a:lnTo>
                  <a:pt x="45" y="164"/>
                </a:lnTo>
                <a:lnTo>
                  <a:pt x="45" y="168"/>
                </a:lnTo>
                <a:lnTo>
                  <a:pt x="46" y="169"/>
                </a:lnTo>
                <a:lnTo>
                  <a:pt x="50" y="172"/>
                </a:lnTo>
                <a:lnTo>
                  <a:pt x="53" y="173"/>
                </a:lnTo>
                <a:lnTo>
                  <a:pt x="53" y="172"/>
                </a:lnTo>
                <a:lnTo>
                  <a:pt x="54" y="176"/>
                </a:lnTo>
                <a:lnTo>
                  <a:pt x="57" y="172"/>
                </a:lnTo>
                <a:lnTo>
                  <a:pt x="57" y="173"/>
                </a:lnTo>
                <a:lnTo>
                  <a:pt x="60" y="173"/>
                </a:lnTo>
                <a:lnTo>
                  <a:pt x="62" y="173"/>
                </a:lnTo>
                <a:lnTo>
                  <a:pt x="64" y="169"/>
                </a:lnTo>
                <a:lnTo>
                  <a:pt x="64" y="168"/>
                </a:lnTo>
                <a:lnTo>
                  <a:pt x="66" y="165"/>
                </a:lnTo>
                <a:lnTo>
                  <a:pt x="66" y="169"/>
                </a:lnTo>
                <a:lnTo>
                  <a:pt x="68" y="173"/>
                </a:lnTo>
                <a:lnTo>
                  <a:pt x="68" y="169"/>
                </a:lnTo>
                <a:lnTo>
                  <a:pt x="70" y="172"/>
                </a:lnTo>
                <a:lnTo>
                  <a:pt x="72" y="169"/>
                </a:lnTo>
                <a:lnTo>
                  <a:pt x="70" y="168"/>
                </a:lnTo>
                <a:lnTo>
                  <a:pt x="72" y="168"/>
                </a:lnTo>
                <a:lnTo>
                  <a:pt x="73" y="169"/>
                </a:lnTo>
                <a:lnTo>
                  <a:pt x="76" y="169"/>
                </a:lnTo>
                <a:lnTo>
                  <a:pt x="77" y="168"/>
                </a:lnTo>
                <a:lnTo>
                  <a:pt x="77" y="169"/>
                </a:lnTo>
                <a:lnTo>
                  <a:pt x="80" y="169"/>
                </a:lnTo>
                <a:lnTo>
                  <a:pt x="85" y="169"/>
                </a:lnTo>
                <a:lnTo>
                  <a:pt x="89" y="169"/>
                </a:lnTo>
                <a:lnTo>
                  <a:pt x="89" y="168"/>
                </a:lnTo>
                <a:lnTo>
                  <a:pt x="89" y="164"/>
                </a:lnTo>
                <a:lnTo>
                  <a:pt x="90" y="164"/>
                </a:lnTo>
                <a:lnTo>
                  <a:pt x="90" y="164"/>
                </a:lnTo>
                <a:lnTo>
                  <a:pt x="90" y="165"/>
                </a:lnTo>
                <a:lnTo>
                  <a:pt x="93" y="168"/>
                </a:lnTo>
                <a:lnTo>
                  <a:pt x="93" y="166"/>
                </a:lnTo>
                <a:lnTo>
                  <a:pt x="94" y="165"/>
                </a:lnTo>
                <a:lnTo>
                  <a:pt x="97" y="162"/>
                </a:lnTo>
                <a:lnTo>
                  <a:pt x="98" y="158"/>
                </a:lnTo>
                <a:lnTo>
                  <a:pt x="98" y="152"/>
                </a:lnTo>
                <a:lnTo>
                  <a:pt x="101" y="150"/>
                </a:lnTo>
                <a:lnTo>
                  <a:pt x="98" y="149"/>
                </a:lnTo>
                <a:lnTo>
                  <a:pt x="101" y="146"/>
                </a:lnTo>
                <a:lnTo>
                  <a:pt x="103" y="141"/>
                </a:lnTo>
                <a:lnTo>
                  <a:pt x="111" y="136"/>
                </a:lnTo>
                <a:lnTo>
                  <a:pt x="114" y="129"/>
                </a:lnTo>
                <a:lnTo>
                  <a:pt x="115" y="128"/>
                </a:lnTo>
                <a:lnTo>
                  <a:pt x="117" y="125"/>
                </a:lnTo>
                <a:lnTo>
                  <a:pt x="121" y="128"/>
                </a:lnTo>
                <a:lnTo>
                  <a:pt x="123" y="128"/>
                </a:lnTo>
                <a:lnTo>
                  <a:pt x="125" y="125"/>
                </a:lnTo>
                <a:lnTo>
                  <a:pt x="127" y="121"/>
                </a:lnTo>
                <a:lnTo>
                  <a:pt x="127" y="125"/>
                </a:lnTo>
                <a:lnTo>
                  <a:pt x="129" y="128"/>
                </a:lnTo>
                <a:lnTo>
                  <a:pt x="130" y="129"/>
                </a:lnTo>
                <a:lnTo>
                  <a:pt x="134" y="132"/>
                </a:lnTo>
                <a:lnTo>
                  <a:pt x="134" y="133"/>
                </a:lnTo>
                <a:lnTo>
                  <a:pt x="134" y="136"/>
                </a:lnTo>
                <a:lnTo>
                  <a:pt x="137" y="136"/>
                </a:lnTo>
                <a:lnTo>
                  <a:pt x="138" y="136"/>
                </a:lnTo>
                <a:lnTo>
                  <a:pt x="142" y="132"/>
                </a:lnTo>
                <a:lnTo>
                  <a:pt x="142" y="128"/>
                </a:lnTo>
                <a:lnTo>
                  <a:pt x="143" y="125"/>
                </a:lnTo>
                <a:lnTo>
                  <a:pt x="146" y="124"/>
                </a:lnTo>
                <a:lnTo>
                  <a:pt x="146" y="121"/>
                </a:lnTo>
                <a:lnTo>
                  <a:pt x="146" y="120"/>
                </a:lnTo>
                <a:lnTo>
                  <a:pt x="146" y="119"/>
                </a:lnTo>
                <a:lnTo>
                  <a:pt x="150" y="112"/>
                </a:lnTo>
                <a:lnTo>
                  <a:pt x="151" y="105"/>
                </a:lnTo>
                <a:lnTo>
                  <a:pt x="151" y="103"/>
                </a:lnTo>
                <a:lnTo>
                  <a:pt x="154" y="99"/>
                </a:lnTo>
                <a:lnTo>
                  <a:pt x="155" y="99"/>
                </a:lnTo>
                <a:lnTo>
                  <a:pt x="155" y="95"/>
                </a:lnTo>
                <a:lnTo>
                  <a:pt x="159" y="95"/>
                </a:lnTo>
                <a:lnTo>
                  <a:pt x="161" y="89"/>
                </a:lnTo>
                <a:lnTo>
                  <a:pt x="163" y="85"/>
                </a:lnTo>
                <a:lnTo>
                  <a:pt x="163" y="84"/>
                </a:lnTo>
                <a:lnTo>
                  <a:pt x="161" y="81"/>
                </a:lnTo>
                <a:lnTo>
                  <a:pt x="167" y="79"/>
                </a:lnTo>
                <a:lnTo>
                  <a:pt x="169" y="76"/>
                </a:lnTo>
                <a:lnTo>
                  <a:pt x="169" y="72"/>
                </a:lnTo>
                <a:lnTo>
                  <a:pt x="171" y="68"/>
                </a:lnTo>
                <a:lnTo>
                  <a:pt x="173" y="67"/>
                </a:lnTo>
                <a:lnTo>
                  <a:pt x="174" y="61"/>
                </a:lnTo>
                <a:lnTo>
                  <a:pt x="177" y="54"/>
                </a:lnTo>
                <a:lnTo>
                  <a:pt x="178" y="50"/>
                </a:lnTo>
                <a:lnTo>
                  <a:pt x="182" y="48"/>
                </a:lnTo>
                <a:lnTo>
                  <a:pt x="187" y="46"/>
                </a:lnTo>
                <a:lnTo>
                  <a:pt x="190" y="44"/>
                </a:lnTo>
                <a:lnTo>
                  <a:pt x="190" y="40"/>
                </a:lnTo>
                <a:lnTo>
                  <a:pt x="190" y="38"/>
                </a:lnTo>
                <a:lnTo>
                  <a:pt x="191" y="35"/>
                </a:lnTo>
                <a:lnTo>
                  <a:pt x="190" y="31"/>
                </a:lnTo>
                <a:lnTo>
                  <a:pt x="187" y="28"/>
                </a:lnTo>
                <a:lnTo>
                  <a:pt x="184" y="28"/>
                </a:lnTo>
                <a:lnTo>
                  <a:pt x="182" y="23"/>
                </a:lnTo>
                <a:lnTo>
                  <a:pt x="182" y="18"/>
                </a:lnTo>
                <a:lnTo>
                  <a:pt x="181" y="15"/>
                </a:lnTo>
                <a:lnTo>
                  <a:pt x="181" y="15"/>
                </a:lnTo>
                <a:lnTo>
                  <a:pt x="175" y="7"/>
                </a:lnTo>
                <a:lnTo>
                  <a:pt x="174" y="4"/>
                </a:lnTo>
                <a:lnTo>
                  <a:pt x="174" y="4"/>
                </a:lnTo>
                <a:lnTo>
                  <a:pt x="173" y="4"/>
                </a:lnTo>
                <a:lnTo>
                  <a:pt x="173" y="4"/>
                </a:lnTo>
                <a:lnTo>
                  <a:pt x="173" y="4"/>
                </a:lnTo>
                <a:lnTo>
                  <a:pt x="173" y="4"/>
                </a:lnTo>
                <a:lnTo>
                  <a:pt x="173" y="4"/>
                </a:lnTo>
                <a:lnTo>
                  <a:pt x="173" y="4"/>
                </a:lnTo>
                <a:lnTo>
                  <a:pt x="173" y="4"/>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3" name="Freeform 79"/>
          <p:cNvSpPr>
            <a:spLocks/>
          </p:cNvSpPr>
          <p:nvPr/>
        </p:nvSpPr>
        <p:spPr bwMode="auto">
          <a:xfrm>
            <a:off x="6225719" y="4070835"/>
            <a:ext cx="375178" cy="626418"/>
          </a:xfrm>
          <a:custGeom>
            <a:avLst/>
            <a:gdLst>
              <a:gd name="T0" fmla="*/ 165 w 168"/>
              <a:gd name="T1" fmla="*/ 73 h 289"/>
              <a:gd name="T2" fmla="*/ 41 w 168"/>
              <a:gd name="T3" fmla="*/ 0 h 289"/>
              <a:gd name="T4" fmla="*/ 25 w 168"/>
              <a:gd name="T5" fmla="*/ 22 h 289"/>
              <a:gd name="T6" fmla="*/ 28 w 168"/>
              <a:gd name="T7" fmla="*/ 37 h 289"/>
              <a:gd name="T8" fmla="*/ 33 w 168"/>
              <a:gd name="T9" fmla="*/ 47 h 289"/>
              <a:gd name="T10" fmla="*/ 40 w 168"/>
              <a:gd name="T11" fmla="*/ 55 h 289"/>
              <a:gd name="T12" fmla="*/ 36 w 168"/>
              <a:gd name="T13" fmla="*/ 65 h 289"/>
              <a:gd name="T14" fmla="*/ 32 w 168"/>
              <a:gd name="T15" fmla="*/ 108 h 289"/>
              <a:gd name="T16" fmla="*/ 29 w 168"/>
              <a:gd name="T17" fmla="*/ 122 h 289"/>
              <a:gd name="T18" fmla="*/ 11 w 168"/>
              <a:gd name="T19" fmla="*/ 147 h 289"/>
              <a:gd name="T20" fmla="*/ 2 w 168"/>
              <a:gd name="T21" fmla="*/ 164 h 289"/>
              <a:gd name="T22" fmla="*/ 3 w 168"/>
              <a:gd name="T23" fmla="*/ 177 h 289"/>
              <a:gd name="T24" fmla="*/ 10 w 168"/>
              <a:gd name="T25" fmla="*/ 188 h 289"/>
              <a:gd name="T26" fmla="*/ 16 w 168"/>
              <a:gd name="T27" fmla="*/ 188 h 289"/>
              <a:gd name="T28" fmla="*/ 19 w 168"/>
              <a:gd name="T29" fmla="*/ 195 h 289"/>
              <a:gd name="T30" fmla="*/ 24 w 168"/>
              <a:gd name="T31" fmla="*/ 204 h 289"/>
              <a:gd name="T32" fmla="*/ 27 w 168"/>
              <a:gd name="T33" fmla="*/ 211 h 289"/>
              <a:gd name="T34" fmla="*/ 27 w 168"/>
              <a:gd name="T35" fmla="*/ 228 h 289"/>
              <a:gd name="T36" fmla="*/ 36 w 168"/>
              <a:gd name="T37" fmla="*/ 244 h 289"/>
              <a:gd name="T38" fmla="*/ 29 w 168"/>
              <a:gd name="T39" fmla="*/ 244 h 289"/>
              <a:gd name="T40" fmla="*/ 16 w 168"/>
              <a:gd name="T41" fmla="*/ 244 h 289"/>
              <a:gd name="T42" fmla="*/ 10 w 168"/>
              <a:gd name="T43" fmla="*/ 249 h 289"/>
              <a:gd name="T44" fmla="*/ 19 w 168"/>
              <a:gd name="T45" fmla="*/ 262 h 289"/>
              <a:gd name="T46" fmla="*/ 32 w 168"/>
              <a:gd name="T47" fmla="*/ 281 h 289"/>
              <a:gd name="T48" fmla="*/ 33 w 168"/>
              <a:gd name="T49" fmla="*/ 289 h 289"/>
              <a:gd name="T50" fmla="*/ 44 w 168"/>
              <a:gd name="T51" fmla="*/ 288 h 289"/>
              <a:gd name="T52" fmla="*/ 49 w 168"/>
              <a:gd name="T53" fmla="*/ 284 h 289"/>
              <a:gd name="T54" fmla="*/ 53 w 168"/>
              <a:gd name="T55" fmla="*/ 285 h 289"/>
              <a:gd name="T56" fmla="*/ 60 w 168"/>
              <a:gd name="T57" fmla="*/ 284 h 289"/>
              <a:gd name="T58" fmla="*/ 76 w 168"/>
              <a:gd name="T59" fmla="*/ 280 h 289"/>
              <a:gd name="T60" fmla="*/ 84 w 168"/>
              <a:gd name="T61" fmla="*/ 278 h 289"/>
              <a:gd name="T62" fmla="*/ 89 w 168"/>
              <a:gd name="T63" fmla="*/ 266 h 289"/>
              <a:gd name="T64" fmla="*/ 93 w 168"/>
              <a:gd name="T65" fmla="*/ 262 h 289"/>
              <a:gd name="T66" fmla="*/ 110 w 168"/>
              <a:gd name="T67" fmla="*/ 258 h 289"/>
              <a:gd name="T68" fmla="*/ 124 w 168"/>
              <a:gd name="T69" fmla="*/ 248 h 289"/>
              <a:gd name="T70" fmla="*/ 129 w 168"/>
              <a:gd name="T71" fmla="*/ 241 h 289"/>
              <a:gd name="T72" fmla="*/ 133 w 168"/>
              <a:gd name="T73" fmla="*/ 236 h 289"/>
              <a:gd name="T74" fmla="*/ 137 w 168"/>
              <a:gd name="T75" fmla="*/ 231 h 289"/>
              <a:gd name="T76" fmla="*/ 146 w 168"/>
              <a:gd name="T77" fmla="*/ 227 h 289"/>
              <a:gd name="T78" fmla="*/ 150 w 168"/>
              <a:gd name="T79" fmla="*/ 227 h 289"/>
              <a:gd name="T80" fmla="*/ 152 w 168"/>
              <a:gd name="T81" fmla="*/ 219 h 289"/>
              <a:gd name="T82" fmla="*/ 146 w 168"/>
              <a:gd name="T83" fmla="*/ 213 h 289"/>
              <a:gd name="T84" fmla="*/ 146 w 168"/>
              <a:gd name="T85" fmla="*/ 208 h 289"/>
              <a:gd name="T86" fmla="*/ 144 w 168"/>
              <a:gd name="T87" fmla="*/ 204 h 289"/>
              <a:gd name="T88" fmla="*/ 144 w 168"/>
              <a:gd name="T89" fmla="*/ 196 h 289"/>
              <a:gd name="T90" fmla="*/ 138 w 168"/>
              <a:gd name="T91" fmla="*/ 196 h 289"/>
              <a:gd name="T92" fmla="*/ 134 w 168"/>
              <a:gd name="T93" fmla="*/ 191 h 289"/>
              <a:gd name="T94" fmla="*/ 141 w 168"/>
              <a:gd name="T95" fmla="*/ 180 h 289"/>
              <a:gd name="T96" fmla="*/ 138 w 168"/>
              <a:gd name="T97" fmla="*/ 173 h 289"/>
              <a:gd name="T98" fmla="*/ 142 w 168"/>
              <a:gd name="T99" fmla="*/ 161 h 289"/>
              <a:gd name="T100" fmla="*/ 150 w 168"/>
              <a:gd name="T101" fmla="*/ 152 h 289"/>
              <a:gd name="T102" fmla="*/ 150 w 168"/>
              <a:gd name="T103" fmla="*/ 147 h 289"/>
              <a:gd name="T104" fmla="*/ 154 w 168"/>
              <a:gd name="T105" fmla="*/ 140 h 289"/>
              <a:gd name="T106" fmla="*/ 160 w 168"/>
              <a:gd name="T107" fmla="*/ 140 h 289"/>
              <a:gd name="T108" fmla="*/ 165 w 168"/>
              <a:gd name="T109" fmla="*/ 75 h 289"/>
              <a:gd name="T110" fmla="*/ 165 w 168"/>
              <a:gd name="T111" fmla="*/ 75 h 289"/>
              <a:gd name="T112" fmla="*/ 165 w 168"/>
              <a:gd name="T113" fmla="*/ 7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8" h="289">
                <a:moveTo>
                  <a:pt x="165" y="75"/>
                </a:moveTo>
                <a:lnTo>
                  <a:pt x="165" y="66"/>
                </a:lnTo>
                <a:lnTo>
                  <a:pt x="165" y="73"/>
                </a:lnTo>
                <a:lnTo>
                  <a:pt x="150" y="63"/>
                </a:lnTo>
                <a:lnTo>
                  <a:pt x="130" y="51"/>
                </a:lnTo>
                <a:lnTo>
                  <a:pt x="41" y="0"/>
                </a:lnTo>
                <a:lnTo>
                  <a:pt x="24" y="9"/>
                </a:lnTo>
                <a:lnTo>
                  <a:pt x="25" y="17"/>
                </a:lnTo>
                <a:lnTo>
                  <a:pt x="25" y="22"/>
                </a:lnTo>
                <a:lnTo>
                  <a:pt x="25" y="23"/>
                </a:lnTo>
                <a:lnTo>
                  <a:pt x="27" y="33"/>
                </a:lnTo>
                <a:lnTo>
                  <a:pt x="28" y="37"/>
                </a:lnTo>
                <a:lnTo>
                  <a:pt x="29" y="39"/>
                </a:lnTo>
                <a:lnTo>
                  <a:pt x="33" y="46"/>
                </a:lnTo>
                <a:lnTo>
                  <a:pt x="33" y="47"/>
                </a:lnTo>
                <a:lnTo>
                  <a:pt x="33" y="50"/>
                </a:lnTo>
                <a:lnTo>
                  <a:pt x="36" y="51"/>
                </a:lnTo>
                <a:lnTo>
                  <a:pt x="40" y="55"/>
                </a:lnTo>
                <a:lnTo>
                  <a:pt x="40" y="59"/>
                </a:lnTo>
                <a:lnTo>
                  <a:pt x="37" y="61"/>
                </a:lnTo>
                <a:lnTo>
                  <a:pt x="36" y="65"/>
                </a:lnTo>
                <a:lnTo>
                  <a:pt x="33" y="79"/>
                </a:lnTo>
                <a:lnTo>
                  <a:pt x="33" y="95"/>
                </a:lnTo>
                <a:lnTo>
                  <a:pt x="32" y="108"/>
                </a:lnTo>
                <a:lnTo>
                  <a:pt x="32" y="112"/>
                </a:lnTo>
                <a:lnTo>
                  <a:pt x="32" y="118"/>
                </a:lnTo>
                <a:lnTo>
                  <a:pt x="29" y="122"/>
                </a:lnTo>
                <a:lnTo>
                  <a:pt x="27" y="126"/>
                </a:lnTo>
                <a:lnTo>
                  <a:pt x="16" y="138"/>
                </a:lnTo>
                <a:lnTo>
                  <a:pt x="11" y="147"/>
                </a:lnTo>
                <a:lnTo>
                  <a:pt x="6" y="158"/>
                </a:lnTo>
                <a:lnTo>
                  <a:pt x="3" y="161"/>
                </a:lnTo>
                <a:lnTo>
                  <a:pt x="2" y="164"/>
                </a:lnTo>
                <a:lnTo>
                  <a:pt x="0" y="165"/>
                </a:lnTo>
                <a:lnTo>
                  <a:pt x="2" y="169"/>
                </a:lnTo>
                <a:lnTo>
                  <a:pt x="3" y="177"/>
                </a:lnTo>
                <a:lnTo>
                  <a:pt x="4" y="180"/>
                </a:lnTo>
                <a:lnTo>
                  <a:pt x="10" y="188"/>
                </a:lnTo>
                <a:lnTo>
                  <a:pt x="10" y="188"/>
                </a:lnTo>
                <a:lnTo>
                  <a:pt x="11" y="188"/>
                </a:lnTo>
                <a:lnTo>
                  <a:pt x="13" y="188"/>
                </a:lnTo>
                <a:lnTo>
                  <a:pt x="16" y="188"/>
                </a:lnTo>
                <a:lnTo>
                  <a:pt x="16" y="191"/>
                </a:lnTo>
                <a:lnTo>
                  <a:pt x="16" y="192"/>
                </a:lnTo>
                <a:lnTo>
                  <a:pt x="19" y="195"/>
                </a:lnTo>
                <a:lnTo>
                  <a:pt x="20" y="196"/>
                </a:lnTo>
                <a:lnTo>
                  <a:pt x="23" y="197"/>
                </a:lnTo>
                <a:lnTo>
                  <a:pt x="24" y="204"/>
                </a:lnTo>
                <a:lnTo>
                  <a:pt x="24" y="205"/>
                </a:lnTo>
                <a:lnTo>
                  <a:pt x="27" y="205"/>
                </a:lnTo>
                <a:lnTo>
                  <a:pt x="27" y="211"/>
                </a:lnTo>
                <a:lnTo>
                  <a:pt x="27" y="217"/>
                </a:lnTo>
                <a:lnTo>
                  <a:pt x="27" y="221"/>
                </a:lnTo>
                <a:lnTo>
                  <a:pt x="27" y="228"/>
                </a:lnTo>
                <a:lnTo>
                  <a:pt x="28" y="234"/>
                </a:lnTo>
                <a:lnTo>
                  <a:pt x="32" y="240"/>
                </a:lnTo>
                <a:lnTo>
                  <a:pt x="36" y="244"/>
                </a:lnTo>
                <a:lnTo>
                  <a:pt x="33" y="245"/>
                </a:lnTo>
                <a:lnTo>
                  <a:pt x="32" y="245"/>
                </a:lnTo>
                <a:lnTo>
                  <a:pt x="29" y="244"/>
                </a:lnTo>
                <a:lnTo>
                  <a:pt x="27" y="244"/>
                </a:lnTo>
                <a:lnTo>
                  <a:pt x="20" y="245"/>
                </a:lnTo>
                <a:lnTo>
                  <a:pt x="16" y="244"/>
                </a:lnTo>
                <a:lnTo>
                  <a:pt x="13" y="245"/>
                </a:lnTo>
                <a:lnTo>
                  <a:pt x="10" y="248"/>
                </a:lnTo>
                <a:lnTo>
                  <a:pt x="10" y="249"/>
                </a:lnTo>
                <a:lnTo>
                  <a:pt x="11" y="253"/>
                </a:lnTo>
                <a:lnTo>
                  <a:pt x="13" y="254"/>
                </a:lnTo>
                <a:lnTo>
                  <a:pt x="19" y="262"/>
                </a:lnTo>
                <a:lnTo>
                  <a:pt x="28" y="270"/>
                </a:lnTo>
                <a:lnTo>
                  <a:pt x="29" y="276"/>
                </a:lnTo>
                <a:lnTo>
                  <a:pt x="32" y="281"/>
                </a:lnTo>
                <a:lnTo>
                  <a:pt x="33" y="285"/>
                </a:lnTo>
                <a:lnTo>
                  <a:pt x="33" y="288"/>
                </a:lnTo>
                <a:lnTo>
                  <a:pt x="33" y="289"/>
                </a:lnTo>
                <a:lnTo>
                  <a:pt x="36" y="289"/>
                </a:lnTo>
                <a:lnTo>
                  <a:pt x="40" y="289"/>
                </a:lnTo>
                <a:lnTo>
                  <a:pt x="44" y="288"/>
                </a:lnTo>
                <a:lnTo>
                  <a:pt x="45" y="286"/>
                </a:lnTo>
                <a:lnTo>
                  <a:pt x="47" y="285"/>
                </a:lnTo>
                <a:lnTo>
                  <a:pt x="49" y="284"/>
                </a:lnTo>
                <a:lnTo>
                  <a:pt x="49" y="284"/>
                </a:lnTo>
                <a:lnTo>
                  <a:pt x="51" y="281"/>
                </a:lnTo>
                <a:lnTo>
                  <a:pt x="53" y="285"/>
                </a:lnTo>
                <a:lnTo>
                  <a:pt x="55" y="289"/>
                </a:lnTo>
                <a:lnTo>
                  <a:pt x="57" y="285"/>
                </a:lnTo>
                <a:lnTo>
                  <a:pt x="60" y="284"/>
                </a:lnTo>
                <a:lnTo>
                  <a:pt x="67" y="281"/>
                </a:lnTo>
                <a:lnTo>
                  <a:pt x="72" y="280"/>
                </a:lnTo>
                <a:lnTo>
                  <a:pt x="76" y="280"/>
                </a:lnTo>
                <a:lnTo>
                  <a:pt x="80" y="280"/>
                </a:lnTo>
                <a:lnTo>
                  <a:pt x="81" y="280"/>
                </a:lnTo>
                <a:lnTo>
                  <a:pt x="84" y="278"/>
                </a:lnTo>
                <a:lnTo>
                  <a:pt x="85" y="276"/>
                </a:lnTo>
                <a:lnTo>
                  <a:pt x="91" y="268"/>
                </a:lnTo>
                <a:lnTo>
                  <a:pt x="89" y="266"/>
                </a:lnTo>
                <a:lnTo>
                  <a:pt x="87" y="265"/>
                </a:lnTo>
                <a:lnTo>
                  <a:pt x="89" y="262"/>
                </a:lnTo>
                <a:lnTo>
                  <a:pt x="93" y="262"/>
                </a:lnTo>
                <a:lnTo>
                  <a:pt x="98" y="262"/>
                </a:lnTo>
                <a:lnTo>
                  <a:pt x="104" y="261"/>
                </a:lnTo>
                <a:lnTo>
                  <a:pt x="110" y="258"/>
                </a:lnTo>
                <a:lnTo>
                  <a:pt x="116" y="257"/>
                </a:lnTo>
                <a:lnTo>
                  <a:pt x="120" y="253"/>
                </a:lnTo>
                <a:lnTo>
                  <a:pt x="124" y="248"/>
                </a:lnTo>
                <a:lnTo>
                  <a:pt x="125" y="245"/>
                </a:lnTo>
                <a:lnTo>
                  <a:pt x="128" y="244"/>
                </a:lnTo>
                <a:lnTo>
                  <a:pt x="129" y="241"/>
                </a:lnTo>
                <a:lnTo>
                  <a:pt x="130" y="240"/>
                </a:lnTo>
                <a:lnTo>
                  <a:pt x="130" y="237"/>
                </a:lnTo>
                <a:lnTo>
                  <a:pt x="133" y="236"/>
                </a:lnTo>
                <a:lnTo>
                  <a:pt x="133" y="234"/>
                </a:lnTo>
                <a:lnTo>
                  <a:pt x="133" y="232"/>
                </a:lnTo>
                <a:lnTo>
                  <a:pt x="137" y="231"/>
                </a:lnTo>
                <a:lnTo>
                  <a:pt x="141" y="228"/>
                </a:lnTo>
                <a:lnTo>
                  <a:pt x="144" y="227"/>
                </a:lnTo>
                <a:lnTo>
                  <a:pt x="146" y="227"/>
                </a:lnTo>
                <a:lnTo>
                  <a:pt x="148" y="227"/>
                </a:lnTo>
                <a:lnTo>
                  <a:pt x="150" y="228"/>
                </a:lnTo>
                <a:lnTo>
                  <a:pt x="150" y="227"/>
                </a:lnTo>
                <a:lnTo>
                  <a:pt x="152" y="223"/>
                </a:lnTo>
                <a:lnTo>
                  <a:pt x="152" y="221"/>
                </a:lnTo>
                <a:lnTo>
                  <a:pt x="152" y="219"/>
                </a:lnTo>
                <a:lnTo>
                  <a:pt x="148" y="217"/>
                </a:lnTo>
                <a:lnTo>
                  <a:pt x="146" y="215"/>
                </a:lnTo>
                <a:lnTo>
                  <a:pt x="146" y="213"/>
                </a:lnTo>
                <a:lnTo>
                  <a:pt x="146" y="211"/>
                </a:lnTo>
                <a:lnTo>
                  <a:pt x="146" y="209"/>
                </a:lnTo>
                <a:lnTo>
                  <a:pt x="146" y="208"/>
                </a:lnTo>
                <a:lnTo>
                  <a:pt x="146" y="205"/>
                </a:lnTo>
                <a:lnTo>
                  <a:pt x="144" y="208"/>
                </a:lnTo>
                <a:lnTo>
                  <a:pt x="144" y="204"/>
                </a:lnTo>
                <a:lnTo>
                  <a:pt x="142" y="200"/>
                </a:lnTo>
                <a:lnTo>
                  <a:pt x="144" y="197"/>
                </a:lnTo>
                <a:lnTo>
                  <a:pt x="144" y="196"/>
                </a:lnTo>
                <a:lnTo>
                  <a:pt x="142" y="196"/>
                </a:lnTo>
                <a:lnTo>
                  <a:pt x="141" y="195"/>
                </a:lnTo>
                <a:lnTo>
                  <a:pt x="138" y="196"/>
                </a:lnTo>
                <a:lnTo>
                  <a:pt x="134" y="196"/>
                </a:lnTo>
                <a:lnTo>
                  <a:pt x="133" y="192"/>
                </a:lnTo>
                <a:lnTo>
                  <a:pt x="134" y="191"/>
                </a:lnTo>
                <a:lnTo>
                  <a:pt x="137" y="187"/>
                </a:lnTo>
                <a:lnTo>
                  <a:pt x="141" y="184"/>
                </a:lnTo>
                <a:lnTo>
                  <a:pt x="141" y="180"/>
                </a:lnTo>
                <a:lnTo>
                  <a:pt x="138" y="177"/>
                </a:lnTo>
                <a:lnTo>
                  <a:pt x="138" y="175"/>
                </a:lnTo>
                <a:lnTo>
                  <a:pt x="138" y="173"/>
                </a:lnTo>
                <a:lnTo>
                  <a:pt x="144" y="169"/>
                </a:lnTo>
                <a:lnTo>
                  <a:pt x="142" y="164"/>
                </a:lnTo>
                <a:lnTo>
                  <a:pt x="142" y="161"/>
                </a:lnTo>
                <a:lnTo>
                  <a:pt x="144" y="160"/>
                </a:lnTo>
                <a:lnTo>
                  <a:pt x="148" y="156"/>
                </a:lnTo>
                <a:lnTo>
                  <a:pt x="150" y="152"/>
                </a:lnTo>
                <a:lnTo>
                  <a:pt x="152" y="148"/>
                </a:lnTo>
                <a:lnTo>
                  <a:pt x="152" y="148"/>
                </a:lnTo>
                <a:lnTo>
                  <a:pt x="150" y="147"/>
                </a:lnTo>
                <a:lnTo>
                  <a:pt x="150" y="143"/>
                </a:lnTo>
                <a:lnTo>
                  <a:pt x="152" y="142"/>
                </a:lnTo>
                <a:lnTo>
                  <a:pt x="154" y="140"/>
                </a:lnTo>
                <a:lnTo>
                  <a:pt x="156" y="140"/>
                </a:lnTo>
                <a:lnTo>
                  <a:pt x="158" y="140"/>
                </a:lnTo>
                <a:lnTo>
                  <a:pt x="160" y="140"/>
                </a:lnTo>
                <a:lnTo>
                  <a:pt x="164" y="139"/>
                </a:lnTo>
                <a:lnTo>
                  <a:pt x="168" y="140"/>
                </a:lnTo>
                <a:lnTo>
                  <a:pt x="165" y="75"/>
                </a:lnTo>
                <a:lnTo>
                  <a:pt x="165" y="75"/>
                </a:lnTo>
                <a:lnTo>
                  <a:pt x="165" y="75"/>
                </a:lnTo>
                <a:lnTo>
                  <a:pt x="165" y="75"/>
                </a:lnTo>
                <a:lnTo>
                  <a:pt x="165" y="75"/>
                </a:lnTo>
                <a:lnTo>
                  <a:pt x="165" y="75"/>
                </a:lnTo>
                <a:lnTo>
                  <a:pt x="165" y="75"/>
                </a:lnTo>
                <a:lnTo>
                  <a:pt x="165" y="75"/>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4" name="Freeform 80"/>
          <p:cNvSpPr>
            <a:spLocks/>
          </p:cNvSpPr>
          <p:nvPr/>
        </p:nvSpPr>
        <p:spPr bwMode="auto">
          <a:xfrm>
            <a:off x="5301175" y="3583140"/>
            <a:ext cx="426541" cy="322963"/>
          </a:xfrm>
          <a:custGeom>
            <a:avLst/>
            <a:gdLst>
              <a:gd name="T0" fmla="*/ 73 w 191"/>
              <a:gd name="T1" fmla="*/ 128 h 149"/>
              <a:gd name="T2" fmla="*/ 82 w 191"/>
              <a:gd name="T3" fmla="*/ 122 h 149"/>
              <a:gd name="T4" fmla="*/ 90 w 191"/>
              <a:gd name="T5" fmla="*/ 117 h 149"/>
              <a:gd name="T6" fmla="*/ 95 w 191"/>
              <a:gd name="T7" fmla="*/ 113 h 149"/>
              <a:gd name="T8" fmla="*/ 103 w 191"/>
              <a:gd name="T9" fmla="*/ 113 h 149"/>
              <a:gd name="T10" fmla="*/ 109 w 191"/>
              <a:gd name="T11" fmla="*/ 109 h 149"/>
              <a:gd name="T12" fmla="*/ 121 w 191"/>
              <a:gd name="T13" fmla="*/ 106 h 149"/>
              <a:gd name="T14" fmla="*/ 126 w 191"/>
              <a:gd name="T15" fmla="*/ 101 h 149"/>
              <a:gd name="T16" fmla="*/ 131 w 191"/>
              <a:gd name="T17" fmla="*/ 96 h 149"/>
              <a:gd name="T18" fmla="*/ 142 w 191"/>
              <a:gd name="T19" fmla="*/ 92 h 149"/>
              <a:gd name="T20" fmla="*/ 149 w 191"/>
              <a:gd name="T21" fmla="*/ 88 h 149"/>
              <a:gd name="T22" fmla="*/ 151 w 191"/>
              <a:gd name="T23" fmla="*/ 87 h 149"/>
              <a:gd name="T24" fmla="*/ 147 w 191"/>
              <a:gd name="T25" fmla="*/ 83 h 149"/>
              <a:gd name="T26" fmla="*/ 147 w 191"/>
              <a:gd name="T27" fmla="*/ 79 h 149"/>
              <a:gd name="T28" fmla="*/ 149 w 191"/>
              <a:gd name="T29" fmla="*/ 76 h 149"/>
              <a:gd name="T30" fmla="*/ 158 w 191"/>
              <a:gd name="T31" fmla="*/ 75 h 149"/>
              <a:gd name="T32" fmla="*/ 162 w 191"/>
              <a:gd name="T33" fmla="*/ 69 h 149"/>
              <a:gd name="T34" fmla="*/ 174 w 191"/>
              <a:gd name="T35" fmla="*/ 67 h 149"/>
              <a:gd name="T36" fmla="*/ 188 w 191"/>
              <a:gd name="T37" fmla="*/ 69 h 149"/>
              <a:gd name="T38" fmla="*/ 188 w 191"/>
              <a:gd name="T39" fmla="*/ 63 h 149"/>
              <a:gd name="T40" fmla="*/ 188 w 191"/>
              <a:gd name="T41" fmla="*/ 60 h 149"/>
              <a:gd name="T42" fmla="*/ 183 w 191"/>
              <a:gd name="T43" fmla="*/ 52 h 149"/>
              <a:gd name="T44" fmla="*/ 182 w 191"/>
              <a:gd name="T45" fmla="*/ 47 h 149"/>
              <a:gd name="T46" fmla="*/ 182 w 191"/>
              <a:gd name="T47" fmla="*/ 40 h 149"/>
              <a:gd name="T48" fmla="*/ 182 w 191"/>
              <a:gd name="T49" fmla="*/ 31 h 149"/>
              <a:gd name="T50" fmla="*/ 183 w 191"/>
              <a:gd name="T51" fmla="*/ 25 h 149"/>
              <a:gd name="T52" fmla="*/ 182 w 191"/>
              <a:gd name="T53" fmla="*/ 19 h 149"/>
              <a:gd name="T54" fmla="*/ 174 w 191"/>
              <a:gd name="T55" fmla="*/ 14 h 149"/>
              <a:gd name="T56" fmla="*/ 169 w 191"/>
              <a:gd name="T57" fmla="*/ 14 h 149"/>
              <a:gd name="T58" fmla="*/ 166 w 191"/>
              <a:gd name="T59" fmla="*/ 14 h 149"/>
              <a:gd name="T60" fmla="*/ 165 w 191"/>
              <a:gd name="T61" fmla="*/ 8 h 149"/>
              <a:gd name="T62" fmla="*/ 158 w 191"/>
              <a:gd name="T63" fmla="*/ 12 h 149"/>
              <a:gd name="T64" fmla="*/ 142 w 191"/>
              <a:gd name="T65" fmla="*/ 12 h 149"/>
              <a:gd name="T66" fmla="*/ 134 w 191"/>
              <a:gd name="T67" fmla="*/ 10 h 149"/>
              <a:gd name="T68" fmla="*/ 130 w 191"/>
              <a:gd name="T69" fmla="*/ 3 h 149"/>
              <a:gd name="T70" fmla="*/ 126 w 191"/>
              <a:gd name="T71" fmla="*/ 0 h 149"/>
              <a:gd name="T72" fmla="*/ 118 w 191"/>
              <a:gd name="T73" fmla="*/ 4 h 149"/>
              <a:gd name="T74" fmla="*/ 111 w 191"/>
              <a:gd name="T75" fmla="*/ 23 h 149"/>
              <a:gd name="T76" fmla="*/ 99 w 191"/>
              <a:gd name="T77" fmla="*/ 36 h 149"/>
              <a:gd name="T78" fmla="*/ 77 w 191"/>
              <a:gd name="T79" fmla="*/ 49 h 149"/>
              <a:gd name="T80" fmla="*/ 68 w 191"/>
              <a:gd name="T81" fmla="*/ 57 h 149"/>
              <a:gd name="T82" fmla="*/ 65 w 191"/>
              <a:gd name="T83" fmla="*/ 65 h 149"/>
              <a:gd name="T84" fmla="*/ 57 w 191"/>
              <a:gd name="T85" fmla="*/ 76 h 149"/>
              <a:gd name="T86" fmla="*/ 54 w 191"/>
              <a:gd name="T87" fmla="*/ 93 h 149"/>
              <a:gd name="T88" fmla="*/ 56 w 191"/>
              <a:gd name="T89" fmla="*/ 96 h 149"/>
              <a:gd name="T90" fmla="*/ 57 w 191"/>
              <a:gd name="T91" fmla="*/ 104 h 149"/>
              <a:gd name="T92" fmla="*/ 48 w 191"/>
              <a:gd name="T93" fmla="*/ 118 h 149"/>
              <a:gd name="T94" fmla="*/ 29 w 191"/>
              <a:gd name="T95" fmla="*/ 136 h 149"/>
              <a:gd name="T96" fmla="*/ 14 w 191"/>
              <a:gd name="T97" fmla="*/ 141 h 149"/>
              <a:gd name="T98" fmla="*/ 0 w 191"/>
              <a:gd name="T99" fmla="*/ 149 h 149"/>
              <a:gd name="T100" fmla="*/ 72 w 191"/>
              <a:gd name="T101" fmla="*/ 132 h 149"/>
              <a:gd name="T102" fmla="*/ 72 w 191"/>
              <a:gd name="T103" fmla="*/ 132 h 149"/>
              <a:gd name="T104" fmla="*/ 72 w 191"/>
              <a:gd name="T105" fmla="*/ 132 h 149"/>
              <a:gd name="T106" fmla="*/ 72 w 191"/>
              <a:gd name="T107" fmla="*/ 13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49">
                <a:moveTo>
                  <a:pt x="72" y="132"/>
                </a:moveTo>
                <a:lnTo>
                  <a:pt x="73" y="128"/>
                </a:lnTo>
                <a:lnTo>
                  <a:pt x="74" y="126"/>
                </a:lnTo>
                <a:lnTo>
                  <a:pt x="82" y="122"/>
                </a:lnTo>
                <a:lnTo>
                  <a:pt x="86" y="118"/>
                </a:lnTo>
                <a:lnTo>
                  <a:pt x="90" y="117"/>
                </a:lnTo>
                <a:lnTo>
                  <a:pt x="91" y="114"/>
                </a:lnTo>
                <a:lnTo>
                  <a:pt x="95" y="113"/>
                </a:lnTo>
                <a:lnTo>
                  <a:pt x="101" y="114"/>
                </a:lnTo>
                <a:lnTo>
                  <a:pt x="103" y="113"/>
                </a:lnTo>
                <a:lnTo>
                  <a:pt x="105" y="110"/>
                </a:lnTo>
                <a:lnTo>
                  <a:pt x="109" y="109"/>
                </a:lnTo>
                <a:lnTo>
                  <a:pt x="111" y="109"/>
                </a:lnTo>
                <a:lnTo>
                  <a:pt x="121" y="106"/>
                </a:lnTo>
                <a:lnTo>
                  <a:pt x="125" y="105"/>
                </a:lnTo>
                <a:lnTo>
                  <a:pt x="126" y="101"/>
                </a:lnTo>
                <a:lnTo>
                  <a:pt x="129" y="100"/>
                </a:lnTo>
                <a:lnTo>
                  <a:pt x="131" y="96"/>
                </a:lnTo>
                <a:lnTo>
                  <a:pt x="139" y="93"/>
                </a:lnTo>
                <a:lnTo>
                  <a:pt x="142" y="92"/>
                </a:lnTo>
                <a:lnTo>
                  <a:pt x="145" y="90"/>
                </a:lnTo>
                <a:lnTo>
                  <a:pt x="149" y="88"/>
                </a:lnTo>
                <a:lnTo>
                  <a:pt x="151" y="88"/>
                </a:lnTo>
                <a:lnTo>
                  <a:pt x="151" y="87"/>
                </a:lnTo>
                <a:lnTo>
                  <a:pt x="147" y="84"/>
                </a:lnTo>
                <a:lnTo>
                  <a:pt x="147" y="83"/>
                </a:lnTo>
                <a:lnTo>
                  <a:pt x="149" y="80"/>
                </a:lnTo>
                <a:lnTo>
                  <a:pt x="147" y="79"/>
                </a:lnTo>
                <a:lnTo>
                  <a:pt x="147" y="76"/>
                </a:lnTo>
                <a:lnTo>
                  <a:pt x="149" y="76"/>
                </a:lnTo>
                <a:lnTo>
                  <a:pt x="153" y="75"/>
                </a:lnTo>
                <a:lnTo>
                  <a:pt x="158" y="75"/>
                </a:lnTo>
                <a:lnTo>
                  <a:pt x="161" y="71"/>
                </a:lnTo>
                <a:lnTo>
                  <a:pt x="162" y="69"/>
                </a:lnTo>
                <a:lnTo>
                  <a:pt x="166" y="67"/>
                </a:lnTo>
                <a:lnTo>
                  <a:pt x="174" y="67"/>
                </a:lnTo>
                <a:lnTo>
                  <a:pt x="183" y="69"/>
                </a:lnTo>
                <a:lnTo>
                  <a:pt x="188" y="69"/>
                </a:lnTo>
                <a:lnTo>
                  <a:pt x="187" y="65"/>
                </a:lnTo>
                <a:lnTo>
                  <a:pt x="188" y="63"/>
                </a:lnTo>
                <a:lnTo>
                  <a:pt x="191" y="61"/>
                </a:lnTo>
                <a:lnTo>
                  <a:pt x="188" y="60"/>
                </a:lnTo>
                <a:lnTo>
                  <a:pt x="186" y="56"/>
                </a:lnTo>
                <a:lnTo>
                  <a:pt x="183" y="52"/>
                </a:lnTo>
                <a:lnTo>
                  <a:pt x="183" y="48"/>
                </a:lnTo>
                <a:lnTo>
                  <a:pt x="182" y="47"/>
                </a:lnTo>
                <a:lnTo>
                  <a:pt x="183" y="43"/>
                </a:lnTo>
                <a:lnTo>
                  <a:pt x="182" y="40"/>
                </a:lnTo>
                <a:lnTo>
                  <a:pt x="182" y="39"/>
                </a:lnTo>
                <a:lnTo>
                  <a:pt x="182" y="31"/>
                </a:lnTo>
                <a:lnTo>
                  <a:pt x="182" y="27"/>
                </a:lnTo>
                <a:lnTo>
                  <a:pt x="183" y="25"/>
                </a:lnTo>
                <a:lnTo>
                  <a:pt x="182" y="23"/>
                </a:lnTo>
                <a:lnTo>
                  <a:pt x="182" y="19"/>
                </a:lnTo>
                <a:lnTo>
                  <a:pt x="178" y="17"/>
                </a:lnTo>
                <a:lnTo>
                  <a:pt x="174" y="14"/>
                </a:lnTo>
                <a:lnTo>
                  <a:pt x="171" y="14"/>
                </a:lnTo>
                <a:lnTo>
                  <a:pt x="169" y="14"/>
                </a:lnTo>
                <a:lnTo>
                  <a:pt x="166" y="12"/>
                </a:lnTo>
                <a:lnTo>
                  <a:pt x="166" y="14"/>
                </a:lnTo>
                <a:lnTo>
                  <a:pt x="165" y="12"/>
                </a:lnTo>
                <a:lnTo>
                  <a:pt x="165" y="8"/>
                </a:lnTo>
                <a:lnTo>
                  <a:pt x="161" y="10"/>
                </a:lnTo>
                <a:lnTo>
                  <a:pt x="158" y="12"/>
                </a:lnTo>
                <a:lnTo>
                  <a:pt x="149" y="12"/>
                </a:lnTo>
                <a:lnTo>
                  <a:pt x="142" y="12"/>
                </a:lnTo>
                <a:lnTo>
                  <a:pt x="138" y="12"/>
                </a:lnTo>
                <a:lnTo>
                  <a:pt x="134" y="10"/>
                </a:lnTo>
                <a:lnTo>
                  <a:pt x="131" y="6"/>
                </a:lnTo>
                <a:lnTo>
                  <a:pt x="130" y="3"/>
                </a:lnTo>
                <a:lnTo>
                  <a:pt x="129" y="0"/>
                </a:lnTo>
                <a:lnTo>
                  <a:pt x="126" y="0"/>
                </a:lnTo>
                <a:lnTo>
                  <a:pt x="121" y="0"/>
                </a:lnTo>
                <a:lnTo>
                  <a:pt x="118" y="4"/>
                </a:lnTo>
                <a:lnTo>
                  <a:pt x="117" y="8"/>
                </a:lnTo>
                <a:lnTo>
                  <a:pt x="111" y="23"/>
                </a:lnTo>
                <a:lnTo>
                  <a:pt x="105" y="31"/>
                </a:lnTo>
                <a:lnTo>
                  <a:pt x="99" y="36"/>
                </a:lnTo>
                <a:lnTo>
                  <a:pt x="82" y="44"/>
                </a:lnTo>
                <a:lnTo>
                  <a:pt x="77" y="49"/>
                </a:lnTo>
                <a:lnTo>
                  <a:pt x="72" y="56"/>
                </a:lnTo>
                <a:lnTo>
                  <a:pt x="68" y="57"/>
                </a:lnTo>
                <a:lnTo>
                  <a:pt x="65" y="61"/>
                </a:lnTo>
                <a:lnTo>
                  <a:pt x="65" y="65"/>
                </a:lnTo>
                <a:lnTo>
                  <a:pt x="64" y="71"/>
                </a:lnTo>
                <a:lnTo>
                  <a:pt x="57" y="76"/>
                </a:lnTo>
                <a:lnTo>
                  <a:pt x="56" y="87"/>
                </a:lnTo>
                <a:lnTo>
                  <a:pt x="54" y="93"/>
                </a:lnTo>
                <a:lnTo>
                  <a:pt x="54" y="96"/>
                </a:lnTo>
                <a:lnTo>
                  <a:pt x="56" y="96"/>
                </a:lnTo>
                <a:lnTo>
                  <a:pt x="57" y="100"/>
                </a:lnTo>
                <a:lnTo>
                  <a:pt x="57" y="104"/>
                </a:lnTo>
                <a:lnTo>
                  <a:pt x="54" y="110"/>
                </a:lnTo>
                <a:lnTo>
                  <a:pt x="48" y="118"/>
                </a:lnTo>
                <a:lnTo>
                  <a:pt x="42" y="124"/>
                </a:lnTo>
                <a:lnTo>
                  <a:pt x="29" y="136"/>
                </a:lnTo>
                <a:lnTo>
                  <a:pt x="21" y="140"/>
                </a:lnTo>
                <a:lnTo>
                  <a:pt x="14" y="141"/>
                </a:lnTo>
                <a:lnTo>
                  <a:pt x="4" y="144"/>
                </a:lnTo>
                <a:lnTo>
                  <a:pt x="0" y="149"/>
                </a:lnTo>
                <a:lnTo>
                  <a:pt x="72" y="149"/>
                </a:lnTo>
                <a:lnTo>
                  <a:pt x="72" y="132"/>
                </a:lnTo>
                <a:lnTo>
                  <a:pt x="72" y="132"/>
                </a:lnTo>
                <a:lnTo>
                  <a:pt x="72" y="132"/>
                </a:lnTo>
                <a:lnTo>
                  <a:pt x="72" y="132"/>
                </a:lnTo>
                <a:lnTo>
                  <a:pt x="72" y="132"/>
                </a:lnTo>
                <a:lnTo>
                  <a:pt x="72" y="132"/>
                </a:lnTo>
                <a:lnTo>
                  <a:pt x="72" y="132"/>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5" name="Freeform 81"/>
          <p:cNvSpPr>
            <a:spLocks/>
          </p:cNvSpPr>
          <p:nvPr/>
        </p:nvSpPr>
        <p:spPr bwMode="auto">
          <a:xfrm>
            <a:off x="5455266" y="3535454"/>
            <a:ext cx="716857" cy="713120"/>
          </a:xfrm>
          <a:custGeom>
            <a:avLst/>
            <a:gdLst>
              <a:gd name="T0" fmla="*/ 237 w 242"/>
              <a:gd name="T1" fmla="*/ 176 h 248"/>
              <a:gd name="T2" fmla="*/ 227 w 242"/>
              <a:gd name="T3" fmla="*/ 171 h 248"/>
              <a:gd name="T4" fmla="*/ 222 w 242"/>
              <a:gd name="T5" fmla="*/ 172 h 248"/>
              <a:gd name="T6" fmla="*/ 217 w 242"/>
              <a:gd name="T7" fmla="*/ 158 h 248"/>
              <a:gd name="T8" fmla="*/ 214 w 242"/>
              <a:gd name="T9" fmla="*/ 146 h 248"/>
              <a:gd name="T10" fmla="*/ 217 w 242"/>
              <a:gd name="T11" fmla="*/ 139 h 248"/>
              <a:gd name="T12" fmla="*/ 217 w 242"/>
              <a:gd name="T13" fmla="*/ 123 h 248"/>
              <a:gd name="T14" fmla="*/ 217 w 242"/>
              <a:gd name="T15" fmla="*/ 109 h 248"/>
              <a:gd name="T16" fmla="*/ 212 w 242"/>
              <a:gd name="T17" fmla="*/ 96 h 248"/>
              <a:gd name="T18" fmla="*/ 212 w 242"/>
              <a:gd name="T19" fmla="*/ 85 h 248"/>
              <a:gd name="T20" fmla="*/ 202 w 242"/>
              <a:gd name="T21" fmla="*/ 64 h 248"/>
              <a:gd name="T22" fmla="*/ 195 w 242"/>
              <a:gd name="T23" fmla="*/ 54 h 248"/>
              <a:gd name="T24" fmla="*/ 191 w 242"/>
              <a:gd name="T25" fmla="*/ 44 h 248"/>
              <a:gd name="T26" fmla="*/ 198 w 242"/>
              <a:gd name="T27" fmla="*/ 33 h 248"/>
              <a:gd name="T28" fmla="*/ 199 w 242"/>
              <a:gd name="T29" fmla="*/ 16 h 248"/>
              <a:gd name="T30" fmla="*/ 201 w 242"/>
              <a:gd name="T31" fmla="*/ 6 h 248"/>
              <a:gd name="T32" fmla="*/ 196 w 242"/>
              <a:gd name="T33" fmla="*/ 3 h 248"/>
              <a:gd name="T34" fmla="*/ 189 w 242"/>
              <a:gd name="T35" fmla="*/ 0 h 248"/>
              <a:gd name="T36" fmla="*/ 181 w 242"/>
              <a:gd name="T37" fmla="*/ 1 h 248"/>
              <a:gd name="T38" fmla="*/ 176 w 242"/>
              <a:gd name="T39" fmla="*/ 3 h 248"/>
              <a:gd name="T40" fmla="*/ 166 w 242"/>
              <a:gd name="T41" fmla="*/ 6 h 248"/>
              <a:gd name="T42" fmla="*/ 152 w 242"/>
              <a:gd name="T43" fmla="*/ 3 h 248"/>
              <a:gd name="T44" fmla="*/ 139 w 242"/>
              <a:gd name="T45" fmla="*/ 4 h 248"/>
              <a:gd name="T46" fmla="*/ 128 w 242"/>
              <a:gd name="T47" fmla="*/ 7 h 248"/>
              <a:gd name="T48" fmla="*/ 106 w 242"/>
              <a:gd name="T49" fmla="*/ 16 h 248"/>
              <a:gd name="T50" fmla="*/ 100 w 242"/>
              <a:gd name="T51" fmla="*/ 17 h 248"/>
              <a:gd name="T52" fmla="*/ 93 w 242"/>
              <a:gd name="T53" fmla="*/ 20 h 248"/>
              <a:gd name="T54" fmla="*/ 85 w 242"/>
              <a:gd name="T55" fmla="*/ 27 h 248"/>
              <a:gd name="T56" fmla="*/ 85 w 242"/>
              <a:gd name="T57" fmla="*/ 34 h 248"/>
              <a:gd name="T58" fmla="*/ 85 w 242"/>
              <a:gd name="T59" fmla="*/ 46 h 248"/>
              <a:gd name="T60" fmla="*/ 86 w 242"/>
              <a:gd name="T61" fmla="*/ 53 h 248"/>
              <a:gd name="T62" fmla="*/ 92 w 242"/>
              <a:gd name="T63" fmla="*/ 63 h 248"/>
              <a:gd name="T64" fmla="*/ 86 w 242"/>
              <a:gd name="T65" fmla="*/ 69 h 248"/>
              <a:gd name="T66" fmla="*/ 69 w 242"/>
              <a:gd name="T67" fmla="*/ 70 h 248"/>
              <a:gd name="T68" fmla="*/ 59 w 242"/>
              <a:gd name="T69" fmla="*/ 74 h 248"/>
              <a:gd name="T70" fmla="*/ 59 w 242"/>
              <a:gd name="T71" fmla="*/ 80 h 248"/>
              <a:gd name="T72" fmla="*/ 57 w 242"/>
              <a:gd name="T73" fmla="*/ 85 h 248"/>
              <a:gd name="T74" fmla="*/ 45 w 242"/>
              <a:gd name="T75" fmla="*/ 92 h 248"/>
              <a:gd name="T76" fmla="*/ 32 w 242"/>
              <a:gd name="T77" fmla="*/ 99 h 248"/>
              <a:gd name="T78" fmla="*/ 24 w 242"/>
              <a:gd name="T79" fmla="*/ 103 h 248"/>
              <a:gd name="T80" fmla="*/ 13 w 242"/>
              <a:gd name="T81" fmla="*/ 106 h 248"/>
              <a:gd name="T82" fmla="*/ 2 w 242"/>
              <a:gd name="T83" fmla="*/ 116 h 248"/>
              <a:gd name="T84" fmla="*/ 1 w 242"/>
              <a:gd name="T85" fmla="*/ 133 h 248"/>
              <a:gd name="T86" fmla="*/ 45 w 242"/>
              <a:gd name="T87" fmla="*/ 165 h 248"/>
              <a:gd name="T88" fmla="*/ 102 w 242"/>
              <a:gd name="T89" fmla="*/ 209 h 248"/>
              <a:gd name="T90" fmla="*/ 113 w 242"/>
              <a:gd name="T91" fmla="*/ 219 h 248"/>
              <a:gd name="T92" fmla="*/ 119 w 242"/>
              <a:gd name="T93" fmla="*/ 225 h 248"/>
              <a:gd name="T94" fmla="*/ 123 w 242"/>
              <a:gd name="T95" fmla="*/ 229 h 248"/>
              <a:gd name="T96" fmla="*/ 131 w 242"/>
              <a:gd name="T97" fmla="*/ 234 h 248"/>
              <a:gd name="T98" fmla="*/ 138 w 242"/>
              <a:gd name="T99" fmla="*/ 245 h 248"/>
              <a:gd name="T100" fmla="*/ 145 w 242"/>
              <a:gd name="T101" fmla="*/ 246 h 248"/>
              <a:gd name="T102" fmla="*/ 151 w 242"/>
              <a:gd name="T103" fmla="*/ 245 h 248"/>
              <a:gd name="T104" fmla="*/ 169 w 242"/>
              <a:gd name="T105" fmla="*/ 241 h 248"/>
              <a:gd name="T106" fmla="*/ 208 w 242"/>
              <a:gd name="T107" fmla="*/ 20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 h="248">
                <a:moveTo>
                  <a:pt x="241" y="183"/>
                </a:moveTo>
                <a:cubicBezTo>
                  <a:pt x="241" y="183"/>
                  <a:pt x="241" y="183"/>
                  <a:pt x="241" y="183"/>
                </a:cubicBezTo>
                <a:cubicBezTo>
                  <a:pt x="239" y="181"/>
                  <a:pt x="239" y="181"/>
                  <a:pt x="239" y="181"/>
                </a:cubicBezTo>
                <a:cubicBezTo>
                  <a:pt x="237" y="176"/>
                  <a:pt x="237" y="176"/>
                  <a:pt x="237" y="176"/>
                </a:cubicBezTo>
                <a:cubicBezTo>
                  <a:pt x="237" y="175"/>
                  <a:pt x="237" y="175"/>
                  <a:pt x="237" y="175"/>
                </a:cubicBezTo>
                <a:cubicBezTo>
                  <a:pt x="231" y="173"/>
                  <a:pt x="231" y="173"/>
                  <a:pt x="231" y="173"/>
                </a:cubicBezTo>
                <a:cubicBezTo>
                  <a:pt x="229" y="172"/>
                  <a:pt x="229" y="172"/>
                  <a:pt x="229" y="172"/>
                </a:cubicBezTo>
                <a:cubicBezTo>
                  <a:pt x="227" y="171"/>
                  <a:pt x="227" y="171"/>
                  <a:pt x="227" y="171"/>
                </a:cubicBezTo>
                <a:cubicBezTo>
                  <a:pt x="227" y="171"/>
                  <a:pt x="227" y="171"/>
                  <a:pt x="227" y="171"/>
                </a:cubicBezTo>
                <a:cubicBezTo>
                  <a:pt x="225" y="172"/>
                  <a:pt x="225" y="172"/>
                  <a:pt x="225" y="172"/>
                </a:cubicBezTo>
                <a:cubicBezTo>
                  <a:pt x="224" y="172"/>
                  <a:pt x="224" y="172"/>
                  <a:pt x="224" y="172"/>
                </a:cubicBezTo>
                <a:cubicBezTo>
                  <a:pt x="222" y="172"/>
                  <a:pt x="222" y="172"/>
                  <a:pt x="222" y="172"/>
                </a:cubicBezTo>
                <a:cubicBezTo>
                  <a:pt x="221" y="169"/>
                  <a:pt x="221" y="169"/>
                  <a:pt x="221" y="169"/>
                </a:cubicBezTo>
                <a:cubicBezTo>
                  <a:pt x="219" y="165"/>
                  <a:pt x="219" y="165"/>
                  <a:pt x="219" y="165"/>
                </a:cubicBezTo>
                <a:cubicBezTo>
                  <a:pt x="219" y="160"/>
                  <a:pt x="219" y="160"/>
                  <a:pt x="219" y="160"/>
                </a:cubicBezTo>
                <a:cubicBezTo>
                  <a:pt x="217" y="158"/>
                  <a:pt x="217" y="158"/>
                  <a:pt x="217" y="158"/>
                </a:cubicBezTo>
                <a:cubicBezTo>
                  <a:pt x="214" y="152"/>
                  <a:pt x="214" y="152"/>
                  <a:pt x="214" y="152"/>
                </a:cubicBezTo>
                <a:cubicBezTo>
                  <a:pt x="212" y="149"/>
                  <a:pt x="212" y="149"/>
                  <a:pt x="212" y="149"/>
                </a:cubicBezTo>
                <a:cubicBezTo>
                  <a:pt x="212" y="148"/>
                  <a:pt x="212" y="148"/>
                  <a:pt x="212" y="148"/>
                </a:cubicBezTo>
                <a:cubicBezTo>
                  <a:pt x="214" y="146"/>
                  <a:pt x="214" y="146"/>
                  <a:pt x="214" y="146"/>
                </a:cubicBezTo>
                <a:cubicBezTo>
                  <a:pt x="215" y="145"/>
                  <a:pt x="215" y="145"/>
                  <a:pt x="215" y="145"/>
                </a:cubicBezTo>
                <a:cubicBezTo>
                  <a:pt x="217" y="143"/>
                  <a:pt x="217" y="143"/>
                  <a:pt x="217" y="143"/>
                </a:cubicBezTo>
                <a:cubicBezTo>
                  <a:pt x="218" y="142"/>
                  <a:pt x="218" y="142"/>
                  <a:pt x="218" y="142"/>
                </a:cubicBezTo>
                <a:cubicBezTo>
                  <a:pt x="217" y="139"/>
                  <a:pt x="217" y="139"/>
                  <a:pt x="217" y="139"/>
                </a:cubicBezTo>
                <a:cubicBezTo>
                  <a:pt x="217" y="135"/>
                  <a:pt x="217" y="135"/>
                  <a:pt x="217" y="135"/>
                </a:cubicBezTo>
                <a:cubicBezTo>
                  <a:pt x="217" y="130"/>
                  <a:pt x="217" y="130"/>
                  <a:pt x="217" y="130"/>
                </a:cubicBezTo>
                <a:cubicBezTo>
                  <a:pt x="218" y="126"/>
                  <a:pt x="218" y="126"/>
                  <a:pt x="218" y="126"/>
                </a:cubicBezTo>
                <a:cubicBezTo>
                  <a:pt x="217" y="123"/>
                  <a:pt x="217" y="123"/>
                  <a:pt x="217" y="123"/>
                </a:cubicBezTo>
                <a:cubicBezTo>
                  <a:pt x="217" y="119"/>
                  <a:pt x="217" y="119"/>
                  <a:pt x="217" y="119"/>
                </a:cubicBezTo>
                <a:cubicBezTo>
                  <a:pt x="217" y="116"/>
                  <a:pt x="217" y="116"/>
                  <a:pt x="217" y="116"/>
                </a:cubicBezTo>
                <a:cubicBezTo>
                  <a:pt x="217" y="115"/>
                  <a:pt x="217" y="115"/>
                  <a:pt x="217" y="115"/>
                </a:cubicBezTo>
                <a:cubicBezTo>
                  <a:pt x="217" y="109"/>
                  <a:pt x="217" y="109"/>
                  <a:pt x="217" y="109"/>
                </a:cubicBezTo>
                <a:cubicBezTo>
                  <a:pt x="217" y="106"/>
                  <a:pt x="217" y="106"/>
                  <a:pt x="217" y="106"/>
                </a:cubicBezTo>
                <a:cubicBezTo>
                  <a:pt x="217" y="105"/>
                  <a:pt x="217" y="105"/>
                  <a:pt x="217" y="105"/>
                </a:cubicBezTo>
                <a:cubicBezTo>
                  <a:pt x="215" y="102"/>
                  <a:pt x="215" y="102"/>
                  <a:pt x="215" y="102"/>
                </a:cubicBezTo>
                <a:cubicBezTo>
                  <a:pt x="212" y="96"/>
                  <a:pt x="212" y="96"/>
                  <a:pt x="212" y="96"/>
                </a:cubicBezTo>
                <a:cubicBezTo>
                  <a:pt x="211" y="96"/>
                  <a:pt x="211" y="96"/>
                  <a:pt x="211" y="96"/>
                </a:cubicBezTo>
                <a:cubicBezTo>
                  <a:pt x="212" y="95"/>
                  <a:pt x="212" y="95"/>
                  <a:pt x="212" y="95"/>
                </a:cubicBezTo>
                <a:cubicBezTo>
                  <a:pt x="214" y="93"/>
                  <a:pt x="214" y="93"/>
                  <a:pt x="214" y="93"/>
                </a:cubicBezTo>
                <a:cubicBezTo>
                  <a:pt x="212" y="85"/>
                  <a:pt x="212" y="85"/>
                  <a:pt x="212" y="85"/>
                </a:cubicBezTo>
                <a:cubicBezTo>
                  <a:pt x="209" y="76"/>
                  <a:pt x="209" y="76"/>
                  <a:pt x="209" y="76"/>
                </a:cubicBezTo>
                <a:cubicBezTo>
                  <a:pt x="209" y="72"/>
                  <a:pt x="209" y="72"/>
                  <a:pt x="209" y="72"/>
                </a:cubicBezTo>
                <a:cubicBezTo>
                  <a:pt x="207" y="67"/>
                  <a:pt x="207" y="67"/>
                  <a:pt x="207" y="67"/>
                </a:cubicBezTo>
                <a:cubicBezTo>
                  <a:pt x="202" y="64"/>
                  <a:pt x="202" y="64"/>
                  <a:pt x="202" y="64"/>
                </a:cubicBezTo>
                <a:cubicBezTo>
                  <a:pt x="201" y="62"/>
                  <a:pt x="201" y="62"/>
                  <a:pt x="201" y="62"/>
                </a:cubicBezTo>
                <a:cubicBezTo>
                  <a:pt x="199" y="59"/>
                  <a:pt x="199" y="59"/>
                  <a:pt x="199" y="59"/>
                </a:cubicBezTo>
                <a:cubicBezTo>
                  <a:pt x="198" y="56"/>
                  <a:pt x="198" y="56"/>
                  <a:pt x="198" y="56"/>
                </a:cubicBezTo>
                <a:cubicBezTo>
                  <a:pt x="195" y="54"/>
                  <a:pt x="195" y="54"/>
                  <a:pt x="195" y="54"/>
                </a:cubicBezTo>
                <a:cubicBezTo>
                  <a:pt x="194" y="53"/>
                  <a:pt x="194" y="53"/>
                  <a:pt x="194" y="53"/>
                </a:cubicBezTo>
                <a:cubicBezTo>
                  <a:pt x="192" y="52"/>
                  <a:pt x="192" y="52"/>
                  <a:pt x="192" y="52"/>
                </a:cubicBezTo>
                <a:cubicBezTo>
                  <a:pt x="191" y="47"/>
                  <a:pt x="191" y="47"/>
                  <a:pt x="191" y="47"/>
                </a:cubicBezTo>
                <a:cubicBezTo>
                  <a:pt x="191" y="44"/>
                  <a:pt x="191" y="44"/>
                  <a:pt x="191" y="44"/>
                </a:cubicBezTo>
                <a:cubicBezTo>
                  <a:pt x="191" y="42"/>
                  <a:pt x="191" y="42"/>
                  <a:pt x="191" y="42"/>
                </a:cubicBezTo>
                <a:cubicBezTo>
                  <a:pt x="191" y="40"/>
                  <a:pt x="191" y="40"/>
                  <a:pt x="191" y="40"/>
                </a:cubicBezTo>
                <a:cubicBezTo>
                  <a:pt x="196" y="36"/>
                  <a:pt x="196" y="36"/>
                  <a:pt x="196" y="36"/>
                </a:cubicBezTo>
                <a:cubicBezTo>
                  <a:pt x="198" y="33"/>
                  <a:pt x="198" y="33"/>
                  <a:pt x="198" y="33"/>
                </a:cubicBezTo>
                <a:cubicBezTo>
                  <a:pt x="199" y="31"/>
                  <a:pt x="199" y="31"/>
                  <a:pt x="199" y="31"/>
                </a:cubicBezTo>
                <a:cubicBezTo>
                  <a:pt x="201" y="24"/>
                  <a:pt x="201" y="24"/>
                  <a:pt x="201" y="24"/>
                </a:cubicBezTo>
                <a:cubicBezTo>
                  <a:pt x="199" y="17"/>
                  <a:pt x="199" y="17"/>
                  <a:pt x="199" y="17"/>
                </a:cubicBezTo>
                <a:cubicBezTo>
                  <a:pt x="199" y="16"/>
                  <a:pt x="199" y="16"/>
                  <a:pt x="199" y="16"/>
                </a:cubicBezTo>
                <a:cubicBezTo>
                  <a:pt x="201" y="13"/>
                  <a:pt x="201" y="13"/>
                  <a:pt x="201" y="13"/>
                </a:cubicBezTo>
                <a:cubicBezTo>
                  <a:pt x="201" y="10"/>
                  <a:pt x="201" y="10"/>
                  <a:pt x="201" y="10"/>
                </a:cubicBezTo>
                <a:cubicBezTo>
                  <a:pt x="198" y="9"/>
                  <a:pt x="198" y="9"/>
                  <a:pt x="198" y="9"/>
                </a:cubicBezTo>
                <a:cubicBezTo>
                  <a:pt x="201" y="6"/>
                  <a:pt x="201" y="6"/>
                  <a:pt x="201" y="6"/>
                </a:cubicBezTo>
                <a:cubicBezTo>
                  <a:pt x="202" y="5"/>
                  <a:pt x="202" y="5"/>
                  <a:pt x="202" y="5"/>
                </a:cubicBezTo>
                <a:cubicBezTo>
                  <a:pt x="202" y="4"/>
                  <a:pt x="202" y="4"/>
                  <a:pt x="202" y="4"/>
                </a:cubicBezTo>
                <a:cubicBezTo>
                  <a:pt x="204" y="3"/>
                  <a:pt x="204" y="3"/>
                  <a:pt x="204" y="3"/>
                </a:cubicBezTo>
                <a:cubicBezTo>
                  <a:pt x="196" y="3"/>
                  <a:pt x="196" y="3"/>
                  <a:pt x="196" y="3"/>
                </a:cubicBezTo>
                <a:cubicBezTo>
                  <a:pt x="195" y="3"/>
                  <a:pt x="195" y="3"/>
                  <a:pt x="195" y="3"/>
                </a:cubicBezTo>
                <a:cubicBezTo>
                  <a:pt x="194" y="3"/>
                  <a:pt x="194" y="3"/>
                  <a:pt x="194" y="3"/>
                </a:cubicBezTo>
                <a:cubicBezTo>
                  <a:pt x="194" y="1"/>
                  <a:pt x="194" y="1"/>
                  <a:pt x="194" y="1"/>
                </a:cubicBezTo>
                <a:cubicBezTo>
                  <a:pt x="189" y="0"/>
                  <a:pt x="189" y="0"/>
                  <a:pt x="189" y="0"/>
                </a:cubicBezTo>
                <a:cubicBezTo>
                  <a:pt x="188" y="0"/>
                  <a:pt x="188" y="0"/>
                  <a:pt x="188" y="0"/>
                </a:cubicBezTo>
                <a:cubicBezTo>
                  <a:pt x="188" y="1"/>
                  <a:pt x="188" y="1"/>
                  <a:pt x="188" y="1"/>
                </a:cubicBezTo>
                <a:cubicBezTo>
                  <a:pt x="184" y="3"/>
                  <a:pt x="184" y="3"/>
                  <a:pt x="184" y="3"/>
                </a:cubicBezTo>
                <a:cubicBezTo>
                  <a:pt x="181" y="1"/>
                  <a:pt x="181" y="1"/>
                  <a:pt x="181" y="1"/>
                </a:cubicBezTo>
                <a:cubicBezTo>
                  <a:pt x="178" y="0"/>
                  <a:pt x="178" y="0"/>
                  <a:pt x="178" y="0"/>
                </a:cubicBezTo>
                <a:cubicBezTo>
                  <a:pt x="176" y="0"/>
                  <a:pt x="176" y="0"/>
                  <a:pt x="176" y="0"/>
                </a:cubicBezTo>
                <a:cubicBezTo>
                  <a:pt x="176" y="1"/>
                  <a:pt x="176" y="1"/>
                  <a:pt x="176" y="1"/>
                </a:cubicBezTo>
                <a:cubicBezTo>
                  <a:pt x="176" y="3"/>
                  <a:pt x="176" y="3"/>
                  <a:pt x="176" y="3"/>
                </a:cubicBezTo>
                <a:cubicBezTo>
                  <a:pt x="174" y="3"/>
                  <a:pt x="174" y="3"/>
                  <a:pt x="174" y="3"/>
                </a:cubicBezTo>
                <a:cubicBezTo>
                  <a:pt x="171" y="4"/>
                  <a:pt x="171" y="4"/>
                  <a:pt x="171" y="4"/>
                </a:cubicBezTo>
                <a:cubicBezTo>
                  <a:pt x="168" y="6"/>
                  <a:pt x="168" y="6"/>
                  <a:pt x="168" y="6"/>
                </a:cubicBezTo>
                <a:cubicBezTo>
                  <a:pt x="166" y="6"/>
                  <a:pt x="166" y="6"/>
                  <a:pt x="166" y="6"/>
                </a:cubicBezTo>
                <a:cubicBezTo>
                  <a:pt x="164" y="6"/>
                  <a:pt x="164" y="6"/>
                  <a:pt x="164" y="6"/>
                </a:cubicBezTo>
                <a:cubicBezTo>
                  <a:pt x="161" y="3"/>
                  <a:pt x="161" y="3"/>
                  <a:pt x="161" y="3"/>
                </a:cubicBezTo>
                <a:cubicBezTo>
                  <a:pt x="158" y="3"/>
                  <a:pt x="158" y="3"/>
                  <a:pt x="158" y="3"/>
                </a:cubicBezTo>
                <a:cubicBezTo>
                  <a:pt x="152" y="3"/>
                  <a:pt x="152" y="3"/>
                  <a:pt x="152" y="3"/>
                </a:cubicBezTo>
                <a:cubicBezTo>
                  <a:pt x="146" y="4"/>
                  <a:pt x="146" y="4"/>
                  <a:pt x="146" y="4"/>
                </a:cubicBezTo>
                <a:cubicBezTo>
                  <a:pt x="142" y="4"/>
                  <a:pt x="142" y="4"/>
                  <a:pt x="142" y="4"/>
                </a:cubicBezTo>
                <a:cubicBezTo>
                  <a:pt x="141" y="4"/>
                  <a:pt x="141" y="4"/>
                  <a:pt x="141" y="4"/>
                </a:cubicBezTo>
                <a:cubicBezTo>
                  <a:pt x="139" y="4"/>
                  <a:pt x="139" y="4"/>
                  <a:pt x="139" y="4"/>
                </a:cubicBezTo>
                <a:cubicBezTo>
                  <a:pt x="138" y="6"/>
                  <a:pt x="138" y="6"/>
                  <a:pt x="138" y="6"/>
                </a:cubicBezTo>
                <a:cubicBezTo>
                  <a:pt x="136" y="6"/>
                  <a:pt x="136" y="6"/>
                  <a:pt x="136" y="6"/>
                </a:cubicBezTo>
                <a:cubicBezTo>
                  <a:pt x="133" y="7"/>
                  <a:pt x="133" y="7"/>
                  <a:pt x="133" y="7"/>
                </a:cubicBezTo>
                <a:cubicBezTo>
                  <a:pt x="128" y="7"/>
                  <a:pt x="128" y="7"/>
                  <a:pt x="128" y="7"/>
                </a:cubicBezTo>
                <a:cubicBezTo>
                  <a:pt x="123" y="7"/>
                  <a:pt x="123" y="7"/>
                  <a:pt x="123" y="7"/>
                </a:cubicBezTo>
                <a:cubicBezTo>
                  <a:pt x="113" y="10"/>
                  <a:pt x="113" y="10"/>
                  <a:pt x="113" y="10"/>
                </a:cubicBezTo>
                <a:cubicBezTo>
                  <a:pt x="109" y="13"/>
                  <a:pt x="109" y="13"/>
                  <a:pt x="109" y="13"/>
                </a:cubicBezTo>
                <a:cubicBezTo>
                  <a:pt x="106" y="16"/>
                  <a:pt x="106" y="16"/>
                  <a:pt x="106" y="16"/>
                </a:cubicBezTo>
                <a:cubicBezTo>
                  <a:pt x="105" y="17"/>
                  <a:pt x="105" y="17"/>
                  <a:pt x="105" y="17"/>
                </a:cubicBezTo>
                <a:cubicBezTo>
                  <a:pt x="103" y="17"/>
                  <a:pt x="103" y="17"/>
                  <a:pt x="103" y="17"/>
                </a:cubicBezTo>
                <a:cubicBezTo>
                  <a:pt x="102" y="17"/>
                  <a:pt x="102" y="17"/>
                  <a:pt x="102" y="17"/>
                </a:cubicBezTo>
                <a:cubicBezTo>
                  <a:pt x="100" y="17"/>
                  <a:pt x="100" y="17"/>
                  <a:pt x="100" y="17"/>
                </a:cubicBezTo>
                <a:cubicBezTo>
                  <a:pt x="99" y="19"/>
                  <a:pt x="99" y="19"/>
                  <a:pt x="99" y="19"/>
                </a:cubicBezTo>
                <a:cubicBezTo>
                  <a:pt x="98" y="19"/>
                  <a:pt x="98" y="19"/>
                  <a:pt x="98" y="19"/>
                </a:cubicBezTo>
                <a:cubicBezTo>
                  <a:pt x="96" y="19"/>
                  <a:pt x="96" y="19"/>
                  <a:pt x="96" y="19"/>
                </a:cubicBezTo>
                <a:cubicBezTo>
                  <a:pt x="93" y="20"/>
                  <a:pt x="93" y="20"/>
                  <a:pt x="93" y="20"/>
                </a:cubicBezTo>
                <a:cubicBezTo>
                  <a:pt x="92" y="23"/>
                  <a:pt x="92" y="23"/>
                  <a:pt x="92" y="23"/>
                </a:cubicBezTo>
                <a:cubicBezTo>
                  <a:pt x="90" y="24"/>
                  <a:pt x="90" y="24"/>
                  <a:pt x="90" y="24"/>
                </a:cubicBezTo>
                <a:cubicBezTo>
                  <a:pt x="88" y="24"/>
                  <a:pt x="88" y="24"/>
                  <a:pt x="88" y="24"/>
                </a:cubicBezTo>
                <a:cubicBezTo>
                  <a:pt x="85" y="27"/>
                  <a:pt x="85" y="27"/>
                  <a:pt x="85" y="27"/>
                </a:cubicBezTo>
                <a:cubicBezTo>
                  <a:pt x="79" y="27"/>
                  <a:pt x="79" y="27"/>
                  <a:pt x="79" y="27"/>
                </a:cubicBezTo>
                <a:cubicBezTo>
                  <a:pt x="82" y="30"/>
                  <a:pt x="82" y="30"/>
                  <a:pt x="82" y="30"/>
                </a:cubicBezTo>
                <a:cubicBezTo>
                  <a:pt x="85" y="31"/>
                  <a:pt x="85" y="31"/>
                  <a:pt x="85" y="31"/>
                </a:cubicBezTo>
                <a:cubicBezTo>
                  <a:pt x="85" y="34"/>
                  <a:pt x="85" y="34"/>
                  <a:pt x="85" y="34"/>
                </a:cubicBezTo>
                <a:cubicBezTo>
                  <a:pt x="86" y="36"/>
                  <a:pt x="86" y="36"/>
                  <a:pt x="86" y="36"/>
                </a:cubicBezTo>
                <a:cubicBezTo>
                  <a:pt x="85" y="37"/>
                  <a:pt x="85" y="37"/>
                  <a:pt x="85" y="37"/>
                </a:cubicBezTo>
                <a:cubicBezTo>
                  <a:pt x="85" y="40"/>
                  <a:pt x="85" y="40"/>
                  <a:pt x="85" y="40"/>
                </a:cubicBezTo>
                <a:cubicBezTo>
                  <a:pt x="85" y="46"/>
                  <a:pt x="85" y="46"/>
                  <a:pt x="85" y="46"/>
                </a:cubicBezTo>
                <a:cubicBezTo>
                  <a:pt x="85" y="47"/>
                  <a:pt x="85" y="47"/>
                  <a:pt x="85" y="47"/>
                </a:cubicBezTo>
                <a:cubicBezTo>
                  <a:pt x="86" y="49"/>
                  <a:pt x="86" y="49"/>
                  <a:pt x="86" y="49"/>
                </a:cubicBezTo>
                <a:cubicBezTo>
                  <a:pt x="85" y="52"/>
                  <a:pt x="85" y="52"/>
                  <a:pt x="85" y="52"/>
                </a:cubicBezTo>
                <a:cubicBezTo>
                  <a:pt x="86" y="53"/>
                  <a:pt x="86" y="53"/>
                  <a:pt x="86" y="53"/>
                </a:cubicBezTo>
                <a:cubicBezTo>
                  <a:pt x="86" y="56"/>
                  <a:pt x="86" y="56"/>
                  <a:pt x="86" y="56"/>
                </a:cubicBezTo>
                <a:cubicBezTo>
                  <a:pt x="88" y="59"/>
                  <a:pt x="88" y="59"/>
                  <a:pt x="88" y="59"/>
                </a:cubicBezTo>
                <a:cubicBezTo>
                  <a:pt x="90" y="62"/>
                  <a:pt x="90" y="62"/>
                  <a:pt x="90" y="62"/>
                </a:cubicBezTo>
                <a:cubicBezTo>
                  <a:pt x="92" y="63"/>
                  <a:pt x="92" y="63"/>
                  <a:pt x="92" y="63"/>
                </a:cubicBezTo>
                <a:cubicBezTo>
                  <a:pt x="90" y="64"/>
                  <a:pt x="90" y="64"/>
                  <a:pt x="90" y="64"/>
                </a:cubicBezTo>
                <a:cubicBezTo>
                  <a:pt x="89" y="66"/>
                  <a:pt x="89" y="66"/>
                  <a:pt x="89" y="66"/>
                </a:cubicBezTo>
                <a:cubicBezTo>
                  <a:pt x="90" y="69"/>
                  <a:pt x="90" y="69"/>
                  <a:pt x="90" y="69"/>
                </a:cubicBezTo>
                <a:cubicBezTo>
                  <a:pt x="86" y="69"/>
                  <a:pt x="86" y="69"/>
                  <a:pt x="86" y="69"/>
                </a:cubicBezTo>
                <a:cubicBezTo>
                  <a:pt x="79" y="67"/>
                  <a:pt x="79" y="67"/>
                  <a:pt x="79" y="67"/>
                </a:cubicBezTo>
                <a:cubicBezTo>
                  <a:pt x="73" y="67"/>
                  <a:pt x="73" y="67"/>
                  <a:pt x="73" y="67"/>
                </a:cubicBezTo>
                <a:cubicBezTo>
                  <a:pt x="70" y="69"/>
                  <a:pt x="70" y="69"/>
                  <a:pt x="70" y="69"/>
                </a:cubicBezTo>
                <a:cubicBezTo>
                  <a:pt x="69" y="70"/>
                  <a:pt x="69" y="70"/>
                  <a:pt x="69" y="70"/>
                </a:cubicBezTo>
                <a:cubicBezTo>
                  <a:pt x="67" y="73"/>
                  <a:pt x="67" y="73"/>
                  <a:pt x="67" y="73"/>
                </a:cubicBezTo>
                <a:cubicBezTo>
                  <a:pt x="63" y="73"/>
                  <a:pt x="63" y="73"/>
                  <a:pt x="63" y="73"/>
                </a:cubicBezTo>
                <a:cubicBezTo>
                  <a:pt x="60" y="74"/>
                  <a:pt x="60" y="74"/>
                  <a:pt x="60" y="74"/>
                </a:cubicBezTo>
                <a:cubicBezTo>
                  <a:pt x="59" y="74"/>
                  <a:pt x="59" y="74"/>
                  <a:pt x="59" y="74"/>
                </a:cubicBezTo>
                <a:cubicBezTo>
                  <a:pt x="59" y="76"/>
                  <a:pt x="59" y="76"/>
                  <a:pt x="59" y="76"/>
                </a:cubicBezTo>
                <a:cubicBezTo>
                  <a:pt x="60" y="77"/>
                  <a:pt x="60" y="77"/>
                  <a:pt x="60" y="77"/>
                </a:cubicBezTo>
                <a:cubicBezTo>
                  <a:pt x="59" y="79"/>
                  <a:pt x="59" y="79"/>
                  <a:pt x="59" y="79"/>
                </a:cubicBezTo>
                <a:cubicBezTo>
                  <a:pt x="59" y="80"/>
                  <a:pt x="59" y="80"/>
                  <a:pt x="59" y="80"/>
                </a:cubicBezTo>
                <a:cubicBezTo>
                  <a:pt x="62" y="82"/>
                  <a:pt x="62" y="82"/>
                  <a:pt x="62" y="82"/>
                </a:cubicBezTo>
                <a:cubicBezTo>
                  <a:pt x="62" y="83"/>
                  <a:pt x="62" y="83"/>
                  <a:pt x="62" y="83"/>
                </a:cubicBezTo>
                <a:cubicBezTo>
                  <a:pt x="60" y="83"/>
                  <a:pt x="60" y="83"/>
                  <a:pt x="60" y="83"/>
                </a:cubicBezTo>
                <a:cubicBezTo>
                  <a:pt x="57" y="85"/>
                  <a:pt x="57" y="85"/>
                  <a:pt x="57" y="85"/>
                </a:cubicBezTo>
                <a:cubicBezTo>
                  <a:pt x="55" y="86"/>
                  <a:pt x="55" y="86"/>
                  <a:pt x="55" y="86"/>
                </a:cubicBezTo>
                <a:cubicBezTo>
                  <a:pt x="53" y="87"/>
                  <a:pt x="53" y="87"/>
                  <a:pt x="53" y="87"/>
                </a:cubicBezTo>
                <a:cubicBezTo>
                  <a:pt x="47" y="89"/>
                  <a:pt x="47" y="89"/>
                  <a:pt x="47" y="89"/>
                </a:cubicBezTo>
                <a:cubicBezTo>
                  <a:pt x="45" y="92"/>
                  <a:pt x="45" y="92"/>
                  <a:pt x="45" y="92"/>
                </a:cubicBezTo>
                <a:cubicBezTo>
                  <a:pt x="43" y="93"/>
                  <a:pt x="43" y="93"/>
                  <a:pt x="43" y="93"/>
                </a:cubicBezTo>
                <a:cubicBezTo>
                  <a:pt x="42" y="96"/>
                  <a:pt x="42" y="96"/>
                  <a:pt x="42" y="96"/>
                </a:cubicBezTo>
                <a:cubicBezTo>
                  <a:pt x="39" y="97"/>
                  <a:pt x="39" y="97"/>
                  <a:pt x="39" y="97"/>
                </a:cubicBezTo>
                <a:cubicBezTo>
                  <a:pt x="32" y="99"/>
                  <a:pt x="32" y="99"/>
                  <a:pt x="32" y="99"/>
                </a:cubicBezTo>
                <a:cubicBezTo>
                  <a:pt x="30" y="99"/>
                  <a:pt x="30" y="99"/>
                  <a:pt x="30" y="99"/>
                </a:cubicBezTo>
                <a:cubicBezTo>
                  <a:pt x="27" y="100"/>
                  <a:pt x="27" y="100"/>
                  <a:pt x="27" y="100"/>
                </a:cubicBezTo>
                <a:cubicBezTo>
                  <a:pt x="26" y="102"/>
                  <a:pt x="26" y="102"/>
                  <a:pt x="26" y="102"/>
                </a:cubicBezTo>
                <a:cubicBezTo>
                  <a:pt x="24" y="103"/>
                  <a:pt x="24" y="103"/>
                  <a:pt x="24" y="103"/>
                </a:cubicBezTo>
                <a:cubicBezTo>
                  <a:pt x="20" y="102"/>
                  <a:pt x="20" y="102"/>
                  <a:pt x="20" y="102"/>
                </a:cubicBezTo>
                <a:cubicBezTo>
                  <a:pt x="17" y="103"/>
                  <a:pt x="17" y="103"/>
                  <a:pt x="17" y="103"/>
                </a:cubicBezTo>
                <a:cubicBezTo>
                  <a:pt x="16" y="105"/>
                  <a:pt x="16" y="105"/>
                  <a:pt x="16" y="105"/>
                </a:cubicBezTo>
                <a:cubicBezTo>
                  <a:pt x="13" y="106"/>
                  <a:pt x="13" y="106"/>
                  <a:pt x="13" y="106"/>
                </a:cubicBezTo>
                <a:cubicBezTo>
                  <a:pt x="10" y="109"/>
                  <a:pt x="10" y="109"/>
                  <a:pt x="10" y="109"/>
                </a:cubicBezTo>
                <a:cubicBezTo>
                  <a:pt x="4" y="112"/>
                  <a:pt x="4" y="112"/>
                  <a:pt x="4" y="112"/>
                </a:cubicBezTo>
                <a:cubicBezTo>
                  <a:pt x="3" y="113"/>
                  <a:pt x="3" y="113"/>
                  <a:pt x="3" y="113"/>
                </a:cubicBezTo>
                <a:cubicBezTo>
                  <a:pt x="2" y="116"/>
                  <a:pt x="2" y="116"/>
                  <a:pt x="2" y="116"/>
                </a:cubicBezTo>
                <a:cubicBezTo>
                  <a:pt x="2" y="129"/>
                  <a:pt x="2" y="129"/>
                  <a:pt x="2" y="129"/>
                </a:cubicBezTo>
                <a:cubicBezTo>
                  <a:pt x="2" y="131"/>
                  <a:pt x="2" y="131"/>
                  <a:pt x="2" y="131"/>
                </a:cubicBezTo>
                <a:cubicBezTo>
                  <a:pt x="1" y="131"/>
                  <a:pt x="1" y="131"/>
                  <a:pt x="1" y="131"/>
                </a:cubicBezTo>
                <a:cubicBezTo>
                  <a:pt x="1" y="133"/>
                  <a:pt x="1" y="133"/>
                  <a:pt x="1" y="133"/>
                </a:cubicBezTo>
                <a:cubicBezTo>
                  <a:pt x="0" y="151"/>
                  <a:pt x="0" y="151"/>
                  <a:pt x="0" y="151"/>
                </a:cubicBezTo>
                <a:cubicBezTo>
                  <a:pt x="0" y="151"/>
                  <a:pt x="0" y="151"/>
                  <a:pt x="0" y="151"/>
                </a:cubicBezTo>
                <a:cubicBezTo>
                  <a:pt x="2" y="133"/>
                  <a:pt x="2" y="133"/>
                  <a:pt x="2" y="133"/>
                </a:cubicBezTo>
                <a:cubicBezTo>
                  <a:pt x="45" y="165"/>
                  <a:pt x="45" y="165"/>
                  <a:pt x="45" y="165"/>
                </a:cubicBezTo>
                <a:cubicBezTo>
                  <a:pt x="44" y="165"/>
                  <a:pt x="44" y="165"/>
                  <a:pt x="44" y="165"/>
                </a:cubicBezTo>
                <a:cubicBezTo>
                  <a:pt x="52" y="171"/>
                  <a:pt x="52" y="171"/>
                  <a:pt x="52" y="171"/>
                </a:cubicBezTo>
                <a:cubicBezTo>
                  <a:pt x="85" y="196"/>
                  <a:pt x="85" y="196"/>
                  <a:pt x="85" y="196"/>
                </a:cubicBezTo>
                <a:cubicBezTo>
                  <a:pt x="102" y="209"/>
                  <a:pt x="102" y="209"/>
                  <a:pt x="102" y="209"/>
                </a:cubicBezTo>
                <a:cubicBezTo>
                  <a:pt x="103" y="210"/>
                  <a:pt x="103" y="210"/>
                  <a:pt x="103" y="210"/>
                </a:cubicBezTo>
                <a:cubicBezTo>
                  <a:pt x="108" y="214"/>
                  <a:pt x="108" y="214"/>
                  <a:pt x="108" y="214"/>
                </a:cubicBezTo>
                <a:cubicBezTo>
                  <a:pt x="111" y="216"/>
                  <a:pt x="111" y="216"/>
                  <a:pt x="111" y="216"/>
                </a:cubicBezTo>
                <a:cubicBezTo>
                  <a:pt x="113" y="219"/>
                  <a:pt x="113" y="219"/>
                  <a:pt x="113" y="219"/>
                </a:cubicBezTo>
                <a:cubicBezTo>
                  <a:pt x="115" y="221"/>
                  <a:pt x="115" y="221"/>
                  <a:pt x="115" y="221"/>
                </a:cubicBezTo>
                <a:cubicBezTo>
                  <a:pt x="115" y="222"/>
                  <a:pt x="115" y="222"/>
                  <a:pt x="115" y="222"/>
                </a:cubicBezTo>
                <a:cubicBezTo>
                  <a:pt x="115" y="224"/>
                  <a:pt x="115" y="224"/>
                  <a:pt x="115" y="224"/>
                </a:cubicBezTo>
                <a:cubicBezTo>
                  <a:pt x="119" y="225"/>
                  <a:pt x="119" y="225"/>
                  <a:pt x="119" y="225"/>
                </a:cubicBezTo>
                <a:cubicBezTo>
                  <a:pt x="121" y="228"/>
                  <a:pt x="121" y="228"/>
                  <a:pt x="121" y="228"/>
                </a:cubicBezTo>
                <a:cubicBezTo>
                  <a:pt x="121" y="228"/>
                  <a:pt x="121" y="228"/>
                  <a:pt x="121" y="228"/>
                </a:cubicBezTo>
                <a:cubicBezTo>
                  <a:pt x="122" y="229"/>
                  <a:pt x="122" y="229"/>
                  <a:pt x="122" y="229"/>
                </a:cubicBezTo>
                <a:cubicBezTo>
                  <a:pt x="123" y="229"/>
                  <a:pt x="123" y="229"/>
                  <a:pt x="123" y="229"/>
                </a:cubicBezTo>
                <a:cubicBezTo>
                  <a:pt x="125" y="231"/>
                  <a:pt x="125" y="231"/>
                  <a:pt x="125" y="231"/>
                </a:cubicBezTo>
                <a:cubicBezTo>
                  <a:pt x="126" y="231"/>
                  <a:pt x="126" y="231"/>
                  <a:pt x="126" y="231"/>
                </a:cubicBezTo>
                <a:cubicBezTo>
                  <a:pt x="128" y="232"/>
                  <a:pt x="128" y="232"/>
                  <a:pt x="128" y="232"/>
                </a:cubicBezTo>
                <a:cubicBezTo>
                  <a:pt x="131" y="234"/>
                  <a:pt x="131" y="234"/>
                  <a:pt x="131" y="234"/>
                </a:cubicBezTo>
                <a:cubicBezTo>
                  <a:pt x="138" y="235"/>
                  <a:pt x="138" y="235"/>
                  <a:pt x="138" y="235"/>
                </a:cubicBezTo>
                <a:cubicBezTo>
                  <a:pt x="139" y="238"/>
                  <a:pt x="139" y="238"/>
                  <a:pt x="139" y="238"/>
                </a:cubicBezTo>
                <a:cubicBezTo>
                  <a:pt x="138" y="242"/>
                  <a:pt x="138" y="242"/>
                  <a:pt x="138" y="242"/>
                </a:cubicBezTo>
                <a:cubicBezTo>
                  <a:pt x="138" y="245"/>
                  <a:pt x="138" y="245"/>
                  <a:pt x="138" y="245"/>
                </a:cubicBezTo>
                <a:cubicBezTo>
                  <a:pt x="138" y="246"/>
                  <a:pt x="138" y="246"/>
                  <a:pt x="138" y="246"/>
                </a:cubicBezTo>
                <a:cubicBezTo>
                  <a:pt x="139" y="246"/>
                  <a:pt x="139" y="246"/>
                  <a:pt x="139" y="246"/>
                </a:cubicBezTo>
                <a:cubicBezTo>
                  <a:pt x="143" y="246"/>
                  <a:pt x="143" y="246"/>
                  <a:pt x="143" y="246"/>
                </a:cubicBezTo>
                <a:cubicBezTo>
                  <a:pt x="145" y="246"/>
                  <a:pt x="145" y="246"/>
                  <a:pt x="145" y="246"/>
                </a:cubicBezTo>
                <a:cubicBezTo>
                  <a:pt x="148" y="246"/>
                  <a:pt x="148" y="246"/>
                  <a:pt x="148" y="246"/>
                </a:cubicBezTo>
                <a:cubicBezTo>
                  <a:pt x="151" y="245"/>
                  <a:pt x="151" y="245"/>
                  <a:pt x="151" y="245"/>
                </a:cubicBezTo>
                <a:cubicBezTo>
                  <a:pt x="151" y="248"/>
                  <a:pt x="151" y="248"/>
                  <a:pt x="151" y="248"/>
                </a:cubicBezTo>
                <a:cubicBezTo>
                  <a:pt x="151" y="245"/>
                  <a:pt x="151" y="245"/>
                  <a:pt x="151" y="245"/>
                </a:cubicBezTo>
                <a:cubicBezTo>
                  <a:pt x="152" y="245"/>
                  <a:pt x="152" y="245"/>
                  <a:pt x="152" y="245"/>
                </a:cubicBezTo>
                <a:cubicBezTo>
                  <a:pt x="162" y="242"/>
                  <a:pt x="162" y="242"/>
                  <a:pt x="162" y="242"/>
                </a:cubicBezTo>
                <a:cubicBezTo>
                  <a:pt x="165" y="242"/>
                  <a:pt x="165" y="242"/>
                  <a:pt x="165" y="242"/>
                </a:cubicBezTo>
                <a:cubicBezTo>
                  <a:pt x="169" y="241"/>
                  <a:pt x="169" y="241"/>
                  <a:pt x="169" y="241"/>
                </a:cubicBezTo>
                <a:cubicBezTo>
                  <a:pt x="174" y="238"/>
                  <a:pt x="174" y="238"/>
                  <a:pt x="174" y="238"/>
                </a:cubicBezTo>
                <a:cubicBezTo>
                  <a:pt x="176" y="234"/>
                  <a:pt x="176" y="234"/>
                  <a:pt x="176" y="234"/>
                </a:cubicBezTo>
                <a:cubicBezTo>
                  <a:pt x="191" y="221"/>
                  <a:pt x="191" y="221"/>
                  <a:pt x="191" y="221"/>
                </a:cubicBezTo>
                <a:cubicBezTo>
                  <a:pt x="208" y="209"/>
                  <a:pt x="208" y="209"/>
                  <a:pt x="208" y="209"/>
                </a:cubicBezTo>
                <a:cubicBezTo>
                  <a:pt x="241" y="186"/>
                  <a:pt x="241" y="186"/>
                  <a:pt x="241" y="186"/>
                </a:cubicBezTo>
                <a:cubicBezTo>
                  <a:pt x="242" y="185"/>
                  <a:pt x="242" y="185"/>
                  <a:pt x="242" y="185"/>
                </a:cubicBezTo>
                <a:lnTo>
                  <a:pt x="241" y="183"/>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6" name="Freeform 82"/>
          <p:cNvSpPr>
            <a:spLocks/>
          </p:cNvSpPr>
          <p:nvPr/>
        </p:nvSpPr>
        <p:spPr bwMode="auto">
          <a:xfrm>
            <a:off x="5549060" y="4400300"/>
            <a:ext cx="285850" cy="221089"/>
          </a:xfrm>
          <a:custGeom>
            <a:avLst/>
            <a:gdLst>
              <a:gd name="T0" fmla="*/ 80 w 128"/>
              <a:gd name="T1" fmla="*/ 0 h 102"/>
              <a:gd name="T2" fmla="*/ 63 w 128"/>
              <a:gd name="T3" fmla="*/ 9 h 102"/>
              <a:gd name="T4" fmla="*/ 58 w 128"/>
              <a:gd name="T5" fmla="*/ 15 h 102"/>
              <a:gd name="T6" fmla="*/ 47 w 128"/>
              <a:gd name="T7" fmla="*/ 15 h 102"/>
              <a:gd name="T8" fmla="*/ 44 w 128"/>
              <a:gd name="T9" fmla="*/ 23 h 102"/>
              <a:gd name="T10" fmla="*/ 38 w 128"/>
              <a:gd name="T11" fmla="*/ 28 h 102"/>
              <a:gd name="T12" fmla="*/ 34 w 128"/>
              <a:gd name="T13" fmla="*/ 35 h 102"/>
              <a:gd name="T14" fmla="*/ 27 w 128"/>
              <a:gd name="T15" fmla="*/ 28 h 102"/>
              <a:gd name="T16" fmla="*/ 20 w 128"/>
              <a:gd name="T17" fmla="*/ 35 h 102"/>
              <a:gd name="T18" fmla="*/ 20 w 128"/>
              <a:gd name="T19" fmla="*/ 43 h 102"/>
              <a:gd name="T20" fmla="*/ 19 w 128"/>
              <a:gd name="T21" fmla="*/ 45 h 102"/>
              <a:gd name="T22" fmla="*/ 14 w 128"/>
              <a:gd name="T23" fmla="*/ 56 h 102"/>
              <a:gd name="T24" fmla="*/ 6 w 128"/>
              <a:gd name="T25" fmla="*/ 57 h 102"/>
              <a:gd name="T26" fmla="*/ 6 w 128"/>
              <a:gd name="T27" fmla="*/ 61 h 102"/>
              <a:gd name="T28" fmla="*/ 6 w 128"/>
              <a:gd name="T29" fmla="*/ 67 h 102"/>
              <a:gd name="T30" fmla="*/ 2 w 128"/>
              <a:gd name="T31" fmla="*/ 75 h 102"/>
              <a:gd name="T32" fmla="*/ 2 w 128"/>
              <a:gd name="T33" fmla="*/ 82 h 102"/>
              <a:gd name="T34" fmla="*/ 2 w 128"/>
              <a:gd name="T35" fmla="*/ 85 h 102"/>
              <a:gd name="T36" fmla="*/ 7 w 128"/>
              <a:gd name="T37" fmla="*/ 89 h 102"/>
              <a:gd name="T38" fmla="*/ 14 w 128"/>
              <a:gd name="T39" fmla="*/ 96 h 102"/>
              <a:gd name="T40" fmla="*/ 20 w 128"/>
              <a:gd name="T41" fmla="*/ 97 h 102"/>
              <a:gd name="T42" fmla="*/ 34 w 128"/>
              <a:gd name="T43" fmla="*/ 93 h 102"/>
              <a:gd name="T44" fmla="*/ 38 w 128"/>
              <a:gd name="T45" fmla="*/ 93 h 102"/>
              <a:gd name="T46" fmla="*/ 46 w 128"/>
              <a:gd name="T47" fmla="*/ 101 h 102"/>
              <a:gd name="T48" fmla="*/ 46 w 128"/>
              <a:gd name="T49" fmla="*/ 89 h 102"/>
              <a:gd name="T50" fmla="*/ 44 w 128"/>
              <a:gd name="T51" fmla="*/ 79 h 102"/>
              <a:gd name="T52" fmla="*/ 58 w 128"/>
              <a:gd name="T53" fmla="*/ 75 h 102"/>
              <a:gd name="T54" fmla="*/ 75 w 128"/>
              <a:gd name="T55" fmla="*/ 75 h 102"/>
              <a:gd name="T56" fmla="*/ 80 w 128"/>
              <a:gd name="T57" fmla="*/ 75 h 102"/>
              <a:gd name="T58" fmla="*/ 88 w 128"/>
              <a:gd name="T59" fmla="*/ 72 h 102"/>
              <a:gd name="T60" fmla="*/ 95 w 128"/>
              <a:gd name="T61" fmla="*/ 75 h 102"/>
              <a:gd name="T62" fmla="*/ 104 w 128"/>
              <a:gd name="T63" fmla="*/ 72 h 102"/>
              <a:gd name="T64" fmla="*/ 112 w 128"/>
              <a:gd name="T65" fmla="*/ 65 h 102"/>
              <a:gd name="T66" fmla="*/ 121 w 128"/>
              <a:gd name="T67" fmla="*/ 65 h 102"/>
              <a:gd name="T68" fmla="*/ 125 w 128"/>
              <a:gd name="T69" fmla="*/ 61 h 102"/>
              <a:gd name="T70" fmla="*/ 124 w 128"/>
              <a:gd name="T71" fmla="*/ 52 h 102"/>
              <a:gd name="T72" fmla="*/ 124 w 128"/>
              <a:gd name="T73" fmla="*/ 44 h 102"/>
              <a:gd name="T74" fmla="*/ 119 w 128"/>
              <a:gd name="T75" fmla="*/ 44 h 102"/>
              <a:gd name="T76" fmla="*/ 107 w 128"/>
              <a:gd name="T77" fmla="*/ 35 h 102"/>
              <a:gd name="T78" fmla="*/ 111 w 128"/>
              <a:gd name="T79" fmla="*/ 31 h 102"/>
              <a:gd name="T80" fmla="*/ 97 w 128"/>
              <a:gd name="T81" fmla="*/ 19 h 102"/>
              <a:gd name="T82" fmla="*/ 95 w 128"/>
              <a:gd name="T83" fmla="*/ 12 h 102"/>
              <a:gd name="T84" fmla="*/ 93 w 128"/>
              <a:gd name="T85" fmla="*/ 4 h 102"/>
              <a:gd name="T86" fmla="*/ 85 w 128"/>
              <a:gd name="T87" fmla="*/ 0 h 102"/>
              <a:gd name="T88" fmla="*/ 85 w 128"/>
              <a:gd name="T89" fmla="*/ 0 h 102"/>
              <a:gd name="T90" fmla="*/ 85 w 128"/>
              <a:gd name="T9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8" h="102">
                <a:moveTo>
                  <a:pt x="85" y="0"/>
                </a:moveTo>
                <a:lnTo>
                  <a:pt x="84" y="0"/>
                </a:lnTo>
                <a:lnTo>
                  <a:pt x="80" y="0"/>
                </a:lnTo>
                <a:lnTo>
                  <a:pt x="76" y="2"/>
                </a:lnTo>
                <a:lnTo>
                  <a:pt x="67" y="8"/>
                </a:lnTo>
                <a:lnTo>
                  <a:pt x="63" y="9"/>
                </a:lnTo>
                <a:lnTo>
                  <a:pt x="59" y="12"/>
                </a:lnTo>
                <a:lnTo>
                  <a:pt x="58" y="13"/>
                </a:lnTo>
                <a:lnTo>
                  <a:pt x="58" y="15"/>
                </a:lnTo>
                <a:lnTo>
                  <a:pt x="55" y="15"/>
                </a:lnTo>
                <a:lnTo>
                  <a:pt x="51" y="15"/>
                </a:lnTo>
                <a:lnTo>
                  <a:pt x="47" y="15"/>
                </a:lnTo>
                <a:lnTo>
                  <a:pt x="46" y="17"/>
                </a:lnTo>
                <a:lnTo>
                  <a:pt x="44" y="21"/>
                </a:lnTo>
                <a:lnTo>
                  <a:pt x="44" y="23"/>
                </a:lnTo>
                <a:lnTo>
                  <a:pt x="42" y="27"/>
                </a:lnTo>
                <a:lnTo>
                  <a:pt x="38" y="25"/>
                </a:lnTo>
                <a:lnTo>
                  <a:pt x="38" y="28"/>
                </a:lnTo>
                <a:lnTo>
                  <a:pt x="38" y="32"/>
                </a:lnTo>
                <a:lnTo>
                  <a:pt x="36" y="32"/>
                </a:lnTo>
                <a:lnTo>
                  <a:pt x="34" y="35"/>
                </a:lnTo>
                <a:lnTo>
                  <a:pt x="31" y="32"/>
                </a:lnTo>
                <a:lnTo>
                  <a:pt x="27" y="31"/>
                </a:lnTo>
                <a:lnTo>
                  <a:pt x="27" y="28"/>
                </a:lnTo>
                <a:lnTo>
                  <a:pt x="24" y="32"/>
                </a:lnTo>
                <a:lnTo>
                  <a:pt x="23" y="35"/>
                </a:lnTo>
                <a:lnTo>
                  <a:pt x="20" y="35"/>
                </a:lnTo>
                <a:lnTo>
                  <a:pt x="20" y="36"/>
                </a:lnTo>
                <a:lnTo>
                  <a:pt x="23" y="40"/>
                </a:lnTo>
                <a:lnTo>
                  <a:pt x="20" y="43"/>
                </a:lnTo>
                <a:lnTo>
                  <a:pt x="19" y="43"/>
                </a:lnTo>
                <a:lnTo>
                  <a:pt x="19" y="44"/>
                </a:lnTo>
                <a:lnTo>
                  <a:pt x="19" y="45"/>
                </a:lnTo>
                <a:lnTo>
                  <a:pt x="19" y="49"/>
                </a:lnTo>
                <a:lnTo>
                  <a:pt x="15" y="56"/>
                </a:lnTo>
                <a:lnTo>
                  <a:pt x="14" y="56"/>
                </a:lnTo>
                <a:lnTo>
                  <a:pt x="11" y="56"/>
                </a:lnTo>
                <a:lnTo>
                  <a:pt x="10" y="56"/>
                </a:lnTo>
                <a:lnTo>
                  <a:pt x="6" y="57"/>
                </a:lnTo>
                <a:lnTo>
                  <a:pt x="3" y="59"/>
                </a:lnTo>
                <a:lnTo>
                  <a:pt x="6" y="59"/>
                </a:lnTo>
                <a:lnTo>
                  <a:pt x="6" y="61"/>
                </a:lnTo>
                <a:lnTo>
                  <a:pt x="6" y="63"/>
                </a:lnTo>
                <a:lnTo>
                  <a:pt x="6" y="65"/>
                </a:lnTo>
                <a:lnTo>
                  <a:pt x="6" y="67"/>
                </a:lnTo>
                <a:lnTo>
                  <a:pt x="6" y="71"/>
                </a:lnTo>
                <a:lnTo>
                  <a:pt x="2" y="72"/>
                </a:lnTo>
                <a:lnTo>
                  <a:pt x="2" y="75"/>
                </a:lnTo>
                <a:lnTo>
                  <a:pt x="2" y="75"/>
                </a:lnTo>
                <a:lnTo>
                  <a:pt x="2" y="80"/>
                </a:lnTo>
                <a:lnTo>
                  <a:pt x="2" y="82"/>
                </a:lnTo>
                <a:lnTo>
                  <a:pt x="0" y="84"/>
                </a:lnTo>
                <a:lnTo>
                  <a:pt x="2" y="84"/>
                </a:lnTo>
                <a:lnTo>
                  <a:pt x="2" y="85"/>
                </a:lnTo>
                <a:lnTo>
                  <a:pt x="3" y="85"/>
                </a:lnTo>
                <a:lnTo>
                  <a:pt x="6" y="85"/>
                </a:lnTo>
                <a:lnTo>
                  <a:pt x="7" y="89"/>
                </a:lnTo>
                <a:lnTo>
                  <a:pt x="10" y="93"/>
                </a:lnTo>
                <a:lnTo>
                  <a:pt x="11" y="96"/>
                </a:lnTo>
                <a:lnTo>
                  <a:pt x="14" y="96"/>
                </a:lnTo>
                <a:lnTo>
                  <a:pt x="15" y="97"/>
                </a:lnTo>
                <a:lnTo>
                  <a:pt x="20" y="100"/>
                </a:lnTo>
                <a:lnTo>
                  <a:pt x="20" y="97"/>
                </a:lnTo>
                <a:lnTo>
                  <a:pt x="23" y="96"/>
                </a:lnTo>
                <a:lnTo>
                  <a:pt x="28" y="93"/>
                </a:lnTo>
                <a:lnTo>
                  <a:pt x="34" y="93"/>
                </a:lnTo>
                <a:lnTo>
                  <a:pt x="36" y="93"/>
                </a:lnTo>
                <a:lnTo>
                  <a:pt x="38" y="93"/>
                </a:lnTo>
                <a:lnTo>
                  <a:pt x="38" y="93"/>
                </a:lnTo>
                <a:lnTo>
                  <a:pt x="42" y="100"/>
                </a:lnTo>
                <a:lnTo>
                  <a:pt x="46" y="102"/>
                </a:lnTo>
                <a:lnTo>
                  <a:pt x="46" y="101"/>
                </a:lnTo>
                <a:lnTo>
                  <a:pt x="46" y="100"/>
                </a:lnTo>
                <a:lnTo>
                  <a:pt x="46" y="96"/>
                </a:lnTo>
                <a:lnTo>
                  <a:pt x="46" y="89"/>
                </a:lnTo>
                <a:lnTo>
                  <a:pt x="46" y="88"/>
                </a:lnTo>
                <a:lnTo>
                  <a:pt x="42" y="80"/>
                </a:lnTo>
                <a:lnTo>
                  <a:pt x="44" y="79"/>
                </a:lnTo>
                <a:lnTo>
                  <a:pt x="44" y="76"/>
                </a:lnTo>
                <a:lnTo>
                  <a:pt x="44" y="75"/>
                </a:lnTo>
                <a:lnTo>
                  <a:pt x="58" y="75"/>
                </a:lnTo>
                <a:lnTo>
                  <a:pt x="60" y="75"/>
                </a:lnTo>
                <a:lnTo>
                  <a:pt x="71" y="75"/>
                </a:lnTo>
                <a:lnTo>
                  <a:pt x="75" y="75"/>
                </a:lnTo>
                <a:lnTo>
                  <a:pt x="76" y="75"/>
                </a:lnTo>
                <a:lnTo>
                  <a:pt x="77" y="75"/>
                </a:lnTo>
                <a:lnTo>
                  <a:pt x="80" y="75"/>
                </a:lnTo>
                <a:lnTo>
                  <a:pt x="81" y="72"/>
                </a:lnTo>
                <a:lnTo>
                  <a:pt x="85" y="71"/>
                </a:lnTo>
                <a:lnTo>
                  <a:pt x="88" y="72"/>
                </a:lnTo>
                <a:lnTo>
                  <a:pt x="91" y="72"/>
                </a:lnTo>
                <a:lnTo>
                  <a:pt x="95" y="75"/>
                </a:lnTo>
                <a:lnTo>
                  <a:pt x="95" y="75"/>
                </a:lnTo>
                <a:lnTo>
                  <a:pt x="101" y="75"/>
                </a:lnTo>
                <a:lnTo>
                  <a:pt x="103" y="75"/>
                </a:lnTo>
                <a:lnTo>
                  <a:pt x="104" y="72"/>
                </a:lnTo>
                <a:lnTo>
                  <a:pt x="107" y="71"/>
                </a:lnTo>
                <a:lnTo>
                  <a:pt x="111" y="67"/>
                </a:lnTo>
                <a:lnTo>
                  <a:pt x="112" y="65"/>
                </a:lnTo>
                <a:lnTo>
                  <a:pt x="115" y="67"/>
                </a:lnTo>
                <a:lnTo>
                  <a:pt x="120" y="65"/>
                </a:lnTo>
                <a:lnTo>
                  <a:pt x="121" y="65"/>
                </a:lnTo>
                <a:lnTo>
                  <a:pt x="124" y="64"/>
                </a:lnTo>
                <a:lnTo>
                  <a:pt x="125" y="61"/>
                </a:lnTo>
                <a:lnTo>
                  <a:pt x="125" y="61"/>
                </a:lnTo>
                <a:lnTo>
                  <a:pt x="128" y="59"/>
                </a:lnTo>
                <a:lnTo>
                  <a:pt x="125" y="56"/>
                </a:lnTo>
                <a:lnTo>
                  <a:pt x="124" y="52"/>
                </a:lnTo>
                <a:lnTo>
                  <a:pt x="124" y="49"/>
                </a:lnTo>
                <a:lnTo>
                  <a:pt x="125" y="48"/>
                </a:lnTo>
                <a:lnTo>
                  <a:pt x="124" y="44"/>
                </a:lnTo>
                <a:lnTo>
                  <a:pt x="121" y="43"/>
                </a:lnTo>
                <a:lnTo>
                  <a:pt x="120" y="44"/>
                </a:lnTo>
                <a:lnTo>
                  <a:pt x="119" y="44"/>
                </a:lnTo>
                <a:lnTo>
                  <a:pt x="115" y="44"/>
                </a:lnTo>
                <a:lnTo>
                  <a:pt x="108" y="39"/>
                </a:lnTo>
                <a:lnTo>
                  <a:pt x="107" y="35"/>
                </a:lnTo>
                <a:lnTo>
                  <a:pt x="107" y="31"/>
                </a:lnTo>
                <a:lnTo>
                  <a:pt x="108" y="31"/>
                </a:lnTo>
                <a:lnTo>
                  <a:pt x="111" y="31"/>
                </a:lnTo>
                <a:lnTo>
                  <a:pt x="99" y="25"/>
                </a:lnTo>
                <a:lnTo>
                  <a:pt x="99" y="21"/>
                </a:lnTo>
                <a:lnTo>
                  <a:pt x="97" y="19"/>
                </a:lnTo>
                <a:lnTo>
                  <a:pt x="95" y="15"/>
                </a:lnTo>
                <a:lnTo>
                  <a:pt x="95" y="13"/>
                </a:lnTo>
                <a:lnTo>
                  <a:pt x="95" y="12"/>
                </a:lnTo>
                <a:lnTo>
                  <a:pt x="93" y="9"/>
                </a:lnTo>
                <a:lnTo>
                  <a:pt x="93" y="6"/>
                </a:lnTo>
                <a:lnTo>
                  <a:pt x="93" y="4"/>
                </a:lnTo>
                <a:lnTo>
                  <a:pt x="93" y="2"/>
                </a:lnTo>
                <a:lnTo>
                  <a:pt x="88" y="0"/>
                </a:lnTo>
                <a:lnTo>
                  <a:pt x="85" y="0"/>
                </a:lnTo>
                <a:lnTo>
                  <a:pt x="85" y="0"/>
                </a:lnTo>
                <a:lnTo>
                  <a:pt x="85" y="0"/>
                </a:lnTo>
                <a:lnTo>
                  <a:pt x="85" y="0"/>
                </a:lnTo>
                <a:lnTo>
                  <a:pt x="85" y="0"/>
                </a:lnTo>
                <a:lnTo>
                  <a:pt x="85" y="0"/>
                </a:lnTo>
                <a:lnTo>
                  <a:pt x="85" y="0"/>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7" name="Freeform 83"/>
          <p:cNvSpPr>
            <a:spLocks/>
          </p:cNvSpPr>
          <p:nvPr/>
        </p:nvSpPr>
        <p:spPr bwMode="auto">
          <a:xfrm>
            <a:off x="5336905" y="4656070"/>
            <a:ext cx="145159" cy="164733"/>
          </a:xfrm>
          <a:custGeom>
            <a:avLst/>
            <a:gdLst>
              <a:gd name="T0" fmla="*/ 65 w 65"/>
              <a:gd name="T1" fmla="*/ 61 h 76"/>
              <a:gd name="T2" fmla="*/ 65 w 65"/>
              <a:gd name="T3" fmla="*/ 52 h 76"/>
              <a:gd name="T4" fmla="*/ 61 w 65"/>
              <a:gd name="T5" fmla="*/ 48 h 76"/>
              <a:gd name="T6" fmla="*/ 58 w 65"/>
              <a:gd name="T7" fmla="*/ 41 h 76"/>
              <a:gd name="T8" fmla="*/ 57 w 65"/>
              <a:gd name="T9" fmla="*/ 40 h 76"/>
              <a:gd name="T10" fmla="*/ 52 w 65"/>
              <a:gd name="T11" fmla="*/ 40 h 76"/>
              <a:gd name="T12" fmla="*/ 48 w 65"/>
              <a:gd name="T13" fmla="*/ 39 h 76"/>
              <a:gd name="T14" fmla="*/ 48 w 65"/>
              <a:gd name="T15" fmla="*/ 35 h 76"/>
              <a:gd name="T16" fmla="*/ 52 w 65"/>
              <a:gd name="T17" fmla="*/ 31 h 76"/>
              <a:gd name="T18" fmla="*/ 49 w 65"/>
              <a:gd name="T19" fmla="*/ 19 h 76"/>
              <a:gd name="T20" fmla="*/ 48 w 65"/>
              <a:gd name="T21" fmla="*/ 15 h 76"/>
              <a:gd name="T22" fmla="*/ 45 w 65"/>
              <a:gd name="T23" fmla="*/ 18 h 76"/>
              <a:gd name="T24" fmla="*/ 41 w 65"/>
              <a:gd name="T25" fmla="*/ 23 h 76"/>
              <a:gd name="T26" fmla="*/ 38 w 65"/>
              <a:gd name="T27" fmla="*/ 23 h 76"/>
              <a:gd name="T28" fmla="*/ 32 w 65"/>
              <a:gd name="T29" fmla="*/ 22 h 76"/>
              <a:gd name="T30" fmla="*/ 32 w 65"/>
              <a:gd name="T31" fmla="*/ 10 h 76"/>
              <a:gd name="T32" fmla="*/ 32 w 65"/>
              <a:gd name="T33" fmla="*/ 6 h 76"/>
              <a:gd name="T34" fmla="*/ 30 w 65"/>
              <a:gd name="T35" fmla="*/ 2 h 76"/>
              <a:gd name="T36" fmla="*/ 26 w 65"/>
              <a:gd name="T37" fmla="*/ 0 h 76"/>
              <a:gd name="T38" fmla="*/ 22 w 65"/>
              <a:gd name="T39" fmla="*/ 0 h 76"/>
              <a:gd name="T40" fmla="*/ 20 w 65"/>
              <a:gd name="T41" fmla="*/ 2 h 76"/>
              <a:gd name="T42" fmla="*/ 18 w 65"/>
              <a:gd name="T43" fmla="*/ 2 h 76"/>
              <a:gd name="T44" fmla="*/ 18 w 65"/>
              <a:gd name="T45" fmla="*/ 6 h 76"/>
              <a:gd name="T46" fmla="*/ 14 w 65"/>
              <a:gd name="T47" fmla="*/ 10 h 76"/>
              <a:gd name="T48" fmla="*/ 13 w 65"/>
              <a:gd name="T49" fmla="*/ 14 h 76"/>
              <a:gd name="T50" fmla="*/ 5 w 65"/>
              <a:gd name="T51" fmla="*/ 22 h 76"/>
              <a:gd name="T52" fmla="*/ 1 w 65"/>
              <a:gd name="T53" fmla="*/ 28 h 76"/>
              <a:gd name="T54" fmla="*/ 1 w 65"/>
              <a:gd name="T55" fmla="*/ 32 h 76"/>
              <a:gd name="T56" fmla="*/ 9 w 65"/>
              <a:gd name="T57" fmla="*/ 39 h 76"/>
              <a:gd name="T58" fmla="*/ 12 w 65"/>
              <a:gd name="T59" fmla="*/ 40 h 76"/>
              <a:gd name="T60" fmla="*/ 21 w 65"/>
              <a:gd name="T61" fmla="*/ 45 h 76"/>
              <a:gd name="T62" fmla="*/ 41 w 65"/>
              <a:gd name="T63" fmla="*/ 65 h 76"/>
              <a:gd name="T64" fmla="*/ 53 w 65"/>
              <a:gd name="T65" fmla="*/ 72 h 76"/>
              <a:gd name="T66" fmla="*/ 58 w 65"/>
              <a:gd name="T67" fmla="*/ 76 h 76"/>
              <a:gd name="T68" fmla="*/ 62 w 65"/>
              <a:gd name="T69" fmla="*/ 76 h 76"/>
              <a:gd name="T70" fmla="*/ 62 w 65"/>
              <a:gd name="T71" fmla="*/ 68 h 76"/>
              <a:gd name="T72" fmla="*/ 62 w 65"/>
              <a:gd name="T73" fmla="*/ 68 h 76"/>
              <a:gd name="T74" fmla="*/ 62 w 65"/>
              <a:gd name="T75" fmla="*/ 68 h 76"/>
              <a:gd name="T76" fmla="*/ 62 w 65"/>
              <a:gd name="T7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5" h="76">
                <a:moveTo>
                  <a:pt x="62" y="68"/>
                </a:moveTo>
                <a:lnTo>
                  <a:pt x="65" y="61"/>
                </a:lnTo>
                <a:lnTo>
                  <a:pt x="65" y="57"/>
                </a:lnTo>
                <a:lnTo>
                  <a:pt x="65" y="52"/>
                </a:lnTo>
                <a:lnTo>
                  <a:pt x="62" y="49"/>
                </a:lnTo>
                <a:lnTo>
                  <a:pt x="61" y="48"/>
                </a:lnTo>
                <a:lnTo>
                  <a:pt x="58" y="44"/>
                </a:lnTo>
                <a:lnTo>
                  <a:pt x="58" y="41"/>
                </a:lnTo>
                <a:lnTo>
                  <a:pt x="57" y="40"/>
                </a:lnTo>
                <a:lnTo>
                  <a:pt x="57" y="40"/>
                </a:lnTo>
                <a:lnTo>
                  <a:pt x="53" y="40"/>
                </a:lnTo>
                <a:lnTo>
                  <a:pt x="52" y="40"/>
                </a:lnTo>
                <a:lnTo>
                  <a:pt x="49" y="39"/>
                </a:lnTo>
                <a:lnTo>
                  <a:pt x="48" y="39"/>
                </a:lnTo>
                <a:lnTo>
                  <a:pt x="45" y="36"/>
                </a:lnTo>
                <a:lnTo>
                  <a:pt x="48" y="35"/>
                </a:lnTo>
                <a:lnTo>
                  <a:pt x="49" y="35"/>
                </a:lnTo>
                <a:lnTo>
                  <a:pt x="52" y="31"/>
                </a:lnTo>
                <a:lnTo>
                  <a:pt x="52" y="24"/>
                </a:lnTo>
                <a:lnTo>
                  <a:pt x="49" y="19"/>
                </a:lnTo>
                <a:lnTo>
                  <a:pt x="48" y="18"/>
                </a:lnTo>
                <a:lnTo>
                  <a:pt x="48" y="15"/>
                </a:lnTo>
                <a:lnTo>
                  <a:pt x="45" y="15"/>
                </a:lnTo>
                <a:lnTo>
                  <a:pt x="45" y="18"/>
                </a:lnTo>
                <a:lnTo>
                  <a:pt x="44" y="19"/>
                </a:lnTo>
                <a:lnTo>
                  <a:pt x="41" y="23"/>
                </a:lnTo>
                <a:lnTo>
                  <a:pt x="38" y="24"/>
                </a:lnTo>
                <a:lnTo>
                  <a:pt x="38" y="23"/>
                </a:lnTo>
                <a:lnTo>
                  <a:pt x="36" y="22"/>
                </a:lnTo>
                <a:lnTo>
                  <a:pt x="32" y="22"/>
                </a:lnTo>
                <a:lnTo>
                  <a:pt x="34" y="15"/>
                </a:lnTo>
                <a:lnTo>
                  <a:pt x="32" y="10"/>
                </a:lnTo>
                <a:lnTo>
                  <a:pt x="32" y="8"/>
                </a:lnTo>
                <a:lnTo>
                  <a:pt x="32" y="6"/>
                </a:lnTo>
                <a:lnTo>
                  <a:pt x="32" y="4"/>
                </a:lnTo>
                <a:lnTo>
                  <a:pt x="30" y="2"/>
                </a:lnTo>
                <a:lnTo>
                  <a:pt x="28" y="0"/>
                </a:lnTo>
                <a:lnTo>
                  <a:pt x="26" y="0"/>
                </a:lnTo>
                <a:lnTo>
                  <a:pt x="25" y="2"/>
                </a:lnTo>
                <a:lnTo>
                  <a:pt x="22" y="0"/>
                </a:lnTo>
                <a:lnTo>
                  <a:pt x="21" y="0"/>
                </a:lnTo>
                <a:lnTo>
                  <a:pt x="20" y="2"/>
                </a:lnTo>
                <a:lnTo>
                  <a:pt x="17" y="2"/>
                </a:lnTo>
                <a:lnTo>
                  <a:pt x="18" y="2"/>
                </a:lnTo>
                <a:lnTo>
                  <a:pt x="21" y="2"/>
                </a:lnTo>
                <a:lnTo>
                  <a:pt x="18" y="6"/>
                </a:lnTo>
                <a:lnTo>
                  <a:pt x="17" y="8"/>
                </a:lnTo>
                <a:lnTo>
                  <a:pt x="14" y="10"/>
                </a:lnTo>
                <a:lnTo>
                  <a:pt x="14" y="11"/>
                </a:lnTo>
                <a:lnTo>
                  <a:pt x="13" y="14"/>
                </a:lnTo>
                <a:lnTo>
                  <a:pt x="12" y="18"/>
                </a:lnTo>
                <a:lnTo>
                  <a:pt x="5" y="22"/>
                </a:lnTo>
                <a:lnTo>
                  <a:pt x="1" y="27"/>
                </a:lnTo>
                <a:lnTo>
                  <a:pt x="1" y="28"/>
                </a:lnTo>
                <a:lnTo>
                  <a:pt x="0" y="28"/>
                </a:lnTo>
                <a:lnTo>
                  <a:pt x="1" y="32"/>
                </a:lnTo>
                <a:lnTo>
                  <a:pt x="5" y="36"/>
                </a:lnTo>
                <a:lnTo>
                  <a:pt x="9" y="39"/>
                </a:lnTo>
                <a:lnTo>
                  <a:pt x="12" y="39"/>
                </a:lnTo>
                <a:lnTo>
                  <a:pt x="12" y="40"/>
                </a:lnTo>
                <a:lnTo>
                  <a:pt x="14" y="44"/>
                </a:lnTo>
                <a:lnTo>
                  <a:pt x="21" y="45"/>
                </a:lnTo>
                <a:lnTo>
                  <a:pt x="34" y="61"/>
                </a:lnTo>
                <a:lnTo>
                  <a:pt x="41" y="65"/>
                </a:lnTo>
                <a:lnTo>
                  <a:pt x="49" y="71"/>
                </a:lnTo>
                <a:lnTo>
                  <a:pt x="53" y="72"/>
                </a:lnTo>
                <a:lnTo>
                  <a:pt x="57" y="75"/>
                </a:lnTo>
                <a:lnTo>
                  <a:pt x="58" y="76"/>
                </a:lnTo>
                <a:lnTo>
                  <a:pt x="61" y="76"/>
                </a:lnTo>
                <a:lnTo>
                  <a:pt x="62" y="76"/>
                </a:lnTo>
                <a:lnTo>
                  <a:pt x="62" y="72"/>
                </a:lnTo>
                <a:lnTo>
                  <a:pt x="62" y="68"/>
                </a:lnTo>
                <a:lnTo>
                  <a:pt x="62" y="68"/>
                </a:lnTo>
                <a:lnTo>
                  <a:pt x="62" y="68"/>
                </a:lnTo>
                <a:lnTo>
                  <a:pt x="62" y="68"/>
                </a:lnTo>
                <a:lnTo>
                  <a:pt x="62" y="68"/>
                </a:lnTo>
                <a:lnTo>
                  <a:pt x="62" y="68"/>
                </a:lnTo>
                <a:lnTo>
                  <a:pt x="62" y="6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8" name="Freeform 84"/>
          <p:cNvSpPr>
            <a:spLocks/>
          </p:cNvSpPr>
          <p:nvPr/>
        </p:nvSpPr>
        <p:spPr bwMode="auto">
          <a:xfrm>
            <a:off x="5272144" y="4599714"/>
            <a:ext cx="111660" cy="117047"/>
          </a:xfrm>
          <a:custGeom>
            <a:avLst/>
            <a:gdLst>
              <a:gd name="T0" fmla="*/ 43 w 50"/>
              <a:gd name="T1" fmla="*/ 26 h 54"/>
              <a:gd name="T2" fmla="*/ 43 w 50"/>
              <a:gd name="T3" fmla="*/ 22 h 54"/>
              <a:gd name="T4" fmla="*/ 43 w 50"/>
              <a:gd name="T5" fmla="*/ 18 h 54"/>
              <a:gd name="T6" fmla="*/ 42 w 50"/>
              <a:gd name="T7" fmla="*/ 14 h 54"/>
              <a:gd name="T8" fmla="*/ 37 w 50"/>
              <a:gd name="T9" fmla="*/ 4 h 54"/>
              <a:gd name="T10" fmla="*/ 29 w 50"/>
              <a:gd name="T11" fmla="*/ 0 h 54"/>
              <a:gd name="T12" fmla="*/ 21 w 50"/>
              <a:gd name="T13" fmla="*/ 1 h 54"/>
              <a:gd name="T14" fmla="*/ 17 w 50"/>
              <a:gd name="T15" fmla="*/ 1 h 54"/>
              <a:gd name="T16" fmla="*/ 13 w 50"/>
              <a:gd name="T17" fmla="*/ 5 h 54"/>
              <a:gd name="T18" fmla="*/ 8 w 50"/>
              <a:gd name="T19" fmla="*/ 13 h 54"/>
              <a:gd name="T20" fmla="*/ 6 w 50"/>
              <a:gd name="T21" fmla="*/ 17 h 54"/>
              <a:gd name="T22" fmla="*/ 4 w 50"/>
              <a:gd name="T23" fmla="*/ 17 h 54"/>
              <a:gd name="T24" fmla="*/ 0 w 50"/>
              <a:gd name="T25" fmla="*/ 17 h 54"/>
              <a:gd name="T26" fmla="*/ 4 w 50"/>
              <a:gd name="T27" fmla="*/ 21 h 54"/>
              <a:gd name="T28" fmla="*/ 2 w 50"/>
              <a:gd name="T29" fmla="*/ 24 h 54"/>
              <a:gd name="T30" fmla="*/ 8 w 50"/>
              <a:gd name="T31" fmla="*/ 24 h 54"/>
              <a:gd name="T32" fmla="*/ 6 w 50"/>
              <a:gd name="T33" fmla="*/ 26 h 54"/>
              <a:gd name="T34" fmla="*/ 4 w 50"/>
              <a:gd name="T35" fmla="*/ 28 h 54"/>
              <a:gd name="T36" fmla="*/ 2 w 50"/>
              <a:gd name="T37" fmla="*/ 28 h 54"/>
              <a:gd name="T38" fmla="*/ 2 w 50"/>
              <a:gd name="T39" fmla="*/ 30 h 54"/>
              <a:gd name="T40" fmla="*/ 6 w 50"/>
              <a:gd name="T41" fmla="*/ 36 h 54"/>
              <a:gd name="T42" fmla="*/ 10 w 50"/>
              <a:gd name="T43" fmla="*/ 41 h 54"/>
              <a:gd name="T44" fmla="*/ 13 w 50"/>
              <a:gd name="T45" fmla="*/ 40 h 54"/>
              <a:gd name="T46" fmla="*/ 13 w 50"/>
              <a:gd name="T47" fmla="*/ 44 h 54"/>
              <a:gd name="T48" fmla="*/ 13 w 50"/>
              <a:gd name="T49" fmla="*/ 45 h 54"/>
              <a:gd name="T50" fmla="*/ 13 w 50"/>
              <a:gd name="T51" fmla="*/ 48 h 54"/>
              <a:gd name="T52" fmla="*/ 30 w 50"/>
              <a:gd name="T53" fmla="*/ 54 h 54"/>
              <a:gd name="T54" fmla="*/ 34 w 50"/>
              <a:gd name="T55" fmla="*/ 48 h 54"/>
              <a:gd name="T56" fmla="*/ 42 w 50"/>
              <a:gd name="T57" fmla="*/ 40 h 54"/>
              <a:gd name="T58" fmla="*/ 43 w 50"/>
              <a:gd name="T59" fmla="*/ 36 h 54"/>
              <a:gd name="T60" fmla="*/ 47 w 50"/>
              <a:gd name="T61" fmla="*/ 32 h 54"/>
              <a:gd name="T62" fmla="*/ 47 w 50"/>
              <a:gd name="T63" fmla="*/ 28 h 54"/>
              <a:gd name="T64" fmla="*/ 46 w 50"/>
              <a:gd name="T65" fmla="*/ 28 h 54"/>
              <a:gd name="T66" fmla="*/ 42 w 50"/>
              <a:gd name="T67" fmla="*/ 32 h 54"/>
              <a:gd name="T68" fmla="*/ 42 w 50"/>
              <a:gd name="T69" fmla="*/ 32 h 54"/>
              <a:gd name="T70" fmla="*/ 42 w 50"/>
              <a:gd name="T71"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 h="54">
                <a:moveTo>
                  <a:pt x="42" y="32"/>
                </a:moveTo>
                <a:lnTo>
                  <a:pt x="43" y="26"/>
                </a:lnTo>
                <a:lnTo>
                  <a:pt x="43" y="24"/>
                </a:lnTo>
                <a:lnTo>
                  <a:pt x="43" y="22"/>
                </a:lnTo>
                <a:lnTo>
                  <a:pt x="43" y="21"/>
                </a:lnTo>
                <a:lnTo>
                  <a:pt x="43" y="18"/>
                </a:lnTo>
                <a:lnTo>
                  <a:pt x="42" y="17"/>
                </a:lnTo>
                <a:lnTo>
                  <a:pt x="42" y="14"/>
                </a:lnTo>
                <a:lnTo>
                  <a:pt x="42" y="13"/>
                </a:lnTo>
                <a:lnTo>
                  <a:pt x="37" y="4"/>
                </a:lnTo>
                <a:lnTo>
                  <a:pt x="34" y="1"/>
                </a:lnTo>
                <a:lnTo>
                  <a:pt x="29" y="0"/>
                </a:lnTo>
                <a:lnTo>
                  <a:pt x="23" y="1"/>
                </a:lnTo>
                <a:lnTo>
                  <a:pt x="21" y="1"/>
                </a:lnTo>
                <a:lnTo>
                  <a:pt x="19" y="1"/>
                </a:lnTo>
                <a:lnTo>
                  <a:pt x="17" y="1"/>
                </a:lnTo>
                <a:lnTo>
                  <a:pt x="16" y="1"/>
                </a:lnTo>
                <a:lnTo>
                  <a:pt x="13" y="5"/>
                </a:lnTo>
                <a:lnTo>
                  <a:pt x="12" y="9"/>
                </a:lnTo>
                <a:lnTo>
                  <a:pt x="8" y="13"/>
                </a:lnTo>
                <a:lnTo>
                  <a:pt x="6" y="14"/>
                </a:lnTo>
                <a:lnTo>
                  <a:pt x="6" y="17"/>
                </a:lnTo>
                <a:lnTo>
                  <a:pt x="4" y="17"/>
                </a:lnTo>
                <a:lnTo>
                  <a:pt x="4" y="17"/>
                </a:lnTo>
                <a:lnTo>
                  <a:pt x="2" y="17"/>
                </a:lnTo>
                <a:lnTo>
                  <a:pt x="0" y="17"/>
                </a:lnTo>
                <a:lnTo>
                  <a:pt x="2" y="18"/>
                </a:lnTo>
                <a:lnTo>
                  <a:pt x="4" y="21"/>
                </a:lnTo>
                <a:lnTo>
                  <a:pt x="2" y="22"/>
                </a:lnTo>
                <a:lnTo>
                  <a:pt x="2" y="24"/>
                </a:lnTo>
                <a:lnTo>
                  <a:pt x="6" y="26"/>
                </a:lnTo>
                <a:lnTo>
                  <a:pt x="8" y="24"/>
                </a:lnTo>
                <a:lnTo>
                  <a:pt x="8" y="26"/>
                </a:lnTo>
                <a:lnTo>
                  <a:pt x="6" y="26"/>
                </a:lnTo>
                <a:lnTo>
                  <a:pt x="4" y="26"/>
                </a:lnTo>
                <a:lnTo>
                  <a:pt x="4" y="28"/>
                </a:lnTo>
                <a:lnTo>
                  <a:pt x="4" y="30"/>
                </a:lnTo>
                <a:lnTo>
                  <a:pt x="2" y="28"/>
                </a:lnTo>
                <a:lnTo>
                  <a:pt x="0" y="30"/>
                </a:lnTo>
                <a:lnTo>
                  <a:pt x="2" y="30"/>
                </a:lnTo>
                <a:lnTo>
                  <a:pt x="6" y="32"/>
                </a:lnTo>
                <a:lnTo>
                  <a:pt x="6" y="36"/>
                </a:lnTo>
                <a:lnTo>
                  <a:pt x="8" y="40"/>
                </a:lnTo>
                <a:lnTo>
                  <a:pt x="10" y="41"/>
                </a:lnTo>
                <a:lnTo>
                  <a:pt x="12" y="41"/>
                </a:lnTo>
                <a:lnTo>
                  <a:pt x="13" y="40"/>
                </a:lnTo>
                <a:lnTo>
                  <a:pt x="13" y="41"/>
                </a:lnTo>
                <a:lnTo>
                  <a:pt x="13" y="44"/>
                </a:lnTo>
                <a:lnTo>
                  <a:pt x="17" y="44"/>
                </a:lnTo>
                <a:lnTo>
                  <a:pt x="13" y="45"/>
                </a:lnTo>
                <a:lnTo>
                  <a:pt x="16" y="48"/>
                </a:lnTo>
                <a:lnTo>
                  <a:pt x="13" y="48"/>
                </a:lnTo>
                <a:lnTo>
                  <a:pt x="29" y="54"/>
                </a:lnTo>
                <a:lnTo>
                  <a:pt x="30" y="54"/>
                </a:lnTo>
                <a:lnTo>
                  <a:pt x="30" y="53"/>
                </a:lnTo>
                <a:lnTo>
                  <a:pt x="34" y="48"/>
                </a:lnTo>
                <a:lnTo>
                  <a:pt x="41" y="44"/>
                </a:lnTo>
                <a:lnTo>
                  <a:pt x="42" y="40"/>
                </a:lnTo>
                <a:lnTo>
                  <a:pt x="43" y="37"/>
                </a:lnTo>
                <a:lnTo>
                  <a:pt x="43" y="36"/>
                </a:lnTo>
                <a:lnTo>
                  <a:pt x="46" y="34"/>
                </a:lnTo>
                <a:lnTo>
                  <a:pt x="47" y="32"/>
                </a:lnTo>
                <a:lnTo>
                  <a:pt x="50" y="28"/>
                </a:lnTo>
                <a:lnTo>
                  <a:pt x="47" y="28"/>
                </a:lnTo>
                <a:lnTo>
                  <a:pt x="46" y="28"/>
                </a:lnTo>
                <a:lnTo>
                  <a:pt x="46" y="28"/>
                </a:lnTo>
                <a:lnTo>
                  <a:pt x="42" y="32"/>
                </a:lnTo>
                <a:lnTo>
                  <a:pt x="42" y="32"/>
                </a:lnTo>
                <a:lnTo>
                  <a:pt x="42" y="32"/>
                </a:lnTo>
                <a:lnTo>
                  <a:pt x="42" y="32"/>
                </a:lnTo>
                <a:lnTo>
                  <a:pt x="42" y="32"/>
                </a:lnTo>
                <a:lnTo>
                  <a:pt x="42" y="32"/>
                </a:lnTo>
                <a:lnTo>
                  <a:pt x="42" y="3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89" name="Freeform 85"/>
          <p:cNvSpPr>
            <a:spLocks noEditPoints="1"/>
          </p:cNvSpPr>
          <p:nvPr/>
        </p:nvSpPr>
        <p:spPr bwMode="auto">
          <a:xfrm>
            <a:off x="5437400" y="4571536"/>
            <a:ext cx="223320" cy="249267"/>
          </a:xfrm>
          <a:custGeom>
            <a:avLst/>
            <a:gdLst>
              <a:gd name="T0" fmla="*/ 96 w 100"/>
              <a:gd name="T1" fmla="*/ 26 h 115"/>
              <a:gd name="T2" fmla="*/ 88 w 100"/>
              <a:gd name="T3" fmla="*/ 14 h 115"/>
              <a:gd name="T4" fmla="*/ 84 w 100"/>
              <a:gd name="T5" fmla="*/ 14 h 115"/>
              <a:gd name="T6" fmla="*/ 70 w 100"/>
              <a:gd name="T7" fmla="*/ 18 h 115"/>
              <a:gd name="T8" fmla="*/ 64 w 100"/>
              <a:gd name="T9" fmla="*/ 17 h 115"/>
              <a:gd name="T10" fmla="*/ 57 w 100"/>
              <a:gd name="T11" fmla="*/ 10 h 115"/>
              <a:gd name="T12" fmla="*/ 52 w 100"/>
              <a:gd name="T13" fmla="*/ 6 h 115"/>
              <a:gd name="T14" fmla="*/ 46 w 100"/>
              <a:gd name="T15" fmla="*/ 5 h 115"/>
              <a:gd name="T16" fmla="*/ 42 w 100"/>
              <a:gd name="T17" fmla="*/ 9 h 115"/>
              <a:gd name="T18" fmla="*/ 40 w 100"/>
              <a:gd name="T19" fmla="*/ 6 h 115"/>
              <a:gd name="T20" fmla="*/ 38 w 100"/>
              <a:gd name="T21" fmla="*/ 1 h 115"/>
              <a:gd name="T22" fmla="*/ 33 w 100"/>
              <a:gd name="T23" fmla="*/ 1 h 115"/>
              <a:gd name="T24" fmla="*/ 30 w 100"/>
              <a:gd name="T25" fmla="*/ 6 h 115"/>
              <a:gd name="T26" fmla="*/ 24 w 100"/>
              <a:gd name="T27" fmla="*/ 9 h 115"/>
              <a:gd name="T28" fmla="*/ 17 w 100"/>
              <a:gd name="T29" fmla="*/ 5 h 115"/>
              <a:gd name="T30" fmla="*/ 12 w 100"/>
              <a:gd name="T31" fmla="*/ 10 h 115"/>
              <a:gd name="T32" fmla="*/ 8 w 100"/>
              <a:gd name="T33" fmla="*/ 17 h 115"/>
              <a:gd name="T34" fmla="*/ 13 w 100"/>
              <a:gd name="T35" fmla="*/ 23 h 115"/>
              <a:gd name="T36" fmla="*/ 13 w 100"/>
              <a:gd name="T37" fmla="*/ 31 h 115"/>
              <a:gd name="T38" fmla="*/ 16 w 100"/>
              <a:gd name="T39" fmla="*/ 37 h 115"/>
              <a:gd name="T40" fmla="*/ 8 w 100"/>
              <a:gd name="T41" fmla="*/ 41 h 115"/>
              <a:gd name="T42" fmla="*/ 12 w 100"/>
              <a:gd name="T43" fmla="*/ 49 h 115"/>
              <a:gd name="T44" fmla="*/ 11 w 100"/>
              <a:gd name="T45" fmla="*/ 53 h 115"/>
              <a:gd name="T46" fmla="*/ 4 w 100"/>
              <a:gd name="T47" fmla="*/ 57 h 115"/>
              <a:gd name="T48" fmla="*/ 7 w 100"/>
              <a:gd name="T49" fmla="*/ 63 h 115"/>
              <a:gd name="T50" fmla="*/ 3 w 100"/>
              <a:gd name="T51" fmla="*/ 74 h 115"/>
              <a:gd name="T52" fmla="*/ 4 w 100"/>
              <a:gd name="T53" fmla="*/ 78 h 115"/>
              <a:gd name="T54" fmla="*/ 12 w 100"/>
              <a:gd name="T55" fmla="*/ 79 h 115"/>
              <a:gd name="T56" fmla="*/ 13 w 100"/>
              <a:gd name="T57" fmla="*/ 83 h 115"/>
              <a:gd name="T58" fmla="*/ 20 w 100"/>
              <a:gd name="T59" fmla="*/ 91 h 115"/>
              <a:gd name="T60" fmla="*/ 17 w 100"/>
              <a:gd name="T61" fmla="*/ 107 h 115"/>
              <a:gd name="T62" fmla="*/ 20 w 100"/>
              <a:gd name="T63" fmla="*/ 115 h 115"/>
              <a:gd name="T64" fmla="*/ 30 w 100"/>
              <a:gd name="T65" fmla="*/ 110 h 115"/>
              <a:gd name="T66" fmla="*/ 50 w 100"/>
              <a:gd name="T67" fmla="*/ 102 h 115"/>
              <a:gd name="T68" fmla="*/ 60 w 100"/>
              <a:gd name="T69" fmla="*/ 100 h 115"/>
              <a:gd name="T70" fmla="*/ 69 w 100"/>
              <a:gd name="T71" fmla="*/ 98 h 115"/>
              <a:gd name="T72" fmla="*/ 70 w 100"/>
              <a:gd name="T73" fmla="*/ 98 h 115"/>
              <a:gd name="T74" fmla="*/ 77 w 100"/>
              <a:gd name="T75" fmla="*/ 100 h 115"/>
              <a:gd name="T76" fmla="*/ 86 w 100"/>
              <a:gd name="T77" fmla="*/ 100 h 115"/>
              <a:gd name="T78" fmla="*/ 92 w 100"/>
              <a:gd name="T79" fmla="*/ 102 h 115"/>
              <a:gd name="T80" fmla="*/ 94 w 100"/>
              <a:gd name="T81" fmla="*/ 92 h 115"/>
              <a:gd name="T82" fmla="*/ 90 w 100"/>
              <a:gd name="T83" fmla="*/ 83 h 115"/>
              <a:gd name="T84" fmla="*/ 90 w 100"/>
              <a:gd name="T85" fmla="*/ 66 h 115"/>
              <a:gd name="T86" fmla="*/ 96 w 100"/>
              <a:gd name="T87" fmla="*/ 50 h 115"/>
              <a:gd name="T88" fmla="*/ 97 w 100"/>
              <a:gd name="T89" fmla="*/ 35 h 115"/>
              <a:gd name="T90" fmla="*/ 97 w 100"/>
              <a:gd name="T91" fmla="*/ 35 h 115"/>
              <a:gd name="T92" fmla="*/ 97 w 100"/>
              <a:gd name="T93" fmla="*/ 35 h 115"/>
              <a:gd name="T94" fmla="*/ 78 w 100"/>
              <a:gd name="T95" fmla="*/ 96 h 115"/>
              <a:gd name="T96" fmla="*/ 78 w 100"/>
              <a:gd name="T97" fmla="*/ 98 h 115"/>
              <a:gd name="T98" fmla="*/ 78 w 100"/>
              <a:gd name="T99" fmla="*/ 9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0" h="115">
                <a:moveTo>
                  <a:pt x="97" y="35"/>
                </a:moveTo>
                <a:lnTo>
                  <a:pt x="96" y="30"/>
                </a:lnTo>
                <a:lnTo>
                  <a:pt x="96" y="26"/>
                </a:lnTo>
                <a:lnTo>
                  <a:pt x="96" y="23"/>
                </a:lnTo>
                <a:lnTo>
                  <a:pt x="92" y="21"/>
                </a:lnTo>
                <a:lnTo>
                  <a:pt x="88" y="14"/>
                </a:lnTo>
                <a:lnTo>
                  <a:pt x="88" y="14"/>
                </a:lnTo>
                <a:lnTo>
                  <a:pt x="86" y="14"/>
                </a:lnTo>
                <a:lnTo>
                  <a:pt x="84" y="14"/>
                </a:lnTo>
                <a:lnTo>
                  <a:pt x="78" y="14"/>
                </a:lnTo>
                <a:lnTo>
                  <a:pt x="73" y="17"/>
                </a:lnTo>
                <a:lnTo>
                  <a:pt x="70" y="18"/>
                </a:lnTo>
                <a:lnTo>
                  <a:pt x="70" y="21"/>
                </a:lnTo>
                <a:lnTo>
                  <a:pt x="65" y="18"/>
                </a:lnTo>
                <a:lnTo>
                  <a:pt x="64" y="17"/>
                </a:lnTo>
                <a:lnTo>
                  <a:pt x="61" y="17"/>
                </a:lnTo>
                <a:lnTo>
                  <a:pt x="60" y="14"/>
                </a:lnTo>
                <a:lnTo>
                  <a:pt x="57" y="10"/>
                </a:lnTo>
                <a:lnTo>
                  <a:pt x="56" y="6"/>
                </a:lnTo>
                <a:lnTo>
                  <a:pt x="53" y="6"/>
                </a:lnTo>
                <a:lnTo>
                  <a:pt x="52" y="6"/>
                </a:lnTo>
                <a:lnTo>
                  <a:pt x="52" y="5"/>
                </a:lnTo>
                <a:lnTo>
                  <a:pt x="50" y="5"/>
                </a:lnTo>
                <a:lnTo>
                  <a:pt x="46" y="5"/>
                </a:lnTo>
                <a:lnTo>
                  <a:pt x="44" y="6"/>
                </a:lnTo>
                <a:lnTo>
                  <a:pt x="44" y="9"/>
                </a:lnTo>
                <a:lnTo>
                  <a:pt x="42" y="9"/>
                </a:lnTo>
                <a:lnTo>
                  <a:pt x="42" y="9"/>
                </a:lnTo>
                <a:lnTo>
                  <a:pt x="40" y="9"/>
                </a:lnTo>
                <a:lnTo>
                  <a:pt x="40" y="6"/>
                </a:lnTo>
                <a:lnTo>
                  <a:pt x="40" y="5"/>
                </a:lnTo>
                <a:lnTo>
                  <a:pt x="40" y="0"/>
                </a:lnTo>
                <a:lnTo>
                  <a:pt x="38" y="1"/>
                </a:lnTo>
                <a:lnTo>
                  <a:pt x="37" y="3"/>
                </a:lnTo>
                <a:lnTo>
                  <a:pt x="34" y="3"/>
                </a:lnTo>
                <a:lnTo>
                  <a:pt x="33" y="1"/>
                </a:lnTo>
                <a:lnTo>
                  <a:pt x="33" y="5"/>
                </a:lnTo>
                <a:lnTo>
                  <a:pt x="33" y="6"/>
                </a:lnTo>
                <a:lnTo>
                  <a:pt x="30" y="6"/>
                </a:lnTo>
                <a:lnTo>
                  <a:pt x="29" y="6"/>
                </a:lnTo>
                <a:lnTo>
                  <a:pt x="27" y="9"/>
                </a:lnTo>
                <a:lnTo>
                  <a:pt x="24" y="9"/>
                </a:lnTo>
                <a:lnTo>
                  <a:pt x="21" y="6"/>
                </a:lnTo>
                <a:lnTo>
                  <a:pt x="20" y="5"/>
                </a:lnTo>
                <a:lnTo>
                  <a:pt x="17" y="5"/>
                </a:lnTo>
                <a:lnTo>
                  <a:pt x="16" y="5"/>
                </a:lnTo>
                <a:lnTo>
                  <a:pt x="13" y="9"/>
                </a:lnTo>
                <a:lnTo>
                  <a:pt x="12" y="10"/>
                </a:lnTo>
                <a:lnTo>
                  <a:pt x="11" y="13"/>
                </a:lnTo>
                <a:lnTo>
                  <a:pt x="8" y="14"/>
                </a:lnTo>
                <a:lnTo>
                  <a:pt x="8" y="17"/>
                </a:lnTo>
                <a:lnTo>
                  <a:pt x="11" y="22"/>
                </a:lnTo>
                <a:lnTo>
                  <a:pt x="12" y="23"/>
                </a:lnTo>
                <a:lnTo>
                  <a:pt x="13" y="23"/>
                </a:lnTo>
                <a:lnTo>
                  <a:pt x="13" y="27"/>
                </a:lnTo>
                <a:lnTo>
                  <a:pt x="16" y="30"/>
                </a:lnTo>
                <a:lnTo>
                  <a:pt x="13" y="31"/>
                </a:lnTo>
                <a:lnTo>
                  <a:pt x="12" y="35"/>
                </a:lnTo>
                <a:lnTo>
                  <a:pt x="13" y="35"/>
                </a:lnTo>
                <a:lnTo>
                  <a:pt x="16" y="37"/>
                </a:lnTo>
                <a:lnTo>
                  <a:pt x="17" y="43"/>
                </a:lnTo>
                <a:lnTo>
                  <a:pt x="12" y="41"/>
                </a:lnTo>
                <a:lnTo>
                  <a:pt x="8" y="41"/>
                </a:lnTo>
                <a:lnTo>
                  <a:pt x="8" y="43"/>
                </a:lnTo>
                <a:lnTo>
                  <a:pt x="8" y="45"/>
                </a:lnTo>
                <a:lnTo>
                  <a:pt x="12" y="49"/>
                </a:lnTo>
                <a:lnTo>
                  <a:pt x="11" y="49"/>
                </a:lnTo>
                <a:lnTo>
                  <a:pt x="11" y="50"/>
                </a:lnTo>
                <a:lnTo>
                  <a:pt x="11" y="53"/>
                </a:lnTo>
                <a:lnTo>
                  <a:pt x="8" y="57"/>
                </a:lnTo>
                <a:lnTo>
                  <a:pt x="7" y="57"/>
                </a:lnTo>
                <a:lnTo>
                  <a:pt x="4" y="57"/>
                </a:lnTo>
                <a:lnTo>
                  <a:pt x="3" y="57"/>
                </a:lnTo>
                <a:lnTo>
                  <a:pt x="4" y="58"/>
                </a:lnTo>
                <a:lnTo>
                  <a:pt x="7" y="63"/>
                </a:lnTo>
                <a:lnTo>
                  <a:pt x="7" y="70"/>
                </a:lnTo>
                <a:lnTo>
                  <a:pt x="4" y="74"/>
                </a:lnTo>
                <a:lnTo>
                  <a:pt x="3" y="74"/>
                </a:lnTo>
                <a:lnTo>
                  <a:pt x="0" y="75"/>
                </a:lnTo>
                <a:lnTo>
                  <a:pt x="3" y="78"/>
                </a:lnTo>
                <a:lnTo>
                  <a:pt x="4" y="78"/>
                </a:lnTo>
                <a:lnTo>
                  <a:pt x="7" y="79"/>
                </a:lnTo>
                <a:lnTo>
                  <a:pt x="8" y="79"/>
                </a:lnTo>
                <a:lnTo>
                  <a:pt x="12" y="79"/>
                </a:lnTo>
                <a:lnTo>
                  <a:pt x="12" y="79"/>
                </a:lnTo>
                <a:lnTo>
                  <a:pt x="13" y="80"/>
                </a:lnTo>
                <a:lnTo>
                  <a:pt x="13" y="83"/>
                </a:lnTo>
                <a:lnTo>
                  <a:pt x="16" y="87"/>
                </a:lnTo>
                <a:lnTo>
                  <a:pt x="17" y="88"/>
                </a:lnTo>
                <a:lnTo>
                  <a:pt x="20" y="91"/>
                </a:lnTo>
                <a:lnTo>
                  <a:pt x="20" y="96"/>
                </a:lnTo>
                <a:lnTo>
                  <a:pt x="20" y="100"/>
                </a:lnTo>
                <a:lnTo>
                  <a:pt x="17" y="107"/>
                </a:lnTo>
                <a:lnTo>
                  <a:pt x="17" y="111"/>
                </a:lnTo>
                <a:lnTo>
                  <a:pt x="17" y="115"/>
                </a:lnTo>
                <a:lnTo>
                  <a:pt x="20" y="115"/>
                </a:lnTo>
                <a:lnTo>
                  <a:pt x="21" y="114"/>
                </a:lnTo>
                <a:lnTo>
                  <a:pt x="25" y="111"/>
                </a:lnTo>
                <a:lnTo>
                  <a:pt x="30" y="110"/>
                </a:lnTo>
                <a:lnTo>
                  <a:pt x="37" y="107"/>
                </a:lnTo>
                <a:lnTo>
                  <a:pt x="42" y="104"/>
                </a:lnTo>
                <a:lnTo>
                  <a:pt x="50" y="102"/>
                </a:lnTo>
                <a:lnTo>
                  <a:pt x="57" y="102"/>
                </a:lnTo>
                <a:lnTo>
                  <a:pt x="56" y="100"/>
                </a:lnTo>
                <a:lnTo>
                  <a:pt x="60" y="100"/>
                </a:lnTo>
                <a:lnTo>
                  <a:pt x="60" y="102"/>
                </a:lnTo>
                <a:lnTo>
                  <a:pt x="61" y="100"/>
                </a:lnTo>
                <a:lnTo>
                  <a:pt x="69" y="98"/>
                </a:lnTo>
                <a:lnTo>
                  <a:pt x="65" y="100"/>
                </a:lnTo>
                <a:lnTo>
                  <a:pt x="74" y="100"/>
                </a:lnTo>
                <a:lnTo>
                  <a:pt x="70" y="98"/>
                </a:lnTo>
                <a:lnTo>
                  <a:pt x="73" y="98"/>
                </a:lnTo>
                <a:lnTo>
                  <a:pt x="74" y="98"/>
                </a:lnTo>
                <a:lnTo>
                  <a:pt x="77" y="100"/>
                </a:lnTo>
                <a:lnTo>
                  <a:pt x="78" y="100"/>
                </a:lnTo>
                <a:lnTo>
                  <a:pt x="84" y="100"/>
                </a:lnTo>
                <a:lnTo>
                  <a:pt x="86" y="100"/>
                </a:lnTo>
                <a:lnTo>
                  <a:pt x="88" y="98"/>
                </a:lnTo>
                <a:lnTo>
                  <a:pt x="90" y="100"/>
                </a:lnTo>
                <a:lnTo>
                  <a:pt x="92" y="102"/>
                </a:lnTo>
                <a:lnTo>
                  <a:pt x="96" y="102"/>
                </a:lnTo>
                <a:lnTo>
                  <a:pt x="96" y="94"/>
                </a:lnTo>
                <a:lnTo>
                  <a:pt x="94" y="92"/>
                </a:lnTo>
                <a:lnTo>
                  <a:pt x="92" y="92"/>
                </a:lnTo>
                <a:lnTo>
                  <a:pt x="92" y="87"/>
                </a:lnTo>
                <a:lnTo>
                  <a:pt x="90" y="83"/>
                </a:lnTo>
                <a:lnTo>
                  <a:pt x="88" y="78"/>
                </a:lnTo>
                <a:lnTo>
                  <a:pt x="88" y="70"/>
                </a:lnTo>
                <a:lnTo>
                  <a:pt x="90" y="66"/>
                </a:lnTo>
                <a:lnTo>
                  <a:pt x="90" y="61"/>
                </a:lnTo>
                <a:lnTo>
                  <a:pt x="92" y="54"/>
                </a:lnTo>
                <a:lnTo>
                  <a:pt x="96" y="50"/>
                </a:lnTo>
                <a:lnTo>
                  <a:pt x="100" y="45"/>
                </a:lnTo>
                <a:lnTo>
                  <a:pt x="100" y="41"/>
                </a:lnTo>
                <a:lnTo>
                  <a:pt x="97" y="35"/>
                </a:lnTo>
                <a:lnTo>
                  <a:pt x="97" y="35"/>
                </a:lnTo>
                <a:lnTo>
                  <a:pt x="97" y="35"/>
                </a:lnTo>
                <a:lnTo>
                  <a:pt x="97" y="35"/>
                </a:lnTo>
                <a:lnTo>
                  <a:pt x="97" y="35"/>
                </a:lnTo>
                <a:lnTo>
                  <a:pt x="97" y="35"/>
                </a:lnTo>
                <a:lnTo>
                  <a:pt x="97" y="35"/>
                </a:lnTo>
                <a:close/>
                <a:moveTo>
                  <a:pt x="78" y="98"/>
                </a:moveTo>
                <a:lnTo>
                  <a:pt x="77" y="98"/>
                </a:lnTo>
                <a:lnTo>
                  <a:pt x="78" y="96"/>
                </a:lnTo>
                <a:lnTo>
                  <a:pt x="78" y="98"/>
                </a:lnTo>
                <a:lnTo>
                  <a:pt x="78" y="98"/>
                </a:lnTo>
                <a:lnTo>
                  <a:pt x="78" y="98"/>
                </a:lnTo>
                <a:lnTo>
                  <a:pt x="78" y="98"/>
                </a:lnTo>
                <a:lnTo>
                  <a:pt x="78" y="98"/>
                </a:lnTo>
                <a:lnTo>
                  <a:pt x="78" y="98"/>
                </a:lnTo>
                <a:lnTo>
                  <a:pt x="78" y="98"/>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0" name="Freeform 86"/>
          <p:cNvSpPr>
            <a:spLocks/>
          </p:cNvSpPr>
          <p:nvPr/>
        </p:nvSpPr>
        <p:spPr bwMode="auto">
          <a:xfrm>
            <a:off x="5211847" y="4495672"/>
            <a:ext cx="263518" cy="212418"/>
          </a:xfrm>
          <a:custGeom>
            <a:avLst/>
            <a:gdLst>
              <a:gd name="T0" fmla="*/ 113 w 118"/>
              <a:gd name="T1" fmla="*/ 41 h 98"/>
              <a:gd name="T2" fmla="*/ 108 w 118"/>
              <a:gd name="T3" fmla="*/ 36 h 98"/>
              <a:gd name="T4" fmla="*/ 105 w 118"/>
              <a:gd name="T5" fmla="*/ 28 h 98"/>
              <a:gd name="T6" fmla="*/ 104 w 118"/>
              <a:gd name="T7" fmla="*/ 25 h 98"/>
              <a:gd name="T8" fmla="*/ 108 w 118"/>
              <a:gd name="T9" fmla="*/ 23 h 98"/>
              <a:gd name="T10" fmla="*/ 101 w 118"/>
              <a:gd name="T11" fmla="*/ 17 h 98"/>
              <a:gd name="T12" fmla="*/ 100 w 118"/>
              <a:gd name="T13" fmla="*/ 13 h 98"/>
              <a:gd name="T14" fmla="*/ 97 w 118"/>
              <a:gd name="T15" fmla="*/ 5 h 98"/>
              <a:gd name="T16" fmla="*/ 92 w 118"/>
              <a:gd name="T17" fmla="*/ 1 h 98"/>
              <a:gd name="T18" fmla="*/ 92 w 118"/>
              <a:gd name="T19" fmla="*/ 8 h 98"/>
              <a:gd name="T20" fmla="*/ 81 w 118"/>
              <a:gd name="T21" fmla="*/ 9 h 98"/>
              <a:gd name="T22" fmla="*/ 70 w 118"/>
              <a:gd name="T23" fmla="*/ 13 h 98"/>
              <a:gd name="T24" fmla="*/ 68 w 118"/>
              <a:gd name="T25" fmla="*/ 8 h 98"/>
              <a:gd name="T26" fmla="*/ 61 w 118"/>
              <a:gd name="T27" fmla="*/ 12 h 98"/>
              <a:gd name="T28" fmla="*/ 60 w 118"/>
              <a:gd name="T29" fmla="*/ 5 h 98"/>
              <a:gd name="T30" fmla="*/ 52 w 118"/>
              <a:gd name="T31" fmla="*/ 4 h 98"/>
              <a:gd name="T32" fmla="*/ 39 w 118"/>
              <a:gd name="T33" fmla="*/ 4 h 98"/>
              <a:gd name="T34" fmla="*/ 33 w 118"/>
              <a:gd name="T35" fmla="*/ 4 h 98"/>
              <a:gd name="T36" fmla="*/ 29 w 118"/>
              <a:gd name="T37" fmla="*/ 0 h 98"/>
              <a:gd name="T38" fmla="*/ 24 w 118"/>
              <a:gd name="T39" fmla="*/ 4 h 98"/>
              <a:gd name="T40" fmla="*/ 17 w 118"/>
              <a:gd name="T41" fmla="*/ 8 h 98"/>
              <a:gd name="T42" fmla="*/ 21 w 118"/>
              <a:gd name="T43" fmla="*/ 13 h 98"/>
              <a:gd name="T44" fmla="*/ 13 w 118"/>
              <a:gd name="T45" fmla="*/ 17 h 98"/>
              <a:gd name="T46" fmla="*/ 3 w 118"/>
              <a:gd name="T47" fmla="*/ 27 h 98"/>
              <a:gd name="T48" fmla="*/ 7 w 118"/>
              <a:gd name="T49" fmla="*/ 28 h 98"/>
              <a:gd name="T50" fmla="*/ 7 w 118"/>
              <a:gd name="T51" fmla="*/ 35 h 98"/>
              <a:gd name="T52" fmla="*/ 7 w 118"/>
              <a:gd name="T53" fmla="*/ 40 h 98"/>
              <a:gd name="T54" fmla="*/ 11 w 118"/>
              <a:gd name="T55" fmla="*/ 44 h 98"/>
              <a:gd name="T56" fmla="*/ 16 w 118"/>
              <a:gd name="T57" fmla="*/ 45 h 98"/>
              <a:gd name="T58" fmla="*/ 20 w 118"/>
              <a:gd name="T59" fmla="*/ 49 h 98"/>
              <a:gd name="T60" fmla="*/ 24 w 118"/>
              <a:gd name="T61" fmla="*/ 56 h 98"/>
              <a:gd name="T62" fmla="*/ 25 w 118"/>
              <a:gd name="T63" fmla="*/ 57 h 98"/>
              <a:gd name="T64" fmla="*/ 27 w 118"/>
              <a:gd name="T65" fmla="*/ 62 h 98"/>
              <a:gd name="T66" fmla="*/ 27 w 118"/>
              <a:gd name="T67" fmla="*/ 62 h 98"/>
              <a:gd name="T68" fmla="*/ 31 w 118"/>
              <a:gd name="T69" fmla="*/ 65 h 98"/>
              <a:gd name="T70" fmla="*/ 33 w 118"/>
              <a:gd name="T71" fmla="*/ 62 h 98"/>
              <a:gd name="T72" fmla="*/ 40 w 118"/>
              <a:gd name="T73" fmla="*/ 53 h 98"/>
              <a:gd name="T74" fmla="*/ 46 w 118"/>
              <a:gd name="T75" fmla="*/ 49 h 98"/>
              <a:gd name="T76" fmla="*/ 56 w 118"/>
              <a:gd name="T77" fmla="*/ 48 h 98"/>
              <a:gd name="T78" fmla="*/ 69 w 118"/>
              <a:gd name="T79" fmla="*/ 61 h 98"/>
              <a:gd name="T80" fmla="*/ 70 w 118"/>
              <a:gd name="T81" fmla="*/ 66 h 98"/>
              <a:gd name="T82" fmla="*/ 70 w 118"/>
              <a:gd name="T83" fmla="*/ 72 h 98"/>
              <a:gd name="T84" fmla="*/ 73 w 118"/>
              <a:gd name="T85" fmla="*/ 76 h 98"/>
              <a:gd name="T86" fmla="*/ 76 w 118"/>
              <a:gd name="T87" fmla="*/ 76 h 98"/>
              <a:gd name="T88" fmla="*/ 81 w 118"/>
              <a:gd name="T89" fmla="*/ 76 h 98"/>
              <a:gd name="T90" fmla="*/ 86 w 118"/>
              <a:gd name="T91" fmla="*/ 76 h 98"/>
              <a:gd name="T92" fmla="*/ 88 w 118"/>
              <a:gd name="T93" fmla="*/ 82 h 98"/>
              <a:gd name="T94" fmla="*/ 88 w 118"/>
              <a:gd name="T95" fmla="*/ 96 h 98"/>
              <a:gd name="T96" fmla="*/ 94 w 118"/>
              <a:gd name="T97" fmla="*/ 98 h 98"/>
              <a:gd name="T98" fmla="*/ 101 w 118"/>
              <a:gd name="T99" fmla="*/ 92 h 98"/>
              <a:gd name="T100" fmla="*/ 104 w 118"/>
              <a:gd name="T101" fmla="*/ 92 h 98"/>
              <a:gd name="T102" fmla="*/ 109 w 118"/>
              <a:gd name="T103" fmla="*/ 92 h 98"/>
              <a:gd name="T104" fmla="*/ 112 w 118"/>
              <a:gd name="T105" fmla="*/ 84 h 98"/>
              <a:gd name="T106" fmla="*/ 109 w 118"/>
              <a:gd name="T107" fmla="*/ 78 h 98"/>
              <a:gd name="T108" fmla="*/ 118 w 118"/>
              <a:gd name="T109" fmla="*/ 78 h 98"/>
              <a:gd name="T110" fmla="*/ 113 w 118"/>
              <a:gd name="T111" fmla="*/ 70 h 98"/>
              <a:gd name="T112" fmla="*/ 114 w 118"/>
              <a:gd name="T113" fmla="*/ 62 h 98"/>
              <a:gd name="T114" fmla="*/ 112 w 118"/>
              <a:gd name="T115" fmla="*/ 57 h 98"/>
              <a:gd name="T116" fmla="*/ 112 w 118"/>
              <a:gd name="T117" fmla="*/ 48 h 98"/>
              <a:gd name="T118" fmla="*/ 113 w 118"/>
              <a:gd name="T119" fmla="*/ 45 h 98"/>
              <a:gd name="T120" fmla="*/ 113 w 118"/>
              <a:gd name="T121" fmla="*/ 45 h 98"/>
              <a:gd name="T122" fmla="*/ 113 w 118"/>
              <a:gd name="T12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98">
                <a:moveTo>
                  <a:pt x="113" y="45"/>
                </a:moveTo>
                <a:lnTo>
                  <a:pt x="113" y="44"/>
                </a:lnTo>
                <a:lnTo>
                  <a:pt x="113" y="41"/>
                </a:lnTo>
                <a:lnTo>
                  <a:pt x="112" y="40"/>
                </a:lnTo>
                <a:lnTo>
                  <a:pt x="109" y="40"/>
                </a:lnTo>
                <a:lnTo>
                  <a:pt x="108" y="36"/>
                </a:lnTo>
                <a:lnTo>
                  <a:pt x="108" y="31"/>
                </a:lnTo>
                <a:lnTo>
                  <a:pt x="108" y="28"/>
                </a:lnTo>
                <a:lnTo>
                  <a:pt x="105" y="28"/>
                </a:lnTo>
                <a:lnTo>
                  <a:pt x="101" y="31"/>
                </a:lnTo>
                <a:lnTo>
                  <a:pt x="104" y="27"/>
                </a:lnTo>
                <a:lnTo>
                  <a:pt x="104" y="25"/>
                </a:lnTo>
                <a:lnTo>
                  <a:pt x="105" y="25"/>
                </a:lnTo>
                <a:lnTo>
                  <a:pt x="108" y="25"/>
                </a:lnTo>
                <a:lnTo>
                  <a:pt x="108" y="23"/>
                </a:lnTo>
                <a:lnTo>
                  <a:pt x="105" y="21"/>
                </a:lnTo>
                <a:lnTo>
                  <a:pt x="104" y="19"/>
                </a:lnTo>
                <a:lnTo>
                  <a:pt x="101" y="17"/>
                </a:lnTo>
                <a:lnTo>
                  <a:pt x="100" y="17"/>
                </a:lnTo>
                <a:lnTo>
                  <a:pt x="100" y="15"/>
                </a:lnTo>
                <a:lnTo>
                  <a:pt x="100" y="13"/>
                </a:lnTo>
                <a:lnTo>
                  <a:pt x="100" y="12"/>
                </a:lnTo>
                <a:lnTo>
                  <a:pt x="97" y="9"/>
                </a:lnTo>
                <a:lnTo>
                  <a:pt x="97" y="5"/>
                </a:lnTo>
                <a:lnTo>
                  <a:pt x="96" y="4"/>
                </a:lnTo>
                <a:lnTo>
                  <a:pt x="94" y="4"/>
                </a:lnTo>
                <a:lnTo>
                  <a:pt x="92" y="1"/>
                </a:lnTo>
                <a:lnTo>
                  <a:pt x="92" y="4"/>
                </a:lnTo>
                <a:lnTo>
                  <a:pt x="92" y="5"/>
                </a:lnTo>
                <a:lnTo>
                  <a:pt x="92" y="8"/>
                </a:lnTo>
                <a:lnTo>
                  <a:pt x="84" y="12"/>
                </a:lnTo>
                <a:lnTo>
                  <a:pt x="82" y="9"/>
                </a:lnTo>
                <a:lnTo>
                  <a:pt x="81" y="9"/>
                </a:lnTo>
                <a:lnTo>
                  <a:pt x="77" y="8"/>
                </a:lnTo>
                <a:lnTo>
                  <a:pt x="73" y="9"/>
                </a:lnTo>
                <a:lnTo>
                  <a:pt x="70" y="13"/>
                </a:lnTo>
                <a:lnTo>
                  <a:pt x="69" y="12"/>
                </a:lnTo>
                <a:lnTo>
                  <a:pt x="69" y="9"/>
                </a:lnTo>
                <a:lnTo>
                  <a:pt x="68" y="8"/>
                </a:lnTo>
                <a:lnTo>
                  <a:pt x="65" y="8"/>
                </a:lnTo>
                <a:lnTo>
                  <a:pt x="64" y="9"/>
                </a:lnTo>
                <a:lnTo>
                  <a:pt x="61" y="12"/>
                </a:lnTo>
                <a:lnTo>
                  <a:pt x="60" y="12"/>
                </a:lnTo>
                <a:lnTo>
                  <a:pt x="57" y="9"/>
                </a:lnTo>
                <a:lnTo>
                  <a:pt x="60" y="5"/>
                </a:lnTo>
                <a:lnTo>
                  <a:pt x="60" y="4"/>
                </a:lnTo>
                <a:lnTo>
                  <a:pt x="56" y="4"/>
                </a:lnTo>
                <a:lnTo>
                  <a:pt x="52" y="4"/>
                </a:lnTo>
                <a:lnTo>
                  <a:pt x="48" y="5"/>
                </a:lnTo>
                <a:lnTo>
                  <a:pt x="44" y="5"/>
                </a:lnTo>
                <a:lnTo>
                  <a:pt x="39" y="4"/>
                </a:lnTo>
                <a:lnTo>
                  <a:pt x="37" y="1"/>
                </a:lnTo>
                <a:lnTo>
                  <a:pt x="35" y="4"/>
                </a:lnTo>
                <a:lnTo>
                  <a:pt x="33" y="4"/>
                </a:lnTo>
                <a:lnTo>
                  <a:pt x="33" y="1"/>
                </a:lnTo>
                <a:lnTo>
                  <a:pt x="33" y="0"/>
                </a:lnTo>
                <a:lnTo>
                  <a:pt x="29" y="0"/>
                </a:lnTo>
                <a:lnTo>
                  <a:pt x="21" y="0"/>
                </a:lnTo>
                <a:lnTo>
                  <a:pt x="24" y="1"/>
                </a:lnTo>
                <a:lnTo>
                  <a:pt x="24" y="4"/>
                </a:lnTo>
                <a:lnTo>
                  <a:pt x="21" y="5"/>
                </a:lnTo>
                <a:lnTo>
                  <a:pt x="20" y="8"/>
                </a:lnTo>
                <a:lnTo>
                  <a:pt x="17" y="8"/>
                </a:lnTo>
                <a:lnTo>
                  <a:pt x="20" y="9"/>
                </a:lnTo>
                <a:lnTo>
                  <a:pt x="21" y="12"/>
                </a:lnTo>
                <a:lnTo>
                  <a:pt x="21" y="13"/>
                </a:lnTo>
                <a:lnTo>
                  <a:pt x="21" y="17"/>
                </a:lnTo>
                <a:lnTo>
                  <a:pt x="17" y="17"/>
                </a:lnTo>
                <a:lnTo>
                  <a:pt x="13" y="17"/>
                </a:lnTo>
                <a:lnTo>
                  <a:pt x="7" y="21"/>
                </a:lnTo>
                <a:lnTo>
                  <a:pt x="4" y="23"/>
                </a:lnTo>
                <a:lnTo>
                  <a:pt x="3" y="27"/>
                </a:lnTo>
                <a:lnTo>
                  <a:pt x="3" y="28"/>
                </a:lnTo>
                <a:lnTo>
                  <a:pt x="0" y="31"/>
                </a:lnTo>
                <a:lnTo>
                  <a:pt x="7" y="28"/>
                </a:lnTo>
                <a:lnTo>
                  <a:pt x="4" y="32"/>
                </a:lnTo>
                <a:lnTo>
                  <a:pt x="4" y="36"/>
                </a:lnTo>
                <a:lnTo>
                  <a:pt x="7" y="35"/>
                </a:lnTo>
                <a:lnTo>
                  <a:pt x="7" y="36"/>
                </a:lnTo>
                <a:lnTo>
                  <a:pt x="8" y="32"/>
                </a:lnTo>
                <a:lnTo>
                  <a:pt x="7" y="40"/>
                </a:lnTo>
                <a:lnTo>
                  <a:pt x="8" y="38"/>
                </a:lnTo>
                <a:lnTo>
                  <a:pt x="8" y="41"/>
                </a:lnTo>
                <a:lnTo>
                  <a:pt x="11" y="44"/>
                </a:lnTo>
                <a:lnTo>
                  <a:pt x="13" y="45"/>
                </a:lnTo>
                <a:lnTo>
                  <a:pt x="13" y="48"/>
                </a:lnTo>
                <a:lnTo>
                  <a:pt x="16" y="45"/>
                </a:lnTo>
                <a:lnTo>
                  <a:pt x="17" y="48"/>
                </a:lnTo>
                <a:lnTo>
                  <a:pt x="17" y="49"/>
                </a:lnTo>
                <a:lnTo>
                  <a:pt x="20" y="49"/>
                </a:lnTo>
                <a:lnTo>
                  <a:pt x="21" y="49"/>
                </a:lnTo>
                <a:lnTo>
                  <a:pt x="21" y="52"/>
                </a:lnTo>
                <a:lnTo>
                  <a:pt x="24" y="56"/>
                </a:lnTo>
                <a:lnTo>
                  <a:pt x="24" y="57"/>
                </a:lnTo>
                <a:lnTo>
                  <a:pt x="25" y="56"/>
                </a:lnTo>
                <a:lnTo>
                  <a:pt x="25" y="57"/>
                </a:lnTo>
                <a:lnTo>
                  <a:pt x="25" y="61"/>
                </a:lnTo>
                <a:lnTo>
                  <a:pt x="27" y="58"/>
                </a:lnTo>
                <a:lnTo>
                  <a:pt x="27" y="62"/>
                </a:lnTo>
                <a:lnTo>
                  <a:pt x="29" y="61"/>
                </a:lnTo>
                <a:lnTo>
                  <a:pt x="29" y="62"/>
                </a:lnTo>
                <a:lnTo>
                  <a:pt x="27" y="62"/>
                </a:lnTo>
                <a:lnTo>
                  <a:pt x="27" y="65"/>
                </a:lnTo>
                <a:lnTo>
                  <a:pt x="29" y="65"/>
                </a:lnTo>
                <a:lnTo>
                  <a:pt x="31" y="65"/>
                </a:lnTo>
                <a:lnTo>
                  <a:pt x="31" y="65"/>
                </a:lnTo>
                <a:lnTo>
                  <a:pt x="33" y="65"/>
                </a:lnTo>
                <a:lnTo>
                  <a:pt x="33" y="62"/>
                </a:lnTo>
                <a:lnTo>
                  <a:pt x="35" y="61"/>
                </a:lnTo>
                <a:lnTo>
                  <a:pt x="39" y="57"/>
                </a:lnTo>
                <a:lnTo>
                  <a:pt x="40" y="53"/>
                </a:lnTo>
                <a:lnTo>
                  <a:pt x="43" y="49"/>
                </a:lnTo>
                <a:lnTo>
                  <a:pt x="44" y="49"/>
                </a:lnTo>
                <a:lnTo>
                  <a:pt x="46" y="49"/>
                </a:lnTo>
                <a:lnTo>
                  <a:pt x="48" y="49"/>
                </a:lnTo>
                <a:lnTo>
                  <a:pt x="50" y="49"/>
                </a:lnTo>
                <a:lnTo>
                  <a:pt x="56" y="48"/>
                </a:lnTo>
                <a:lnTo>
                  <a:pt x="61" y="49"/>
                </a:lnTo>
                <a:lnTo>
                  <a:pt x="64" y="52"/>
                </a:lnTo>
                <a:lnTo>
                  <a:pt x="69" y="61"/>
                </a:lnTo>
                <a:lnTo>
                  <a:pt x="69" y="62"/>
                </a:lnTo>
                <a:lnTo>
                  <a:pt x="69" y="65"/>
                </a:lnTo>
                <a:lnTo>
                  <a:pt x="70" y="66"/>
                </a:lnTo>
                <a:lnTo>
                  <a:pt x="70" y="69"/>
                </a:lnTo>
                <a:lnTo>
                  <a:pt x="70" y="70"/>
                </a:lnTo>
                <a:lnTo>
                  <a:pt x="70" y="72"/>
                </a:lnTo>
                <a:lnTo>
                  <a:pt x="70" y="74"/>
                </a:lnTo>
                <a:lnTo>
                  <a:pt x="69" y="80"/>
                </a:lnTo>
                <a:lnTo>
                  <a:pt x="73" y="76"/>
                </a:lnTo>
                <a:lnTo>
                  <a:pt x="73" y="76"/>
                </a:lnTo>
                <a:lnTo>
                  <a:pt x="73" y="76"/>
                </a:lnTo>
                <a:lnTo>
                  <a:pt x="76" y="76"/>
                </a:lnTo>
                <a:lnTo>
                  <a:pt x="77" y="74"/>
                </a:lnTo>
                <a:lnTo>
                  <a:pt x="78" y="74"/>
                </a:lnTo>
                <a:lnTo>
                  <a:pt x="81" y="76"/>
                </a:lnTo>
                <a:lnTo>
                  <a:pt x="82" y="74"/>
                </a:lnTo>
                <a:lnTo>
                  <a:pt x="84" y="74"/>
                </a:lnTo>
                <a:lnTo>
                  <a:pt x="86" y="76"/>
                </a:lnTo>
                <a:lnTo>
                  <a:pt x="88" y="78"/>
                </a:lnTo>
                <a:lnTo>
                  <a:pt x="88" y="80"/>
                </a:lnTo>
                <a:lnTo>
                  <a:pt x="88" y="82"/>
                </a:lnTo>
                <a:lnTo>
                  <a:pt x="88" y="84"/>
                </a:lnTo>
                <a:lnTo>
                  <a:pt x="90" y="89"/>
                </a:lnTo>
                <a:lnTo>
                  <a:pt x="88" y="96"/>
                </a:lnTo>
                <a:lnTo>
                  <a:pt x="92" y="96"/>
                </a:lnTo>
                <a:lnTo>
                  <a:pt x="94" y="97"/>
                </a:lnTo>
                <a:lnTo>
                  <a:pt x="94" y="98"/>
                </a:lnTo>
                <a:lnTo>
                  <a:pt x="97" y="97"/>
                </a:lnTo>
                <a:lnTo>
                  <a:pt x="100" y="93"/>
                </a:lnTo>
                <a:lnTo>
                  <a:pt x="101" y="92"/>
                </a:lnTo>
                <a:lnTo>
                  <a:pt x="101" y="89"/>
                </a:lnTo>
                <a:lnTo>
                  <a:pt x="104" y="89"/>
                </a:lnTo>
                <a:lnTo>
                  <a:pt x="104" y="92"/>
                </a:lnTo>
                <a:lnTo>
                  <a:pt x="105" y="92"/>
                </a:lnTo>
                <a:lnTo>
                  <a:pt x="108" y="92"/>
                </a:lnTo>
                <a:lnTo>
                  <a:pt x="109" y="92"/>
                </a:lnTo>
                <a:lnTo>
                  <a:pt x="112" y="88"/>
                </a:lnTo>
                <a:lnTo>
                  <a:pt x="112" y="85"/>
                </a:lnTo>
                <a:lnTo>
                  <a:pt x="112" y="84"/>
                </a:lnTo>
                <a:lnTo>
                  <a:pt x="113" y="84"/>
                </a:lnTo>
                <a:lnTo>
                  <a:pt x="109" y="80"/>
                </a:lnTo>
                <a:lnTo>
                  <a:pt x="109" y="78"/>
                </a:lnTo>
                <a:lnTo>
                  <a:pt x="109" y="76"/>
                </a:lnTo>
                <a:lnTo>
                  <a:pt x="113" y="76"/>
                </a:lnTo>
                <a:lnTo>
                  <a:pt x="118" y="78"/>
                </a:lnTo>
                <a:lnTo>
                  <a:pt x="117" y="72"/>
                </a:lnTo>
                <a:lnTo>
                  <a:pt x="114" y="70"/>
                </a:lnTo>
                <a:lnTo>
                  <a:pt x="113" y="70"/>
                </a:lnTo>
                <a:lnTo>
                  <a:pt x="114" y="66"/>
                </a:lnTo>
                <a:lnTo>
                  <a:pt x="117" y="65"/>
                </a:lnTo>
                <a:lnTo>
                  <a:pt x="114" y="62"/>
                </a:lnTo>
                <a:lnTo>
                  <a:pt x="114" y="58"/>
                </a:lnTo>
                <a:lnTo>
                  <a:pt x="113" y="58"/>
                </a:lnTo>
                <a:lnTo>
                  <a:pt x="112" y="57"/>
                </a:lnTo>
                <a:lnTo>
                  <a:pt x="109" y="52"/>
                </a:lnTo>
                <a:lnTo>
                  <a:pt x="109" y="49"/>
                </a:lnTo>
                <a:lnTo>
                  <a:pt x="112" y="48"/>
                </a:lnTo>
                <a:lnTo>
                  <a:pt x="113" y="45"/>
                </a:lnTo>
                <a:lnTo>
                  <a:pt x="113" y="45"/>
                </a:lnTo>
                <a:lnTo>
                  <a:pt x="113" y="45"/>
                </a:lnTo>
                <a:lnTo>
                  <a:pt x="113" y="45"/>
                </a:lnTo>
                <a:lnTo>
                  <a:pt x="113" y="45"/>
                </a:lnTo>
                <a:lnTo>
                  <a:pt x="113" y="45"/>
                </a:lnTo>
                <a:lnTo>
                  <a:pt x="113" y="45"/>
                </a:lnTo>
                <a:lnTo>
                  <a:pt x="113" y="45"/>
                </a:lnTo>
                <a:lnTo>
                  <a:pt x="113" y="45"/>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1" name="Freeform 87"/>
          <p:cNvSpPr>
            <a:spLocks/>
          </p:cNvSpPr>
          <p:nvPr/>
        </p:nvSpPr>
        <p:spPr bwMode="auto">
          <a:xfrm>
            <a:off x="5151550" y="4495672"/>
            <a:ext cx="113894" cy="67195"/>
          </a:xfrm>
          <a:custGeom>
            <a:avLst/>
            <a:gdLst>
              <a:gd name="T0" fmla="*/ 30 w 51"/>
              <a:gd name="T1" fmla="*/ 27 h 31"/>
              <a:gd name="T2" fmla="*/ 31 w 51"/>
              <a:gd name="T3" fmla="*/ 23 h 31"/>
              <a:gd name="T4" fmla="*/ 34 w 51"/>
              <a:gd name="T5" fmla="*/ 21 h 31"/>
              <a:gd name="T6" fmla="*/ 40 w 51"/>
              <a:gd name="T7" fmla="*/ 17 h 31"/>
              <a:gd name="T8" fmla="*/ 44 w 51"/>
              <a:gd name="T9" fmla="*/ 17 h 31"/>
              <a:gd name="T10" fmla="*/ 48 w 51"/>
              <a:gd name="T11" fmla="*/ 17 h 31"/>
              <a:gd name="T12" fmla="*/ 48 w 51"/>
              <a:gd name="T13" fmla="*/ 13 h 31"/>
              <a:gd name="T14" fmla="*/ 48 w 51"/>
              <a:gd name="T15" fmla="*/ 12 h 31"/>
              <a:gd name="T16" fmla="*/ 47 w 51"/>
              <a:gd name="T17" fmla="*/ 9 h 31"/>
              <a:gd name="T18" fmla="*/ 44 w 51"/>
              <a:gd name="T19" fmla="*/ 8 h 31"/>
              <a:gd name="T20" fmla="*/ 47 w 51"/>
              <a:gd name="T21" fmla="*/ 8 h 31"/>
              <a:gd name="T22" fmla="*/ 48 w 51"/>
              <a:gd name="T23" fmla="*/ 5 h 31"/>
              <a:gd name="T24" fmla="*/ 51 w 51"/>
              <a:gd name="T25" fmla="*/ 4 h 31"/>
              <a:gd name="T26" fmla="*/ 51 w 51"/>
              <a:gd name="T27" fmla="*/ 1 h 31"/>
              <a:gd name="T28" fmla="*/ 48 w 51"/>
              <a:gd name="T29" fmla="*/ 0 h 31"/>
              <a:gd name="T30" fmla="*/ 34 w 51"/>
              <a:gd name="T31" fmla="*/ 0 h 31"/>
              <a:gd name="T32" fmla="*/ 30 w 51"/>
              <a:gd name="T33" fmla="*/ 0 h 31"/>
              <a:gd name="T34" fmla="*/ 27 w 51"/>
              <a:gd name="T35" fmla="*/ 0 h 31"/>
              <a:gd name="T36" fmla="*/ 22 w 51"/>
              <a:gd name="T37" fmla="*/ 1 h 31"/>
              <a:gd name="T38" fmla="*/ 18 w 51"/>
              <a:gd name="T39" fmla="*/ 4 h 31"/>
              <a:gd name="T40" fmla="*/ 12 w 51"/>
              <a:gd name="T41" fmla="*/ 4 h 31"/>
              <a:gd name="T42" fmla="*/ 7 w 51"/>
              <a:gd name="T43" fmla="*/ 5 h 31"/>
              <a:gd name="T44" fmla="*/ 4 w 51"/>
              <a:gd name="T45" fmla="*/ 5 h 31"/>
              <a:gd name="T46" fmla="*/ 0 w 51"/>
              <a:gd name="T47" fmla="*/ 5 h 31"/>
              <a:gd name="T48" fmla="*/ 3 w 51"/>
              <a:gd name="T49" fmla="*/ 8 h 31"/>
              <a:gd name="T50" fmla="*/ 7 w 51"/>
              <a:gd name="T51" fmla="*/ 8 h 31"/>
              <a:gd name="T52" fmla="*/ 8 w 51"/>
              <a:gd name="T53" fmla="*/ 5 h 31"/>
              <a:gd name="T54" fmla="*/ 10 w 51"/>
              <a:gd name="T55" fmla="*/ 5 h 31"/>
              <a:gd name="T56" fmla="*/ 7 w 51"/>
              <a:gd name="T57" fmla="*/ 9 h 31"/>
              <a:gd name="T58" fmla="*/ 8 w 51"/>
              <a:gd name="T59" fmla="*/ 12 h 31"/>
              <a:gd name="T60" fmla="*/ 10 w 51"/>
              <a:gd name="T61" fmla="*/ 13 h 31"/>
              <a:gd name="T62" fmla="*/ 14 w 51"/>
              <a:gd name="T63" fmla="*/ 13 h 31"/>
              <a:gd name="T64" fmla="*/ 12 w 51"/>
              <a:gd name="T65" fmla="*/ 17 h 31"/>
              <a:gd name="T66" fmla="*/ 18 w 51"/>
              <a:gd name="T67" fmla="*/ 15 h 31"/>
              <a:gd name="T68" fmla="*/ 22 w 51"/>
              <a:gd name="T69" fmla="*/ 13 h 31"/>
              <a:gd name="T70" fmla="*/ 24 w 51"/>
              <a:gd name="T71" fmla="*/ 13 h 31"/>
              <a:gd name="T72" fmla="*/ 26 w 51"/>
              <a:gd name="T73" fmla="*/ 13 h 31"/>
              <a:gd name="T74" fmla="*/ 30 w 51"/>
              <a:gd name="T75" fmla="*/ 13 h 31"/>
              <a:gd name="T76" fmla="*/ 27 w 51"/>
              <a:gd name="T77" fmla="*/ 15 h 31"/>
              <a:gd name="T78" fmla="*/ 26 w 51"/>
              <a:gd name="T79" fmla="*/ 15 h 31"/>
              <a:gd name="T80" fmla="*/ 24 w 51"/>
              <a:gd name="T81" fmla="*/ 13 h 31"/>
              <a:gd name="T82" fmla="*/ 20 w 51"/>
              <a:gd name="T83" fmla="*/ 17 h 31"/>
              <a:gd name="T84" fmla="*/ 22 w 51"/>
              <a:gd name="T85" fmla="*/ 19 h 31"/>
              <a:gd name="T86" fmla="*/ 24 w 51"/>
              <a:gd name="T87" fmla="*/ 17 h 31"/>
              <a:gd name="T88" fmla="*/ 26 w 51"/>
              <a:gd name="T89" fmla="*/ 17 h 31"/>
              <a:gd name="T90" fmla="*/ 27 w 51"/>
              <a:gd name="T91" fmla="*/ 19 h 31"/>
              <a:gd name="T92" fmla="*/ 24 w 51"/>
              <a:gd name="T93" fmla="*/ 19 h 31"/>
              <a:gd name="T94" fmla="*/ 22 w 51"/>
              <a:gd name="T95" fmla="*/ 21 h 31"/>
              <a:gd name="T96" fmla="*/ 22 w 51"/>
              <a:gd name="T97" fmla="*/ 23 h 31"/>
              <a:gd name="T98" fmla="*/ 24 w 51"/>
              <a:gd name="T99" fmla="*/ 23 h 31"/>
              <a:gd name="T100" fmla="*/ 22 w 51"/>
              <a:gd name="T101" fmla="*/ 25 h 31"/>
              <a:gd name="T102" fmla="*/ 26 w 51"/>
              <a:gd name="T103" fmla="*/ 27 h 31"/>
              <a:gd name="T104" fmla="*/ 27 w 51"/>
              <a:gd name="T105" fmla="*/ 31 h 31"/>
              <a:gd name="T106" fmla="*/ 30 w 51"/>
              <a:gd name="T107" fmla="*/ 28 h 31"/>
              <a:gd name="T108" fmla="*/ 30 w 51"/>
              <a:gd name="T109" fmla="*/ 27 h 31"/>
              <a:gd name="T110" fmla="*/ 30 w 51"/>
              <a:gd name="T111" fmla="*/ 27 h 31"/>
              <a:gd name="T112" fmla="*/ 30 w 51"/>
              <a:gd name="T113" fmla="*/ 27 h 31"/>
              <a:gd name="T114" fmla="*/ 30 w 51"/>
              <a:gd name="T115" fmla="*/ 27 h 31"/>
              <a:gd name="T116" fmla="*/ 30 w 51"/>
              <a:gd name="T117" fmla="*/ 27 h 31"/>
              <a:gd name="T118" fmla="*/ 30 w 51"/>
              <a:gd name="T119" fmla="*/ 27 h 31"/>
              <a:gd name="T120" fmla="*/ 30 w 51"/>
              <a:gd name="T121" fmla="*/ 2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 h="31">
                <a:moveTo>
                  <a:pt x="30" y="27"/>
                </a:moveTo>
                <a:lnTo>
                  <a:pt x="31" y="23"/>
                </a:lnTo>
                <a:lnTo>
                  <a:pt x="34" y="21"/>
                </a:lnTo>
                <a:lnTo>
                  <a:pt x="40" y="17"/>
                </a:lnTo>
                <a:lnTo>
                  <a:pt x="44" y="17"/>
                </a:lnTo>
                <a:lnTo>
                  <a:pt x="48" y="17"/>
                </a:lnTo>
                <a:lnTo>
                  <a:pt x="48" y="13"/>
                </a:lnTo>
                <a:lnTo>
                  <a:pt x="48" y="12"/>
                </a:lnTo>
                <a:lnTo>
                  <a:pt x="47" y="9"/>
                </a:lnTo>
                <a:lnTo>
                  <a:pt x="44" y="8"/>
                </a:lnTo>
                <a:lnTo>
                  <a:pt x="47" y="8"/>
                </a:lnTo>
                <a:lnTo>
                  <a:pt x="48" y="5"/>
                </a:lnTo>
                <a:lnTo>
                  <a:pt x="51" y="4"/>
                </a:lnTo>
                <a:lnTo>
                  <a:pt x="51" y="1"/>
                </a:lnTo>
                <a:lnTo>
                  <a:pt x="48" y="0"/>
                </a:lnTo>
                <a:lnTo>
                  <a:pt x="34" y="0"/>
                </a:lnTo>
                <a:lnTo>
                  <a:pt x="30" y="0"/>
                </a:lnTo>
                <a:lnTo>
                  <a:pt x="27" y="0"/>
                </a:lnTo>
                <a:lnTo>
                  <a:pt x="22" y="1"/>
                </a:lnTo>
                <a:lnTo>
                  <a:pt x="18" y="4"/>
                </a:lnTo>
                <a:lnTo>
                  <a:pt x="12" y="4"/>
                </a:lnTo>
                <a:lnTo>
                  <a:pt x="7" y="5"/>
                </a:lnTo>
                <a:lnTo>
                  <a:pt x="4" y="5"/>
                </a:lnTo>
                <a:lnTo>
                  <a:pt x="0" y="5"/>
                </a:lnTo>
                <a:lnTo>
                  <a:pt x="3" y="8"/>
                </a:lnTo>
                <a:lnTo>
                  <a:pt x="7" y="8"/>
                </a:lnTo>
                <a:lnTo>
                  <a:pt x="8" y="5"/>
                </a:lnTo>
                <a:lnTo>
                  <a:pt x="10" y="5"/>
                </a:lnTo>
                <a:lnTo>
                  <a:pt x="7" y="9"/>
                </a:lnTo>
                <a:lnTo>
                  <a:pt x="8" y="12"/>
                </a:lnTo>
                <a:lnTo>
                  <a:pt x="10" y="13"/>
                </a:lnTo>
                <a:lnTo>
                  <a:pt x="14" y="13"/>
                </a:lnTo>
                <a:lnTo>
                  <a:pt x="12" y="17"/>
                </a:lnTo>
                <a:lnTo>
                  <a:pt x="18" y="15"/>
                </a:lnTo>
                <a:lnTo>
                  <a:pt x="22" y="13"/>
                </a:lnTo>
                <a:lnTo>
                  <a:pt x="24" y="13"/>
                </a:lnTo>
                <a:lnTo>
                  <a:pt x="26" y="13"/>
                </a:lnTo>
                <a:lnTo>
                  <a:pt x="30" y="13"/>
                </a:lnTo>
                <a:lnTo>
                  <a:pt x="27" y="15"/>
                </a:lnTo>
                <a:lnTo>
                  <a:pt x="26" y="15"/>
                </a:lnTo>
                <a:lnTo>
                  <a:pt x="24" y="13"/>
                </a:lnTo>
                <a:lnTo>
                  <a:pt x="20" y="17"/>
                </a:lnTo>
                <a:lnTo>
                  <a:pt x="22" y="19"/>
                </a:lnTo>
                <a:lnTo>
                  <a:pt x="24" y="17"/>
                </a:lnTo>
                <a:lnTo>
                  <a:pt x="26" y="17"/>
                </a:lnTo>
                <a:lnTo>
                  <a:pt x="27" y="19"/>
                </a:lnTo>
                <a:lnTo>
                  <a:pt x="24" y="19"/>
                </a:lnTo>
                <a:lnTo>
                  <a:pt x="22" y="21"/>
                </a:lnTo>
                <a:lnTo>
                  <a:pt x="22" y="23"/>
                </a:lnTo>
                <a:lnTo>
                  <a:pt x="24" y="23"/>
                </a:lnTo>
                <a:lnTo>
                  <a:pt x="22" y="25"/>
                </a:lnTo>
                <a:lnTo>
                  <a:pt x="26" y="27"/>
                </a:lnTo>
                <a:lnTo>
                  <a:pt x="27" y="31"/>
                </a:lnTo>
                <a:lnTo>
                  <a:pt x="30" y="28"/>
                </a:lnTo>
                <a:lnTo>
                  <a:pt x="30" y="27"/>
                </a:lnTo>
                <a:lnTo>
                  <a:pt x="30" y="27"/>
                </a:lnTo>
                <a:lnTo>
                  <a:pt x="30" y="27"/>
                </a:lnTo>
                <a:lnTo>
                  <a:pt x="30" y="27"/>
                </a:lnTo>
                <a:lnTo>
                  <a:pt x="30" y="27"/>
                </a:lnTo>
                <a:lnTo>
                  <a:pt x="30" y="27"/>
                </a:lnTo>
                <a:lnTo>
                  <a:pt x="30" y="27"/>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2" name="Freeform 88"/>
          <p:cNvSpPr>
            <a:spLocks noEditPoints="1"/>
          </p:cNvSpPr>
          <p:nvPr/>
        </p:nvSpPr>
        <p:spPr bwMode="auto">
          <a:xfrm>
            <a:off x="5129218" y="4337443"/>
            <a:ext cx="216621" cy="169068"/>
          </a:xfrm>
          <a:custGeom>
            <a:avLst/>
            <a:gdLst>
              <a:gd name="T0" fmla="*/ 95 w 97"/>
              <a:gd name="T1" fmla="*/ 66 h 78"/>
              <a:gd name="T2" fmla="*/ 89 w 97"/>
              <a:gd name="T3" fmla="*/ 58 h 78"/>
              <a:gd name="T4" fmla="*/ 87 w 97"/>
              <a:gd name="T5" fmla="*/ 52 h 78"/>
              <a:gd name="T6" fmla="*/ 87 w 97"/>
              <a:gd name="T7" fmla="*/ 46 h 78"/>
              <a:gd name="T8" fmla="*/ 83 w 97"/>
              <a:gd name="T9" fmla="*/ 38 h 78"/>
              <a:gd name="T10" fmla="*/ 80 w 97"/>
              <a:gd name="T11" fmla="*/ 31 h 78"/>
              <a:gd name="T12" fmla="*/ 74 w 97"/>
              <a:gd name="T13" fmla="*/ 24 h 78"/>
              <a:gd name="T14" fmla="*/ 68 w 97"/>
              <a:gd name="T15" fmla="*/ 16 h 78"/>
              <a:gd name="T16" fmla="*/ 64 w 97"/>
              <a:gd name="T17" fmla="*/ 11 h 78"/>
              <a:gd name="T18" fmla="*/ 54 w 97"/>
              <a:gd name="T19" fmla="*/ 4 h 78"/>
              <a:gd name="T20" fmla="*/ 41 w 97"/>
              <a:gd name="T21" fmla="*/ 0 h 78"/>
              <a:gd name="T22" fmla="*/ 26 w 97"/>
              <a:gd name="T23" fmla="*/ 4 h 78"/>
              <a:gd name="T24" fmla="*/ 18 w 97"/>
              <a:gd name="T25" fmla="*/ 7 h 78"/>
              <a:gd name="T26" fmla="*/ 14 w 97"/>
              <a:gd name="T27" fmla="*/ 20 h 78"/>
              <a:gd name="T28" fmla="*/ 4 w 97"/>
              <a:gd name="T29" fmla="*/ 33 h 78"/>
              <a:gd name="T30" fmla="*/ 4 w 97"/>
              <a:gd name="T31" fmla="*/ 35 h 78"/>
              <a:gd name="T32" fmla="*/ 10 w 97"/>
              <a:gd name="T33" fmla="*/ 50 h 78"/>
              <a:gd name="T34" fmla="*/ 14 w 97"/>
              <a:gd name="T35" fmla="*/ 48 h 78"/>
              <a:gd name="T36" fmla="*/ 17 w 97"/>
              <a:gd name="T37" fmla="*/ 48 h 78"/>
              <a:gd name="T38" fmla="*/ 14 w 97"/>
              <a:gd name="T39" fmla="*/ 54 h 78"/>
              <a:gd name="T40" fmla="*/ 32 w 97"/>
              <a:gd name="T41" fmla="*/ 56 h 78"/>
              <a:gd name="T42" fmla="*/ 37 w 97"/>
              <a:gd name="T43" fmla="*/ 52 h 78"/>
              <a:gd name="T44" fmla="*/ 44 w 97"/>
              <a:gd name="T45" fmla="*/ 54 h 78"/>
              <a:gd name="T46" fmla="*/ 49 w 97"/>
              <a:gd name="T47" fmla="*/ 57 h 78"/>
              <a:gd name="T48" fmla="*/ 57 w 97"/>
              <a:gd name="T49" fmla="*/ 56 h 78"/>
              <a:gd name="T50" fmla="*/ 57 w 97"/>
              <a:gd name="T51" fmla="*/ 61 h 78"/>
              <a:gd name="T52" fmla="*/ 50 w 97"/>
              <a:gd name="T53" fmla="*/ 61 h 78"/>
              <a:gd name="T54" fmla="*/ 37 w 97"/>
              <a:gd name="T55" fmla="*/ 56 h 78"/>
              <a:gd name="T56" fmla="*/ 32 w 97"/>
              <a:gd name="T57" fmla="*/ 60 h 78"/>
              <a:gd name="T58" fmla="*/ 26 w 97"/>
              <a:gd name="T59" fmla="*/ 64 h 78"/>
              <a:gd name="T60" fmla="*/ 14 w 97"/>
              <a:gd name="T61" fmla="*/ 64 h 78"/>
              <a:gd name="T62" fmla="*/ 10 w 97"/>
              <a:gd name="T63" fmla="*/ 72 h 78"/>
              <a:gd name="T64" fmla="*/ 10 w 97"/>
              <a:gd name="T65" fmla="*/ 78 h 78"/>
              <a:gd name="T66" fmla="*/ 22 w 97"/>
              <a:gd name="T67" fmla="*/ 77 h 78"/>
              <a:gd name="T68" fmla="*/ 37 w 97"/>
              <a:gd name="T69" fmla="*/ 73 h 78"/>
              <a:gd name="T70" fmla="*/ 58 w 97"/>
              <a:gd name="T71" fmla="*/ 73 h 78"/>
              <a:gd name="T72" fmla="*/ 70 w 97"/>
              <a:gd name="T73" fmla="*/ 74 h 78"/>
              <a:gd name="T74" fmla="*/ 74 w 97"/>
              <a:gd name="T75" fmla="*/ 74 h 78"/>
              <a:gd name="T76" fmla="*/ 85 w 97"/>
              <a:gd name="T77" fmla="*/ 78 h 78"/>
              <a:gd name="T78" fmla="*/ 97 w 97"/>
              <a:gd name="T79" fmla="*/ 77 h 78"/>
              <a:gd name="T80" fmla="*/ 94 w 97"/>
              <a:gd name="T81" fmla="*/ 72 h 78"/>
              <a:gd name="T82" fmla="*/ 94 w 97"/>
              <a:gd name="T83" fmla="*/ 72 h 78"/>
              <a:gd name="T84" fmla="*/ 30 w 97"/>
              <a:gd name="T85" fmla="*/ 73 h 78"/>
              <a:gd name="T86" fmla="*/ 26 w 97"/>
              <a:gd name="T87" fmla="*/ 74 h 78"/>
              <a:gd name="T88" fmla="*/ 17 w 97"/>
              <a:gd name="T89" fmla="*/ 74 h 78"/>
              <a:gd name="T90" fmla="*/ 14 w 97"/>
              <a:gd name="T91" fmla="*/ 73 h 78"/>
              <a:gd name="T92" fmla="*/ 22 w 97"/>
              <a:gd name="T93" fmla="*/ 72 h 78"/>
              <a:gd name="T94" fmla="*/ 30 w 97"/>
              <a:gd name="T95" fmla="*/ 72 h 78"/>
              <a:gd name="T96" fmla="*/ 30 w 97"/>
              <a:gd name="T97" fmla="*/ 73 h 78"/>
              <a:gd name="T98" fmla="*/ 30 w 97"/>
              <a:gd name="T99"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78">
                <a:moveTo>
                  <a:pt x="94" y="72"/>
                </a:moveTo>
                <a:lnTo>
                  <a:pt x="97" y="69"/>
                </a:lnTo>
                <a:lnTo>
                  <a:pt x="95" y="66"/>
                </a:lnTo>
                <a:lnTo>
                  <a:pt x="94" y="61"/>
                </a:lnTo>
                <a:lnTo>
                  <a:pt x="91" y="60"/>
                </a:lnTo>
                <a:lnTo>
                  <a:pt x="89" y="58"/>
                </a:lnTo>
                <a:lnTo>
                  <a:pt x="87" y="57"/>
                </a:lnTo>
                <a:lnTo>
                  <a:pt x="87" y="56"/>
                </a:lnTo>
                <a:lnTo>
                  <a:pt x="87" y="52"/>
                </a:lnTo>
                <a:lnTo>
                  <a:pt x="87" y="50"/>
                </a:lnTo>
                <a:lnTo>
                  <a:pt x="87" y="48"/>
                </a:lnTo>
                <a:lnTo>
                  <a:pt x="87" y="46"/>
                </a:lnTo>
                <a:lnTo>
                  <a:pt x="85" y="42"/>
                </a:lnTo>
                <a:lnTo>
                  <a:pt x="83" y="41"/>
                </a:lnTo>
                <a:lnTo>
                  <a:pt x="83" y="38"/>
                </a:lnTo>
                <a:lnTo>
                  <a:pt x="85" y="37"/>
                </a:lnTo>
                <a:lnTo>
                  <a:pt x="83" y="35"/>
                </a:lnTo>
                <a:lnTo>
                  <a:pt x="80" y="31"/>
                </a:lnTo>
                <a:lnTo>
                  <a:pt x="77" y="29"/>
                </a:lnTo>
                <a:lnTo>
                  <a:pt x="76" y="28"/>
                </a:lnTo>
                <a:lnTo>
                  <a:pt x="74" y="24"/>
                </a:lnTo>
                <a:lnTo>
                  <a:pt x="72" y="21"/>
                </a:lnTo>
                <a:lnTo>
                  <a:pt x="68" y="17"/>
                </a:lnTo>
                <a:lnTo>
                  <a:pt x="68" y="16"/>
                </a:lnTo>
                <a:lnTo>
                  <a:pt x="66" y="12"/>
                </a:lnTo>
                <a:lnTo>
                  <a:pt x="65" y="11"/>
                </a:lnTo>
                <a:lnTo>
                  <a:pt x="64" y="11"/>
                </a:lnTo>
                <a:lnTo>
                  <a:pt x="58" y="8"/>
                </a:lnTo>
                <a:lnTo>
                  <a:pt x="57" y="7"/>
                </a:lnTo>
                <a:lnTo>
                  <a:pt x="54" y="4"/>
                </a:lnTo>
                <a:lnTo>
                  <a:pt x="50" y="3"/>
                </a:lnTo>
                <a:lnTo>
                  <a:pt x="44" y="0"/>
                </a:lnTo>
                <a:lnTo>
                  <a:pt x="41" y="0"/>
                </a:lnTo>
                <a:lnTo>
                  <a:pt x="37" y="3"/>
                </a:lnTo>
                <a:lnTo>
                  <a:pt x="32" y="3"/>
                </a:lnTo>
                <a:lnTo>
                  <a:pt x="26" y="4"/>
                </a:lnTo>
                <a:lnTo>
                  <a:pt x="24" y="3"/>
                </a:lnTo>
                <a:lnTo>
                  <a:pt x="22" y="3"/>
                </a:lnTo>
                <a:lnTo>
                  <a:pt x="18" y="7"/>
                </a:lnTo>
                <a:lnTo>
                  <a:pt x="17" y="9"/>
                </a:lnTo>
                <a:lnTo>
                  <a:pt x="16" y="15"/>
                </a:lnTo>
                <a:lnTo>
                  <a:pt x="14" y="20"/>
                </a:lnTo>
                <a:lnTo>
                  <a:pt x="10" y="25"/>
                </a:lnTo>
                <a:lnTo>
                  <a:pt x="6" y="31"/>
                </a:lnTo>
                <a:lnTo>
                  <a:pt x="4" y="33"/>
                </a:lnTo>
                <a:lnTo>
                  <a:pt x="1" y="35"/>
                </a:lnTo>
                <a:lnTo>
                  <a:pt x="0" y="37"/>
                </a:lnTo>
                <a:lnTo>
                  <a:pt x="4" y="35"/>
                </a:lnTo>
                <a:lnTo>
                  <a:pt x="6" y="37"/>
                </a:lnTo>
                <a:lnTo>
                  <a:pt x="9" y="42"/>
                </a:lnTo>
                <a:lnTo>
                  <a:pt x="10" y="50"/>
                </a:lnTo>
                <a:lnTo>
                  <a:pt x="14" y="46"/>
                </a:lnTo>
                <a:lnTo>
                  <a:pt x="18" y="46"/>
                </a:lnTo>
                <a:lnTo>
                  <a:pt x="14" y="48"/>
                </a:lnTo>
                <a:lnTo>
                  <a:pt x="10" y="52"/>
                </a:lnTo>
                <a:lnTo>
                  <a:pt x="14" y="50"/>
                </a:lnTo>
                <a:lnTo>
                  <a:pt x="17" y="48"/>
                </a:lnTo>
                <a:lnTo>
                  <a:pt x="14" y="52"/>
                </a:lnTo>
                <a:lnTo>
                  <a:pt x="13" y="54"/>
                </a:lnTo>
                <a:lnTo>
                  <a:pt x="14" y="54"/>
                </a:lnTo>
                <a:lnTo>
                  <a:pt x="14" y="56"/>
                </a:lnTo>
                <a:lnTo>
                  <a:pt x="18" y="56"/>
                </a:lnTo>
                <a:lnTo>
                  <a:pt x="32" y="56"/>
                </a:lnTo>
                <a:lnTo>
                  <a:pt x="32" y="54"/>
                </a:lnTo>
                <a:lnTo>
                  <a:pt x="34" y="52"/>
                </a:lnTo>
                <a:lnTo>
                  <a:pt x="37" y="52"/>
                </a:lnTo>
                <a:lnTo>
                  <a:pt x="40" y="52"/>
                </a:lnTo>
                <a:lnTo>
                  <a:pt x="41" y="52"/>
                </a:lnTo>
                <a:lnTo>
                  <a:pt x="44" y="54"/>
                </a:lnTo>
                <a:lnTo>
                  <a:pt x="45" y="54"/>
                </a:lnTo>
                <a:lnTo>
                  <a:pt x="48" y="54"/>
                </a:lnTo>
                <a:lnTo>
                  <a:pt x="49" y="57"/>
                </a:lnTo>
                <a:lnTo>
                  <a:pt x="50" y="57"/>
                </a:lnTo>
                <a:lnTo>
                  <a:pt x="53" y="56"/>
                </a:lnTo>
                <a:lnTo>
                  <a:pt x="57" y="56"/>
                </a:lnTo>
                <a:lnTo>
                  <a:pt x="58" y="57"/>
                </a:lnTo>
                <a:lnTo>
                  <a:pt x="58" y="60"/>
                </a:lnTo>
                <a:lnTo>
                  <a:pt x="57" y="61"/>
                </a:lnTo>
                <a:lnTo>
                  <a:pt x="54" y="61"/>
                </a:lnTo>
                <a:lnTo>
                  <a:pt x="53" y="61"/>
                </a:lnTo>
                <a:lnTo>
                  <a:pt x="50" y="61"/>
                </a:lnTo>
                <a:lnTo>
                  <a:pt x="48" y="61"/>
                </a:lnTo>
                <a:lnTo>
                  <a:pt x="40" y="57"/>
                </a:lnTo>
                <a:lnTo>
                  <a:pt x="37" y="56"/>
                </a:lnTo>
                <a:lnTo>
                  <a:pt x="36" y="60"/>
                </a:lnTo>
                <a:lnTo>
                  <a:pt x="34" y="60"/>
                </a:lnTo>
                <a:lnTo>
                  <a:pt x="32" y="60"/>
                </a:lnTo>
                <a:lnTo>
                  <a:pt x="30" y="60"/>
                </a:lnTo>
                <a:lnTo>
                  <a:pt x="26" y="61"/>
                </a:lnTo>
                <a:lnTo>
                  <a:pt x="26" y="64"/>
                </a:lnTo>
                <a:lnTo>
                  <a:pt x="18" y="64"/>
                </a:lnTo>
                <a:lnTo>
                  <a:pt x="17" y="64"/>
                </a:lnTo>
                <a:lnTo>
                  <a:pt x="14" y="64"/>
                </a:lnTo>
                <a:lnTo>
                  <a:pt x="10" y="65"/>
                </a:lnTo>
                <a:lnTo>
                  <a:pt x="10" y="69"/>
                </a:lnTo>
                <a:lnTo>
                  <a:pt x="10" y="72"/>
                </a:lnTo>
                <a:lnTo>
                  <a:pt x="10" y="74"/>
                </a:lnTo>
                <a:lnTo>
                  <a:pt x="10" y="77"/>
                </a:lnTo>
                <a:lnTo>
                  <a:pt x="10" y="78"/>
                </a:lnTo>
                <a:lnTo>
                  <a:pt x="14" y="78"/>
                </a:lnTo>
                <a:lnTo>
                  <a:pt x="18" y="77"/>
                </a:lnTo>
                <a:lnTo>
                  <a:pt x="22" y="77"/>
                </a:lnTo>
                <a:lnTo>
                  <a:pt x="28" y="77"/>
                </a:lnTo>
                <a:lnTo>
                  <a:pt x="32" y="74"/>
                </a:lnTo>
                <a:lnTo>
                  <a:pt x="37" y="73"/>
                </a:lnTo>
                <a:lnTo>
                  <a:pt x="40" y="73"/>
                </a:lnTo>
                <a:lnTo>
                  <a:pt x="44" y="73"/>
                </a:lnTo>
                <a:lnTo>
                  <a:pt x="58" y="73"/>
                </a:lnTo>
                <a:lnTo>
                  <a:pt x="66" y="73"/>
                </a:lnTo>
                <a:lnTo>
                  <a:pt x="70" y="73"/>
                </a:lnTo>
                <a:lnTo>
                  <a:pt x="70" y="74"/>
                </a:lnTo>
                <a:lnTo>
                  <a:pt x="70" y="77"/>
                </a:lnTo>
                <a:lnTo>
                  <a:pt x="72" y="77"/>
                </a:lnTo>
                <a:lnTo>
                  <a:pt x="74" y="74"/>
                </a:lnTo>
                <a:lnTo>
                  <a:pt x="76" y="77"/>
                </a:lnTo>
                <a:lnTo>
                  <a:pt x="81" y="78"/>
                </a:lnTo>
                <a:lnTo>
                  <a:pt x="85" y="78"/>
                </a:lnTo>
                <a:lnTo>
                  <a:pt x="89" y="77"/>
                </a:lnTo>
                <a:lnTo>
                  <a:pt x="93" y="77"/>
                </a:lnTo>
                <a:lnTo>
                  <a:pt x="97" y="77"/>
                </a:lnTo>
                <a:lnTo>
                  <a:pt x="97" y="74"/>
                </a:lnTo>
                <a:lnTo>
                  <a:pt x="94" y="72"/>
                </a:lnTo>
                <a:lnTo>
                  <a:pt x="94" y="72"/>
                </a:lnTo>
                <a:lnTo>
                  <a:pt x="94" y="72"/>
                </a:lnTo>
                <a:lnTo>
                  <a:pt x="94" y="72"/>
                </a:lnTo>
                <a:lnTo>
                  <a:pt x="94" y="72"/>
                </a:lnTo>
                <a:lnTo>
                  <a:pt x="94" y="72"/>
                </a:lnTo>
                <a:lnTo>
                  <a:pt x="94" y="72"/>
                </a:lnTo>
                <a:close/>
                <a:moveTo>
                  <a:pt x="30" y="73"/>
                </a:moveTo>
                <a:lnTo>
                  <a:pt x="30" y="74"/>
                </a:lnTo>
                <a:lnTo>
                  <a:pt x="28" y="74"/>
                </a:lnTo>
                <a:lnTo>
                  <a:pt x="26" y="74"/>
                </a:lnTo>
                <a:lnTo>
                  <a:pt x="22" y="73"/>
                </a:lnTo>
                <a:lnTo>
                  <a:pt x="18" y="74"/>
                </a:lnTo>
                <a:lnTo>
                  <a:pt x="17" y="74"/>
                </a:lnTo>
                <a:lnTo>
                  <a:pt x="13" y="73"/>
                </a:lnTo>
                <a:lnTo>
                  <a:pt x="13" y="72"/>
                </a:lnTo>
                <a:lnTo>
                  <a:pt x="14" y="73"/>
                </a:lnTo>
                <a:lnTo>
                  <a:pt x="17" y="73"/>
                </a:lnTo>
                <a:lnTo>
                  <a:pt x="20" y="73"/>
                </a:lnTo>
                <a:lnTo>
                  <a:pt x="22" y="72"/>
                </a:lnTo>
                <a:lnTo>
                  <a:pt x="26" y="73"/>
                </a:lnTo>
                <a:lnTo>
                  <a:pt x="30" y="73"/>
                </a:lnTo>
                <a:lnTo>
                  <a:pt x="30" y="72"/>
                </a:lnTo>
                <a:lnTo>
                  <a:pt x="32" y="69"/>
                </a:lnTo>
                <a:lnTo>
                  <a:pt x="30" y="73"/>
                </a:lnTo>
                <a:lnTo>
                  <a:pt x="30" y="73"/>
                </a:lnTo>
                <a:lnTo>
                  <a:pt x="30" y="73"/>
                </a:lnTo>
                <a:lnTo>
                  <a:pt x="30" y="73"/>
                </a:lnTo>
                <a:lnTo>
                  <a:pt x="30" y="73"/>
                </a:lnTo>
                <a:lnTo>
                  <a:pt x="30" y="73"/>
                </a:lnTo>
                <a:lnTo>
                  <a:pt x="30" y="73"/>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3" name="Freeform 89"/>
          <p:cNvSpPr>
            <a:spLocks/>
          </p:cNvSpPr>
          <p:nvPr/>
        </p:nvSpPr>
        <p:spPr bwMode="auto">
          <a:xfrm>
            <a:off x="5314573" y="4010145"/>
            <a:ext cx="587332" cy="583068"/>
          </a:xfrm>
          <a:custGeom>
            <a:avLst/>
            <a:gdLst>
              <a:gd name="T0" fmla="*/ 248 w 263"/>
              <a:gd name="T1" fmla="*/ 107 h 269"/>
              <a:gd name="T2" fmla="*/ 248 w 263"/>
              <a:gd name="T3" fmla="*/ 97 h 269"/>
              <a:gd name="T4" fmla="*/ 230 w 263"/>
              <a:gd name="T5" fmla="*/ 87 h 269"/>
              <a:gd name="T6" fmla="*/ 224 w 263"/>
              <a:gd name="T7" fmla="*/ 83 h 269"/>
              <a:gd name="T8" fmla="*/ 216 w 263"/>
              <a:gd name="T9" fmla="*/ 75 h 269"/>
              <a:gd name="T10" fmla="*/ 206 w 263"/>
              <a:gd name="T11" fmla="*/ 65 h 269"/>
              <a:gd name="T12" fmla="*/ 132 w 263"/>
              <a:gd name="T13" fmla="*/ 8 h 269"/>
              <a:gd name="T14" fmla="*/ 97 w 263"/>
              <a:gd name="T15" fmla="*/ 28 h 269"/>
              <a:gd name="T16" fmla="*/ 108 w 263"/>
              <a:gd name="T17" fmla="*/ 155 h 269"/>
              <a:gd name="T18" fmla="*/ 108 w 263"/>
              <a:gd name="T19" fmla="*/ 168 h 269"/>
              <a:gd name="T20" fmla="*/ 75 w 263"/>
              <a:gd name="T21" fmla="*/ 172 h 269"/>
              <a:gd name="T22" fmla="*/ 46 w 263"/>
              <a:gd name="T23" fmla="*/ 168 h 269"/>
              <a:gd name="T24" fmla="*/ 32 w 263"/>
              <a:gd name="T25" fmla="*/ 175 h 269"/>
              <a:gd name="T26" fmla="*/ 22 w 263"/>
              <a:gd name="T27" fmla="*/ 178 h 269"/>
              <a:gd name="T28" fmla="*/ 11 w 263"/>
              <a:gd name="T29" fmla="*/ 171 h 269"/>
              <a:gd name="T30" fmla="*/ 8 w 263"/>
              <a:gd name="T31" fmla="*/ 180 h 269"/>
              <a:gd name="T32" fmla="*/ 0 w 263"/>
              <a:gd name="T33" fmla="*/ 186 h 269"/>
              <a:gd name="T34" fmla="*/ 2 w 263"/>
              <a:gd name="T35" fmla="*/ 193 h 269"/>
              <a:gd name="T36" fmla="*/ 4 w 263"/>
              <a:gd name="T37" fmla="*/ 203 h 269"/>
              <a:gd name="T38" fmla="*/ 8 w 263"/>
              <a:gd name="T39" fmla="*/ 211 h 269"/>
              <a:gd name="T40" fmla="*/ 11 w 263"/>
              <a:gd name="T41" fmla="*/ 223 h 269"/>
              <a:gd name="T42" fmla="*/ 11 w 263"/>
              <a:gd name="T43" fmla="*/ 233 h 269"/>
              <a:gd name="T44" fmla="*/ 19 w 263"/>
              <a:gd name="T45" fmla="*/ 232 h 269"/>
              <a:gd name="T46" fmla="*/ 24 w 263"/>
              <a:gd name="T47" fmla="*/ 237 h 269"/>
              <a:gd name="T48" fmla="*/ 36 w 263"/>
              <a:gd name="T49" fmla="*/ 233 h 269"/>
              <a:gd name="T50" fmla="*/ 46 w 263"/>
              <a:gd name="T51" fmla="*/ 228 h 269"/>
              <a:gd name="T52" fmla="*/ 51 w 263"/>
              <a:gd name="T53" fmla="*/ 229 h 269"/>
              <a:gd name="T54" fmla="*/ 54 w 263"/>
              <a:gd name="T55" fmla="*/ 239 h 269"/>
              <a:gd name="T56" fmla="*/ 59 w 263"/>
              <a:gd name="T57" fmla="*/ 245 h 269"/>
              <a:gd name="T58" fmla="*/ 58 w 263"/>
              <a:gd name="T59" fmla="*/ 249 h 269"/>
              <a:gd name="T60" fmla="*/ 62 w 263"/>
              <a:gd name="T61" fmla="*/ 252 h 269"/>
              <a:gd name="T62" fmla="*/ 66 w 263"/>
              <a:gd name="T63" fmla="*/ 264 h 269"/>
              <a:gd name="T64" fmla="*/ 67 w 263"/>
              <a:gd name="T65" fmla="*/ 269 h 269"/>
              <a:gd name="T66" fmla="*/ 72 w 263"/>
              <a:gd name="T67" fmla="*/ 264 h 269"/>
              <a:gd name="T68" fmla="*/ 82 w 263"/>
              <a:gd name="T69" fmla="*/ 268 h 269"/>
              <a:gd name="T70" fmla="*/ 88 w 263"/>
              <a:gd name="T71" fmla="*/ 264 h 269"/>
              <a:gd name="T72" fmla="*/ 93 w 263"/>
              <a:gd name="T73" fmla="*/ 260 h 269"/>
              <a:gd name="T74" fmla="*/ 95 w 263"/>
              <a:gd name="T75" fmla="*/ 268 h 269"/>
              <a:gd name="T76" fmla="*/ 99 w 263"/>
              <a:gd name="T77" fmla="*/ 265 h 269"/>
              <a:gd name="T78" fmla="*/ 107 w 263"/>
              <a:gd name="T79" fmla="*/ 260 h 269"/>
              <a:gd name="T80" fmla="*/ 111 w 263"/>
              <a:gd name="T81" fmla="*/ 251 h 269"/>
              <a:gd name="T82" fmla="*/ 111 w 263"/>
              <a:gd name="T83" fmla="*/ 241 h 269"/>
              <a:gd name="T84" fmla="*/ 115 w 263"/>
              <a:gd name="T85" fmla="*/ 236 h 269"/>
              <a:gd name="T86" fmla="*/ 124 w 263"/>
              <a:gd name="T87" fmla="*/ 229 h 269"/>
              <a:gd name="T88" fmla="*/ 125 w 263"/>
              <a:gd name="T89" fmla="*/ 223 h 269"/>
              <a:gd name="T90" fmla="*/ 128 w 263"/>
              <a:gd name="T91" fmla="*/ 215 h 269"/>
              <a:gd name="T92" fmla="*/ 136 w 263"/>
              <a:gd name="T93" fmla="*/ 212 h 269"/>
              <a:gd name="T94" fmla="*/ 143 w 263"/>
              <a:gd name="T95" fmla="*/ 208 h 269"/>
              <a:gd name="T96" fmla="*/ 149 w 263"/>
              <a:gd name="T97" fmla="*/ 201 h 269"/>
              <a:gd name="T98" fmla="*/ 160 w 263"/>
              <a:gd name="T99" fmla="*/ 195 h 269"/>
              <a:gd name="T100" fmla="*/ 168 w 263"/>
              <a:gd name="T101" fmla="*/ 189 h 269"/>
              <a:gd name="T102" fmla="*/ 189 w 263"/>
              <a:gd name="T103" fmla="*/ 180 h 269"/>
              <a:gd name="T104" fmla="*/ 198 w 263"/>
              <a:gd name="T105" fmla="*/ 182 h 269"/>
              <a:gd name="T106" fmla="*/ 212 w 263"/>
              <a:gd name="T107" fmla="*/ 180 h 269"/>
              <a:gd name="T108" fmla="*/ 240 w 263"/>
              <a:gd name="T109" fmla="*/ 175 h 269"/>
              <a:gd name="T110" fmla="*/ 251 w 263"/>
              <a:gd name="T111" fmla="*/ 175 h 269"/>
              <a:gd name="T112" fmla="*/ 259 w 263"/>
              <a:gd name="T113" fmla="*/ 162 h 269"/>
              <a:gd name="T114" fmla="*/ 263 w 263"/>
              <a:gd name="T115" fmla="*/ 110 h 269"/>
              <a:gd name="T116" fmla="*/ 259 w 263"/>
              <a:gd name="T117" fmla="*/ 107 h 269"/>
              <a:gd name="T118" fmla="*/ 259 w 263"/>
              <a:gd name="T119" fmla="*/ 10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3" h="269">
                <a:moveTo>
                  <a:pt x="259" y="107"/>
                </a:moveTo>
                <a:lnTo>
                  <a:pt x="255" y="107"/>
                </a:lnTo>
                <a:lnTo>
                  <a:pt x="253" y="107"/>
                </a:lnTo>
                <a:lnTo>
                  <a:pt x="248" y="107"/>
                </a:lnTo>
                <a:lnTo>
                  <a:pt x="246" y="107"/>
                </a:lnTo>
                <a:lnTo>
                  <a:pt x="246" y="106"/>
                </a:lnTo>
                <a:lnTo>
                  <a:pt x="246" y="102"/>
                </a:lnTo>
                <a:lnTo>
                  <a:pt x="248" y="97"/>
                </a:lnTo>
                <a:lnTo>
                  <a:pt x="246" y="93"/>
                </a:lnTo>
                <a:lnTo>
                  <a:pt x="237" y="91"/>
                </a:lnTo>
                <a:lnTo>
                  <a:pt x="233" y="89"/>
                </a:lnTo>
                <a:lnTo>
                  <a:pt x="230" y="87"/>
                </a:lnTo>
                <a:lnTo>
                  <a:pt x="229" y="87"/>
                </a:lnTo>
                <a:lnTo>
                  <a:pt x="226" y="85"/>
                </a:lnTo>
                <a:lnTo>
                  <a:pt x="225" y="85"/>
                </a:lnTo>
                <a:lnTo>
                  <a:pt x="224" y="83"/>
                </a:lnTo>
                <a:lnTo>
                  <a:pt x="224" y="83"/>
                </a:lnTo>
                <a:lnTo>
                  <a:pt x="221" y="79"/>
                </a:lnTo>
                <a:lnTo>
                  <a:pt x="216" y="78"/>
                </a:lnTo>
                <a:lnTo>
                  <a:pt x="216" y="75"/>
                </a:lnTo>
                <a:lnTo>
                  <a:pt x="216" y="74"/>
                </a:lnTo>
                <a:lnTo>
                  <a:pt x="213" y="71"/>
                </a:lnTo>
                <a:lnTo>
                  <a:pt x="210" y="67"/>
                </a:lnTo>
                <a:lnTo>
                  <a:pt x="206" y="65"/>
                </a:lnTo>
                <a:lnTo>
                  <a:pt x="200" y="59"/>
                </a:lnTo>
                <a:lnTo>
                  <a:pt x="198" y="58"/>
                </a:lnTo>
                <a:lnTo>
                  <a:pt x="176" y="41"/>
                </a:lnTo>
                <a:lnTo>
                  <a:pt x="132" y="8"/>
                </a:lnTo>
                <a:lnTo>
                  <a:pt x="121" y="0"/>
                </a:lnTo>
                <a:lnTo>
                  <a:pt x="96" y="0"/>
                </a:lnTo>
                <a:lnTo>
                  <a:pt x="95" y="0"/>
                </a:lnTo>
                <a:lnTo>
                  <a:pt x="97" y="28"/>
                </a:lnTo>
                <a:lnTo>
                  <a:pt x="107" y="146"/>
                </a:lnTo>
                <a:lnTo>
                  <a:pt x="107" y="151"/>
                </a:lnTo>
                <a:lnTo>
                  <a:pt x="107" y="154"/>
                </a:lnTo>
                <a:lnTo>
                  <a:pt x="108" y="155"/>
                </a:lnTo>
                <a:lnTo>
                  <a:pt x="111" y="158"/>
                </a:lnTo>
                <a:lnTo>
                  <a:pt x="111" y="162"/>
                </a:lnTo>
                <a:lnTo>
                  <a:pt x="108" y="166"/>
                </a:lnTo>
                <a:lnTo>
                  <a:pt x="108" y="168"/>
                </a:lnTo>
                <a:lnTo>
                  <a:pt x="108" y="171"/>
                </a:lnTo>
                <a:lnTo>
                  <a:pt x="107" y="172"/>
                </a:lnTo>
                <a:lnTo>
                  <a:pt x="95" y="172"/>
                </a:lnTo>
                <a:lnTo>
                  <a:pt x="75" y="172"/>
                </a:lnTo>
                <a:lnTo>
                  <a:pt x="63" y="172"/>
                </a:lnTo>
                <a:lnTo>
                  <a:pt x="54" y="172"/>
                </a:lnTo>
                <a:lnTo>
                  <a:pt x="50" y="172"/>
                </a:lnTo>
                <a:lnTo>
                  <a:pt x="46" y="168"/>
                </a:lnTo>
                <a:lnTo>
                  <a:pt x="44" y="172"/>
                </a:lnTo>
                <a:lnTo>
                  <a:pt x="40" y="175"/>
                </a:lnTo>
                <a:lnTo>
                  <a:pt x="35" y="175"/>
                </a:lnTo>
                <a:lnTo>
                  <a:pt x="32" y="175"/>
                </a:lnTo>
                <a:lnTo>
                  <a:pt x="28" y="172"/>
                </a:lnTo>
                <a:lnTo>
                  <a:pt x="24" y="175"/>
                </a:lnTo>
                <a:lnTo>
                  <a:pt x="23" y="176"/>
                </a:lnTo>
                <a:lnTo>
                  <a:pt x="22" y="178"/>
                </a:lnTo>
                <a:lnTo>
                  <a:pt x="22" y="179"/>
                </a:lnTo>
                <a:lnTo>
                  <a:pt x="19" y="176"/>
                </a:lnTo>
                <a:lnTo>
                  <a:pt x="15" y="172"/>
                </a:lnTo>
                <a:lnTo>
                  <a:pt x="11" y="171"/>
                </a:lnTo>
                <a:lnTo>
                  <a:pt x="10" y="171"/>
                </a:lnTo>
                <a:lnTo>
                  <a:pt x="10" y="172"/>
                </a:lnTo>
                <a:lnTo>
                  <a:pt x="8" y="179"/>
                </a:lnTo>
                <a:lnTo>
                  <a:pt x="8" y="180"/>
                </a:lnTo>
                <a:lnTo>
                  <a:pt x="8" y="184"/>
                </a:lnTo>
                <a:lnTo>
                  <a:pt x="4" y="186"/>
                </a:lnTo>
                <a:lnTo>
                  <a:pt x="0" y="186"/>
                </a:lnTo>
                <a:lnTo>
                  <a:pt x="0" y="186"/>
                </a:lnTo>
                <a:lnTo>
                  <a:pt x="2" y="188"/>
                </a:lnTo>
                <a:lnTo>
                  <a:pt x="0" y="189"/>
                </a:lnTo>
                <a:lnTo>
                  <a:pt x="0" y="192"/>
                </a:lnTo>
                <a:lnTo>
                  <a:pt x="2" y="193"/>
                </a:lnTo>
                <a:lnTo>
                  <a:pt x="4" y="197"/>
                </a:lnTo>
                <a:lnTo>
                  <a:pt x="4" y="199"/>
                </a:lnTo>
                <a:lnTo>
                  <a:pt x="4" y="201"/>
                </a:lnTo>
                <a:lnTo>
                  <a:pt x="4" y="203"/>
                </a:lnTo>
                <a:lnTo>
                  <a:pt x="4" y="207"/>
                </a:lnTo>
                <a:lnTo>
                  <a:pt x="4" y="208"/>
                </a:lnTo>
                <a:lnTo>
                  <a:pt x="6" y="209"/>
                </a:lnTo>
                <a:lnTo>
                  <a:pt x="8" y="211"/>
                </a:lnTo>
                <a:lnTo>
                  <a:pt x="11" y="212"/>
                </a:lnTo>
                <a:lnTo>
                  <a:pt x="12" y="217"/>
                </a:lnTo>
                <a:lnTo>
                  <a:pt x="14" y="220"/>
                </a:lnTo>
                <a:lnTo>
                  <a:pt x="11" y="223"/>
                </a:lnTo>
                <a:lnTo>
                  <a:pt x="14" y="225"/>
                </a:lnTo>
                <a:lnTo>
                  <a:pt x="14" y="228"/>
                </a:lnTo>
                <a:lnTo>
                  <a:pt x="14" y="229"/>
                </a:lnTo>
                <a:lnTo>
                  <a:pt x="11" y="233"/>
                </a:lnTo>
                <a:lnTo>
                  <a:pt x="14" y="236"/>
                </a:lnTo>
                <a:lnTo>
                  <a:pt x="15" y="236"/>
                </a:lnTo>
                <a:lnTo>
                  <a:pt x="18" y="233"/>
                </a:lnTo>
                <a:lnTo>
                  <a:pt x="19" y="232"/>
                </a:lnTo>
                <a:lnTo>
                  <a:pt x="22" y="232"/>
                </a:lnTo>
                <a:lnTo>
                  <a:pt x="23" y="233"/>
                </a:lnTo>
                <a:lnTo>
                  <a:pt x="23" y="236"/>
                </a:lnTo>
                <a:lnTo>
                  <a:pt x="24" y="237"/>
                </a:lnTo>
                <a:lnTo>
                  <a:pt x="27" y="233"/>
                </a:lnTo>
                <a:lnTo>
                  <a:pt x="31" y="232"/>
                </a:lnTo>
                <a:lnTo>
                  <a:pt x="35" y="233"/>
                </a:lnTo>
                <a:lnTo>
                  <a:pt x="36" y="233"/>
                </a:lnTo>
                <a:lnTo>
                  <a:pt x="38" y="236"/>
                </a:lnTo>
                <a:lnTo>
                  <a:pt x="46" y="232"/>
                </a:lnTo>
                <a:lnTo>
                  <a:pt x="46" y="229"/>
                </a:lnTo>
                <a:lnTo>
                  <a:pt x="46" y="228"/>
                </a:lnTo>
                <a:lnTo>
                  <a:pt x="46" y="225"/>
                </a:lnTo>
                <a:lnTo>
                  <a:pt x="48" y="228"/>
                </a:lnTo>
                <a:lnTo>
                  <a:pt x="50" y="228"/>
                </a:lnTo>
                <a:lnTo>
                  <a:pt x="51" y="229"/>
                </a:lnTo>
                <a:lnTo>
                  <a:pt x="51" y="233"/>
                </a:lnTo>
                <a:lnTo>
                  <a:pt x="54" y="236"/>
                </a:lnTo>
                <a:lnTo>
                  <a:pt x="54" y="237"/>
                </a:lnTo>
                <a:lnTo>
                  <a:pt x="54" y="239"/>
                </a:lnTo>
                <a:lnTo>
                  <a:pt x="54" y="241"/>
                </a:lnTo>
                <a:lnTo>
                  <a:pt x="55" y="241"/>
                </a:lnTo>
                <a:lnTo>
                  <a:pt x="58" y="243"/>
                </a:lnTo>
                <a:lnTo>
                  <a:pt x="59" y="245"/>
                </a:lnTo>
                <a:lnTo>
                  <a:pt x="62" y="247"/>
                </a:lnTo>
                <a:lnTo>
                  <a:pt x="62" y="249"/>
                </a:lnTo>
                <a:lnTo>
                  <a:pt x="59" y="249"/>
                </a:lnTo>
                <a:lnTo>
                  <a:pt x="58" y="249"/>
                </a:lnTo>
                <a:lnTo>
                  <a:pt x="58" y="251"/>
                </a:lnTo>
                <a:lnTo>
                  <a:pt x="55" y="255"/>
                </a:lnTo>
                <a:lnTo>
                  <a:pt x="59" y="252"/>
                </a:lnTo>
                <a:lnTo>
                  <a:pt x="62" y="252"/>
                </a:lnTo>
                <a:lnTo>
                  <a:pt x="62" y="255"/>
                </a:lnTo>
                <a:lnTo>
                  <a:pt x="62" y="260"/>
                </a:lnTo>
                <a:lnTo>
                  <a:pt x="63" y="264"/>
                </a:lnTo>
                <a:lnTo>
                  <a:pt x="66" y="264"/>
                </a:lnTo>
                <a:lnTo>
                  <a:pt x="67" y="265"/>
                </a:lnTo>
                <a:lnTo>
                  <a:pt x="67" y="268"/>
                </a:lnTo>
                <a:lnTo>
                  <a:pt x="67" y="269"/>
                </a:lnTo>
                <a:lnTo>
                  <a:pt x="67" y="269"/>
                </a:lnTo>
                <a:lnTo>
                  <a:pt x="67" y="269"/>
                </a:lnTo>
                <a:lnTo>
                  <a:pt x="68" y="268"/>
                </a:lnTo>
                <a:lnTo>
                  <a:pt x="71" y="264"/>
                </a:lnTo>
                <a:lnTo>
                  <a:pt x="72" y="264"/>
                </a:lnTo>
                <a:lnTo>
                  <a:pt x="75" y="264"/>
                </a:lnTo>
                <a:lnTo>
                  <a:pt x="76" y="265"/>
                </a:lnTo>
                <a:lnTo>
                  <a:pt x="79" y="268"/>
                </a:lnTo>
                <a:lnTo>
                  <a:pt x="82" y="268"/>
                </a:lnTo>
                <a:lnTo>
                  <a:pt x="84" y="265"/>
                </a:lnTo>
                <a:lnTo>
                  <a:pt x="85" y="265"/>
                </a:lnTo>
                <a:lnTo>
                  <a:pt x="88" y="265"/>
                </a:lnTo>
                <a:lnTo>
                  <a:pt x="88" y="264"/>
                </a:lnTo>
                <a:lnTo>
                  <a:pt x="88" y="260"/>
                </a:lnTo>
                <a:lnTo>
                  <a:pt x="89" y="262"/>
                </a:lnTo>
                <a:lnTo>
                  <a:pt x="92" y="262"/>
                </a:lnTo>
                <a:lnTo>
                  <a:pt x="93" y="260"/>
                </a:lnTo>
                <a:lnTo>
                  <a:pt x="95" y="259"/>
                </a:lnTo>
                <a:lnTo>
                  <a:pt x="95" y="264"/>
                </a:lnTo>
                <a:lnTo>
                  <a:pt x="95" y="265"/>
                </a:lnTo>
                <a:lnTo>
                  <a:pt x="95" y="268"/>
                </a:lnTo>
                <a:lnTo>
                  <a:pt x="97" y="268"/>
                </a:lnTo>
                <a:lnTo>
                  <a:pt x="97" y="268"/>
                </a:lnTo>
                <a:lnTo>
                  <a:pt x="99" y="268"/>
                </a:lnTo>
                <a:lnTo>
                  <a:pt x="99" y="265"/>
                </a:lnTo>
                <a:lnTo>
                  <a:pt x="101" y="264"/>
                </a:lnTo>
                <a:lnTo>
                  <a:pt x="105" y="264"/>
                </a:lnTo>
                <a:lnTo>
                  <a:pt x="107" y="262"/>
                </a:lnTo>
                <a:lnTo>
                  <a:pt x="107" y="260"/>
                </a:lnTo>
                <a:lnTo>
                  <a:pt x="107" y="255"/>
                </a:lnTo>
                <a:lnTo>
                  <a:pt x="107" y="255"/>
                </a:lnTo>
                <a:lnTo>
                  <a:pt x="107" y="252"/>
                </a:lnTo>
                <a:lnTo>
                  <a:pt x="111" y="251"/>
                </a:lnTo>
                <a:lnTo>
                  <a:pt x="111" y="247"/>
                </a:lnTo>
                <a:lnTo>
                  <a:pt x="111" y="245"/>
                </a:lnTo>
                <a:lnTo>
                  <a:pt x="111" y="243"/>
                </a:lnTo>
                <a:lnTo>
                  <a:pt x="111" y="241"/>
                </a:lnTo>
                <a:lnTo>
                  <a:pt x="111" y="239"/>
                </a:lnTo>
                <a:lnTo>
                  <a:pt x="108" y="239"/>
                </a:lnTo>
                <a:lnTo>
                  <a:pt x="111" y="237"/>
                </a:lnTo>
                <a:lnTo>
                  <a:pt x="115" y="236"/>
                </a:lnTo>
                <a:lnTo>
                  <a:pt x="116" y="236"/>
                </a:lnTo>
                <a:lnTo>
                  <a:pt x="119" y="236"/>
                </a:lnTo>
                <a:lnTo>
                  <a:pt x="120" y="236"/>
                </a:lnTo>
                <a:lnTo>
                  <a:pt x="124" y="229"/>
                </a:lnTo>
                <a:lnTo>
                  <a:pt x="124" y="225"/>
                </a:lnTo>
                <a:lnTo>
                  <a:pt x="124" y="224"/>
                </a:lnTo>
                <a:lnTo>
                  <a:pt x="124" y="223"/>
                </a:lnTo>
                <a:lnTo>
                  <a:pt x="125" y="223"/>
                </a:lnTo>
                <a:lnTo>
                  <a:pt x="128" y="220"/>
                </a:lnTo>
                <a:lnTo>
                  <a:pt x="125" y="216"/>
                </a:lnTo>
                <a:lnTo>
                  <a:pt x="125" y="215"/>
                </a:lnTo>
                <a:lnTo>
                  <a:pt x="128" y="215"/>
                </a:lnTo>
                <a:lnTo>
                  <a:pt x="129" y="212"/>
                </a:lnTo>
                <a:lnTo>
                  <a:pt x="132" y="208"/>
                </a:lnTo>
                <a:lnTo>
                  <a:pt x="132" y="211"/>
                </a:lnTo>
                <a:lnTo>
                  <a:pt x="136" y="212"/>
                </a:lnTo>
                <a:lnTo>
                  <a:pt x="139" y="215"/>
                </a:lnTo>
                <a:lnTo>
                  <a:pt x="141" y="212"/>
                </a:lnTo>
                <a:lnTo>
                  <a:pt x="143" y="212"/>
                </a:lnTo>
                <a:lnTo>
                  <a:pt x="143" y="208"/>
                </a:lnTo>
                <a:lnTo>
                  <a:pt x="143" y="205"/>
                </a:lnTo>
                <a:lnTo>
                  <a:pt x="147" y="207"/>
                </a:lnTo>
                <a:lnTo>
                  <a:pt x="149" y="203"/>
                </a:lnTo>
                <a:lnTo>
                  <a:pt x="149" y="201"/>
                </a:lnTo>
                <a:lnTo>
                  <a:pt x="151" y="197"/>
                </a:lnTo>
                <a:lnTo>
                  <a:pt x="152" y="195"/>
                </a:lnTo>
                <a:lnTo>
                  <a:pt x="156" y="195"/>
                </a:lnTo>
                <a:lnTo>
                  <a:pt x="160" y="195"/>
                </a:lnTo>
                <a:lnTo>
                  <a:pt x="163" y="195"/>
                </a:lnTo>
                <a:lnTo>
                  <a:pt x="163" y="193"/>
                </a:lnTo>
                <a:lnTo>
                  <a:pt x="164" y="192"/>
                </a:lnTo>
                <a:lnTo>
                  <a:pt x="168" y="189"/>
                </a:lnTo>
                <a:lnTo>
                  <a:pt x="172" y="188"/>
                </a:lnTo>
                <a:lnTo>
                  <a:pt x="181" y="182"/>
                </a:lnTo>
                <a:lnTo>
                  <a:pt x="185" y="180"/>
                </a:lnTo>
                <a:lnTo>
                  <a:pt x="189" y="180"/>
                </a:lnTo>
                <a:lnTo>
                  <a:pt x="190" y="180"/>
                </a:lnTo>
                <a:lnTo>
                  <a:pt x="193" y="180"/>
                </a:lnTo>
                <a:lnTo>
                  <a:pt x="194" y="180"/>
                </a:lnTo>
                <a:lnTo>
                  <a:pt x="198" y="182"/>
                </a:lnTo>
                <a:lnTo>
                  <a:pt x="200" y="182"/>
                </a:lnTo>
                <a:lnTo>
                  <a:pt x="206" y="182"/>
                </a:lnTo>
                <a:lnTo>
                  <a:pt x="209" y="182"/>
                </a:lnTo>
                <a:lnTo>
                  <a:pt x="212" y="180"/>
                </a:lnTo>
                <a:lnTo>
                  <a:pt x="216" y="176"/>
                </a:lnTo>
                <a:lnTo>
                  <a:pt x="224" y="176"/>
                </a:lnTo>
                <a:lnTo>
                  <a:pt x="233" y="176"/>
                </a:lnTo>
                <a:lnTo>
                  <a:pt x="240" y="175"/>
                </a:lnTo>
                <a:lnTo>
                  <a:pt x="242" y="175"/>
                </a:lnTo>
                <a:lnTo>
                  <a:pt x="246" y="175"/>
                </a:lnTo>
                <a:lnTo>
                  <a:pt x="250" y="175"/>
                </a:lnTo>
                <a:lnTo>
                  <a:pt x="251" y="175"/>
                </a:lnTo>
                <a:lnTo>
                  <a:pt x="253" y="171"/>
                </a:lnTo>
                <a:lnTo>
                  <a:pt x="255" y="168"/>
                </a:lnTo>
                <a:lnTo>
                  <a:pt x="257" y="167"/>
                </a:lnTo>
                <a:lnTo>
                  <a:pt x="259" y="162"/>
                </a:lnTo>
                <a:lnTo>
                  <a:pt x="261" y="155"/>
                </a:lnTo>
                <a:lnTo>
                  <a:pt x="263" y="146"/>
                </a:lnTo>
                <a:lnTo>
                  <a:pt x="263" y="124"/>
                </a:lnTo>
                <a:lnTo>
                  <a:pt x="263" y="110"/>
                </a:lnTo>
                <a:lnTo>
                  <a:pt x="263" y="106"/>
                </a:lnTo>
                <a:lnTo>
                  <a:pt x="259" y="107"/>
                </a:lnTo>
                <a:lnTo>
                  <a:pt x="259" y="107"/>
                </a:lnTo>
                <a:lnTo>
                  <a:pt x="259" y="107"/>
                </a:lnTo>
                <a:lnTo>
                  <a:pt x="259" y="107"/>
                </a:lnTo>
                <a:lnTo>
                  <a:pt x="259" y="107"/>
                </a:lnTo>
                <a:lnTo>
                  <a:pt x="259" y="107"/>
                </a:lnTo>
                <a:lnTo>
                  <a:pt x="259" y="107"/>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4" name="Freeform 90"/>
          <p:cNvSpPr>
            <a:spLocks/>
          </p:cNvSpPr>
          <p:nvPr/>
        </p:nvSpPr>
        <p:spPr bwMode="auto">
          <a:xfrm>
            <a:off x="6022498" y="3526784"/>
            <a:ext cx="136226" cy="275278"/>
          </a:xfrm>
          <a:custGeom>
            <a:avLst/>
            <a:gdLst>
              <a:gd name="T0" fmla="*/ 13 w 61"/>
              <a:gd name="T1" fmla="*/ 12 h 127"/>
              <a:gd name="T2" fmla="*/ 13 w 61"/>
              <a:gd name="T3" fmla="*/ 17 h 127"/>
              <a:gd name="T4" fmla="*/ 10 w 61"/>
              <a:gd name="T5" fmla="*/ 25 h 127"/>
              <a:gd name="T6" fmla="*/ 13 w 61"/>
              <a:gd name="T7" fmla="*/ 36 h 127"/>
              <a:gd name="T8" fmla="*/ 9 w 61"/>
              <a:gd name="T9" fmla="*/ 47 h 127"/>
              <a:gd name="T10" fmla="*/ 0 w 61"/>
              <a:gd name="T11" fmla="*/ 57 h 127"/>
              <a:gd name="T12" fmla="*/ 0 w 61"/>
              <a:gd name="T13" fmla="*/ 62 h 127"/>
              <a:gd name="T14" fmla="*/ 1 w 61"/>
              <a:gd name="T15" fmla="*/ 73 h 127"/>
              <a:gd name="T16" fmla="*/ 5 w 61"/>
              <a:gd name="T17" fmla="*/ 75 h 127"/>
              <a:gd name="T18" fmla="*/ 10 w 61"/>
              <a:gd name="T19" fmla="*/ 82 h 127"/>
              <a:gd name="T20" fmla="*/ 14 w 61"/>
              <a:gd name="T21" fmla="*/ 89 h 127"/>
              <a:gd name="T22" fmla="*/ 23 w 61"/>
              <a:gd name="T23" fmla="*/ 99 h 127"/>
              <a:gd name="T24" fmla="*/ 27 w 61"/>
              <a:gd name="T25" fmla="*/ 116 h 127"/>
              <a:gd name="T26" fmla="*/ 35 w 61"/>
              <a:gd name="T27" fmla="*/ 126 h 127"/>
              <a:gd name="T28" fmla="*/ 39 w 61"/>
              <a:gd name="T29" fmla="*/ 118 h 127"/>
              <a:gd name="T30" fmla="*/ 39 w 61"/>
              <a:gd name="T31" fmla="*/ 110 h 127"/>
              <a:gd name="T32" fmla="*/ 39 w 61"/>
              <a:gd name="T33" fmla="*/ 102 h 127"/>
              <a:gd name="T34" fmla="*/ 43 w 61"/>
              <a:gd name="T35" fmla="*/ 101 h 127"/>
              <a:gd name="T36" fmla="*/ 47 w 61"/>
              <a:gd name="T37" fmla="*/ 95 h 127"/>
              <a:gd name="T38" fmla="*/ 57 w 61"/>
              <a:gd name="T39" fmla="*/ 91 h 127"/>
              <a:gd name="T40" fmla="*/ 61 w 61"/>
              <a:gd name="T41" fmla="*/ 87 h 127"/>
              <a:gd name="T42" fmla="*/ 61 w 61"/>
              <a:gd name="T43" fmla="*/ 74 h 127"/>
              <a:gd name="T44" fmla="*/ 54 w 61"/>
              <a:gd name="T45" fmla="*/ 73 h 127"/>
              <a:gd name="T46" fmla="*/ 53 w 61"/>
              <a:gd name="T47" fmla="*/ 69 h 127"/>
              <a:gd name="T48" fmla="*/ 50 w 61"/>
              <a:gd name="T49" fmla="*/ 69 h 127"/>
              <a:gd name="T50" fmla="*/ 47 w 61"/>
              <a:gd name="T51" fmla="*/ 69 h 127"/>
              <a:gd name="T52" fmla="*/ 45 w 61"/>
              <a:gd name="T53" fmla="*/ 66 h 127"/>
              <a:gd name="T54" fmla="*/ 39 w 61"/>
              <a:gd name="T55" fmla="*/ 62 h 127"/>
              <a:gd name="T56" fmla="*/ 39 w 61"/>
              <a:gd name="T57" fmla="*/ 55 h 127"/>
              <a:gd name="T58" fmla="*/ 50 w 61"/>
              <a:gd name="T59" fmla="*/ 43 h 127"/>
              <a:gd name="T60" fmla="*/ 53 w 61"/>
              <a:gd name="T61" fmla="*/ 34 h 127"/>
              <a:gd name="T62" fmla="*/ 47 w 61"/>
              <a:gd name="T63" fmla="*/ 29 h 127"/>
              <a:gd name="T64" fmla="*/ 43 w 61"/>
              <a:gd name="T65" fmla="*/ 21 h 127"/>
              <a:gd name="T66" fmla="*/ 47 w 61"/>
              <a:gd name="T67" fmla="*/ 16 h 127"/>
              <a:gd name="T68" fmla="*/ 53 w 61"/>
              <a:gd name="T69" fmla="*/ 8 h 127"/>
              <a:gd name="T70" fmla="*/ 49 w 61"/>
              <a:gd name="T71" fmla="*/ 5 h 127"/>
              <a:gd name="T72" fmla="*/ 43 w 61"/>
              <a:gd name="T73" fmla="*/ 9 h 127"/>
              <a:gd name="T74" fmla="*/ 41 w 61"/>
              <a:gd name="T75" fmla="*/ 8 h 127"/>
              <a:gd name="T76" fmla="*/ 39 w 61"/>
              <a:gd name="T77" fmla="*/ 4 h 127"/>
              <a:gd name="T78" fmla="*/ 35 w 61"/>
              <a:gd name="T79" fmla="*/ 0 h 127"/>
              <a:gd name="T80" fmla="*/ 34 w 61"/>
              <a:gd name="T81" fmla="*/ 4 h 127"/>
              <a:gd name="T82" fmla="*/ 34 w 61"/>
              <a:gd name="T83" fmla="*/ 0 h 127"/>
              <a:gd name="T84" fmla="*/ 27 w 61"/>
              <a:gd name="T85" fmla="*/ 0 h 127"/>
              <a:gd name="T86" fmla="*/ 21 w 61"/>
              <a:gd name="T87" fmla="*/ 5 h 127"/>
              <a:gd name="T88" fmla="*/ 17 w 61"/>
              <a:gd name="T89" fmla="*/ 8 h 127"/>
              <a:gd name="T90" fmla="*/ 14 w 61"/>
              <a:gd name="T91" fmla="*/ 10 h 127"/>
              <a:gd name="T92" fmla="*/ 14 w 61"/>
              <a:gd name="T93" fmla="*/ 10 h 127"/>
              <a:gd name="T94" fmla="*/ 14 w 61"/>
              <a:gd name="T95" fmla="*/ 10 h 127"/>
              <a:gd name="T96" fmla="*/ 14 w 61"/>
              <a:gd name="T97"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1" h="127">
                <a:moveTo>
                  <a:pt x="14" y="10"/>
                </a:moveTo>
                <a:lnTo>
                  <a:pt x="13" y="12"/>
                </a:lnTo>
                <a:lnTo>
                  <a:pt x="9" y="16"/>
                </a:lnTo>
                <a:lnTo>
                  <a:pt x="13" y="17"/>
                </a:lnTo>
                <a:lnTo>
                  <a:pt x="13" y="21"/>
                </a:lnTo>
                <a:lnTo>
                  <a:pt x="10" y="25"/>
                </a:lnTo>
                <a:lnTo>
                  <a:pt x="10" y="26"/>
                </a:lnTo>
                <a:lnTo>
                  <a:pt x="13" y="36"/>
                </a:lnTo>
                <a:lnTo>
                  <a:pt x="10" y="45"/>
                </a:lnTo>
                <a:lnTo>
                  <a:pt x="9" y="47"/>
                </a:lnTo>
                <a:lnTo>
                  <a:pt x="6" y="51"/>
                </a:lnTo>
                <a:lnTo>
                  <a:pt x="0" y="57"/>
                </a:lnTo>
                <a:lnTo>
                  <a:pt x="0" y="59"/>
                </a:lnTo>
                <a:lnTo>
                  <a:pt x="0" y="62"/>
                </a:lnTo>
                <a:lnTo>
                  <a:pt x="0" y="66"/>
                </a:lnTo>
                <a:lnTo>
                  <a:pt x="1" y="73"/>
                </a:lnTo>
                <a:lnTo>
                  <a:pt x="4" y="74"/>
                </a:lnTo>
                <a:lnTo>
                  <a:pt x="5" y="75"/>
                </a:lnTo>
                <a:lnTo>
                  <a:pt x="9" y="78"/>
                </a:lnTo>
                <a:lnTo>
                  <a:pt x="10" y="82"/>
                </a:lnTo>
                <a:lnTo>
                  <a:pt x="13" y="86"/>
                </a:lnTo>
                <a:lnTo>
                  <a:pt x="14" y="89"/>
                </a:lnTo>
                <a:lnTo>
                  <a:pt x="21" y="93"/>
                </a:lnTo>
                <a:lnTo>
                  <a:pt x="23" y="99"/>
                </a:lnTo>
                <a:lnTo>
                  <a:pt x="23" y="105"/>
                </a:lnTo>
                <a:lnTo>
                  <a:pt x="27" y="116"/>
                </a:lnTo>
                <a:lnTo>
                  <a:pt x="30" y="127"/>
                </a:lnTo>
                <a:lnTo>
                  <a:pt x="35" y="126"/>
                </a:lnTo>
                <a:lnTo>
                  <a:pt x="37" y="122"/>
                </a:lnTo>
                <a:lnTo>
                  <a:pt x="39" y="118"/>
                </a:lnTo>
                <a:lnTo>
                  <a:pt x="41" y="114"/>
                </a:lnTo>
                <a:lnTo>
                  <a:pt x="39" y="110"/>
                </a:lnTo>
                <a:lnTo>
                  <a:pt x="39" y="105"/>
                </a:lnTo>
                <a:lnTo>
                  <a:pt x="39" y="102"/>
                </a:lnTo>
                <a:lnTo>
                  <a:pt x="41" y="102"/>
                </a:lnTo>
                <a:lnTo>
                  <a:pt x="43" y="101"/>
                </a:lnTo>
                <a:lnTo>
                  <a:pt x="45" y="99"/>
                </a:lnTo>
                <a:lnTo>
                  <a:pt x="47" y="95"/>
                </a:lnTo>
                <a:lnTo>
                  <a:pt x="50" y="93"/>
                </a:lnTo>
                <a:lnTo>
                  <a:pt x="57" y="91"/>
                </a:lnTo>
                <a:lnTo>
                  <a:pt x="58" y="89"/>
                </a:lnTo>
                <a:lnTo>
                  <a:pt x="61" y="87"/>
                </a:lnTo>
                <a:lnTo>
                  <a:pt x="58" y="83"/>
                </a:lnTo>
                <a:lnTo>
                  <a:pt x="61" y="74"/>
                </a:lnTo>
                <a:lnTo>
                  <a:pt x="57" y="74"/>
                </a:lnTo>
                <a:lnTo>
                  <a:pt x="54" y="73"/>
                </a:lnTo>
                <a:lnTo>
                  <a:pt x="53" y="70"/>
                </a:lnTo>
                <a:lnTo>
                  <a:pt x="53" y="69"/>
                </a:lnTo>
                <a:lnTo>
                  <a:pt x="53" y="66"/>
                </a:lnTo>
                <a:lnTo>
                  <a:pt x="50" y="69"/>
                </a:lnTo>
                <a:lnTo>
                  <a:pt x="49" y="69"/>
                </a:lnTo>
                <a:lnTo>
                  <a:pt x="47" y="69"/>
                </a:lnTo>
                <a:lnTo>
                  <a:pt x="47" y="65"/>
                </a:lnTo>
                <a:lnTo>
                  <a:pt x="45" y="66"/>
                </a:lnTo>
                <a:lnTo>
                  <a:pt x="43" y="66"/>
                </a:lnTo>
                <a:lnTo>
                  <a:pt x="39" y="62"/>
                </a:lnTo>
                <a:lnTo>
                  <a:pt x="37" y="57"/>
                </a:lnTo>
                <a:lnTo>
                  <a:pt x="39" y="55"/>
                </a:lnTo>
                <a:lnTo>
                  <a:pt x="45" y="49"/>
                </a:lnTo>
                <a:lnTo>
                  <a:pt x="50" y="43"/>
                </a:lnTo>
                <a:lnTo>
                  <a:pt x="53" y="40"/>
                </a:lnTo>
                <a:lnTo>
                  <a:pt x="53" y="34"/>
                </a:lnTo>
                <a:lnTo>
                  <a:pt x="50" y="30"/>
                </a:lnTo>
                <a:lnTo>
                  <a:pt x="47" y="29"/>
                </a:lnTo>
                <a:lnTo>
                  <a:pt x="45" y="25"/>
                </a:lnTo>
                <a:lnTo>
                  <a:pt x="43" y="21"/>
                </a:lnTo>
                <a:lnTo>
                  <a:pt x="45" y="17"/>
                </a:lnTo>
                <a:lnTo>
                  <a:pt x="47" y="16"/>
                </a:lnTo>
                <a:lnTo>
                  <a:pt x="53" y="9"/>
                </a:lnTo>
                <a:lnTo>
                  <a:pt x="53" y="8"/>
                </a:lnTo>
                <a:lnTo>
                  <a:pt x="50" y="5"/>
                </a:lnTo>
                <a:lnTo>
                  <a:pt x="49" y="5"/>
                </a:lnTo>
                <a:lnTo>
                  <a:pt x="47" y="8"/>
                </a:lnTo>
                <a:lnTo>
                  <a:pt x="43" y="9"/>
                </a:lnTo>
                <a:lnTo>
                  <a:pt x="41" y="9"/>
                </a:lnTo>
                <a:lnTo>
                  <a:pt x="41" y="8"/>
                </a:lnTo>
                <a:lnTo>
                  <a:pt x="39" y="5"/>
                </a:lnTo>
                <a:lnTo>
                  <a:pt x="39" y="4"/>
                </a:lnTo>
                <a:lnTo>
                  <a:pt x="37" y="1"/>
                </a:lnTo>
                <a:lnTo>
                  <a:pt x="35" y="0"/>
                </a:lnTo>
                <a:lnTo>
                  <a:pt x="35" y="1"/>
                </a:lnTo>
                <a:lnTo>
                  <a:pt x="34" y="4"/>
                </a:lnTo>
                <a:lnTo>
                  <a:pt x="34" y="1"/>
                </a:lnTo>
                <a:lnTo>
                  <a:pt x="34" y="0"/>
                </a:lnTo>
                <a:lnTo>
                  <a:pt x="31" y="0"/>
                </a:lnTo>
                <a:lnTo>
                  <a:pt x="27" y="0"/>
                </a:lnTo>
                <a:lnTo>
                  <a:pt x="23" y="1"/>
                </a:lnTo>
                <a:lnTo>
                  <a:pt x="21" y="5"/>
                </a:lnTo>
                <a:lnTo>
                  <a:pt x="17" y="5"/>
                </a:lnTo>
                <a:lnTo>
                  <a:pt x="17" y="8"/>
                </a:lnTo>
                <a:lnTo>
                  <a:pt x="14" y="9"/>
                </a:lnTo>
                <a:lnTo>
                  <a:pt x="14" y="10"/>
                </a:lnTo>
                <a:lnTo>
                  <a:pt x="14" y="10"/>
                </a:lnTo>
                <a:lnTo>
                  <a:pt x="14" y="10"/>
                </a:lnTo>
                <a:lnTo>
                  <a:pt x="14" y="10"/>
                </a:lnTo>
                <a:lnTo>
                  <a:pt x="14" y="10"/>
                </a:lnTo>
                <a:lnTo>
                  <a:pt x="14" y="10"/>
                </a:lnTo>
                <a:lnTo>
                  <a:pt x="14" y="10"/>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5" name="Freeform 91"/>
          <p:cNvSpPr>
            <a:spLocks/>
          </p:cNvSpPr>
          <p:nvPr/>
        </p:nvSpPr>
        <p:spPr bwMode="auto">
          <a:xfrm>
            <a:off x="6080561" y="3687183"/>
            <a:ext cx="551600" cy="541884"/>
          </a:xfrm>
          <a:custGeom>
            <a:avLst/>
            <a:gdLst>
              <a:gd name="T0" fmla="*/ 239 w 247"/>
              <a:gd name="T1" fmla="*/ 65 h 250"/>
              <a:gd name="T2" fmla="*/ 238 w 247"/>
              <a:gd name="T3" fmla="*/ 53 h 250"/>
              <a:gd name="T4" fmla="*/ 239 w 247"/>
              <a:gd name="T5" fmla="*/ 39 h 250"/>
              <a:gd name="T6" fmla="*/ 242 w 247"/>
              <a:gd name="T7" fmla="*/ 28 h 250"/>
              <a:gd name="T8" fmla="*/ 233 w 247"/>
              <a:gd name="T9" fmla="*/ 23 h 250"/>
              <a:gd name="T10" fmla="*/ 217 w 247"/>
              <a:gd name="T11" fmla="*/ 19 h 250"/>
              <a:gd name="T12" fmla="*/ 211 w 247"/>
              <a:gd name="T13" fmla="*/ 15 h 250"/>
              <a:gd name="T14" fmla="*/ 198 w 247"/>
              <a:gd name="T15" fmla="*/ 5 h 250"/>
              <a:gd name="T16" fmla="*/ 181 w 247"/>
              <a:gd name="T17" fmla="*/ 8 h 250"/>
              <a:gd name="T18" fmla="*/ 166 w 247"/>
              <a:gd name="T19" fmla="*/ 17 h 250"/>
              <a:gd name="T20" fmla="*/ 163 w 247"/>
              <a:gd name="T21" fmla="*/ 32 h 250"/>
              <a:gd name="T22" fmla="*/ 163 w 247"/>
              <a:gd name="T23" fmla="*/ 45 h 250"/>
              <a:gd name="T24" fmla="*/ 150 w 247"/>
              <a:gd name="T25" fmla="*/ 53 h 250"/>
              <a:gd name="T26" fmla="*/ 137 w 247"/>
              <a:gd name="T27" fmla="*/ 45 h 250"/>
              <a:gd name="T28" fmla="*/ 106 w 247"/>
              <a:gd name="T29" fmla="*/ 36 h 250"/>
              <a:gd name="T30" fmla="*/ 94 w 247"/>
              <a:gd name="T31" fmla="*/ 28 h 250"/>
              <a:gd name="T32" fmla="*/ 89 w 247"/>
              <a:gd name="T33" fmla="*/ 15 h 250"/>
              <a:gd name="T34" fmla="*/ 72 w 247"/>
              <a:gd name="T35" fmla="*/ 9 h 250"/>
              <a:gd name="T36" fmla="*/ 53 w 247"/>
              <a:gd name="T37" fmla="*/ 8 h 250"/>
              <a:gd name="T38" fmla="*/ 35 w 247"/>
              <a:gd name="T39" fmla="*/ 0 h 250"/>
              <a:gd name="T40" fmla="*/ 32 w 247"/>
              <a:gd name="T41" fmla="*/ 15 h 250"/>
              <a:gd name="T42" fmla="*/ 21 w 247"/>
              <a:gd name="T43" fmla="*/ 21 h 250"/>
              <a:gd name="T44" fmla="*/ 15 w 247"/>
              <a:gd name="T45" fmla="*/ 28 h 250"/>
              <a:gd name="T46" fmla="*/ 13 w 247"/>
              <a:gd name="T47" fmla="*/ 36 h 250"/>
              <a:gd name="T48" fmla="*/ 11 w 247"/>
              <a:gd name="T49" fmla="*/ 48 h 250"/>
              <a:gd name="T50" fmla="*/ 1 w 247"/>
              <a:gd name="T51" fmla="*/ 56 h 250"/>
              <a:gd name="T52" fmla="*/ 5 w 247"/>
              <a:gd name="T53" fmla="*/ 65 h 250"/>
              <a:gd name="T54" fmla="*/ 8 w 247"/>
              <a:gd name="T55" fmla="*/ 74 h 250"/>
              <a:gd name="T56" fmla="*/ 8 w 247"/>
              <a:gd name="T57" fmla="*/ 88 h 250"/>
              <a:gd name="T58" fmla="*/ 8 w 247"/>
              <a:gd name="T59" fmla="*/ 102 h 250"/>
              <a:gd name="T60" fmla="*/ 9 w 247"/>
              <a:gd name="T61" fmla="*/ 118 h 250"/>
              <a:gd name="T62" fmla="*/ 4 w 247"/>
              <a:gd name="T63" fmla="*/ 123 h 250"/>
              <a:gd name="T64" fmla="*/ 4 w 247"/>
              <a:gd name="T65" fmla="*/ 131 h 250"/>
              <a:gd name="T66" fmla="*/ 11 w 247"/>
              <a:gd name="T67" fmla="*/ 149 h 250"/>
              <a:gd name="T68" fmla="*/ 17 w 247"/>
              <a:gd name="T69" fmla="*/ 158 h 250"/>
              <a:gd name="T70" fmla="*/ 21 w 247"/>
              <a:gd name="T71" fmla="*/ 157 h 250"/>
              <a:gd name="T72" fmla="*/ 35 w 247"/>
              <a:gd name="T73" fmla="*/ 162 h 250"/>
              <a:gd name="T74" fmla="*/ 40 w 247"/>
              <a:gd name="T75" fmla="*/ 173 h 250"/>
              <a:gd name="T76" fmla="*/ 45 w 247"/>
              <a:gd name="T77" fmla="*/ 177 h 250"/>
              <a:gd name="T78" fmla="*/ 61 w 247"/>
              <a:gd name="T79" fmla="*/ 181 h 250"/>
              <a:gd name="T80" fmla="*/ 71 w 247"/>
              <a:gd name="T81" fmla="*/ 186 h 250"/>
              <a:gd name="T82" fmla="*/ 77 w 247"/>
              <a:gd name="T83" fmla="*/ 191 h 250"/>
              <a:gd name="T84" fmla="*/ 106 w 247"/>
              <a:gd name="T85" fmla="*/ 177 h 250"/>
              <a:gd name="T86" fmla="*/ 230 w 247"/>
              <a:gd name="T87" fmla="*/ 250 h 250"/>
              <a:gd name="T88" fmla="*/ 247 w 247"/>
              <a:gd name="T89" fmla="*/ 240 h 250"/>
              <a:gd name="T90" fmla="*/ 247 w 247"/>
              <a:gd name="T91" fmla="*/ 203 h 250"/>
              <a:gd name="T92" fmla="*/ 247 w 247"/>
              <a:gd name="T93" fmla="*/ 20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7" h="250">
                <a:moveTo>
                  <a:pt x="247" y="203"/>
                </a:moveTo>
                <a:lnTo>
                  <a:pt x="243" y="82"/>
                </a:lnTo>
                <a:lnTo>
                  <a:pt x="239" y="65"/>
                </a:lnTo>
                <a:lnTo>
                  <a:pt x="238" y="58"/>
                </a:lnTo>
                <a:lnTo>
                  <a:pt x="238" y="56"/>
                </a:lnTo>
                <a:lnTo>
                  <a:pt x="238" y="53"/>
                </a:lnTo>
                <a:lnTo>
                  <a:pt x="239" y="48"/>
                </a:lnTo>
                <a:lnTo>
                  <a:pt x="239" y="44"/>
                </a:lnTo>
                <a:lnTo>
                  <a:pt x="239" y="39"/>
                </a:lnTo>
                <a:lnTo>
                  <a:pt x="238" y="35"/>
                </a:lnTo>
                <a:lnTo>
                  <a:pt x="239" y="31"/>
                </a:lnTo>
                <a:lnTo>
                  <a:pt x="242" y="28"/>
                </a:lnTo>
                <a:lnTo>
                  <a:pt x="242" y="25"/>
                </a:lnTo>
                <a:lnTo>
                  <a:pt x="238" y="23"/>
                </a:lnTo>
                <a:lnTo>
                  <a:pt x="233" y="23"/>
                </a:lnTo>
                <a:lnTo>
                  <a:pt x="226" y="21"/>
                </a:lnTo>
                <a:lnTo>
                  <a:pt x="223" y="19"/>
                </a:lnTo>
                <a:lnTo>
                  <a:pt x="217" y="19"/>
                </a:lnTo>
                <a:lnTo>
                  <a:pt x="213" y="17"/>
                </a:lnTo>
                <a:lnTo>
                  <a:pt x="211" y="17"/>
                </a:lnTo>
                <a:lnTo>
                  <a:pt x="211" y="15"/>
                </a:lnTo>
                <a:lnTo>
                  <a:pt x="211" y="12"/>
                </a:lnTo>
                <a:lnTo>
                  <a:pt x="207" y="9"/>
                </a:lnTo>
                <a:lnTo>
                  <a:pt x="198" y="5"/>
                </a:lnTo>
                <a:lnTo>
                  <a:pt x="189" y="5"/>
                </a:lnTo>
                <a:lnTo>
                  <a:pt x="185" y="8"/>
                </a:lnTo>
                <a:lnTo>
                  <a:pt x="181" y="8"/>
                </a:lnTo>
                <a:lnTo>
                  <a:pt x="175" y="9"/>
                </a:lnTo>
                <a:lnTo>
                  <a:pt x="169" y="13"/>
                </a:lnTo>
                <a:lnTo>
                  <a:pt x="166" y="17"/>
                </a:lnTo>
                <a:lnTo>
                  <a:pt x="163" y="21"/>
                </a:lnTo>
                <a:lnTo>
                  <a:pt x="162" y="27"/>
                </a:lnTo>
                <a:lnTo>
                  <a:pt x="163" y="32"/>
                </a:lnTo>
                <a:lnTo>
                  <a:pt x="166" y="36"/>
                </a:lnTo>
                <a:lnTo>
                  <a:pt x="166" y="40"/>
                </a:lnTo>
                <a:lnTo>
                  <a:pt x="163" y="45"/>
                </a:lnTo>
                <a:lnTo>
                  <a:pt x="160" y="49"/>
                </a:lnTo>
                <a:lnTo>
                  <a:pt x="156" y="52"/>
                </a:lnTo>
                <a:lnTo>
                  <a:pt x="150" y="53"/>
                </a:lnTo>
                <a:lnTo>
                  <a:pt x="146" y="53"/>
                </a:lnTo>
                <a:lnTo>
                  <a:pt x="142" y="52"/>
                </a:lnTo>
                <a:lnTo>
                  <a:pt x="137" y="45"/>
                </a:lnTo>
                <a:lnTo>
                  <a:pt x="128" y="40"/>
                </a:lnTo>
                <a:lnTo>
                  <a:pt x="116" y="36"/>
                </a:lnTo>
                <a:lnTo>
                  <a:pt x="106" y="36"/>
                </a:lnTo>
                <a:lnTo>
                  <a:pt x="102" y="35"/>
                </a:lnTo>
                <a:lnTo>
                  <a:pt x="97" y="32"/>
                </a:lnTo>
                <a:lnTo>
                  <a:pt x="94" y="28"/>
                </a:lnTo>
                <a:lnTo>
                  <a:pt x="93" y="23"/>
                </a:lnTo>
                <a:lnTo>
                  <a:pt x="92" y="19"/>
                </a:lnTo>
                <a:lnTo>
                  <a:pt x="89" y="15"/>
                </a:lnTo>
                <a:lnTo>
                  <a:pt x="85" y="13"/>
                </a:lnTo>
                <a:lnTo>
                  <a:pt x="81" y="13"/>
                </a:lnTo>
                <a:lnTo>
                  <a:pt x="72" y="9"/>
                </a:lnTo>
                <a:lnTo>
                  <a:pt x="63" y="5"/>
                </a:lnTo>
                <a:lnTo>
                  <a:pt x="59" y="5"/>
                </a:lnTo>
                <a:lnTo>
                  <a:pt x="53" y="8"/>
                </a:lnTo>
                <a:lnTo>
                  <a:pt x="48" y="8"/>
                </a:lnTo>
                <a:lnTo>
                  <a:pt x="44" y="5"/>
                </a:lnTo>
                <a:lnTo>
                  <a:pt x="35" y="0"/>
                </a:lnTo>
                <a:lnTo>
                  <a:pt x="32" y="9"/>
                </a:lnTo>
                <a:lnTo>
                  <a:pt x="35" y="13"/>
                </a:lnTo>
                <a:lnTo>
                  <a:pt x="32" y="15"/>
                </a:lnTo>
                <a:lnTo>
                  <a:pt x="31" y="17"/>
                </a:lnTo>
                <a:lnTo>
                  <a:pt x="24" y="19"/>
                </a:lnTo>
                <a:lnTo>
                  <a:pt x="21" y="21"/>
                </a:lnTo>
                <a:lnTo>
                  <a:pt x="19" y="25"/>
                </a:lnTo>
                <a:lnTo>
                  <a:pt x="17" y="27"/>
                </a:lnTo>
                <a:lnTo>
                  <a:pt x="15" y="28"/>
                </a:lnTo>
                <a:lnTo>
                  <a:pt x="13" y="28"/>
                </a:lnTo>
                <a:lnTo>
                  <a:pt x="13" y="31"/>
                </a:lnTo>
                <a:lnTo>
                  <a:pt x="13" y="36"/>
                </a:lnTo>
                <a:lnTo>
                  <a:pt x="15" y="40"/>
                </a:lnTo>
                <a:lnTo>
                  <a:pt x="13" y="44"/>
                </a:lnTo>
                <a:lnTo>
                  <a:pt x="11" y="48"/>
                </a:lnTo>
                <a:lnTo>
                  <a:pt x="9" y="52"/>
                </a:lnTo>
                <a:lnTo>
                  <a:pt x="4" y="53"/>
                </a:lnTo>
                <a:lnTo>
                  <a:pt x="1" y="56"/>
                </a:lnTo>
                <a:lnTo>
                  <a:pt x="0" y="57"/>
                </a:lnTo>
                <a:lnTo>
                  <a:pt x="1" y="57"/>
                </a:lnTo>
                <a:lnTo>
                  <a:pt x="5" y="65"/>
                </a:lnTo>
                <a:lnTo>
                  <a:pt x="8" y="69"/>
                </a:lnTo>
                <a:lnTo>
                  <a:pt x="8" y="70"/>
                </a:lnTo>
                <a:lnTo>
                  <a:pt x="8" y="74"/>
                </a:lnTo>
                <a:lnTo>
                  <a:pt x="8" y="82"/>
                </a:lnTo>
                <a:lnTo>
                  <a:pt x="8" y="84"/>
                </a:lnTo>
                <a:lnTo>
                  <a:pt x="8" y="88"/>
                </a:lnTo>
                <a:lnTo>
                  <a:pt x="8" y="93"/>
                </a:lnTo>
                <a:lnTo>
                  <a:pt x="9" y="97"/>
                </a:lnTo>
                <a:lnTo>
                  <a:pt x="8" y="102"/>
                </a:lnTo>
                <a:lnTo>
                  <a:pt x="8" y="109"/>
                </a:lnTo>
                <a:lnTo>
                  <a:pt x="8" y="114"/>
                </a:lnTo>
                <a:lnTo>
                  <a:pt x="9" y="118"/>
                </a:lnTo>
                <a:lnTo>
                  <a:pt x="8" y="119"/>
                </a:lnTo>
                <a:lnTo>
                  <a:pt x="5" y="122"/>
                </a:lnTo>
                <a:lnTo>
                  <a:pt x="4" y="123"/>
                </a:lnTo>
                <a:lnTo>
                  <a:pt x="1" y="126"/>
                </a:lnTo>
                <a:lnTo>
                  <a:pt x="1" y="127"/>
                </a:lnTo>
                <a:lnTo>
                  <a:pt x="4" y="131"/>
                </a:lnTo>
                <a:lnTo>
                  <a:pt x="8" y="139"/>
                </a:lnTo>
                <a:lnTo>
                  <a:pt x="11" y="142"/>
                </a:lnTo>
                <a:lnTo>
                  <a:pt x="11" y="149"/>
                </a:lnTo>
                <a:lnTo>
                  <a:pt x="13" y="154"/>
                </a:lnTo>
                <a:lnTo>
                  <a:pt x="15" y="158"/>
                </a:lnTo>
                <a:lnTo>
                  <a:pt x="17" y="158"/>
                </a:lnTo>
                <a:lnTo>
                  <a:pt x="19" y="158"/>
                </a:lnTo>
                <a:lnTo>
                  <a:pt x="21" y="157"/>
                </a:lnTo>
                <a:lnTo>
                  <a:pt x="21" y="157"/>
                </a:lnTo>
                <a:lnTo>
                  <a:pt x="24" y="158"/>
                </a:lnTo>
                <a:lnTo>
                  <a:pt x="27" y="159"/>
                </a:lnTo>
                <a:lnTo>
                  <a:pt x="35" y="162"/>
                </a:lnTo>
                <a:lnTo>
                  <a:pt x="35" y="163"/>
                </a:lnTo>
                <a:lnTo>
                  <a:pt x="37" y="170"/>
                </a:lnTo>
                <a:lnTo>
                  <a:pt x="40" y="173"/>
                </a:lnTo>
                <a:lnTo>
                  <a:pt x="40" y="173"/>
                </a:lnTo>
                <a:lnTo>
                  <a:pt x="41" y="175"/>
                </a:lnTo>
                <a:lnTo>
                  <a:pt x="45" y="177"/>
                </a:lnTo>
                <a:lnTo>
                  <a:pt x="52" y="179"/>
                </a:lnTo>
                <a:lnTo>
                  <a:pt x="57" y="181"/>
                </a:lnTo>
                <a:lnTo>
                  <a:pt x="61" y="181"/>
                </a:lnTo>
                <a:lnTo>
                  <a:pt x="67" y="183"/>
                </a:lnTo>
                <a:lnTo>
                  <a:pt x="68" y="185"/>
                </a:lnTo>
                <a:lnTo>
                  <a:pt x="71" y="186"/>
                </a:lnTo>
                <a:lnTo>
                  <a:pt x="75" y="190"/>
                </a:lnTo>
                <a:lnTo>
                  <a:pt x="76" y="190"/>
                </a:lnTo>
                <a:lnTo>
                  <a:pt x="77" y="191"/>
                </a:lnTo>
                <a:lnTo>
                  <a:pt x="78" y="192"/>
                </a:lnTo>
                <a:lnTo>
                  <a:pt x="89" y="186"/>
                </a:lnTo>
                <a:lnTo>
                  <a:pt x="106" y="177"/>
                </a:lnTo>
                <a:lnTo>
                  <a:pt x="195" y="228"/>
                </a:lnTo>
                <a:lnTo>
                  <a:pt x="215" y="240"/>
                </a:lnTo>
                <a:lnTo>
                  <a:pt x="230" y="250"/>
                </a:lnTo>
                <a:lnTo>
                  <a:pt x="230" y="243"/>
                </a:lnTo>
                <a:lnTo>
                  <a:pt x="230" y="240"/>
                </a:lnTo>
                <a:lnTo>
                  <a:pt x="247" y="240"/>
                </a:lnTo>
                <a:lnTo>
                  <a:pt x="247" y="203"/>
                </a:lnTo>
                <a:lnTo>
                  <a:pt x="247" y="203"/>
                </a:lnTo>
                <a:lnTo>
                  <a:pt x="247" y="203"/>
                </a:lnTo>
                <a:lnTo>
                  <a:pt x="247" y="203"/>
                </a:lnTo>
                <a:lnTo>
                  <a:pt x="247" y="203"/>
                </a:lnTo>
                <a:lnTo>
                  <a:pt x="247" y="203"/>
                </a:lnTo>
                <a:lnTo>
                  <a:pt x="247" y="20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6" name="Freeform 92"/>
          <p:cNvSpPr>
            <a:spLocks/>
          </p:cNvSpPr>
          <p:nvPr/>
        </p:nvSpPr>
        <p:spPr bwMode="auto">
          <a:xfrm>
            <a:off x="5158250" y="3916941"/>
            <a:ext cx="431008" cy="496367"/>
          </a:xfrm>
          <a:custGeom>
            <a:avLst/>
            <a:gdLst>
              <a:gd name="T0" fmla="*/ 193 w 193"/>
              <a:gd name="T1" fmla="*/ 43 h 229"/>
              <a:gd name="T2" fmla="*/ 134 w 193"/>
              <a:gd name="T3" fmla="*/ 15 h 229"/>
              <a:gd name="T4" fmla="*/ 133 w 193"/>
              <a:gd name="T5" fmla="*/ 25 h 229"/>
              <a:gd name="T6" fmla="*/ 80 w 193"/>
              <a:gd name="T7" fmla="*/ 71 h 229"/>
              <a:gd name="T8" fmla="*/ 64 w 193"/>
              <a:gd name="T9" fmla="*/ 79 h 229"/>
              <a:gd name="T10" fmla="*/ 63 w 193"/>
              <a:gd name="T11" fmla="*/ 83 h 229"/>
              <a:gd name="T12" fmla="*/ 63 w 193"/>
              <a:gd name="T13" fmla="*/ 90 h 229"/>
              <a:gd name="T14" fmla="*/ 63 w 193"/>
              <a:gd name="T15" fmla="*/ 101 h 229"/>
              <a:gd name="T16" fmla="*/ 61 w 193"/>
              <a:gd name="T17" fmla="*/ 109 h 229"/>
              <a:gd name="T18" fmla="*/ 0 w 193"/>
              <a:gd name="T19" fmla="*/ 110 h 229"/>
              <a:gd name="T20" fmla="*/ 1 w 193"/>
              <a:gd name="T21" fmla="*/ 114 h 229"/>
              <a:gd name="T22" fmla="*/ 4 w 193"/>
              <a:gd name="T23" fmla="*/ 121 h 229"/>
              <a:gd name="T24" fmla="*/ 7 w 193"/>
              <a:gd name="T25" fmla="*/ 121 h 229"/>
              <a:gd name="T26" fmla="*/ 11 w 193"/>
              <a:gd name="T27" fmla="*/ 132 h 229"/>
              <a:gd name="T28" fmla="*/ 9 w 193"/>
              <a:gd name="T29" fmla="*/ 140 h 229"/>
              <a:gd name="T30" fmla="*/ 7 w 193"/>
              <a:gd name="T31" fmla="*/ 144 h 229"/>
              <a:gd name="T32" fmla="*/ 7 w 193"/>
              <a:gd name="T33" fmla="*/ 148 h 229"/>
              <a:gd name="T34" fmla="*/ 11 w 193"/>
              <a:gd name="T35" fmla="*/ 153 h 229"/>
              <a:gd name="T36" fmla="*/ 11 w 193"/>
              <a:gd name="T37" fmla="*/ 166 h 229"/>
              <a:gd name="T38" fmla="*/ 11 w 193"/>
              <a:gd name="T39" fmla="*/ 183 h 229"/>
              <a:gd name="T40" fmla="*/ 5 w 193"/>
              <a:gd name="T41" fmla="*/ 197 h 229"/>
              <a:gd name="T42" fmla="*/ 4 w 193"/>
              <a:gd name="T43" fmla="*/ 203 h 229"/>
              <a:gd name="T44" fmla="*/ 9 w 193"/>
              <a:gd name="T45" fmla="*/ 197 h 229"/>
              <a:gd name="T46" fmla="*/ 13 w 193"/>
              <a:gd name="T47" fmla="*/ 198 h 229"/>
              <a:gd name="T48" fmla="*/ 24 w 193"/>
              <a:gd name="T49" fmla="*/ 197 h 229"/>
              <a:gd name="T50" fmla="*/ 31 w 193"/>
              <a:gd name="T51" fmla="*/ 194 h 229"/>
              <a:gd name="T52" fmla="*/ 41 w 193"/>
              <a:gd name="T53" fmla="*/ 198 h 229"/>
              <a:gd name="T54" fmla="*/ 45 w 193"/>
              <a:gd name="T55" fmla="*/ 202 h 229"/>
              <a:gd name="T56" fmla="*/ 52 w 193"/>
              <a:gd name="T57" fmla="*/ 205 h 229"/>
              <a:gd name="T58" fmla="*/ 55 w 193"/>
              <a:gd name="T59" fmla="*/ 210 h 229"/>
              <a:gd name="T60" fmla="*/ 59 w 193"/>
              <a:gd name="T61" fmla="*/ 215 h 229"/>
              <a:gd name="T62" fmla="*/ 63 w 193"/>
              <a:gd name="T63" fmla="*/ 222 h 229"/>
              <a:gd name="T64" fmla="*/ 67 w 193"/>
              <a:gd name="T65" fmla="*/ 225 h 229"/>
              <a:gd name="T66" fmla="*/ 70 w 193"/>
              <a:gd name="T67" fmla="*/ 229 h 229"/>
              <a:gd name="T68" fmla="*/ 78 w 193"/>
              <a:gd name="T69" fmla="*/ 227 h 229"/>
              <a:gd name="T70" fmla="*/ 78 w 193"/>
              <a:gd name="T71" fmla="*/ 222 h 229"/>
              <a:gd name="T72" fmla="*/ 80 w 193"/>
              <a:gd name="T73" fmla="*/ 214 h 229"/>
              <a:gd name="T74" fmla="*/ 85 w 193"/>
              <a:gd name="T75" fmla="*/ 215 h 229"/>
              <a:gd name="T76" fmla="*/ 92 w 193"/>
              <a:gd name="T77" fmla="*/ 222 h 229"/>
              <a:gd name="T78" fmla="*/ 93 w 193"/>
              <a:gd name="T79" fmla="*/ 219 h 229"/>
              <a:gd name="T80" fmla="*/ 98 w 193"/>
              <a:gd name="T81" fmla="*/ 215 h 229"/>
              <a:gd name="T82" fmla="*/ 105 w 193"/>
              <a:gd name="T83" fmla="*/ 218 h 229"/>
              <a:gd name="T84" fmla="*/ 114 w 193"/>
              <a:gd name="T85" fmla="*/ 215 h 229"/>
              <a:gd name="T86" fmla="*/ 120 w 193"/>
              <a:gd name="T87" fmla="*/ 215 h 229"/>
              <a:gd name="T88" fmla="*/ 133 w 193"/>
              <a:gd name="T89" fmla="*/ 215 h 229"/>
              <a:gd name="T90" fmla="*/ 165 w 193"/>
              <a:gd name="T91" fmla="*/ 215 h 229"/>
              <a:gd name="T92" fmla="*/ 178 w 193"/>
              <a:gd name="T93" fmla="*/ 214 h 229"/>
              <a:gd name="T94" fmla="*/ 178 w 193"/>
              <a:gd name="T95" fmla="*/ 209 h 229"/>
              <a:gd name="T96" fmla="*/ 181 w 193"/>
              <a:gd name="T97" fmla="*/ 201 h 229"/>
              <a:gd name="T98" fmla="*/ 177 w 193"/>
              <a:gd name="T99" fmla="*/ 197 h 229"/>
              <a:gd name="T100" fmla="*/ 177 w 193"/>
              <a:gd name="T101" fmla="*/ 189 h 229"/>
              <a:gd name="T102" fmla="*/ 165 w 193"/>
              <a:gd name="T103" fmla="*/ 43 h 229"/>
              <a:gd name="T104" fmla="*/ 191 w 193"/>
              <a:gd name="T105" fmla="*/ 43 h 229"/>
              <a:gd name="T106" fmla="*/ 191 w 193"/>
              <a:gd name="T107" fmla="*/ 43 h 229"/>
              <a:gd name="T108" fmla="*/ 191 w 193"/>
              <a:gd name="T109" fmla="*/ 43 h 229"/>
              <a:gd name="T110" fmla="*/ 191 w 193"/>
              <a:gd name="T111" fmla="*/ 4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3" h="229">
                <a:moveTo>
                  <a:pt x="191" y="43"/>
                </a:moveTo>
                <a:lnTo>
                  <a:pt x="193" y="43"/>
                </a:lnTo>
                <a:lnTo>
                  <a:pt x="136" y="0"/>
                </a:lnTo>
                <a:lnTo>
                  <a:pt x="134" y="15"/>
                </a:lnTo>
                <a:lnTo>
                  <a:pt x="133" y="24"/>
                </a:lnTo>
                <a:lnTo>
                  <a:pt x="133" y="25"/>
                </a:lnTo>
                <a:lnTo>
                  <a:pt x="81" y="25"/>
                </a:lnTo>
                <a:lnTo>
                  <a:pt x="80" y="71"/>
                </a:lnTo>
                <a:lnTo>
                  <a:pt x="70" y="75"/>
                </a:lnTo>
                <a:lnTo>
                  <a:pt x="64" y="79"/>
                </a:lnTo>
                <a:lnTo>
                  <a:pt x="63" y="80"/>
                </a:lnTo>
                <a:lnTo>
                  <a:pt x="63" y="83"/>
                </a:lnTo>
                <a:lnTo>
                  <a:pt x="63" y="88"/>
                </a:lnTo>
                <a:lnTo>
                  <a:pt x="63" y="90"/>
                </a:lnTo>
                <a:lnTo>
                  <a:pt x="63" y="100"/>
                </a:lnTo>
                <a:lnTo>
                  <a:pt x="63" y="101"/>
                </a:lnTo>
                <a:lnTo>
                  <a:pt x="63" y="105"/>
                </a:lnTo>
                <a:lnTo>
                  <a:pt x="61" y="109"/>
                </a:lnTo>
                <a:lnTo>
                  <a:pt x="4" y="109"/>
                </a:lnTo>
                <a:lnTo>
                  <a:pt x="0" y="110"/>
                </a:lnTo>
                <a:lnTo>
                  <a:pt x="0" y="110"/>
                </a:lnTo>
                <a:lnTo>
                  <a:pt x="1" y="114"/>
                </a:lnTo>
                <a:lnTo>
                  <a:pt x="4" y="118"/>
                </a:lnTo>
                <a:lnTo>
                  <a:pt x="4" y="121"/>
                </a:lnTo>
                <a:lnTo>
                  <a:pt x="5" y="122"/>
                </a:lnTo>
                <a:lnTo>
                  <a:pt x="7" y="121"/>
                </a:lnTo>
                <a:lnTo>
                  <a:pt x="11" y="128"/>
                </a:lnTo>
                <a:lnTo>
                  <a:pt x="11" y="132"/>
                </a:lnTo>
                <a:lnTo>
                  <a:pt x="9" y="134"/>
                </a:lnTo>
                <a:lnTo>
                  <a:pt x="9" y="140"/>
                </a:lnTo>
                <a:lnTo>
                  <a:pt x="8" y="142"/>
                </a:lnTo>
                <a:lnTo>
                  <a:pt x="7" y="144"/>
                </a:lnTo>
                <a:lnTo>
                  <a:pt x="5" y="145"/>
                </a:lnTo>
                <a:lnTo>
                  <a:pt x="7" y="148"/>
                </a:lnTo>
                <a:lnTo>
                  <a:pt x="9" y="149"/>
                </a:lnTo>
                <a:lnTo>
                  <a:pt x="11" y="153"/>
                </a:lnTo>
                <a:lnTo>
                  <a:pt x="11" y="157"/>
                </a:lnTo>
                <a:lnTo>
                  <a:pt x="11" y="166"/>
                </a:lnTo>
                <a:lnTo>
                  <a:pt x="11" y="174"/>
                </a:lnTo>
                <a:lnTo>
                  <a:pt x="11" y="183"/>
                </a:lnTo>
                <a:lnTo>
                  <a:pt x="7" y="189"/>
                </a:lnTo>
                <a:lnTo>
                  <a:pt x="5" y="197"/>
                </a:lnTo>
                <a:lnTo>
                  <a:pt x="4" y="205"/>
                </a:lnTo>
                <a:lnTo>
                  <a:pt x="4" y="203"/>
                </a:lnTo>
                <a:lnTo>
                  <a:pt x="5" y="201"/>
                </a:lnTo>
                <a:lnTo>
                  <a:pt x="9" y="197"/>
                </a:lnTo>
                <a:lnTo>
                  <a:pt x="11" y="197"/>
                </a:lnTo>
                <a:lnTo>
                  <a:pt x="13" y="198"/>
                </a:lnTo>
                <a:lnTo>
                  <a:pt x="19" y="197"/>
                </a:lnTo>
                <a:lnTo>
                  <a:pt x="24" y="197"/>
                </a:lnTo>
                <a:lnTo>
                  <a:pt x="28" y="194"/>
                </a:lnTo>
                <a:lnTo>
                  <a:pt x="31" y="194"/>
                </a:lnTo>
                <a:lnTo>
                  <a:pt x="37" y="197"/>
                </a:lnTo>
                <a:lnTo>
                  <a:pt x="41" y="198"/>
                </a:lnTo>
                <a:lnTo>
                  <a:pt x="44" y="201"/>
                </a:lnTo>
                <a:lnTo>
                  <a:pt x="45" y="202"/>
                </a:lnTo>
                <a:lnTo>
                  <a:pt x="51" y="205"/>
                </a:lnTo>
                <a:lnTo>
                  <a:pt x="52" y="205"/>
                </a:lnTo>
                <a:lnTo>
                  <a:pt x="53" y="206"/>
                </a:lnTo>
                <a:lnTo>
                  <a:pt x="55" y="210"/>
                </a:lnTo>
                <a:lnTo>
                  <a:pt x="55" y="211"/>
                </a:lnTo>
                <a:lnTo>
                  <a:pt x="59" y="215"/>
                </a:lnTo>
                <a:lnTo>
                  <a:pt x="61" y="218"/>
                </a:lnTo>
                <a:lnTo>
                  <a:pt x="63" y="222"/>
                </a:lnTo>
                <a:lnTo>
                  <a:pt x="64" y="223"/>
                </a:lnTo>
                <a:lnTo>
                  <a:pt x="67" y="225"/>
                </a:lnTo>
                <a:lnTo>
                  <a:pt x="70" y="229"/>
                </a:lnTo>
                <a:lnTo>
                  <a:pt x="70" y="229"/>
                </a:lnTo>
                <a:lnTo>
                  <a:pt x="74" y="229"/>
                </a:lnTo>
                <a:lnTo>
                  <a:pt x="78" y="227"/>
                </a:lnTo>
                <a:lnTo>
                  <a:pt x="78" y="223"/>
                </a:lnTo>
                <a:lnTo>
                  <a:pt x="78" y="222"/>
                </a:lnTo>
                <a:lnTo>
                  <a:pt x="80" y="215"/>
                </a:lnTo>
                <a:lnTo>
                  <a:pt x="80" y="214"/>
                </a:lnTo>
                <a:lnTo>
                  <a:pt x="81" y="214"/>
                </a:lnTo>
                <a:lnTo>
                  <a:pt x="85" y="215"/>
                </a:lnTo>
                <a:lnTo>
                  <a:pt x="89" y="219"/>
                </a:lnTo>
                <a:lnTo>
                  <a:pt x="92" y="222"/>
                </a:lnTo>
                <a:lnTo>
                  <a:pt x="92" y="221"/>
                </a:lnTo>
                <a:lnTo>
                  <a:pt x="93" y="219"/>
                </a:lnTo>
                <a:lnTo>
                  <a:pt x="94" y="218"/>
                </a:lnTo>
                <a:lnTo>
                  <a:pt x="98" y="215"/>
                </a:lnTo>
                <a:lnTo>
                  <a:pt x="102" y="218"/>
                </a:lnTo>
                <a:lnTo>
                  <a:pt x="105" y="218"/>
                </a:lnTo>
                <a:lnTo>
                  <a:pt x="110" y="218"/>
                </a:lnTo>
                <a:lnTo>
                  <a:pt x="114" y="215"/>
                </a:lnTo>
                <a:lnTo>
                  <a:pt x="116" y="211"/>
                </a:lnTo>
                <a:lnTo>
                  <a:pt x="120" y="215"/>
                </a:lnTo>
                <a:lnTo>
                  <a:pt x="124" y="215"/>
                </a:lnTo>
                <a:lnTo>
                  <a:pt x="133" y="215"/>
                </a:lnTo>
                <a:lnTo>
                  <a:pt x="145" y="215"/>
                </a:lnTo>
                <a:lnTo>
                  <a:pt x="165" y="215"/>
                </a:lnTo>
                <a:lnTo>
                  <a:pt x="177" y="215"/>
                </a:lnTo>
                <a:lnTo>
                  <a:pt x="178" y="214"/>
                </a:lnTo>
                <a:lnTo>
                  <a:pt x="178" y="211"/>
                </a:lnTo>
                <a:lnTo>
                  <a:pt x="178" y="209"/>
                </a:lnTo>
                <a:lnTo>
                  <a:pt x="181" y="205"/>
                </a:lnTo>
                <a:lnTo>
                  <a:pt x="181" y="201"/>
                </a:lnTo>
                <a:lnTo>
                  <a:pt x="178" y="198"/>
                </a:lnTo>
                <a:lnTo>
                  <a:pt x="177" y="197"/>
                </a:lnTo>
                <a:lnTo>
                  <a:pt x="177" y="194"/>
                </a:lnTo>
                <a:lnTo>
                  <a:pt x="177" y="189"/>
                </a:lnTo>
                <a:lnTo>
                  <a:pt x="167" y="71"/>
                </a:lnTo>
                <a:lnTo>
                  <a:pt x="165" y="43"/>
                </a:lnTo>
                <a:lnTo>
                  <a:pt x="166" y="43"/>
                </a:lnTo>
                <a:lnTo>
                  <a:pt x="191" y="43"/>
                </a:lnTo>
                <a:lnTo>
                  <a:pt x="191" y="43"/>
                </a:lnTo>
                <a:lnTo>
                  <a:pt x="191" y="43"/>
                </a:lnTo>
                <a:lnTo>
                  <a:pt x="191" y="43"/>
                </a:lnTo>
                <a:lnTo>
                  <a:pt x="191" y="43"/>
                </a:lnTo>
                <a:lnTo>
                  <a:pt x="191" y="43"/>
                </a:lnTo>
                <a:lnTo>
                  <a:pt x="191" y="43"/>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97" name="Freeform 93"/>
          <p:cNvSpPr>
            <a:spLocks/>
          </p:cNvSpPr>
          <p:nvPr/>
        </p:nvSpPr>
        <p:spPr bwMode="auto">
          <a:xfrm>
            <a:off x="5156018" y="3906102"/>
            <a:ext cx="305949" cy="249267"/>
          </a:xfrm>
          <a:custGeom>
            <a:avLst/>
            <a:gdLst>
              <a:gd name="T0" fmla="*/ 1 w 103"/>
              <a:gd name="T1" fmla="*/ 87 h 87"/>
              <a:gd name="T2" fmla="*/ 4 w 103"/>
              <a:gd name="T3" fmla="*/ 86 h 87"/>
              <a:gd name="T4" fmla="*/ 47 w 103"/>
              <a:gd name="T5" fmla="*/ 86 h 87"/>
              <a:gd name="T6" fmla="*/ 48 w 103"/>
              <a:gd name="T7" fmla="*/ 83 h 87"/>
              <a:gd name="T8" fmla="*/ 48 w 103"/>
              <a:gd name="T9" fmla="*/ 80 h 87"/>
              <a:gd name="T10" fmla="*/ 48 w 103"/>
              <a:gd name="T11" fmla="*/ 79 h 87"/>
              <a:gd name="T12" fmla="*/ 48 w 103"/>
              <a:gd name="T13" fmla="*/ 72 h 87"/>
              <a:gd name="T14" fmla="*/ 48 w 103"/>
              <a:gd name="T15" fmla="*/ 70 h 87"/>
              <a:gd name="T16" fmla="*/ 48 w 103"/>
              <a:gd name="T17" fmla="*/ 66 h 87"/>
              <a:gd name="T18" fmla="*/ 48 w 103"/>
              <a:gd name="T19" fmla="*/ 64 h 87"/>
              <a:gd name="T20" fmla="*/ 49 w 103"/>
              <a:gd name="T21" fmla="*/ 63 h 87"/>
              <a:gd name="T22" fmla="*/ 54 w 103"/>
              <a:gd name="T23" fmla="*/ 60 h 87"/>
              <a:gd name="T24" fmla="*/ 61 w 103"/>
              <a:gd name="T25" fmla="*/ 57 h 87"/>
              <a:gd name="T26" fmla="*/ 62 w 103"/>
              <a:gd name="T27" fmla="*/ 23 h 87"/>
              <a:gd name="T28" fmla="*/ 101 w 103"/>
              <a:gd name="T29" fmla="*/ 23 h 87"/>
              <a:gd name="T30" fmla="*/ 101 w 103"/>
              <a:gd name="T31" fmla="*/ 22 h 87"/>
              <a:gd name="T32" fmla="*/ 102 w 103"/>
              <a:gd name="T33" fmla="*/ 15 h 87"/>
              <a:gd name="T34" fmla="*/ 102 w 103"/>
              <a:gd name="T35" fmla="*/ 15 h 87"/>
              <a:gd name="T36" fmla="*/ 102 w 103"/>
              <a:gd name="T37" fmla="*/ 4 h 87"/>
              <a:gd name="T38" fmla="*/ 102 w 103"/>
              <a:gd name="T39" fmla="*/ 2 h 87"/>
              <a:gd name="T40" fmla="*/ 103 w 103"/>
              <a:gd name="T41" fmla="*/ 0 h 87"/>
              <a:gd name="T42" fmla="*/ 49 w 103"/>
              <a:gd name="T43" fmla="*/ 0 h 87"/>
              <a:gd name="T44" fmla="*/ 47 w 103"/>
              <a:gd name="T45" fmla="*/ 7 h 87"/>
              <a:gd name="T46" fmla="*/ 42 w 103"/>
              <a:gd name="T47" fmla="*/ 13 h 87"/>
              <a:gd name="T48" fmla="*/ 37 w 103"/>
              <a:gd name="T49" fmla="*/ 17 h 87"/>
              <a:gd name="T50" fmla="*/ 35 w 103"/>
              <a:gd name="T51" fmla="*/ 19 h 87"/>
              <a:gd name="T52" fmla="*/ 32 w 103"/>
              <a:gd name="T53" fmla="*/ 21 h 87"/>
              <a:gd name="T54" fmla="*/ 29 w 103"/>
              <a:gd name="T55" fmla="*/ 29 h 87"/>
              <a:gd name="T56" fmla="*/ 28 w 103"/>
              <a:gd name="T57" fmla="*/ 36 h 87"/>
              <a:gd name="T58" fmla="*/ 27 w 103"/>
              <a:gd name="T59" fmla="*/ 40 h 87"/>
              <a:gd name="T60" fmla="*/ 24 w 103"/>
              <a:gd name="T61" fmla="*/ 43 h 87"/>
              <a:gd name="T62" fmla="*/ 18 w 103"/>
              <a:gd name="T63" fmla="*/ 49 h 87"/>
              <a:gd name="T64" fmla="*/ 17 w 103"/>
              <a:gd name="T65" fmla="*/ 52 h 87"/>
              <a:gd name="T66" fmla="*/ 17 w 103"/>
              <a:gd name="T67" fmla="*/ 54 h 87"/>
              <a:gd name="T68" fmla="*/ 15 w 103"/>
              <a:gd name="T69" fmla="*/ 57 h 87"/>
              <a:gd name="T70" fmla="*/ 12 w 103"/>
              <a:gd name="T71" fmla="*/ 62 h 87"/>
              <a:gd name="T72" fmla="*/ 11 w 103"/>
              <a:gd name="T73" fmla="*/ 63 h 87"/>
              <a:gd name="T74" fmla="*/ 11 w 103"/>
              <a:gd name="T75" fmla="*/ 64 h 87"/>
              <a:gd name="T76" fmla="*/ 9 w 103"/>
              <a:gd name="T77" fmla="*/ 67 h 87"/>
              <a:gd name="T78" fmla="*/ 8 w 103"/>
              <a:gd name="T79" fmla="*/ 70 h 87"/>
              <a:gd name="T80" fmla="*/ 8 w 103"/>
              <a:gd name="T81" fmla="*/ 72 h 87"/>
              <a:gd name="T82" fmla="*/ 6 w 103"/>
              <a:gd name="T83" fmla="*/ 73 h 87"/>
              <a:gd name="T84" fmla="*/ 4 w 103"/>
              <a:gd name="T85" fmla="*/ 74 h 87"/>
              <a:gd name="T86" fmla="*/ 1 w 103"/>
              <a:gd name="T87" fmla="*/ 82 h 87"/>
              <a:gd name="T88" fmla="*/ 0 w 103"/>
              <a:gd name="T89" fmla="*/ 84 h 87"/>
              <a:gd name="T90" fmla="*/ 1 w 103"/>
              <a:gd name="T9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 h="87">
                <a:moveTo>
                  <a:pt x="1" y="87"/>
                </a:moveTo>
                <a:cubicBezTo>
                  <a:pt x="4" y="86"/>
                  <a:pt x="4" y="86"/>
                  <a:pt x="4" y="86"/>
                </a:cubicBezTo>
                <a:cubicBezTo>
                  <a:pt x="47" y="86"/>
                  <a:pt x="47" y="86"/>
                  <a:pt x="47" y="86"/>
                </a:cubicBezTo>
                <a:cubicBezTo>
                  <a:pt x="48" y="83"/>
                  <a:pt x="48" y="83"/>
                  <a:pt x="48" y="83"/>
                </a:cubicBezTo>
                <a:cubicBezTo>
                  <a:pt x="48" y="80"/>
                  <a:pt x="48" y="80"/>
                  <a:pt x="48" y="80"/>
                </a:cubicBezTo>
                <a:cubicBezTo>
                  <a:pt x="48" y="79"/>
                  <a:pt x="48" y="79"/>
                  <a:pt x="48" y="79"/>
                </a:cubicBezTo>
                <a:cubicBezTo>
                  <a:pt x="48" y="72"/>
                  <a:pt x="48" y="72"/>
                  <a:pt x="48" y="72"/>
                </a:cubicBezTo>
                <a:cubicBezTo>
                  <a:pt x="48" y="70"/>
                  <a:pt x="48" y="70"/>
                  <a:pt x="48" y="70"/>
                </a:cubicBezTo>
                <a:cubicBezTo>
                  <a:pt x="48" y="66"/>
                  <a:pt x="48" y="66"/>
                  <a:pt x="48" y="66"/>
                </a:cubicBezTo>
                <a:cubicBezTo>
                  <a:pt x="48" y="64"/>
                  <a:pt x="48" y="64"/>
                  <a:pt x="48" y="64"/>
                </a:cubicBezTo>
                <a:cubicBezTo>
                  <a:pt x="49" y="63"/>
                  <a:pt x="49" y="63"/>
                  <a:pt x="49" y="63"/>
                </a:cubicBezTo>
                <a:cubicBezTo>
                  <a:pt x="54" y="60"/>
                  <a:pt x="54" y="60"/>
                  <a:pt x="54" y="60"/>
                </a:cubicBezTo>
                <a:cubicBezTo>
                  <a:pt x="61" y="57"/>
                  <a:pt x="61" y="57"/>
                  <a:pt x="61" y="57"/>
                </a:cubicBezTo>
                <a:cubicBezTo>
                  <a:pt x="62" y="23"/>
                  <a:pt x="62" y="23"/>
                  <a:pt x="62" y="23"/>
                </a:cubicBezTo>
                <a:cubicBezTo>
                  <a:pt x="101" y="23"/>
                  <a:pt x="101" y="23"/>
                  <a:pt x="101" y="23"/>
                </a:cubicBezTo>
                <a:cubicBezTo>
                  <a:pt x="101" y="22"/>
                  <a:pt x="101" y="22"/>
                  <a:pt x="101" y="22"/>
                </a:cubicBezTo>
                <a:cubicBezTo>
                  <a:pt x="102" y="15"/>
                  <a:pt x="102" y="15"/>
                  <a:pt x="102" y="15"/>
                </a:cubicBezTo>
                <a:cubicBezTo>
                  <a:pt x="102" y="15"/>
                  <a:pt x="102" y="15"/>
                  <a:pt x="102" y="15"/>
                </a:cubicBezTo>
                <a:cubicBezTo>
                  <a:pt x="102" y="4"/>
                  <a:pt x="102" y="4"/>
                  <a:pt x="102" y="4"/>
                </a:cubicBezTo>
                <a:cubicBezTo>
                  <a:pt x="102" y="2"/>
                  <a:pt x="102" y="2"/>
                  <a:pt x="102" y="2"/>
                </a:cubicBezTo>
                <a:cubicBezTo>
                  <a:pt x="103" y="0"/>
                  <a:pt x="103" y="0"/>
                  <a:pt x="103" y="0"/>
                </a:cubicBezTo>
                <a:cubicBezTo>
                  <a:pt x="49" y="0"/>
                  <a:pt x="49" y="0"/>
                  <a:pt x="49" y="0"/>
                </a:cubicBezTo>
                <a:cubicBezTo>
                  <a:pt x="47" y="7"/>
                  <a:pt x="47" y="7"/>
                  <a:pt x="47" y="7"/>
                </a:cubicBezTo>
                <a:cubicBezTo>
                  <a:pt x="42" y="13"/>
                  <a:pt x="42" y="13"/>
                  <a:pt x="42" y="13"/>
                </a:cubicBezTo>
                <a:cubicBezTo>
                  <a:pt x="37" y="17"/>
                  <a:pt x="37" y="17"/>
                  <a:pt x="37" y="17"/>
                </a:cubicBezTo>
                <a:cubicBezTo>
                  <a:pt x="35" y="19"/>
                  <a:pt x="35" y="19"/>
                  <a:pt x="35" y="19"/>
                </a:cubicBezTo>
                <a:cubicBezTo>
                  <a:pt x="32" y="21"/>
                  <a:pt x="32" y="21"/>
                  <a:pt x="32" y="21"/>
                </a:cubicBezTo>
                <a:cubicBezTo>
                  <a:pt x="29" y="29"/>
                  <a:pt x="29" y="29"/>
                  <a:pt x="29" y="29"/>
                </a:cubicBezTo>
                <a:cubicBezTo>
                  <a:pt x="28" y="36"/>
                  <a:pt x="28" y="36"/>
                  <a:pt x="28" y="36"/>
                </a:cubicBezTo>
                <a:cubicBezTo>
                  <a:pt x="27" y="40"/>
                  <a:pt x="27" y="40"/>
                  <a:pt x="27" y="40"/>
                </a:cubicBezTo>
                <a:cubicBezTo>
                  <a:pt x="24" y="43"/>
                  <a:pt x="24" y="43"/>
                  <a:pt x="24" y="43"/>
                </a:cubicBezTo>
                <a:cubicBezTo>
                  <a:pt x="18" y="49"/>
                  <a:pt x="18" y="49"/>
                  <a:pt x="18" y="49"/>
                </a:cubicBezTo>
                <a:cubicBezTo>
                  <a:pt x="17" y="52"/>
                  <a:pt x="17" y="52"/>
                  <a:pt x="17" y="52"/>
                </a:cubicBezTo>
                <a:cubicBezTo>
                  <a:pt x="17" y="54"/>
                  <a:pt x="17" y="54"/>
                  <a:pt x="17" y="54"/>
                </a:cubicBezTo>
                <a:cubicBezTo>
                  <a:pt x="15" y="57"/>
                  <a:pt x="15" y="57"/>
                  <a:pt x="15" y="57"/>
                </a:cubicBezTo>
                <a:cubicBezTo>
                  <a:pt x="12" y="62"/>
                  <a:pt x="12" y="62"/>
                  <a:pt x="12" y="62"/>
                </a:cubicBezTo>
                <a:cubicBezTo>
                  <a:pt x="11" y="63"/>
                  <a:pt x="11" y="63"/>
                  <a:pt x="11" y="63"/>
                </a:cubicBezTo>
                <a:cubicBezTo>
                  <a:pt x="11" y="64"/>
                  <a:pt x="11" y="64"/>
                  <a:pt x="11" y="64"/>
                </a:cubicBezTo>
                <a:cubicBezTo>
                  <a:pt x="9" y="67"/>
                  <a:pt x="9" y="67"/>
                  <a:pt x="9" y="67"/>
                </a:cubicBezTo>
                <a:cubicBezTo>
                  <a:pt x="8" y="70"/>
                  <a:pt x="8" y="70"/>
                  <a:pt x="8" y="70"/>
                </a:cubicBezTo>
                <a:cubicBezTo>
                  <a:pt x="8" y="72"/>
                  <a:pt x="8" y="72"/>
                  <a:pt x="8" y="72"/>
                </a:cubicBezTo>
                <a:cubicBezTo>
                  <a:pt x="6" y="73"/>
                  <a:pt x="6" y="73"/>
                  <a:pt x="6" y="73"/>
                </a:cubicBezTo>
                <a:cubicBezTo>
                  <a:pt x="4" y="74"/>
                  <a:pt x="4" y="74"/>
                  <a:pt x="4" y="74"/>
                </a:cubicBezTo>
                <a:cubicBezTo>
                  <a:pt x="1" y="82"/>
                  <a:pt x="1" y="82"/>
                  <a:pt x="1" y="82"/>
                </a:cubicBezTo>
                <a:cubicBezTo>
                  <a:pt x="0" y="84"/>
                  <a:pt x="0" y="84"/>
                  <a:pt x="0" y="84"/>
                </a:cubicBezTo>
                <a:cubicBezTo>
                  <a:pt x="1" y="87"/>
                  <a:pt x="1" y="87"/>
                  <a:pt x="1" y="87"/>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16" name="Freeform 112"/>
          <p:cNvSpPr>
            <a:spLocks/>
          </p:cNvSpPr>
          <p:nvPr/>
        </p:nvSpPr>
        <p:spPr bwMode="auto">
          <a:xfrm>
            <a:off x="7266388" y="5464561"/>
            <a:ext cx="274684" cy="533213"/>
          </a:xfrm>
          <a:custGeom>
            <a:avLst/>
            <a:gdLst>
              <a:gd name="T0" fmla="*/ 2 w 123"/>
              <a:gd name="T1" fmla="*/ 194 h 246"/>
              <a:gd name="T2" fmla="*/ 6 w 123"/>
              <a:gd name="T3" fmla="*/ 206 h 246"/>
              <a:gd name="T4" fmla="*/ 6 w 123"/>
              <a:gd name="T5" fmla="*/ 210 h 246"/>
              <a:gd name="T6" fmla="*/ 6 w 123"/>
              <a:gd name="T7" fmla="*/ 225 h 246"/>
              <a:gd name="T8" fmla="*/ 15 w 123"/>
              <a:gd name="T9" fmla="*/ 239 h 246"/>
              <a:gd name="T10" fmla="*/ 15 w 123"/>
              <a:gd name="T11" fmla="*/ 239 h 246"/>
              <a:gd name="T12" fmla="*/ 28 w 123"/>
              <a:gd name="T13" fmla="*/ 246 h 246"/>
              <a:gd name="T14" fmla="*/ 46 w 123"/>
              <a:gd name="T15" fmla="*/ 238 h 246"/>
              <a:gd name="T16" fmla="*/ 55 w 123"/>
              <a:gd name="T17" fmla="*/ 237 h 246"/>
              <a:gd name="T18" fmla="*/ 59 w 123"/>
              <a:gd name="T19" fmla="*/ 233 h 246"/>
              <a:gd name="T20" fmla="*/ 67 w 123"/>
              <a:gd name="T21" fmla="*/ 215 h 246"/>
              <a:gd name="T22" fmla="*/ 80 w 123"/>
              <a:gd name="T23" fmla="*/ 172 h 246"/>
              <a:gd name="T24" fmla="*/ 89 w 123"/>
              <a:gd name="T25" fmla="*/ 149 h 246"/>
              <a:gd name="T26" fmla="*/ 92 w 123"/>
              <a:gd name="T27" fmla="*/ 138 h 246"/>
              <a:gd name="T28" fmla="*/ 101 w 123"/>
              <a:gd name="T29" fmla="*/ 114 h 246"/>
              <a:gd name="T30" fmla="*/ 105 w 123"/>
              <a:gd name="T31" fmla="*/ 92 h 246"/>
              <a:gd name="T32" fmla="*/ 111 w 123"/>
              <a:gd name="T33" fmla="*/ 81 h 246"/>
              <a:gd name="T34" fmla="*/ 108 w 123"/>
              <a:gd name="T35" fmla="*/ 76 h 246"/>
              <a:gd name="T36" fmla="*/ 108 w 123"/>
              <a:gd name="T37" fmla="*/ 63 h 246"/>
              <a:gd name="T38" fmla="*/ 112 w 123"/>
              <a:gd name="T39" fmla="*/ 67 h 246"/>
              <a:gd name="T40" fmla="*/ 119 w 123"/>
              <a:gd name="T41" fmla="*/ 71 h 246"/>
              <a:gd name="T42" fmla="*/ 123 w 123"/>
              <a:gd name="T43" fmla="*/ 57 h 246"/>
              <a:gd name="T44" fmla="*/ 119 w 123"/>
              <a:gd name="T45" fmla="*/ 40 h 246"/>
              <a:gd name="T46" fmla="*/ 111 w 123"/>
              <a:gd name="T47" fmla="*/ 14 h 246"/>
              <a:gd name="T48" fmla="*/ 108 w 123"/>
              <a:gd name="T49" fmla="*/ 11 h 246"/>
              <a:gd name="T50" fmla="*/ 107 w 123"/>
              <a:gd name="T51" fmla="*/ 6 h 246"/>
              <a:gd name="T52" fmla="*/ 105 w 123"/>
              <a:gd name="T53" fmla="*/ 2 h 246"/>
              <a:gd name="T54" fmla="*/ 103 w 123"/>
              <a:gd name="T55" fmla="*/ 2 h 246"/>
              <a:gd name="T56" fmla="*/ 97 w 123"/>
              <a:gd name="T57" fmla="*/ 8 h 246"/>
              <a:gd name="T58" fmla="*/ 97 w 123"/>
              <a:gd name="T59" fmla="*/ 19 h 246"/>
              <a:gd name="T60" fmla="*/ 92 w 123"/>
              <a:gd name="T61" fmla="*/ 24 h 246"/>
              <a:gd name="T62" fmla="*/ 88 w 123"/>
              <a:gd name="T63" fmla="*/ 32 h 246"/>
              <a:gd name="T64" fmla="*/ 81 w 123"/>
              <a:gd name="T65" fmla="*/ 31 h 246"/>
              <a:gd name="T66" fmla="*/ 84 w 123"/>
              <a:gd name="T67" fmla="*/ 36 h 246"/>
              <a:gd name="T68" fmla="*/ 81 w 123"/>
              <a:gd name="T69" fmla="*/ 37 h 246"/>
              <a:gd name="T70" fmla="*/ 79 w 123"/>
              <a:gd name="T71" fmla="*/ 45 h 246"/>
              <a:gd name="T72" fmla="*/ 81 w 123"/>
              <a:gd name="T73" fmla="*/ 49 h 246"/>
              <a:gd name="T74" fmla="*/ 79 w 123"/>
              <a:gd name="T75" fmla="*/ 48 h 246"/>
              <a:gd name="T76" fmla="*/ 72 w 123"/>
              <a:gd name="T77" fmla="*/ 55 h 246"/>
              <a:gd name="T78" fmla="*/ 72 w 123"/>
              <a:gd name="T79" fmla="*/ 49 h 246"/>
              <a:gd name="T80" fmla="*/ 68 w 123"/>
              <a:gd name="T81" fmla="*/ 57 h 246"/>
              <a:gd name="T82" fmla="*/ 68 w 123"/>
              <a:gd name="T83" fmla="*/ 61 h 246"/>
              <a:gd name="T84" fmla="*/ 64 w 123"/>
              <a:gd name="T85" fmla="*/ 65 h 246"/>
              <a:gd name="T86" fmla="*/ 64 w 123"/>
              <a:gd name="T87" fmla="*/ 59 h 246"/>
              <a:gd name="T88" fmla="*/ 57 w 123"/>
              <a:gd name="T89" fmla="*/ 65 h 246"/>
              <a:gd name="T90" fmla="*/ 55 w 123"/>
              <a:gd name="T91" fmla="*/ 68 h 246"/>
              <a:gd name="T92" fmla="*/ 53 w 123"/>
              <a:gd name="T93" fmla="*/ 68 h 246"/>
              <a:gd name="T94" fmla="*/ 51 w 123"/>
              <a:gd name="T95" fmla="*/ 68 h 246"/>
              <a:gd name="T96" fmla="*/ 46 w 123"/>
              <a:gd name="T97" fmla="*/ 68 h 246"/>
              <a:gd name="T98" fmla="*/ 44 w 123"/>
              <a:gd name="T99" fmla="*/ 72 h 246"/>
              <a:gd name="T100" fmla="*/ 40 w 123"/>
              <a:gd name="T101" fmla="*/ 75 h 246"/>
              <a:gd name="T102" fmla="*/ 32 w 123"/>
              <a:gd name="T103" fmla="*/ 76 h 246"/>
              <a:gd name="T104" fmla="*/ 24 w 123"/>
              <a:gd name="T105" fmla="*/ 81 h 246"/>
              <a:gd name="T106" fmla="*/ 23 w 123"/>
              <a:gd name="T107" fmla="*/ 89 h 246"/>
              <a:gd name="T108" fmla="*/ 18 w 123"/>
              <a:gd name="T109" fmla="*/ 103 h 246"/>
              <a:gd name="T110" fmla="*/ 19 w 123"/>
              <a:gd name="T111" fmla="*/ 118 h 246"/>
              <a:gd name="T112" fmla="*/ 22 w 123"/>
              <a:gd name="T113" fmla="*/ 132 h 246"/>
              <a:gd name="T114" fmla="*/ 22 w 123"/>
              <a:gd name="T115" fmla="*/ 138 h 246"/>
              <a:gd name="T116" fmla="*/ 18 w 123"/>
              <a:gd name="T117" fmla="*/ 152 h 246"/>
              <a:gd name="T118" fmla="*/ 11 w 123"/>
              <a:gd name="T119" fmla="*/ 164 h 246"/>
              <a:gd name="T120" fmla="*/ 6 w 123"/>
              <a:gd name="T121" fmla="*/ 169 h 246"/>
              <a:gd name="T122" fmla="*/ 0 w 123"/>
              <a:gd name="T123" fmla="*/ 182 h 246"/>
              <a:gd name="T124" fmla="*/ 0 w 123"/>
              <a:gd name="T125" fmla="*/ 18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 h="246">
                <a:moveTo>
                  <a:pt x="0" y="182"/>
                </a:moveTo>
                <a:lnTo>
                  <a:pt x="0" y="182"/>
                </a:lnTo>
                <a:lnTo>
                  <a:pt x="0" y="190"/>
                </a:lnTo>
                <a:lnTo>
                  <a:pt x="2" y="194"/>
                </a:lnTo>
                <a:lnTo>
                  <a:pt x="4" y="198"/>
                </a:lnTo>
                <a:lnTo>
                  <a:pt x="4" y="198"/>
                </a:lnTo>
                <a:lnTo>
                  <a:pt x="4" y="202"/>
                </a:lnTo>
                <a:lnTo>
                  <a:pt x="6" y="206"/>
                </a:lnTo>
                <a:lnTo>
                  <a:pt x="6" y="206"/>
                </a:lnTo>
                <a:lnTo>
                  <a:pt x="7" y="207"/>
                </a:lnTo>
                <a:lnTo>
                  <a:pt x="6" y="210"/>
                </a:lnTo>
                <a:lnTo>
                  <a:pt x="6" y="210"/>
                </a:lnTo>
                <a:lnTo>
                  <a:pt x="6" y="213"/>
                </a:lnTo>
                <a:lnTo>
                  <a:pt x="4" y="217"/>
                </a:lnTo>
                <a:lnTo>
                  <a:pt x="6" y="225"/>
                </a:lnTo>
                <a:lnTo>
                  <a:pt x="6" y="225"/>
                </a:lnTo>
                <a:lnTo>
                  <a:pt x="10" y="233"/>
                </a:lnTo>
                <a:lnTo>
                  <a:pt x="10" y="233"/>
                </a:lnTo>
                <a:lnTo>
                  <a:pt x="11" y="237"/>
                </a:lnTo>
                <a:lnTo>
                  <a:pt x="15" y="239"/>
                </a:lnTo>
                <a:lnTo>
                  <a:pt x="15" y="239"/>
                </a:lnTo>
                <a:lnTo>
                  <a:pt x="14" y="239"/>
                </a:lnTo>
                <a:lnTo>
                  <a:pt x="15" y="239"/>
                </a:lnTo>
                <a:lnTo>
                  <a:pt x="15" y="239"/>
                </a:lnTo>
                <a:lnTo>
                  <a:pt x="22" y="242"/>
                </a:lnTo>
                <a:lnTo>
                  <a:pt x="22" y="242"/>
                </a:lnTo>
                <a:lnTo>
                  <a:pt x="24" y="243"/>
                </a:lnTo>
                <a:lnTo>
                  <a:pt x="28" y="246"/>
                </a:lnTo>
                <a:lnTo>
                  <a:pt x="28" y="246"/>
                </a:lnTo>
                <a:lnTo>
                  <a:pt x="32" y="246"/>
                </a:lnTo>
                <a:lnTo>
                  <a:pt x="38" y="243"/>
                </a:lnTo>
                <a:lnTo>
                  <a:pt x="46" y="238"/>
                </a:lnTo>
                <a:lnTo>
                  <a:pt x="46" y="238"/>
                </a:lnTo>
                <a:lnTo>
                  <a:pt x="51" y="238"/>
                </a:lnTo>
                <a:lnTo>
                  <a:pt x="51" y="238"/>
                </a:lnTo>
                <a:lnTo>
                  <a:pt x="55" y="237"/>
                </a:lnTo>
                <a:lnTo>
                  <a:pt x="55" y="237"/>
                </a:lnTo>
                <a:lnTo>
                  <a:pt x="57" y="234"/>
                </a:lnTo>
                <a:lnTo>
                  <a:pt x="59" y="233"/>
                </a:lnTo>
                <a:lnTo>
                  <a:pt x="59" y="233"/>
                </a:lnTo>
                <a:lnTo>
                  <a:pt x="63" y="225"/>
                </a:lnTo>
                <a:lnTo>
                  <a:pt x="63" y="225"/>
                </a:lnTo>
                <a:lnTo>
                  <a:pt x="67" y="215"/>
                </a:lnTo>
                <a:lnTo>
                  <a:pt x="67" y="215"/>
                </a:lnTo>
                <a:lnTo>
                  <a:pt x="72" y="198"/>
                </a:lnTo>
                <a:lnTo>
                  <a:pt x="72" y="198"/>
                </a:lnTo>
                <a:lnTo>
                  <a:pt x="80" y="172"/>
                </a:lnTo>
                <a:lnTo>
                  <a:pt x="80" y="172"/>
                </a:lnTo>
                <a:lnTo>
                  <a:pt x="84" y="162"/>
                </a:lnTo>
                <a:lnTo>
                  <a:pt x="88" y="150"/>
                </a:lnTo>
                <a:lnTo>
                  <a:pt x="88" y="150"/>
                </a:lnTo>
                <a:lnTo>
                  <a:pt x="89" y="149"/>
                </a:lnTo>
                <a:lnTo>
                  <a:pt x="89" y="145"/>
                </a:lnTo>
                <a:lnTo>
                  <a:pt x="89" y="145"/>
                </a:lnTo>
                <a:lnTo>
                  <a:pt x="92" y="141"/>
                </a:lnTo>
                <a:lnTo>
                  <a:pt x="92" y="138"/>
                </a:lnTo>
                <a:lnTo>
                  <a:pt x="92" y="138"/>
                </a:lnTo>
                <a:lnTo>
                  <a:pt x="97" y="125"/>
                </a:lnTo>
                <a:lnTo>
                  <a:pt x="97" y="125"/>
                </a:lnTo>
                <a:lnTo>
                  <a:pt x="101" y="114"/>
                </a:lnTo>
                <a:lnTo>
                  <a:pt x="103" y="105"/>
                </a:lnTo>
                <a:lnTo>
                  <a:pt x="103" y="105"/>
                </a:lnTo>
                <a:lnTo>
                  <a:pt x="103" y="95"/>
                </a:lnTo>
                <a:lnTo>
                  <a:pt x="105" y="92"/>
                </a:lnTo>
                <a:lnTo>
                  <a:pt x="107" y="88"/>
                </a:lnTo>
                <a:lnTo>
                  <a:pt x="107" y="88"/>
                </a:lnTo>
                <a:lnTo>
                  <a:pt x="108" y="85"/>
                </a:lnTo>
                <a:lnTo>
                  <a:pt x="111" y="81"/>
                </a:lnTo>
                <a:lnTo>
                  <a:pt x="111" y="81"/>
                </a:lnTo>
                <a:lnTo>
                  <a:pt x="111" y="79"/>
                </a:lnTo>
                <a:lnTo>
                  <a:pt x="111" y="79"/>
                </a:lnTo>
                <a:lnTo>
                  <a:pt x="108" y="76"/>
                </a:lnTo>
                <a:lnTo>
                  <a:pt x="108" y="75"/>
                </a:lnTo>
                <a:lnTo>
                  <a:pt x="108" y="75"/>
                </a:lnTo>
                <a:lnTo>
                  <a:pt x="108" y="67"/>
                </a:lnTo>
                <a:lnTo>
                  <a:pt x="108" y="63"/>
                </a:lnTo>
                <a:lnTo>
                  <a:pt x="111" y="63"/>
                </a:lnTo>
                <a:lnTo>
                  <a:pt x="111" y="63"/>
                </a:lnTo>
                <a:lnTo>
                  <a:pt x="112" y="65"/>
                </a:lnTo>
                <a:lnTo>
                  <a:pt x="112" y="67"/>
                </a:lnTo>
                <a:lnTo>
                  <a:pt x="115" y="68"/>
                </a:lnTo>
                <a:lnTo>
                  <a:pt x="116" y="71"/>
                </a:lnTo>
                <a:lnTo>
                  <a:pt x="116" y="71"/>
                </a:lnTo>
                <a:lnTo>
                  <a:pt x="119" y="71"/>
                </a:lnTo>
                <a:lnTo>
                  <a:pt x="120" y="67"/>
                </a:lnTo>
                <a:lnTo>
                  <a:pt x="123" y="61"/>
                </a:lnTo>
                <a:lnTo>
                  <a:pt x="123" y="61"/>
                </a:lnTo>
                <a:lnTo>
                  <a:pt x="123" y="57"/>
                </a:lnTo>
                <a:lnTo>
                  <a:pt x="120" y="53"/>
                </a:lnTo>
                <a:lnTo>
                  <a:pt x="120" y="53"/>
                </a:lnTo>
                <a:lnTo>
                  <a:pt x="119" y="48"/>
                </a:lnTo>
                <a:lnTo>
                  <a:pt x="119" y="40"/>
                </a:lnTo>
                <a:lnTo>
                  <a:pt x="119" y="40"/>
                </a:lnTo>
                <a:lnTo>
                  <a:pt x="116" y="27"/>
                </a:lnTo>
                <a:lnTo>
                  <a:pt x="112" y="14"/>
                </a:lnTo>
                <a:lnTo>
                  <a:pt x="111" y="14"/>
                </a:lnTo>
                <a:lnTo>
                  <a:pt x="111" y="14"/>
                </a:lnTo>
                <a:lnTo>
                  <a:pt x="111" y="14"/>
                </a:lnTo>
                <a:lnTo>
                  <a:pt x="108" y="11"/>
                </a:lnTo>
                <a:lnTo>
                  <a:pt x="108" y="11"/>
                </a:lnTo>
                <a:lnTo>
                  <a:pt x="108" y="10"/>
                </a:lnTo>
                <a:lnTo>
                  <a:pt x="108" y="10"/>
                </a:lnTo>
                <a:lnTo>
                  <a:pt x="108" y="10"/>
                </a:lnTo>
                <a:lnTo>
                  <a:pt x="107" y="6"/>
                </a:lnTo>
                <a:lnTo>
                  <a:pt x="107" y="4"/>
                </a:lnTo>
                <a:lnTo>
                  <a:pt x="105" y="4"/>
                </a:lnTo>
                <a:lnTo>
                  <a:pt x="105" y="2"/>
                </a:lnTo>
                <a:lnTo>
                  <a:pt x="105" y="2"/>
                </a:lnTo>
                <a:lnTo>
                  <a:pt x="107" y="2"/>
                </a:lnTo>
                <a:lnTo>
                  <a:pt x="105" y="0"/>
                </a:lnTo>
                <a:lnTo>
                  <a:pt x="103" y="0"/>
                </a:lnTo>
                <a:lnTo>
                  <a:pt x="103" y="2"/>
                </a:lnTo>
                <a:lnTo>
                  <a:pt x="103" y="2"/>
                </a:lnTo>
                <a:lnTo>
                  <a:pt x="101" y="6"/>
                </a:lnTo>
                <a:lnTo>
                  <a:pt x="97" y="8"/>
                </a:lnTo>
                <a:lnTo>
                  <a:pt x="97" y="8"/>
                </a:lnTo>
                <a:lnTo>
                  <a:pt x="99" y="10"/>
                </a:lnTo>
                <a:lnTo>
                  <a:pt x="99" y="14"/>
                </a:lnTo>
                <a:lnTo>
                  <a:pt x="97" y="19"/>
                </a:lnTo>
                <a:lnTo>
                  <a:pt x="97" y="19"/>
                </a:lnTo>
                <a:lnTo>
                  <a:pt x="95" y="23"/>
                </a:lnTo>
                <a:lnTo>
                  <a:pt x="93" y="24"/>
                </a:lnTo>
                <a:lnTo>
                  <a:pt x="92" y="24"/>
                </a:lnTo>
                <a:lnTo>
                  <a:pt x="92" y="24"/>
                </a:lnTo>
                <a:lnTo>
                  <a:pt x="92" y="27"/>
                </a:lnTo>
                <a:lnTo>
                  <a:pt x="89" y="28"/>
                </a:lnTo>
                <a:lnTo>
                  <a:pt x="89" y="28"/>
                </a:lnTo>
                <a:lnTo>
                  <a:pt x="88" y="32"/>
                </a:lnTo>
                <a:lnTo>
                  <a:pt x="88" y="32"/>
                </a:lnTo>
                <a:lnTo>
                  <a:pt x="84" y="28"/>
                </a:lnTo>
                <a:lnTo>
                  <a:pt x="81" y="27"/>
                </a:lnTo>
                <a:lnTo>
                  <a:pt x="81" y="31"/>
                </a:lnTo>
                <a:lnTo>
                  <a:pt x="81" y="31"/>
                </a:lnTo>
                <a:lnTo>
                  <a:pt x="81" y="32"/>
                </a:lnTo>
                <a:lnTo>
                  <a:pt x="84" y="36"/>
                </a:lnTo>
                <a:lnTo>
                  <a:pt x="84" y="36"/>
                </a:lnTo>
                <a:lnTo>
                  <a:pt x="84" y="40"/>
                </a:lnTo>
                <a:lnTo>
                  <a:pt x="81" y="40"/>
                </a:lnTo>
                <a:lnTo>
                  <a:pt x="81" y="37"/>
                </a:lnTo>
                <a:lnTo>
                  <a:pt x="81" y="37"/>
                </a:lnTo>
                <a:lnTo>
                  <a:pt x="80" y="41"/>
                </a:lnTo>
                <a:lnTo>
                  <a:pt x="79" y="41"/>
                </a:lnTo>
                <a:lnTo>
                  <a:pt x="79" y="45"/>
                </a:lnTo>
                <a:lnTo>
                  <a:pt x="79" y="45"/>
                </a:lnTo>
                <a:lnTo>
                  <a:pt x="81" y="48"/>
                </a:lnTo>
                <a:lnTo>
                  <a:pt x="81" y="48"/>
                </a:lnTo>
                <a:lnTo>
                  <a:pt x="81" y="49"/>
                </a:lnTo>
                <a:lnTo>
                  <a:pt x="81" y="49"/>
                </a:lnTo>
                <a:lnTo>
                  <a:pt x="81" y="48"/>
                </a:lnTo>
                <a:lnTo>
                  <a:pt x="81" y="48"/>
                </a:lnTo>
                <a:lnTo>
                  <a:pt x="79" y="48"/>
                </a:lnTo>
                <a:lnTo>
                  <a:pt x="79" y="48"/>
                </a:lnTo>
                <a:lnTo>
                  <a:pt x="76" y="52"/>
                </a:lnTo>
                <a:lnTo>
                  <a:pt x="75" y="53"/>
                </a:lnTo>
                <a:lnTo>
                  <a:pt x="72" y="55"/>
                </a:lnTo>
                <a:lnTo>
                  <a:pt x="72" y="55"/>
                </a:lnTo>
                <a:lnTo>
                  <a:pt x="75" y="52"/>
                </a:lnTo>
                <a:lnTo>
                  <a:pt x="75" y="49"/>
                </a:lnTo>
                <a:lnTo>
                  <a:pt x="75" y="49"/>
                </a:lnTo>
                <a:lnTo>
                  <a:pt x="72" y="49"/>
                </a:lnTo>
                <a:lnTo>
                  <a:pt x="72" y="53"/>
                </a:lnTo>
                <a:lnTo>
                  <a:pt x="72" y="53"/>
                </a:lnTo>
                <a:lnTo>
                  <a:pt x="68" y="55"/>
                </a:lnTo>
                <a:lnTo>
                  <a:pt x="68" y="57"/>
                </a:lnTo>
                <a:lnTo>
                  <a:pt x="68" y="57"/>
                </a:lnTo>
                <a:lnTo>
                  <a:pt x="68" y="59"/>
                </a:lnTo>
                <a:lnTo>
                  <a:pt x="68" y="61"/>
                </a:lnTo>
                <a:lnTo>
                  <a:pt x="68" y="61"/>
                </a:lnTo>
                <a:lnTo>
                  <a:pt x="68" y="63"/>
                </a:lnTo>
                <a:lnTo>
                  <a:pt x="68" y="63"/>
                </a:lnTo>
                <a:lnTo>
                  <a:pt x="64" y="65"/>
                </a:lnTo>
                <a:lnTo>
                  <a:pt x="64" y="65"/>
                </a:lnTo>
                <a:lnTo>
                  <a:pt x="67" y="61"/>
                </a:lnTo>
                <a:lnTo>
                  <a:pt x="67" y="59"/>
                </a:lnTo>
                <a:lnTo>
                  <a:pt x="64" y="59"/>
                </a:lnTo>
                <a:lnTo>
                  <a:pt x="64" y="59"/>
                </a:lnTo>
                <a:lnTo>
                  <a:pt x="61" y="61"/>
                </a:lnTo>
                <a:lnTo>
                  <a:pt x="59" y="63"/>
                </a:lnTo>
                <a:lnTo>
                  <a:pt x="59" y="63"/>
                </a:lnTo>
                <a:lnTo>
                  <a:pt x="57" y="65"/>
                </a:lnTo>
                <a:lnTo>
                  <a:pt x="55" y="67"/>
                </a:lnTo>
                <a:lnTo>
                  <a:pt x="55" y="67"/>
                </a:lnTo>
                <a:lnTo>
                  <a:pt x="55" y="68"/>
                </a:lnTo>
                <a:lnTo>
                  <a:pt x="55" y="68"/>
                </a:lnTo>
                <a:lnTo>
                  <a:pt x="57" y="71"/>
                </a:lnTo>
                <a:lnTo>
                  <a:pt x="57" y="71"/>
                </a:lnTo>
                <a:lnTo>
                  <a:pt x="55" y="71"/>
                </a:lnTo>
                <a:lnTo>
                  <a:pt x="53" y="68"/>
                </a:lnTo>
                <a:lnTo>
                  <a:pt x="53" y="68"/>
                </a:lnTo>
                <a:lnTo>
                  <a:pt x="53" y="68"/>
                </a:lnTo>
                <a:lnTo>
                  <a:pt x="51" y="67"/>
                </a:lnTo>
                <a:lnTo>
                  <a:pt x="51" y="68"/>
                </a:lnTo>
                <a:lnTo>
                  <a:pt x="49" y="68"/>
                </a:lnTo>
                <a:lnTo>
                  <a:pt x="49" y="68"/>
                </a:lnTo>
                <a:lnTo>
                  <a:pt x="48" y="68"/>
                </a:lnTo>
                <a:lnTo>
                  <a:pt x="46" y="68"/>
                </a:lnTo>
                <a:lnTo>
                  <a:pt x="46" y="68"/>
                </a:lnTo>
                <a:lnTo>
                  <a:pt x="44" y="71"/>
                </a:lnTo>
                <a:lnTo>
                  <a:pt x="44" y="72"/>
                </a:lnTo>
                <a:lnTo>
                  <a:pt x="44" y="72"/>
                </a:lnTo>
                <a:lnTo>
                  <a:pt x="42" y="71"/>
                </a:lnTo>
                <a:lnTo>
                  <a:pt x="42" y="72"/>
                </a:lnTo>
                <a:lnTo>
                  <a:pt x="40" y="75"/>
                </a:lnTo>
                <a:lnTo>
                  <a:pt x="40" y="75"/>
                </a:lnTo>
                <a:lnTo>
                  <a:pt x="38" y="71"/>
                </a:lnTo>
                <a:lnTo>
                  <a:pt x="38" y="71"/>
                </a:lnTo>
                <a:lnTo>
                  <a:pt x="32" y="76"/>
                </a:lnTo>
                <a:lnTo>
                  <a:pt x="32" y="76"/>
                </a:lnTo>
                <a:lnTo>
                  <a:pt x="28" y="76"/>
                </a:lnTo>
                <a:lnTo>
                  <a:pt x="24" y="76"/>
                </a:lnTo>
                <a:lnTo>
                  <a:pt x="24" y="76"/>
                </a:lnTo>
                <a:lnTo>
                  <a:pt x="24" y="81"/>
                </a:lnTo>
                <a:lnTo>
                  <a:pt x="24" y="81"/>
                </a:lnTo>
                <a:lnTo>
                  <a:pt x="24" y="85"/>
                </a:lnTo>
                <a:lnTo>
                  <a:pt x="23" y="89"/>
                </a:lnTo>
                <a:lnTo>
                  <a:pt x="23" y="89"/>
                </a:lnTo>
                <a:lnTo>
                  <a:pt x="18" y="95"/>
                </a:lnTo>
                <a:lnTo>
                  <a:pt x="15" y="99"/>
                </a:lnTo>
                <a:lnTo>
                  <a:pt x="18" y="103"/>
                </a:lnTo>
                <a:lnTo>
                  <a:pt x="18" y="103"/>
                </a:lnTo>
                <a:lnTo>
                  <a:pt x="18" y="109"/>
                </a:lnTo>
                <a:lnTo>
                  <a:pt x="18" y="114"/>
                </a:lnTo>
                <a:lnTo>
                  <a:pt x="18" y="114"/>
                </a:lnTo>
                <a:lnTo>
                  <a:pt x="19" y="118"/>
                </a:lnTo>
                <a:lnTo>
                  <a:pt x="19" y="124"/>
                </a:lnTo>
                <a:lnTo>
                  <a:pt x="19" y="124"/>
                </a:lnTo>
                <a:lnTo>
                  <a:pt x="19" y="128"/>
                </a:lnTo>
                <a:lnTo>
                  <a:pt x="22" y="132"/>
                </a:lnTo>
                <a:lnTo>
                  <a:pt x="22" y="132"/>
                </a:lnTo>
                <a:lnTo>
                  <a:pt x="23" y="136"/>
                </a:lnTo>
                <a:lnTo>
                  <a:pt x="22" y="138"/>
                </a:lnTo>
                <a:lnTo>
                  <a:pt x="22" y="138"/>
                </a:lnTo>
                <a:lnTo>
                  <a:pt x="22" y="142"/>
                </a:lnTo>
                <a:lnTo>
                  <a:pt x="22" y="145"/>
                </a:lnTo>
                <a:lnTo>
                  <a:pt x="22" y="145"/>
                </a:lnTo>
                <a:lnTo>
                  <a:pt x="18" y="152"/>
                </a:lnTo>
                <a:lnTo>
                  <a:pt x="18" y="152"/>
                </a:lnTo>
                <a:lnTo>
                  <a:pt x="11" y="160"/>
                </a:lnTo>
                <a:lnTo>
                  <a:pt x="11" y="160"/>
                </a:lnTo>
                <a:lnTo>
                  <a:pt x="11" y="164"/>
                </a:lnTo>
                <a:lnTo>
                  <a:pt x="11" y="166"/>
                </a:lnTo>
                <a:lnTo>
                  <a:pt x="10" y="168"/>
                </a:lnTo>
                <a:lnTo>
                  <a:pt x="10" y="168"/>
                </a:lnTo>
                <a:lnTo>
                  <a:pt x="6" y="169"/>
                </a:lnTo>
                <a:lnTo>
                  <a:pt x="4" y="173"/>
                </a:lnTo>
                <a:lnTo>
                  <a:pt x="4" y="173"/>
                </a:lnTo>
                <a:lnTo>
                  <a:pt x="4" y="177"/>
                </a:lnTo>
                <a:lnTo>
                  <a:pt x="0" y="182"/>
                </a:lnTo>
                <a:lnTo>
                  <a:pt x="0" y="182"/>
                </a:lnTo>
                <a:lnTo>
                  <a:pt x="0" y="182"/>
                </a:lnTo>
                <a:lnTo>
                  <a:pt x="0" y="182"/>
                </a:lnTo>
                <a:lnTo>
                  <a:pt x="0" y="182"/>
                </a:lnTo>
                <a:lnTo>
                  <a:pt x="0" y="182"/>
                </a:lnTo>
                <a:lnTo>
                  <a:pt x="0" y="182"/>
                </a:lnTo>
                <a:lnTo>
                  <a:pt x="0" y="18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6" name="Freeform 132"/>
          <p:cNvSpPr>
            <a:spLocks/>
          </p:cNvSpPr>
          <p:nvPr/>
        </p:nvSpPr>
        <p:spPr bwMode="auto">
          <a:xfrm>
            <a:off x="7523207" y="3966793"/>
            <a:ext cx="29033" cy="60691"/>
          </a:xfrm>
          <a:custGeom>
            <a:avLst/>
            <a:gdLst>
              <a:gd name="T0" fmla="*/ 0 w 13"/>
              <a:gd name="T1" fmla="*/ 16 h 28"/>
              <a:gd name="T2" fmla="*/ 0 w 13"/>
              <a:gd name="T3" fmla="*/ 16 h 28"/>
              <a:gd name="T4" fmla="*/ 0 w 13"/>
              <a:gd name="T5" fmla="*/ 12 h 28"/>
              <a:gd name="T6" fmla="*/ 0 w 13"/>
              <a:gd name="T7" fmla="*/ 10 h 28"/>
              <a:gd name="T8" fmla="*/ 1 w 13"/>
              <a:gd name="T9" fmla="*/ 12 h 28"/>
              <a:gd name="T10" fmla="*/ 1 w 13"/>
              <a:gd name="T11" fmla="*/ 12 h 28"/>
              <a:gd name="T12" fmla="*/ 1 w 13"/>
              <a:gd name="T13" fmla="*/ 8 h 28"/>
              <a:gd name="T14" fmla="*/ 1 w 13"/>
              <a:gd name="T15" fmla="*/ 8 h 28"/>
              <a:gd name="T16" fmla="*/ 1 w 13"/>
              <a:gd name="T17" fmla="*/ 10 h 28"/>
              <a:gd name="T18" fmla="*/ 1 w 13"/>
              <a:gd name="T19" fmla="*/ 10 h 28"/>
              <a:gd name="T20" fmla="*/ 4 w 13"/>
              <a:gd name="T21" fmla="*/ 2 h 28"/>
              <a:gd name="T22" fmla="*/ 5 w 13"/>
              <a:gd name="T23" fmla="*/ 0 h 28"/>
              <a:gd name="T24" fmla="*/ 9 w 13"/>
              <a:gd name="T25" fmla="*/ 2 h 28"/>
              <a:gd name="T26" fmla="*/ 9 w 13"/>
              <a:gd name="T27" fmla="*/ 2 h 28"/>
              <a:gd name="T28" fmla="*/ 10 w 13"/>
              <a:gd name="T29" fmla="*/ 4 h 28"/>
              <a:gd name="T30" fmla="*/ 13 w 13"/>
              <a:gd name="T31" fmla="*/ 6 h 28"/>
              <a:gd name="T32" fmla="*/ 13 w 13"/>
              <a:gd name="T33" fmla="*/ 6 h 28"/>
              <a:gd name="T34" fmla="*/ 10 w 13"/>
              <a:gd name="T35" fmla="*/ 10 h 28"/>
              <a:gd name="T36" fmla="*/ 10 w 13"/>
              <a:gd name="T37" fmla="*/ 10 h 28"/>
              <a:gd name="T38" fmla="*/ 10 w 13"/>
              <a:gd name="T39" fmla="*/ 13 h 28"/>
              <a:gd name="T40" fmla="*/ 10 w 13"/>
              <a:gd name="T41" fmla="*/ 13 h 28"/>
              <a:gd name="T42" fmla="*/ 13 w 13"/>
              <a:gd name="T43" fmla="*/ 16 h 28"/>
              <a:gd name="T44" fmla="*/ 13 w 13"/>
              <a:gd name="T45" fmla="*/ 16 h 28"/>
              <a:gd name="T46" fmla="*/ 13 w 13"/>
              <a:gd name="T47" fmla="*/ 21 h 28"/>
              <a:gd name="T48" fmla="*/ 13 w 13"/>
              <a:gd name="T49" fmla="*/ 21 h 28"/>
              <a:gd name="T50" fmla="*/ 10 w 13"/>
              <a:gd name="T51" fmla="*/ 25 h 28"/>
              <a:gd name="T52" fmla="*/ 9 w 13"/>
              <a:gd name="T53" fmla="*/ 28 h 28"/>
              <a:gd name="T54" fmla="*/ 9 w 13"/>
              <a:gd name="T55" fmla="*/ 28 h 28"/>
              <a:gd name="T56" fmla="*/ 5 w 13"/>
              <a:gd name="T57" fmla="*/ 28 h 28"/>
              <a:gd name="T58" fmla="*/ 4 w 13"/>
              <a:gd name="T59" fmla="*/ 28 h 28"/>
              <a:gd name="T60" fmla="*/ 4 w 13"/>
              <a:gd name="T61" fmla="*/ 25 h 28"/>
              <a:gd name="T62" fmla="*/ 4 w 13"/>
              <a:gd name="T63" fmla="*/ 25 h 28"/>
              <a:gd name="T64" fmla="*/ 0 w 13"/>
              <a:gd name="T65" fmla="*/ 16 h 28"/>
              <a:gd name="T66" fmla="*/ 0 w 13"/>
              <a:gd name="T67" fmla="*/ 16 h 28"/>
              <a:gd name="T68" fmla="*/ 0 w 13"/>
              <a:gd name="T69" fmla="*/ 16 h 28"/>
              <a:gd name="T70" fmla="*/ 0 w 13"/>
              <a:gd name="T71" fmla="*/ 16 h 28"/>
              <a:gd name="T72" fmla="*/ 0 w 13"/>
              <a:gd name="T73" fmla="*/ 16 h 28"/>
              <a:gd name="T74" fmla="*/ 0 w 13"/>
              <a:gd name="T75" fmla="*/ 16 h 28"/>
              <a:gd name="T76" fmla="*/ 0 w 13"/>
              <a:gd name="T77" fmla="*/ 16 h 28"/>
              <a:gd name="T78" fmla="*/ 0 w 13"/>
              <a:gd name="T7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28">
                <a:moveTo>
                  <a:pt x="0" y="16"/>
                </a:moveTo>
                <a:lnTo>
                  <a:pt x="0" y="16"/>
                </a:lnTo>
                <a:lnTo>
                  <a:pt x="0" y="12"/>
                </a:lnTo>
                <a:lnTo>
                  <a:pt x="0" y="10"/>
                </a:lnTo>
                <a:lnTo>
                  <a:pt x="1" y="12"/>
                </a:lnTo>
                <a:lnTo>
                  <a:pt x="1" y="12"/>
                </a:lnTo>
                <a:lnTo>
                  <a:pt x="1" y="8"/>
                </a:lnTo>
                <a:lnTo>
                  <a:pt x="1" y="8"/>
                </a:lnTo>
                <a:lnTo>
                  <a:pt x="1" y="10"/>
                </a:lnTo>
                <a:lnTo>
                  <a:pt x="1" y="10"/>
                </a:lnTo>
                <a:lnTo>
                  <a:pt x="4" y="2"/>
                </a:lnTo>
                <a:lnTo>
                  <a:pt x="5" y="0"/>
                </a:lnTo>
                <a:lnTo>
                  <a:pt x="9" y="2"/>
                </a:lnTo>
                <a:lnTo>
                  <a:pt x="9" y="2"/>
                </a:lnTo>
                <a:lnTo>
                  <a:pt x="10" y="4"/>
                </a:lnTo>
                <a:lnTo>
                  <a:pt x="13" y="6"/>
                </a:lnTo>
                <a:lnTo>
                  <a:pt x="13" y="6"/>
                </a:lnTo>
                <a:lnTo>
                  <a:pt x="10" y="10"/>
                </a:lnTo>
                <a:lnTo>
                  <a:pt x="10" y="10"/>
                </a:lnTo>
                <a:lnTo>
                  <a:pt x="10" y="13"/>
                </a:lnTo>
                <a:lnTo>
                  <a:pt x="10" y="13"/>
                </a:lnTo>
                <a:lnTo>
                  <a:pt x="13" y="16"/>
                </a:lnTo>
                <a:lnTo>
                  <a:pt x="13" y="16"/>
                </a:lnTo>
                <a:lnTo>
                  <a:pt x="13" y="21"/>
                </a:lnTo>
                <a:lnTo>
                  <a:pt x="13" y="21"/>
                </a:lnTo>
                <a:lnTo>
                  <a:pt x="10" y="25"/>
                </a:lnTo>
                <a:lnTo>
                  <a:pt x="9" y="28"/>
                </a:lnTo>
                <a:lnTo>
                  <a:pt x="9" y="28"/>
                </a:lnTo>
                <a:lnTo>
                  <a:pt x="5" y="28"/>
                </a:lnTo>
                <a:lnTo>
                  <a:pt x="4" y="28"/>
                </a:lnTo>
                <a:lnTo>
                  <a:pt x="4" y="25"/>
                </a:lnTo>
                <a:lnTo>
                  <a:pt x="4" y="25"/>
                </a:lnTo>
                <a:lnTo>
                  <a:pt x="0" y="16"/>
                </a:lnTo>
                <a:lnTo>
                  <a:pt x="0" y="16"/>
                </a:lnTo>
                <a:lnTo>
                  <a:pt x="0" y="16"/>
                </a:lnTo>
                <a:lnTo>
                  <a:pt x="0" y="16"/>
                </a:lnTo>
                <a:lnTo>
                  <a:pt x="0" y="16"/>
                </a:lnTo>
                <a:lnTo>
                  <a:pt x="0" y="16"/>
                </a:lnTo>
                <a:lnTo>
                  <a:pt x="0" y="16"/>
                </a:lnTo>
                <a:lnTo>
                  <a:pt x="0" y="1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7" name="Freeform 133"/>
          <p:cNvSpPr>
            <a:spLocks/>
          </p:cNvSpPr>
          <p:nvPr/>
        </p:nvSpPr>
        <p:spPr bwMode="auto">
          <a:xfrm>
            <a:off x="6855479" y="3591810"/>
            <a:ext cx="75928" cy="41184"/>
          </a:xfrm>
          <a:custGeom>
            <a:avLst/>
            <a:gdLst>
              <a:gd name="T0" fmla="*/ 1 w 34"/>
              <a:gd name="T1" fmla="*/ 12 h 19"/>
              <a:gd name="T2" fmla="*/ 0 w 34"/>
              <a:gd name="T3" fmla="*/ 10 h 19"/>
              <a:gd name="T4" fmla="*/ 0 w 34"/>
              <a:gd name="T5" fmla="*/ 10 h 19"/>
              <a:gd name="T6" fmla="*/ 1 w 34"/>
              <a:gd name="T7" fmla="*/ 10 h 19"/>
              <a:gd name="T8" fmla="*/ 4 w 34"/>
              <a:gd name="T9" fmla="*/ 10 h 19"/>
              <a:gd name="T10" fmla="*/ 6 w 34"/>
              <a:gd name="T11" fmla="*/ 8 h 19"/>
              <a:gd name="T12" fmla="*/ 6 w 34"/>
              <a:gd name="T13" fmla="*/ 8 h 19"/>
              <a:gd name="T14" fmla="*/ 9 w 34"/>
              <a:gd name="T15" fmla="*/ 8 h 19"/>
              <a:gd name="T16" fmla="*/ 9 w 34"/>
              <a:gd name="T17" fmla="*/ 6 h 19"/>
              <a:gd name="T18" fmla="*/ 10 w 34"/>
              <a:gd name="T19" fmla="*/ 6 h 19"/>
              <a:gd name="T20" fmla="*/ 10 w 34"/>
              <a:gd name="T21" fmla="*/ 4 h 19"/>
              <a:gd name="T22" fmla="*/ 10 w 34"/>
              <a:gd name="T23" fmla="*/ 4 h 19"/>
              <a:gd name="T24" fmla="*/ 17 w 34"/>
              <a:gd name="T25" fmla="*/ 6 h 19"/>
              <a:gd name="T26" fmla="*/ 22 w 34"/>
              <a:gd name="T27" fmla="*/ 4 h 19"/>
              <a:gd name="T28" fmla="*/ 22 w 34"/>
              <a:gd name="T29" fmla="*/ 4 h 19"/>
              <a:gd name="T30" fmla="*/ 28 w 34"/>
              <a:gd name="T31" fmla="*/ 2 h 19"/>
              <a:gd name="T32" fmla="*/ 34 w 34"/>
              <a:gd name="T33" fmla="*/ 0 h 19"/>
              <a:gd name="T34" fmla="*/ 34 w 34"/>
              <a:gd name="T35" fmla="*/ 0 h 19"/>
              <a:gd name="T36" fmla="*/ 30 w 34"/>
              <a:gd name="T37" fmla="*/ 2 h 19"/>
              <a:gd name="T38" fmla="*/ 26 w 34"/>
              <a:gd name="T39" fmla="*/ 6 h 19"/>
              <a:gd name="T40" fmla="*/ 26 w 34"/>
              <a:gd name="T41" fmla="*/ 6 h 19"/>
              <a:gd name="T42" fmla="*/ 24 w 34"/>
              <a:gd name="T43" fmla="*/ 8 h 19"/>
              <a:gd name="T44" fmla="*/ 24 w 34"/>
              <a:gd name="T45" fmla="*/ 8 h 19"/>
              <a:gd name="T46" fmla="*/ 28 w 34"/>
              <a:gd name="T47" fmla="*/ 12 h 19"/>
              <a:gd name="T48" fmla="*/ 28 w 34"/>
              <a:gd name="T49" fmla="*/ 12 h 19"/>
              <a:gd name="T50" fmla="*/ 24 w 34"/>
              <a:gd name="T51" fmla="*/ 12 h 19"/>
              <a:gd name="T52" fmla="*/ 22 w 34"/>
              <a:gd name="T53" fmla="*/ 12 h 19"/>
              <a:gd name="T54" fmla="*/ 22 w 34"/>
              <a:gd name="T55" fmla="*/ 12 h 19"/>
              <a:gd name="T56" fmla="*/ 18 w 34"/>
              <a:gd name="T57" fmla="*/ 15 h 19"/>
              <a:gd name="T58" fmla="*/ 18 w 34"/>
              <a:gd name="T59" fmla="*/ 15 h 19"/>
              <a:gd name="T60" fmla="*/ 14 w 34"/>
              <a:gd name="T61" fmla="*/ 17 h 19"/>
              <a:gd name="T62" fmla="*/ 13 w 34"/>
              <a:gd name="T63" fmla="*/ 17 h 19"/>
              <a:gd name="T64" fmla="*/ 13 w 34"/>
              <a:gd name="T65" fmla="*/ 19 h 19"/>
              <a:gd name="T66" fmla="*/ 13 w 34"/>
              <a:gd name="T67" fmla="*/ 19 h 19"/>
              <a:gd name="T68" fmla="*/ 5 w 34"/>
              <a:gd name="T69" fmla="*/ 17 h 19"/>
              <a:gd name="T70" fmla="*/ 4 w 34"/>
              <a:gd name="T71" fmla="*/ 15 h 19"/>
              <a:gd name="T72" fmla="*/ 1 w 34"/>
              <a:gd name="T73" fmla="*/ 12 h 19"/>
              <a:gd name="T74" fmla="*/ 1 w 34"/>
              <a:gd name="T75" fmla="*/ 12 h 19"/>
              <a:gd name="T76" fmla="*/ 1 w 34"/>
              <a:gd name="T77" fmla="*/ 12 h 19"/>
              <a:gd name="T78" fmla="*/ 1 w 34"/>
              <a:gd name="T79" fmla="*/ 12 h 19"/>
              <a:gd name="T80" fmla="*/ 1 w 34"/>
              <a:gd name="T81" fmla="*/ 12 h 19"/>
              <a:gd name="T82" fmla="*/ 1 w 34"/>
              <a:gd name="T83" fmla="*/ 12 h 19"/>
              <a:gd name="T84" fmla="*/ 1 w 34"/>
              <a:gd name="T85" fmla="*/ 12 h 19"/>
              <a:gd name="T86" fmla="*/ 1 w 34"/>
              <a:gd name="T87"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 h="19">
                <a:moveTo>
                  <a:pt x="1" y="12"/>
                </a:moveTo>
                <a:lnTo>
                  <a:pt x="0" y="10"/>
                </a:lnTo>
                <a:lnTo>
                  <a:pt x="0" y="10"/>
                </a:lnTo>
                <a:lnTo>
                  <a:pt x="1" y="10"/>
                </a:lnTo>
                <a:lnTo>
                  <a:pt x="4" y="10"/>
                </a:lnTo>
                <a:lnTo>
                  <a:pt x="6" y="8"/>
                </a:lnTo>
                <a:lnTo>
                  <a:pt x="6" y="8"/>
                </a:lnTo>
                <a:lnTo>
                  <a:pt x="9" y="8"/>
                </a:lnTo>
                <a:lnTo>
                  <a:pt x="9" y="6"/>
                </a:lnTo>
                <a:lnTo>
                  <a:pt x="10" y="6"/>
                </a:lnTo>
                <a:lnTo>
                  <a:pt x="10" y="4"/>
                </a:lnTo>
                <a:lnTo>
                  <a:pt x="10" y="4"/>
                </a:lnTo>
                <a:lnTo>
                  <a:pt x="17" y="6"/>
                </a:lnTo>
                <a:lnTo>
                  <a:pt x="22" y="4"/>
                </a:lnTo>
                <a:lnTo>
                  <a:pt x="22" y="4"/>
                </a:lnTo>
                <a:lnTo>
                  <a:pt x="28" y="2"/>
                </a:lnTo>
                <a:lnTo>
                  <a:pt x="34" y="0"/>
                </a:lnTo>
                <a:lnTo>
                  <a:pt x="34" y="0"/>
                </a:lnTo>
                <a:lnTo>
                  <a:pt x="30" y="2"/>
                </a:lnTo>
                <a:lnTo>
                  <a:pt x="26" y="6"/>
                </a:lnTo>
                <a:lnTo>
                  <a:pt x="26" y="6"/>
                </a:lnTo>
                <a:lnTo>
                  <a:pt x="24" y="8"/>
                </a:lnTo>
                <a:lnTo>
                  <a:pt x="24" y="8"/>
                </a:lnTo>
                <a:lnTo>
                  <a:pt x="28" y="12"/>
                </a:lnTo>
                <a:lnTo>
                  <a:pt x="28" y="12"/>
                </a:lnTo>
                <a:lnTo>
                  <a:pt x="24" y="12"/>
                </a:lnTo>
                <a:lnTo>
                  <a:pt x="22" y="12"/>
                </a:lnTo>
                <a:lnTo>
                  <a:pt x="22" y="12"/>
                </a:lnTo>
                <a:lnTo>
                  <a:pt x="18" y="15"/>
                </a:lnTo>
                <a:lnTo>
                  <a:pt x="18" y="15"/>
                </a:lnTo>
                <a:lnTo>
                  <a:pt x="14" y="17"/>
                </a:lnTo>
                <a:lnTo>
                  <a:pt x="13" y="17"/>
                </a:lnTo>
                <a:lnTo>
                  <a:pt x="13" y="19"/>
                </a:lnTo>
                <a:lnTo>
                  <a:pt x="13" y="19"/>
                </a:lnTo>
                <a:lnTo>
                  <a:pt x="5" y="17"/>
                </a:lnTo>
                <a:lnTo>
                  <a:pt x="4" y="15"/>
                </a:lnTo>
                <a:lnTo>
                  <a:pt x="1" y="12"/>
                </a:lnTo>
                <a:lnTo>
                  <a:pt x="1" y="12"/>
                </a:lnTo>
                <a:lnTo>
                  <a:pt x="1" y="12"/>
                </a:lnTo>
                <a:lnTo>
                  <a:pt x="1" y="12"/>
                </a:lnTo>
                <a:lnTo>
                  <a:pt x="1" y="12"/>
                </a:lnTo>
                <a:lnTo>
                  <a:pt x="1" y="12"/>
                </a:lnTo>
                <a:lnTo>
                  <a:pt x="1" y="12"/>
                </a:lnTo>
                <a:lnTo>
                  <a:pt x="1" y="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69" name="Freeform 165"/>
          <p:cNvSpPr>
            <a:spLocks/>
          </p:cNvSpPr>
          <p:nvPr/>
        </p:nvSpPr>
        <p:spPr bwMode="auto">
          <a:xfrm>
            <a:off x="6955973" y="3728365"/>
            <a:ext cx="748122" cy="624250"/>
          </a:xfrm>
          <a:custGeom>
            <a:avLst/>
            <a:gdLst>
              <a:gd name="T0" fmla="*/ 328 w 335"/>
              <a:gd name="T1" fmla="*/ 173 h 288"/>
              <a:gd name="T2" fmla="*/ 285 w 335"/>
              <a:gd name="T3" fmla="*/ 167 h 288"/>
              <a:gd name="T4" fmla="*/ 268 w 335"/>
              <a:gd name="T5" fmla="*/ 143 h 288"/>
              <a:gd name="T6" fmla="*/ 264 w 335"/>
              <a:gd name="T7" fmla="*/ 138 h 288"/>
              <a:gd name="T8" fmla="*/ 259 w 335"/>
              <a:gd name="T9" fmla="*/ 138 h 288"/>
              <a:gd name="T10" fmla="*/ 246 w 335"/>
              <a:gd name="T11" fmla="*/ 120 h 288"/>
              <a:gd name="T12" fmla="*/ 240 w 335"/>
              <a:gd name="T13" fmla="*/ 110 h 288"/>
              <a:gd name="T14" fmla="*/ 244 w 335"/>
              <a:gd name="T15" fmla="*/ 104 h 288"/>
              <a:gd name="T16" fmla="*/ 232 w 335"/>
              <a:gd name="T17" fmla="*/ 94 h 288"/>
              <a:gd name="T18" fmla="*/ 227 w 335"/>
              <a:gd name="T19" fmla="*/ 86 h 288"/>
              <a:gd name="T20" fmla="*/ 219 w 335"/>
              <a:gd name="T21" fmla="*/ 81 h 288"/>
              <a:gd name="T22" fmla="*/ 214 w 335"/>
              <a:gd name="T23" fmla="*/ 66 h 288"/>
              <a:gd name="T24" fmla="*/ 202 w 335"/>
              <a:gd name="T25" fmla="*/ 66 h 288"/>
              <a:gd name="T26" fmla="*/ 196 w 335"/>
              <a:gd name="T27" fmla="*/ 57 h 288"/>
              <a:gd name="T28" fmla="*/ 179 w 335"/>
              <a:gd name="T29" fmla="*/ 57 h 288"/>
              <a:gd name="T30" fmla="*/ 149 w 335"/>
              <a:gd name="T31" fmla="*/ 50 h 288"/>
              <a:gd name="T32" fmla="*/ 100 w 335"/>
              <a:gd name="T33" fmla="*/ 13 h 288"/>
              <a:gd name="T34" fmla="*/ 64 w 335"/>
              <a:gd name="T35" fmla="*/ 0 h 288"/>
              <a:gd name="T36" fmla="*/ 49 w 335"/>
              <a:gd name="T37" fmla="*/ 30 h 288"/>
              <a:gd name="T38" fmla="*/ 42 w 335"/>
              <a:gd name="T39" fmla="*/ 39 h 288"/>
              <a:gd name="T40" fmla="*/ 26 w 335"/>
              <a:gd name="T41" fmla="*/ 47 h 288"/>
              <a:gd name="T42" fmla="*/ 7 w 335"/>
              <a:gd name="T43" fmla="*/ 51 h 288"/>
              <a:gd name="T44" fmla="*/ 3 w 335"/>
              <a:gd name="T45" fmla="*/ 66 h 288"/>
              <a:gd name="T46" fmla="*/ 3 w 335"/>
              <a:gd name="T47" fmla="*/ 74 h 288"/>
              <a:gd name="T48" fmla="*/ 13 w 335"/>
              <a:gd name="T49" fmla="*/ 82 h 288"/>
              <a:gd name="T50" fmla="*/ 34 w 335"/>
              <a:gd name="T51" fmla="*/ 112 h 288"/>
              <a:gd name="T52" fmla="*/ 44 w 335"/>
              <a:gd name="T53" fmla="*/ 126 h 288"/>
              <a:gd name="T54" fmla="*/ 46 w 335"/>
              <a:gd name="T55" fmla="*/ 139 h 288"/>
              <a:gd name="T56" fmla="*/ 57 w 335"/>
              <a:gd name="T57" fmla="*/ 147 h 288"/>
              <a:gd name="T58" fmla="*/ 70 w 335"/>
              <a:gd name="T59" fmla="*/ 166 h 288"/>
              <a:gd name="T60" fmla="*/ 74 w 335"/>
              <a:gd name="T61" fmla="*/ 175 h 288"/>
              <a:gd name="T62" fmla="*/ 76 w 335"/>
              <a:gd name="T63" fmla="*/ 197 h 288"/>
              <a:gd name="T64" fmla="*/ 92 w 335"/>
              <a:gd name="T65" fmla="*/ 215 h 288"/>
              <a:gd name="T66" fmla="*/ 105 w 335"/>
              <a:gd name="T67" fmla="*/ 228 h 288"/>
              <a:gd name="T68" fmla="*/ 113 w 335"/>
              <a:gd name="T69" fmla="*/ 244 h 288"/>
              <a:gd name="T70" fmla="*/ 127 w 335"/>
              <a:gd name="T71" fmla="*/ 265 h 288"/>
              <a:gd name="T72" fmla="*/ 133 w 335"/>
              <a:gd name="T73" fmla="*/ 274 h 288"/>
              <a:gd name="T74" fmla="*/ 137 w 335"/>
              <a:gd name="T75" fmla="*/ 288 h 288"/>
              <a:gd name="T76" fmla="*/ 145 w 335"/>
              <a:gd name="T77" fmla="*/ 278 h 288"/>
              <a:gd name="T78" fmla="*/ 149 w 335"/>
              <a:gd name="T79" fmla="*/ 266 h 288"/>
              <a:gd name="T80" fmla="*/ 166 w 335"/>
              <a:gd name="T81" fmla="*/ 266 h 288"/>
              <a:gd name="T82" fmla="*/ 198 w 335"/>
              <a:gd name="T83" fmla="*/ 268 h 288"/>
              <a:gd name="T84" fmla="*/ 206 w 335"/>
              <a:gd name="T85" fmla="*/ 274 h 288"/>
              <a:gd name="T86" fmla="*/ 218 w 335"/>
              <a:gd name="T87" fmla="*/ 257 h 288"/>
              <a:gd name="T88" fmla="*/ 242 w 335"/>
              <a:gd name="T89" fmla="*/ 245 h 288"/>
              <a:gd name="T90" fmla="*/ 328 w 335"/>
              <a:gd name="T91" fmla="*/ 221 h 288"/>
              <a:gd name="T92" fmla="*/ 335 w 335"/>
              <a:gd name="T93" fmla="*/ 188 h 288"/>
              <a:gd name="T94" fmla="*/ 333 w 335"/>
              <a:gd name="T95" fmla="*/ 180 h 288"/>
              <a:gd name="T96" fmla="*/ 333 w 335"/>
              <a:gd name="T97" fmla="*/ 18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5" h="288">
                <a:moveTo>
                  <a:pt x="333" y="180"/>
                </a:moveTo>
                <a:lnTo>
                  <a:pt x="329" y="177"/>
                </a:lnTo>
                <a:lnTo>
                  <a:pt x="328" y="173"/>
                </a:lnTo>
                <a:lnTo>
                  <a:pt x="328" y="173"/>
                </a:lnTo>
                <a:lnTo>
                  <a:pt x="325" y="171"/>
                </a:lnTo>
                <a:lnTo>
                  <a:pt x="324" y="173"/>
                </a:lnTo>
                <a:lnTo>
                  <a:pt x="308" y="170"/>
                </a:lnTo>
                <a:lnTo>
                  <a:pt x="285" y="167"/>
                </a:lnTo>
                <a:lnTo>
                  <a:pt x="280" y="160"/>
                </a:lnTo>
                <a:lnTo>
                  <a:pt x="271" y="148"/>
                </a:lnTo>
                <a:lnTo>
                  <a:pt x="270" y="144"/>
                </a:lnTo>
                <a:lnTo>
                  <a:pt x="268" y="143"/>
                </a:lnTo>
                <a:lnTo>
                  <a:pt x="264" y="143"/>
                </a:lnTo>
                <a:lnTo>
                  <a:pt x="264" y="140"/>
                </a:lnTo>
                <a:lnTo>
                  <a:pt x="267" y="138"/>
                </a:lnTo>
                <a:lnTo>
                  <a:pt x="264" y="138"/>
                </a:lnTo>
                <a:lnTo>
                  <a:pt x="263" y="139"/>
                </a:lnTo>
                <a:lnTo>
                  <a:pt x="263" y="138"/>
                </a:lnTo>
                <a:lnTo>
                  <a:pt x="262" y="138"/>
                </a:lnTo>
                <a:lnTo>
                  <a:pt x="259" y="138"/>
                </a:lnTo>
                <a:lnTo>
                  <a:pt x="255" y="135"/>
                </a:lnTo>
                <a:lnTo>
                  <a:pt x="254" y="131"/>
                </a:lnTo>
                <a:lnTo>
                  <a:pt x="250" y="123"/>
                </a:lnTo>
                <a:lnTo>
                  <a:pt x="246" y="120"/>
                </a:lnTo>
                <a:lnTo>
                  <a:pt x="244" y="116"/>
                </a:lnTo>
                <a:lnTo>
                  <a:pt x="246" y="118"/>
                </a:lnTo>
                <a:lnTo>
                  <a:pt x="242" y="112"/>
                </a:lnTo>
                <a:lnTo>
                  <a:pt x="240" y="110"/>
                </a:lnTo>
                <a:lnTo>
                  <a:pt x="240" y="108"/>
                </a:lnTo>
                <a:lnTo>
                  <a:pt x="242" y="110"/>
                </a:lnTo>
                <a:lnTo>
                  <a:pt x="244" y="108"/>
                </a:lnTo>
                <a:lnTo>
                  <a:pt x="244" y="104"/>
                </a:lnTo>
                <a:lnTo>
                  <a:pt x="242" y="103"/>
                </a:lnTo>
                <a:lnTo>
                  <a:pt x="240" y="99"/>
                </a:lnTo>
                <a:lnTo>
                  <a:pt x="236" y="95"/>
                </a:lnTo>
                <a:lnTo>
                  <a:pt x="232" y="94"/>
                </a:lnTo>
                <a:lnTo>
                  <a:pt x="232" y="90"/>
                </a:lnTo>
                <a:lnTo>
                  <a:pt x="231" y="91"/>
                </a:lnTo>
                <a:lnTo>
                  <a:pt x="228" y="90"/>
                </a:lnTo>
                <a:lnTo>
                  <a:pt x="227" y="86"/>
                </a:lnTo>
                <a:lnTo>
                  <a:pt x="227" y="83"/>
                </a:lnTo>
                <a:lnTo>
                  <a:pt x="224" y="83"/>
                </a:lnTo>
                <a:lnTo>
                  <a:pt x="220" y="82"/>
                </a:lnTo>
                <a:lnTo>
                  <a:pt x="219" y="81"/>
                </a:lnTo>
                <a:lnTo>
                  <a:pt x="219" y="78"/>
                </a:lnTo>
                <a:lnTo>
                  <a:pt x="219" y="74"/>
                </a:lnTo>
                <a:lnTo>
                  <a:pt x="215" y="70"/>
                </a:lnTo>
                <a:lnTo>
                  <a:pt x="214" y="66"/>
                </a:lnTo>
                <a:lnTo>
                  <a:pt x="211" y="66"/>
                </a:lnTo>
                <a:lnTo>
                  <a:pt x="210" y="65"/>
                </a:lnTo>
                <a:lnTo>
                  <a:pt x="203" y="66"/>
                </a:lnTo>
                <a:lnTo>
                  <a:pt x="202" y="66"/>
                </a:lnTo>
                <a:lnTo>
                  <a:pt x="202" y="66"/>
                </a:lnTo>
                <a:lnTo>
                  <a:pt x="200" y="65"/>
                </a:lnTo>
                <a:lnTo>
                  <a:pt x="198" y="59"/>
                </a:lnTo>
                <a:lnTo>
                  <a:pt x="196" y="57"/>
                </a:lnTo>
                <a:lnTo>
                  <a:pt x="194" y="57"/>
                </a:lnTo>
                <a:lnTo>
                  <a:pt x="185" y="55"/>
                </a:lnTo>
                <a:lnTo>
                  <a:pt x="183" y="55"/>
                </a:lnTo>
                <a:lnTo>
                  <a:pt x="179" y="57"/>
                </a:lnTo>
                <a:lnTo>
                  <a:pt x="157" y="53"/>
                </a:lnTo>
                <a:lnTo>
                  <a:pt x="154" y="53"/>
                </a:lnTo>
                <a:lnTo>
                  <a:pt x="153" y="53"/>
                </a:lnTo>
                <a:lnTo>
                  <a:pt x="149" y="50"/>
                </a:lnTo>
                <a:lnTo>
                  <a:pt x="143" y="43"/>
                </a:lnTo>
                <a:lnTo>
                  <a:pt x="122" y="29"/>
                </a:lnTo>
                <a:lnTo>
                  <a:pt x="114" y="23"/>
                </a:lnTo>
                <a:lnTo>
                  <a:pt x="100" y="13"/>
                </a:lnTo>
                <a:lnTo>
                  <a:pt x="84" y="6"/>
                </a:lnTo>
                <a:lnTo>
                  <a:pt x="84" y="5"/>
                </a:lnTo>
                <a:lnTo>
                  <a:pt x="74" y="2"/>
                </a:lnTo>
                <a:lnTo>
                  <a:pt x="64" y="0"/>
                </a:lnTo>
                <a:lnTo>
                  <a:pt x="62" y="0"/>
                </a:lnTo>
                <a:lnTo>
                  <a:pt x="48" y="8"/>
                </a:lnTo>
                <a:lnTo>
                  <a:pt x="32" y="12"/>
                </a:lnTo>
                <a:lnTo>
                  <a:pt x="49" y="30"/>
                </a:lnTo>
                <a:lnTo>
                  <a:pt x="44" y="33"/>
                </a:lnTo>
                <a:lnTo>
                  <a:pt x="44" y="34"/>
                </a:lnTo>
                <a:lnTo>
                  <a:pt x="42" y="38"/>
                </a:lnTo>
                <a:lnTo>
                  <a:pt x="42" y="39"/>
                </a:lnTo>
                <a:lnTo>
                  <a:pt x="40" y="39"/>
                </a:lnTo>
                <a:lnTo>
                  <a:pt x="34" y="39"/>
                </a:lnTo>
                <a:lnTo>
                  <a:pt x="30" y="43"/>
                </a:lnTo>
                <a:lnTo>
                  <a:pt x="26" y="47"/>
                </a:lnTo>
                <a:lnTo>
                  <a:pt x="25" y="51"/>
                </a:lnTo>
                <a:lnTo>
                  <a:pt x="21" y="53"/>
                </a:lnTo>
                <a:lnTo>
                  <a:pt x="12" y="53"/>
                </a:lnTo>
                <a:lnTo>
                  <a:pt x="7" y="51"/>
                </a:lnTo>
                <a:lnTo>
                  <a:pt x="4" y="51"/>
                </a:lnTo>
                <a:lnTo>
                  <a:pt x="3" y="55"/>
                </a:lnTo>
                <a:lnTo>
                  <a:pt x="3" y="61"/>
                </a:lnTo>
                <a:lnTo>
                  <a:pt x="3" y="66"/>
                </a:lnTo>
                <a:lnTo>
                  <a:pt x="0" y="70"/>
                </a:lnTo>
                <a:lnTo>
                  <a:pt x="0" y="73"/>
                </a:lnTo>
                <a:lnTo>
                  <a:pt x="0" y="74"/>
                </a:lnTo>
                <a:lnTo>
                  <a:pt x="3" y="74"/>
                </a:lnTo>
                <a:lnTo>
                  <a:pt x="4" y="73"/>
                </a:lnTo>
                <a:lnTo>
                  <a:pt x="8" y="74"/>
                </a:lnTo>
                <a:lnTo>
                  <a:pt x="12" y="77"/>
                </a:lnTo>
                <a:lnTo>
                  <a:pt x="13" y="82"/>
                </a:lnTo>
                <a:lnTo>
                  <a:pt x="21" y="94"/>
                </a:lnTo>
                <a:lnTo>
                  <a:pt x="29" y="107"/>
                </a:lnTo>
                <a:lnTo>
                  <a:pt x="32" y="110"/>
                </a:lnTo>
                <a:lnTo>
                  <a:pt x="34" y="112"/>
                </a:lnTo>
                <a:lnTo>
                  <a:pt x="34" y="114"/>
                </a:lnTo>
                <a:lnTo>
                  <a:pt x="36" y="116"/>
                </a:lnTo>
                <a:lnTo>
                  <a:pt x="38" y="120"/>
                </a:lnTo>
                <a:lnTo>
                  <a:pt x="44" y="126"/>
                </a:lnTo>
                <a:lnTo>
                  <a:pt x="44" y="130"/>
                </a:lnTo>
                <a:lnTo>
                  <a:pt x="44" y="131"/>
                </a:lnTo>
                <a:lnTo>
                  <a:pt x="42" y="134"/>
                </a:lnTo>
                <a:lnTo>
                  <a:pt x="46" y="139"/>
                </a:lnTo>
                <a:lnTo>
                  <a:pt x="48" y="140"/>
                </a:lnTo>
                <a:lnTo>
                  <a:pt x="49" y="143"/>
                </a:lnTo>
                <a:lnTo>
                  <a:pt x="53" y="144"/>
                </a:lnTo>
                <a:lnTo>
                  <a:pt x="57" y="147"/>
                </a:lnTo>
                <a:lnTo>
                  <a:pt x="62" y="152"/>
                </a:lnTo>
                <a:lnTo>
                  <a:pt x="66" y="158"/>
                </a:lnTo>
                <a:lnTo>
                  <a:pt x="69" y="164"/>
                </a:lnTo>
                <a:lnTo>
                  <a:pt x="70" y="166"/>
                </a:lnTo>
                <a:lnTo>
                  <a:pt x="73" y="167"/>
                </a:lnTo>
                <a:lnTo>
                  <a:pt x="70" y="167"/>
                </a:lnTo>
                <a:lnTo>
                  <a:pt x="73" y="170"/>
                </a:lnTo>
                <a:lnTo>
                  <a:pt x="74" y="175"/>
                </a:lnTo>
                <a:lnTo>
                  <a:pt x="74" y="180"/>
                </a:lnTo>
                <a:lnTo>
                  <a:pt x="74" y="187"/>
                </a:lnTo>
                <a:lnTo>
                  <a:pt x="76" y="195"/>
                </a:lnTo>
                <a:lnTo>
                  <a:pt x="76" y="197"/>
                </a:lnTo>
                <a:lnTo>
                  <a:pt x="78" y="201"/>
                </a:lnTo>
                <a:lnTo>
                  <a:pt x="82" y="208"/>
                </a:lnTo>
                <a:lnTo>
                  <a:pt x="88" y="213"/>
                </a:lnTo>
                <a:lnTo>
                  <a:pt x="92" y="215"/>
                </a:lnTo>
                <a:lnTo>
                  <a:pt x="96" y="217"/>
                </a:lnTo>
                <a:lnTo>
                  <a:pt x="101" y="223"/>
                </a:lnTo>
                <a:lnTo>
                  <a:pt x="104" y="224"/>
                </a:lnTo>
                <a:lnTo>
                  <a:pt x="105" y="228"/>
                </a:lnTo>
                <a:lnTo>
                  <a:pt x="106" y="231"/>
                </a:lnTo>
                <a:lnTo>
                  <a:pt x="109" y="235"/>
                </a:lnTo>
                <a:lnTo>
                  <a:pt x="110" y="240"/>
                </a:lnTo>
                <a:lnTo>
                  <a:pt x="113" y="244"/>
                </a:lnTo>
                <a:lnTo>
                  <a:pt x="114" y="248"/>
                </a:lnTo>
                <a:lnTo>
                  <a:pt x="117" y="252"/>
                </a:lnTo>
                <a:lnTo>
                  <a:pt x="119" y="258"/>
                </a:lnTo>
                <a:lnTo>
                  <a:pt x="127" y="265"/>
                </a:lnTo>
                <a:lnTo>
                  <a:pt x="130" y="268"/>
                </a:lnTo>
                <a:lnTo>
                  <a:pt x="130" y="272"/>
                </a:lnTo>
                <a:lnTo>
                  <a:pt x="131" y="272"/>
                </a:lnTo>
                <a:lnTo>
                  <a:pt x="133" y="274"/>
                </a:lnTo>
                <a:lnTo>
                  <a:pt x="135" y="278"/>
                </a:lnTo>
                <a:lnTo>
                  <a:pt x="137" y="281"/>
                </a:lnTo>
                <a:lnTo>
                  <a:pt x="137" y="285"/>
                </a:lnTo>
                <a:lnTo>
                  <a:pt x="137" y="288"/>
                </a:lnTo>
                <a:lnTo>
                  <a:pt x="139" y="285"/>
                </a:lnTo>
                <a:lnTo>
                  <a:pt x="141" y="284"/>
                </a:lnTo>
                <a:lnTo>
                  <a:pt x="145" y="280"/>
                </a:lnTo>
                <a:lnTo>
                  <a:pt x="145" y="278"/>
                </a:lnTo>
                <a:lnTo>
                  <a:pt x="143" y="276"/>
                </a:lnTo>
                <a:lnTo>
                  <a:pt x="143" y="268"/>
                </a:lnTo>
                <a:lnTo>
                  <a:pt x="145" y="266"/>
                </a:lnTo>
                <a:lnTo>
                  <a:pt x="149" y="266"/>
                </a:lnTo>
                <a:lnTo>
                  <a:pt x="150" y="266"/>
                </a:lnTo>
                <a:lnTo>
                  <a:pt x="154" y="268"/>
                </a:lnTo>
                <a:lnTo>
                  <a:pt x="161" y="268"/>
                </a:lnTo>
                <a:lnTo>
                  <a:pt x="166" y="266"/>
                </a:lnTo>
                <a:lnTo>
                  <a:pt x="174" y="266"/>
                </a:lnTo>
                <a:lnTo>
                  <a:pt x="179" y="266"/>
                </a:lnTo>
                <a:lnTo>
                  <a:pt x="183" y="268"/>
                </a:lnTo>
                <a:lnTo>
                  <a:pt x="198" y="268"/>
                </a:lnTo>
                <a:lnTo>
                  <a:pt x="200" y="270"/>
                </a:lnTo>
                <a:lnTo>
                  <a:pt x="202" y="272"/>
                </a:lnTo>
                <a:lnTo>
                  <a:pt x="202" y="274"/>
                </a:lnTo>
                <a:lnTo>
                  <a:pt x="206" y="274"/>
                </a:lnTo>
                <a:lnTo>
                  <a:pt x="210" y="274"/>
                </a:lnTo>
                <a:lnTo>
                  <a:pt x="211" y="270"/>
                </a:lnTo>
                <a:lnTo>
                  <a:pt x="215" y="262"/>
                </a:lnTo>
                <a:lnTo>
                  <a:pt x="218" y="257"/>
                </a:lnTo>
                <a:lnTo>
                  <a:pt x="223" y="253"/>
                </a:lnTo>
                <a:lnTo>
                  <a:pt x="228" y="249"/>
                </a:lnTo>
                <a:lnTo>
                  <a:pt x="236" y="245"/>
                </a:lnTo>
                <a:lnTo>
                  <a:pt x="242" y="245"/>
                </a:lnTo>
                <a:lnTo>
                  <a:pt x="281" y="236"/>
                </a:lnTo>
                <a:lnTo>
                  <a:pt x="281" y="236"/>
                </a:lnTo>
                <a:lnTo>
                  <a:pt x="308" y="228"/>
                </a:lnTo>
                <a:lnTo>
                  <a:pt x="328" y="221"/>
                </a:lnTo>
                <a:lnTo>
                  <a:pt x="328" y="219"/>
                </a:lnTo>
                <a:lnTo>
                  <a:pt x="328" y="217"/>
                </a:lnTo>
                <a:lnTo>
                  <a:pt x="333" y="196"/>
                </a:lnTo>
                <a:lnTo>
                  <a:pt x="335" y="188"/>
                </a:lnTo>
                <a:lnTo>
                  <a:pt x="335" y="184"/>
                </a:lnTo>
                <a:lnTo>
                  <a:pt x="333" y="180"/>
                </a:lnTo>
                <a:lnTo>
                  <a:pt x="333" y="180"/>
                </a:lnTo>
                <a:lnTo>
                  <a:pt x="333" y="180"/>
                </a:lnTo>
                <a:lnTo>
                  <a:pt x="333" y="180"/>
                </a:lnTo>
                <a:lnTo>
                  <a:pt x="333" y="180"/>
                </a:lnTo>
                <a:lnTo>
                  <a:pt x="333" y="180"/>
                </a:lnTo>
                <a:lnTo>
                  <a:pt x="333" y="180"/>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0" name="Freeform 166"/>
          <p:cNvSpPr>
            <a:spLocks noEditPoints="1"/>
          </p:cNvSpPr>
          <p:nvPr/>
        </p:nvSpPr>
        <p:spPr bwMode="auto">
          <a:xfrm>
            <a:off x="7257455" y="4239903"/>
            <a:ext cx="424308" cy="266607"/>
          </a:xfrm>
          <a:custGeom>
            <a:avLst/>
            <a:gdLst>
              <a:gd name="T0" fmla="*/ 184 w 190"/>
              <a:gd name="T1" fmla="*/ 117 h 123"/>
              <a:gd name="T2" fmla="*/ 176 w 190"/>
              <a:gd name="T3" fmla="*/ 117 h 123"/>
              <a:gd name="T4" fmla="*/ 173 w 190"/>
              <a:gd name="T5" fmla="*/ 122 h 123"/>
              <a:gd name="T6" fmla="*/ 186 w 190"/>
              <a:gd name="T7" fmla="*/ 123 h 123"/>
              <a:gd name="T8" fmla="*/ 190 w 190"/>
              <a:gd name="T9" fmla="*/ 119 h 123"/>
              <a:gd name="T10" fmla="*/ 186 w 190"/>
              <a:gd name="T11" fmla="*/ 118 h 123"/>
              <a:gd name="T12" fmla="*/ 186 w 190"/>
              <a:gd name="T13" fmla="*/ 118 h 123"/>
              <a:gd name="T14" fmla="*/ 186 w 190"/>
              <a:gd name="T15" fmla="*/ 118 h 123"/>
              <a:gd name="T16" fmla="*/ 164 w 190"/>
              <a:gd name="T17" fmla="*/ 42 h 123"/>
              <a:gd name="T18" fmla="*/ 162 w 190"/>
              <a:gd name="T19" fmla="*/ 36 h 123"/>
              <a:gd name="T20" fmla="*/ 160 w 190"/>
              <a:gd name="T21" fmla="*/ 30 h 123"/>
              <a:gd name="T22" fmla="*/ 157 w 190"/>
              <a:gd name="T23" fmla="*/ 26 h 123"/>
              <a:gd name="T24" fmla="*/ 153 w 190"/>
              <a:gd name="T25" fmla="*/ 16 h 123"/>
              <a:gd name="T26" fmla="*/ 146 w 190"/>
              <a:gd name="T27" fmla="*/ 3 h 123"/>
              <a:gd name="T28" fmla="*/ 146 w 190"/>
              <a:gd name="T29" fmla="*/ 0 h 123"/>
              <a:gd name="T30" fmla="*/ 101 w 190"/>
              <a:gd name="T31" fmla="*/ 9 h 123"/>
              <a:gd name="T32" fmla="*/ 88 w 190"/>
              <a:gd name="T33" fmla="*/ 17 h 123"/>
              <a:gd name="T34" fmla="*/ 80 w 190"/>
              <a:gd name="T35" fmla="*/ 26 h 123"/>
              <a:gd name="T36" fmla="*/ 75 w 190"/>
              <a:gd name="T37" fmla="*/ 38 h 123"/>
              <a:gd name="T38" fmla="*/ 67 w 190"/>
              <a:gd name="T39" fmla="*/ 38 h 123"/>
              <a:gd name="T40" fmla="*/ 65 w 190"/>
              <a:gd name="T41" fmla="*/ 34 h 123"/>
              <a:gd name="T42" fmla="*/ 48 w 190"/>
              <a:gd name="T43" fmla="*/ 32 h 123"/>
              <a:gd name="T44" fmla="*/ 39 w 190"/>
              <a:gd name="T45" fmla="*/ 30 h 123"/>
              <a:gd name="T46" fmla="*/ 26 w 190"/>
              <a:gd name="T47" fmla="*/ 32 h 123"/>
              <a:gd name="T48" fmla="*/ 15 w 190"/>
              <a:gd name="T49" fmla="*/ 30 h 123"/>
              <a:gd name="T50" fmla="*/ 10 w 190"/>
              <a:gd name="T51" fmla="*/ 30 h 123"/>
              <a:gd name="T52" fmla="*/ 8 w 190"/>
              <a:gd name="T53" fmla="*/ 40 h 123"/>
              <a:gd name="T54" fmla="*/ 10 w 190"/>
              <a:gd name="T55" fmla="*/ 44 h 123"/>
              <a:gd name="T56" fmla="*/ 4 w 190"/>
              <a:gd name="T57" fmla="*/ 49 h 123"/>
              <a:gd name="T58" fmla="*/ 4 w 190"/>
              <a:gd name="T59" fmla="*/ 53 h 123"/>
              <a:gd name="T60" fmla="*/ 2 w 190"/>
              <a:gd name="T61" fmla="*/ 62 h 123"/>
              <a:gd name="T62" fmla="*/ 4 w 190"/>
              <a:gd name="T63" fmla="*/ 70 h 123"/>
              <a:gd name="T64" fmla="*/ 0 w 190"/>
              <a:gd name="T65" fmla="*/ 70 h 123"/>
              <a:gd name="T66" fmla="*/ 6 w 190"/>
              <a:gd name="T67" fmla="*/ 78 h 123"/>
              <a:gd name="T68" fmla="*/ 11 w 190"/>
              <a:gd name="T69" fmla="*/ 97 h 123"/>
              <a:gd name="T70" fmla="*/ 11 w 190"/>
              <a:gd name="T71" fmla="*/ 105 h 123"/>
              <a:gd name="T72" fmla="*/ 14 w 190"/>
              <a:gd name="T73" fmla="*/ 110 h 123"/>
              <a:gd name="T74" fmla="*/ 15 w 190"/>
              <a:gd name="T75" fmla="*/ 117 h 123"/>
              <a:gd name="T76" fmla="*/ 22 w 190"/>
              <a:gd name="T77" fmla="*/ 117 h 123"/>
              <a:gd name="T78" fmla="*/ 27 w 190"/>
              <a:gd name="T79" fmla="*/ 118 h 123"/>
              <a:gd name="T80" fmla="*/ 35 w 190"/>
              <a:gd name="T81" fmla="*/ 117 h 123"/>
              <a:gd name="T82" fmla="*/ 39 w 190"/>
              <a:gd name="T83" fmla="*/ 114 h 123"/>
              <a:gd name="T84" fmla="*/ 42 w 190"/>
              <a:gd name="T85" fmla="*/ 113 h 123"/>
              <a:gd name="T86" fmla="*/ 46 w 190"/>
              <a:gd name="T87" fmla="*/ 110 h 123"/>
              <a:gd name="T88" fmla="*/ 53 w 190"/>
              <a:gd name="T89" fmla="*/ 105 h 123"/>
              <a:gd name="T90" fmla="*/ 71 w 190"/>
              <a:gd name="T91" fmla="*/ 102 h 123"/>
              <a:gd name="T92" fmla="*/ 80 w 190"/>
              <a:gd name="T93" fmla="*/ 97 h 123"/>
              <a:gd name="T94" fmla="*/ 88 w 190"/>
              <a:gd name="T95" fmla="*/ 93 h 123"/>
              <a:gd name="T96" fmla="*/ 93 w 190"/>
              <a:gd name="T97" fmla="*/ 93 h 123"/>
              <a:gd name="T98" fmla="*/ 101 w 190"/>
              <a:gd name="T99" fmla="*/ 87 h 123"/>
              <a:gd name="T100" fmla="*/ 111 w 190"/>
              <a:gd name="T101" fmla="*/ 80 h 123"/>
              <a:gd name="T102" fmla="*/ 127 w 190"/>
              <a:gd name="T103" fmla="*/ 76 h 123"/>
              <a:gd name="T104" fmla="*/ 140 w 190"/>
              <a:gd name="T105" fmla="*/ 70 h 123"/>
              <a:gd name="T106" fmla="*/ 145 w 190"/>
              <a:gd name="T107" fmla="*/ 66 h 123"/>
              <a:gd name="T108" fmla="*/ 150 w 190"/>
              <a:gd name="T109" fmla="*/ 65 h 123"/>
              <a:gd name="T110" fmla="*/ 153 w 190"/>
              <a:gd name="T111" fmla="*/ 60 h 123"/>
              <a:gd name="T112" fmla="*/ 154 w 190"/>
              <a:gd name="T113" fmla="*/ 52 h 123"/>
              <a:gd name="T114" fmla="*/ 166 w 190"/>
              <a:gd name="T115" fmla="*/ 44 h 123"/>
              <a:gd name="T116" fmla="*/ 164 w 190"/>
              <a:gd name="T117" fmla="*/ 42 h 123"/>
              <a:gd name="T118" fmla="*/ 164 w 190"/>
              <a:gd name="T119" fmla="*/ 42 h 123"/>
              <a:gd name="T120" fmla="*/ 164 w 190"/>
              <a:gd name="T121" fmla="*/ 42 h 123"/>
              <a:gd name="T122" fmla="*/ 164 w 190"/>
              <a:gd name="T123" fmla="*/ 4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123">
                <a:moveTo>
                  <a:pt x="186" y="118"/>
                </a:moveTo>
                <a:lnTo>
                  <a:pt x="184" y="117"/>
                </a:lnTo>
                <a:lnTo>
                  <a:pt x="180" y="118"/>
                </a:lnTo>
                <a:lnTo>
                  <a:pt x="176" y="117"/>
                </a:lnTo>
                <a:lnTo>
                  <a:pt x="173" y="118"/>
                </a:lnTo>
                <a:lnTo>
                  <a:pt x="173" y="122"/>
                </a:lnTo>
                <a:lnTo>
                  <a:pt x="180" y="123"/>
                </a:lnTo>
                <a:lnTo>
                  <a:pt x="186" y="123"/>
                </a:lnTo>
                <a:lnTo>
                  <a:pt x="189" y="122"/>
                </a:lnTo>
                <a:lnTo>
                  <a:pt x="190" y="119"/>
                </a:lnTo>
                <a:lnTo>
                  <a:pt x="186" y="118"/>
                </a:lnTo>
                <a:lnTo>
                  <a:pt x="186" y="118"/>
                </a:lnTo>
                <a:lnTo>
                  <a:pt x="186" y="118"/>
                </a:lnTo>
                <a:lnTo>
                  <a:pt x="186" y="118"/>
                </a:lnTo>
                <a:lnTo>
                  <a:pt x="186" y="118"/>
                </a:lnTo>
                <a:lnTo>
                  <a:pt x="186" y="118"/>
                </a:lnTo>
                <a:lnTo>
                  <a:pt x="186" y="118"/>
                </a:lnTo>
                <a:close/>
                <a:moveTo>
                  <a:pt x="164" y="42"/>
                </a:moveTo>
                <a:lnTo>
                  <a:pt x="162" y="40"/>
                </a:lnTo>
                <a:lnTo>
                  <a:pt x="162" y="36"/>
                </a:lnTo>
                <a:lnTo>
                  <a:pt x="160" y="34"/>
                </a:lnTo>
                <a:lnTo>
                  <a:pt x="160" y="30"/>
                </a:lnTo>
                <a:lnTo>
                  <a:pt x="158" y="29"/>
                </a:lnTo>
                <a:lnTo>
                  <a:pt x="157" y="26"/>
                </a:lnTo>
                <a:lnTo>
                  <a:pt x="156" y="22"/>
                </a:lnTo>
                <a:lnTo>
                  <a:pt x="153" y="16"/>
                </a:lnTo>
                <a:lnTo>
                  <a:pt x="153" y="16"/>
                </a:lnTo>
                <a:lnTo>
                  <a:pt x="146" y="3"/>
                </a:lnTo>
                <a:lnTo>
                  <a:pt x="145" y="0"/>
                </a:lnTo>
                <a:lnTo>
                  <a:pt x="146" y="0"/>
                </a:lnTo>
                <a:lnTo>
                  <a:pt x="107" y="9"/>
                </a:lnTo>
                <a:lnTo>
                  <a:pt x="101" y="9"/>
                </a:lnTo>
                <a:lnTo>
                  <a:pt x="93" y="13"/>
                </a:lnTo>
                <a:lnTo>
                  <a:pt x="88" y="17"/>
                </a:lnTo>
                <a:lnTo>
                  <a:pt x="83" y="21"/>
                </a:lnTo>
                <a:lnTo>
                  <a:pt x="80" y="26"/>
                </a:lnTo>
                <a:lnTo>
                  <a:pt x="76" y="34"/>
                </a:lnTo>
                <a:lnTo>
                  <a:pt x="75" y="38"/>
                </a:lnTo>
                <a:lnTo>
                  <a:pt x="71" y="38"/>
                </a:lnTo>
                <a:lnTo>
                  <a:pt x="67" y="38"/>
                </a:lnTo>
                <a:lnTo>
                  <a:pt x="67" y="36"/>
                </a:lnTo>
                <a:lnTo>
                  <a:pt x="65" y="34"/>
                </a:lnTo>
                <a:lnTo>
                  <a:pt x="63" y="32"/>
                </a:lnTo>
                <a:lnTo>
                  <a:pt x="48" y="32"/>
                </a:lnTo>
                <a:lnTo>
                  <a:pt x="44" y="30"/>
                </a:lnTo>
                <a:lnTo>
                  <a:pt x="39" y="30"/>
                </a:lnTo>
                <a:lnTo>
                  <a:pt x="31" y="30"/>
                </a:lnTo>
                <a:lnTo>
                  <a:pt x="26" y="32"/>
                </a:lnTo>
                <a:lnTo>
                  <a:pt x="19" y="32"/>
                </a:lnTo>
                <a:lnTo>
                  <a:pt x="15" y="30"/>
                </a:lnTo>
                <a:lnTo>
                  <a:pt x="14" y="30"/>
                </a:lnTo>
                <a:lnTo>
                  <a:pt x="10" y="30"/>
                </a:lnTo>
                <a:lnTo>
                  <a:pt x="8" y="32"/>
                </a:lnTo>
                <a:lnTo>
                  <a:pt x="8" y="40"/>
                </a:lnTo>
                <a:lnTo>
                  <a:pt x="10" y="42"/>
                </a:lnTo>
                <a:lnTo>
                  <a:pt x="10" y="44"/>
                </a:lnTo>
                <a:lnTo>
                  <a:pt x="6" y="48"/>
                </a:lnTo>
                <a:lnTo>
                  <a:pt x="4" y="49"/>
                </a:lnTo>
                <a:lnTo>
                  <a:pt x="2" y="52"/>
                </a:lnTo>
                <a:lnTo>
                  <a:pt x="4" y="53"/>
                </a:lnTo>
                <a:lnTo>
                  <a:pt x="4" y="57"/>
                </a:lnTo>
                <a:lnTo>
                  <a:pt x="2" y="62"/>
                </a:lnTo>
                <a:lnTo>
                  <a:pt x="2" y="66"/>
                </a:lnTo>
                <a:lnTo>
                  <a:pt x="4" y="70"/>
                </a:lnTo>
                <a:lnTo>
                  <a:pt x="2" y="70"/>
                </a:lnTo>
                <a:lnTo>
                  <a:pt x="0" y="70"/>
                </a:lnTo>
                <a:lnTo>
                  <a:pt x="4" y="73"/>
                </a:lnTo>
                <a:lnTo>
                  <a:pt x="6" y="78"/>
                </a:lnTo>
                <a:lnTo>
                  <a:pt x="10" y="93"/>
                </a:lnTo>
                <a:lnTo>
                  <a:pt x="11" y="97"/>
                </a:lnTo>
                <a:lnTo>
                  <a:pt x="11" y="101"/>
                </a:lnTo>
                <a:lnTo>
                  <a:pt x="11" y="105"/>
                </a:lnTo>
                <a:lnTo>
                  <a:pt x="14" y="109"/>
                </a:lnTo>
                <a:lnTo>
                  <a:pt x="14" y="110"/>
                </a:lnTo>
                <a:lnTo>
                  <a:pt x="15" y="114"/>
                </a:lnTo>
                <a:lnTo>
                  <a:pt x="15" y="117"/>
                </a:lnTo>
                <a:lnTo>
                  <a:pt x="19" y="117"/>
                </a:lnTo>
                <a:lnTo>
                  <a:pt x="22" y="117"/>
                </a:lnTo>
                <a:lnTo>
                  <a:pt x="23" y="118"/>
                </a:lnTo>
                <a:lnTo>
                  <a:pt x="27" y="118"/>
                </a:lnTo>
                <a:lnTo>
                  <a:pt x="32" y="117"/>
                </a:lnTo>
                <a:lnTo>
                  <a:pt x="35" y="117"/>
                </a:lnTo>
                <a:lnTo>
                  <a:pt x="39" y="117"/>
                </a:lnTo>
                <a:lnTo>
                  <a:pt x="39" y="114"/>
                </a:lnTo>
                <a:lnTo>
                  <a:pt x="40" y="117"/>
                </a:lnTo>
                <a:lnTo>
                  <a:pt x="42" y="113"/>
                </a:lnTo>
                <a:lnTo>
                  <a:pt x="44" y="110"/>
                </a:lnTo>
                <a:lnTo>
                  <a:pt x="46" y="110"/>
                </a:lnTo>
                <a:lnTo>
                  <a:pt x="50" y="106"/>
                </a:lnTo>
                <a:lnTo>
                  <a:pt x="53" y="105"/>
                </a:lnTo>
                <a:lnTo>
                  <a:pt x="67" y="102"/>
                </a:lnTo>
                <a:lnTo>
                  <a:pt x="71" y="102"/>
                </a:lnTo>
                <a:lnTo>
                  <a:pt x="75" y="101"/>
                </a:lnTo>
                <a:lnTo>
                  <a:pt x="80" y="97"/>
                </a:lnTo>
                <a:lnTo>
                  <a:pt x="84" y="95"/>
                </a:lnTo>
                <a:lnTo>
                  <a:pt x="88" y="93"/>
                </a:lnTo>
                <a:lnTo>
                  <a:pt x="89" y="93"/>
                </a:lnTo>
                <a:lnTo>
                  <a:pt x="93" y="93"/>
                </a:lnTo>
                <a:lnTo>
                  <a:pt x="99" y="91"/>
                </a:lnTo>
                <a:lnTo>
                  <a:pt x="101" y="87"/>
                </a:lnTo>
                <a:lnTo>
                  <a:pt x="105" y="83"/>
                </a:lnTo>
                <a:lnTo>
                  <a:pt x="111" y="80"/>
                </a:lnTo>
                <a:lnTo>
                  <a:pt x="119" y="78"/>
                </a:lnTo>
                <a:lnTo>
                  <a:pt x="127" y="76"/>
                </a:lnTo>
                <a:lnTo>
                  <a:pt x="132" y="74"/>
                </a:lnTo>
                <a:lnTo>
                  <a:pt x="140" y="70"/>
                </a:lnTo>
                <a:lnTo>
                  <a:pt x="142" y="69"/>
                </a:lnTo>
                <a:lnTo>
                  <a:pt x="145" y="66"/>
                </a:lnTo>
                <a:lnTo>
                  <a:pt x="149" y="65"/>
                </a:lnTo>
                <a:lnTo>
                  <a:pt x="150" y="65"/>
                </a:lnTo>
                <a:lnTo>
                  <a:pt x="153" y="62"/>
                </a:lnTo>
                <a:lnTo>
                  <a:pt x="153" y="60"/>
                </a:lnTo>
                <a:lnTo>
                  <a:pt x="153" y="53"/>
                </a:lnTo>
                <a:lnTo>
                  <a:pt x="154" y="52"/>
                </a:lnTo>
                <a:lnTo>
                  <a:pt x="158" y="48"/>
                </a:lnTo>
                <a:lnTo>
                  <a:pt x="166" y="44"/>
                </a:lnTo>
                <a:lnTo>
                  <a:pt x="164" y="44"/>
                </a:lnTo>
                <a:lnTo>
                  <a:pt x="164" y="42"/>
                </a:lnTo>
                <a:lnTo>
                  <a:pt x="164" y="42"/>
                </a:lnTo>
                <a:lnTo>
                  <a:pt x="164" y="42"/>
                </a:lnTo>
                <a:lnTo>
                  <a:pt x="164" y="42"/>
                </a:lnTo>
                <a:lnTo>
                  <a:pt x="164" y="42"/>
                </a:lnTo>
                <a:lnTo>
                  <a:pt x="164" y="42"/>
                </a:lnTo>
                <a:lnTo>
                  <a:pt x="164" y="42"/>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1" name="Freeform 167"/>
          <p:cNvSpPr>
            <a:spLocks/>
          </p:cNvSpPr>
          <p:nvPr/>
        </p:nvSpPr>
        <p:spPr bwMode="auto">
          <a:xfrm>
            <a:off x="7581269" y="4012313"/>
            <a:ext cx="267984" cy="322963"/>
          </a:xfrm>
          <a:custGeom>
            <a:avLst/>
            <a:gdLst>
              <a:gd name="T0" fmla="*/ 114 w 120"/>
              <a:gd name="T1" fmla="*/ 42 h 149"/>
              <a:gd name="T2" fmla="*/ 106 w 120"/>
              <a:gd name="T3" fmla="*/ 33 h 149"/>
              <a:gd name="T4" fmla="*/ 101 w 120"/>
              <a:gd name="T5" fmla="*/ 25 h 149"/>
              <a:gd name="T6" fmla="*/ 88 w 120"/>
              <a:gd name="T7" fmla="*/ 21 h 149"/>
              <a:gd name="T8" fmla="*/ 75 w 120"/>
              <a:gd name="T9" fmla="*/ 17 h 149"/>
              <a:gd name="T10" fmla="*/ 63 w 120"/>
              <a:gd name="T11" fmla="*/ 3 h 149"/>
              <a:gd name="T12" fmla="*/ 61 w 120"/>
              <a:gd name="T13" fmla="*/ 0 h 149"/>
              <a:gd name="T14" fmla="*/ 55 w 120"/>
              <a:gd name="T15" fmla="*/ 0 h 149"/>
              <a:gd name="T16" fmla="*/ 53 w 120"/>
              <a:gd name="T17" fmla="*/ 3 h 149"/>
              <a:gd name="T18" fmla="*/ 55 w 120"/>
              <a:gd name="T19" fmla="*/ 13 h 149"/>
              <a:gd name="T20" fmla="*/ 57 w 120"/>
              <a:gd name="T21" fmla="*/ 16 h 149"/>
              <a:gd name="T22" fmla="*/ 49 w 120"/>
              <a:gd name="T23" fmla="*/ 17 h 149"/>
              <a:gd name="T24" fmla="*/ 52 w 120"/>
              <a:gd name="T25" fmla="*/ 21 h 149"/>
              <a:gd name="T26" fmla="*/ 48 w 120"/>
              <a:gd name="T27" fmla="*/ 35 h 149"/>
              <a:gd name="T28" fmla="*/ 48 w 120"/>
              <a:gd name="T29" fmla="*/ 42 h 149"/>
              <a:gd name="T30" fmla="*/ 49 w 120"/>
              <a:gd name="T31" fmla="*/ 46 h 149"/>
              <a:gd name="T32" fmla="*/ 55 w 120"/>
              <a:gd name="T33" fmla="*/ 53 h 149"/>
              <a:gd name="T34" fmla="*/ 53 w 120"/>
              <a:gd name="T35" fmla="*/ 65 h 149"/>
              <a:gd name="T36" fmla="*/ 48 w 120"/>
              <a:gd name="T37" fmla="*/ 88 h 149"/>
              <a:gd name="T38" fmla="*/ 28 w 120"/>
              <a:gd name="T39" fmla="*/ 97 h 149"/>
              <a:gd name="T40" fmla="*/ 0 w 120"/>
              <a:gd name="T41" fmla="*/ 105 h 149"/>
              <a:gd name="T42" fmla="*/ 8 w 120"/>
              <a:gd name="T43" fmla="*/ 121 h 149"/>
              <a:gd name="T44" fmla="*/ 11 w 120"/>
              <a:gd name="T45" fmla="*/ 127 h 149"/>
              <a:gd name="T46" fmla="*/ 13 w 120"/>
              <a:gd name="T47" fmla="*/ 134 h 149"/>
              <a:gd name="T48" fmla="*/ 15 w 120"/>
              <a:gd name="T49" fmla="*/ 139 h 149"/>
              <a:gd name="T50" fmla="*/ 17 w 120"/>
              <a:gd name="T51" fmla="*/ 145 h 149"/>
              <a:gd name="T52" fmla="*/ 19 w 120"/>
              <a:gd name="T53" fmla="*/ 149 h 149"/>
              <a:gd name="T54" fmla="*/ 27 w 120"/>
              <a:gd name="T55" fmla="*/ 149 h 149"/>
              <a:gd name="T56" fmla="*/ 36 w 120"/>
              <a:gd name="T57" fmla="*/ 145 h 149"/>
              <a:gd name="T58" fmla="*/ 44 w 120"/>
              <a:gd name="T59" fmla="*/ 143 h 149"/>
              <a:gd name="T60" fmla="*/ 48 w 120"/>
              <a:gd name="T61" fmla="*/ 145 h 149"/>
              <a:gd name="T62" fmla="*/ 53 w 120"/>
              <a:gd name="T63" fmla="*/ 141 h 149"/>
              <a:gd name="T64" fmla="*/ 53 w 120"/>
              <a:gd name="T65" fmla="*/ 135 h 149"/>
              <a:gd name="T66" fmla="*/ 59 w 120"/>
              <a:gd name="T67" fmla="*/ 127 h 149"/>
              <a:gd name="T68" fmla="*/ 68 w 120"/>
              <a:gd name="T69" fmla="*/ 127 h 149"/>
              <a:gd name="T70" fmla="*/ 75 w 120"/>
              <a:gd name="T71" fmla="*/ 121 h 149"/>
              <a:gd name="T72" fmla="*/ 76 w 120"/>
              <a:gd name="T73" fmla="*/ 113 h 149"/>
              <a:gd name="T74" fmla="*/ 89 w 120"/>
              <a:gd name="T75" fmla="*/ 109 h 149"/>
              <a:gd name="T76" fmla="*/ 92 w 120"/>
              <a:gd name="T77" fmla="*/ 106 h 149"/>
              <a:gd name="T78" fmla="*/ 89 w 120"/>
              <a:gd name="T79" fmla="*/ 97 h 149"/>
              <a:gd name="T80" fmla="*/ 92 w 120"/>
              <a:gd name="T81" fmla="*/ 86 h 149"/>
              <a:gd name="T82" fmla="*/ 96 w 120"/>
              <a:gd name="T83" fmla="*/ 80 h 149"/>
              <a:gd name="T84" fmla="*/ 97 w 120"/>
              <a:gd name="T85" fmla="*/ 80 h 149"/>
              <a:gd name="T86" fmla="*/ 101 w 120"/>
              <a:gd name="T87" fmla="*/ 82 h 149"/>
              <a:gd name="T88" fmla="*/ 102 w 120"/>
              <a:gd name="T89" fmla="*/ 77 h 149"/>
              <a:gd name="T90" fmla="*/ 109 w 120"/>
              <a:gd name="T91" fmla="*/ 66 h 149"/>
              <a:gd name="T92" fmla="*/ 114 w 120"/>
              <a:gd name="T93" fmla="*/ 60 h 149"/>
              <a:gd name="T94" fmla="*/ 120 w 120"/>
              <a:gd name="T95" fmla="*/ 46 h 149"/>
              <a:gd name="T96" fmla="*/ 118 w 120"/>
              <a:gd name="T97" fmla="*/ 44 h 149"/>
              <a:gd name="T98" fmla="*/ 118 w 120"/>
              <a:gd name="T99" fmla="*/ 44 h 149"/>
              <a:gd name="T100" fmla="*/ 118 w 120"/>
              <a:gd name="T101" fmla="*/ 44 h 149"/>
              <a:gd name="T102" fmla="*/ 118 w 120"/>
              <a:gd name="T103" fmla="*/ 4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 h="149">
                <a:moveTo>
                  <a:pt x="118" y="44"/>
                </a:moveTo>
                <a:lnTo>
                  <a:pt x="114" y="42"/>
                </a:lnTo>
                <a:lnTo>
                  <a:pt x="112" y="40"/>
                </a:lnTo>
                <a:lnTo>
                  <a:pt x="106" y="33"/>
                </a:lnTo>
                <a:lnTo>
                  <a:pt x="102" y="27"/>
                </a:lnTo>
                <a:lnTo>
                  <a:pt x="101" y="25"/>
                </a:lnTo>
                <a:lnTo>
                  <a:pt x="97" y="23"/>
                </a:lnTo>
                <a:lnTo>
                  <a:pt x="88" y="21"/>
                </a:lnTo>
                <a:lnTo>
                  <a:pt x="78" y="20"/>
                </a:lnTo>
                <a:lnTo>
                  <a:pt x="75" y="17"/>
                </a:lnTo>
                <a:lnTo>
                  <a:pt x="71" y="13"/>
                </a:lnTo>
                <a:lnTo>
                  <a:pt x="63" y="3"/>
                </a:lnTo>
                <a:lnTo>
                  <a:pt x="63" y="3"/>
                </a:lnTo>
                <a:lnTo>
                  <a:pt x="61" y="0"/>
                </a:lnTo>
                <a:lnTo>
                  <a:pt x="57" y="3"/>
                </a:lnTo>
                <a:lnTo>
                  <a:pt x="55" y="0"/>
                </a:lnTo>
                <a:lnTo>
                  <a:pt x="53" y="0"/>
                </a:lnTo>
                <a:lnTo>
                  <a:pt x="53" y="3"/>
                </a:lnTo>
                <a:lnTo>
                  <a:pt x="53" y="7"/>
                </a:lnTo>
                <a:lnTo>
                  <a:pt x="55" y="13"/>
                </a:lnTo>
                <a:lnTo>
                  <a:pt x="57" y="13"/>
                </a:lnTo>
                <a:lnTo>
                  <a:pt x="57" y="16"/>
                </a:lnTo>
                <a:lnTo>
                  <a:pt x="53" y="17"/>
                </a:lnTo>
                <a:lnTo>
                  <a:pt x="49" y="17"/>
                </a:lnTo>
                <a:lnTo>
                  <a:pt x="49" y="20"/>
                </a:lnTo>
                <a:lnTo>
                  <a:pt x="52" y="21"/>
                </a:lnTo>
                <a:lnTo>
                  <a:pt x="49" y="29"/>
                </a:lnTo>
                <a:lnTo>
                  <a:pt x="48" y="35"/>
                </a:lnTo>
                <a:lnTo>
                  <a:pt x="48" y="40"/>
                </a:lnTo>
                <a:lnTo>
                  <a:pt x="48" y="42"/>
                </a:lnTo>
                <a:lnTo>
                  <a:pt x="48" y="42"/>
                </a:lnTo>
                <a:lnTo>
                  <a:pt x="49" y="46"/>
                </a:lnTo>
                <a:lnTo>
                  <a:pt x="53" y="49"/>
                </a:lnTo>
                <a:lnTo>
                  <a:pt x="55" y="53"/>
                </a:lnTo>
                <a:lnTo>
                  <a:pt x="55" y="57"/>
                </a:lnTo>
                <a:lnTo>
                  <a:pt x="53" y="65"/>
                </a:lnTo>
                <a:lnTo>
                  <a:pt x="48" y="86"/>
                </a:lnTo>
                <a:lnTo>
                  <a:pt x="48" y="88"/>
                </a:lnTo>
                <a:lnTo>
                  <a:pt x="48" y="90"/>
                </a:lnTo>
                <a:lnTo>
                  <a:pt x="28" y="97"/>
                </a:lnTo>
                <a:lnTo>
                  <a:pt x="1" y="105"/>
                </a:lnTo>
                <a:lnTo>
                  <a:pt x="0" y="105"/>
                </a:lnTo>
                <a:lnTo>
                  <a:pt x="1" y="108"/>
                </a:lnTo>
                <a:lnTo>
                  <a:pt x="8" y="121"/>
                </a:lnTo>
                <a:lnTo>
                  <a:pt x="8" y="121"/>
                </a:lnTo>
                <a:lnTo>
                  <a:pt x="11" y="127"/>
                </a:lnTo>
                <a:lnTo>
                  <a:pt x="12" y="131"/>
                </a:lnTo>
                <a:lnTo>
                  <a:pt x="13" y="134"/>
                </a:lnTo>
                <a:lnTo>
                  <a:pt x="15" y="135"/>
                </a:lnTo>
                <a:lnTo>
                  <a:pt x="15" y="139"/>
                </a:lnTo>
                <a:lnTo>
                  <a:pt x="17" y="141"/>
                </a:lnTo>
                <a:lnTo>
                  <a:pt x="17" y="145"/>
                </a:lnTo>
                <a:lnTo>
                  <a:pt x="19" y="147"/>
                </a:lnTo>
                <a:lnTo>
                  <a:pt x="19" y="149"/>
                </a:lnTo>
                <a:lnTo>
                  <a:pt x="21" y="149"/>
                </a:lnTo>
                <a:lnTo>
                  <a:pt x="27" y="149"/>
                </a:lnTo>
                <a:lnTo>
                  <a:pt x="31" y="147"/>
                </a:lnTo>
                <a:lnTo>
                  <a:pt x="36" y="145"/>
                </a:lnTo>
                <a:lnTo>
                  <a:pt x="40" y="143"/>
                </a:lnTo>
                <a:lnTo>
                  <a:pt x="44" y="143"/>
                </a:lnTo>
                <a:lnTo>
                  <a:pt x="45" y="145"/>
                </a:lnTo>
                <a:lnTo>
                  <a:pt x="48" y="145"/>
                </a:lnTo>
                <a:lnTo>
                  <a:pt x="49" y="145"/>
                </a:lnTo>
                <a:lnTo>
                  <a:pt x="53" y="141"/>
                </a:lnTo>
                <a:lnTo>
                  <a:pt x="55" y="139"/>
                </a:lnTo>
                <a:lnTo>
                  <a:pt x="53" y="135"/>
                </a:lnTo>
                <a:lnTo>
                  <a:pt x="55" y="131"/>
                </a:lnTo>
                <a:lnTo>
                  <a:pt x="59" y="127"/>
                </a:lnTo>
                <a:lnTo>
                  <a:pt x="63" y="127"/>
                </a:lnTo>
                <a:lnTo>
                  <a:pt x="68" y="127"/>
                </a:lnTo>
                <a:lnTo>
                  <a:pt x="72" y="123"/>
                </a:lnTo>
                <a:lnTo>
                  <a:pt x="75" y="121"/>
                </a:lnTo>
                <a:lnTo>
                  <a:pt x="75" y="117"/>
                </a:lnTo>
                <a:lnTo>
                  <a:pt x="76" y="113"/>
                </a:lnTo>
                <a:lnTo>
                  <a:pt x="80" y="110"/>
                </a:lnTo>
                <a:lnTo>
                  <a:pt x="89" y="109"/>
                </a:lnTo>
                <a:lnTo>
                  <a:pt x="92" y="109"/>
                </a:lnTo>
                <a:lnTo>
                  <a:pt x="92" y="106"/>
                </a:lnTo>
                <a:lnTo>
                  <a:pt x="92" y="104"/>
                </a:lnTo>
                <a:lnTo>
                  <a:pt x="89" y="97"/>
                </a:lnTo>
                <a:lnTo>
                  <a:pt x="92" y="92"/>
                </a:lnTo>
                <a:lnTo>
                  <a:pt x="92" y="86"/>
                </a:lnTo>
                <a:lnTo>
                  <a:pt x="93" y="82"/>
                </a:lnTo>
                <a:lnTo>
                  <a:pt x="96" y="80"/>
                </a:lnTo>
                <a:lnTo>
                  <a:pt x="97" y="78"/>
                </a:lnTo>
                <a:lnTo>
                  <a:pt x="97" y="80"/>
                </a:lnTo>
                <a:lnTo>
                  <a:pt x="98" y="82"/>
                </a:lnTo>
                <a:lnTo>
                  <a:pt x="101" y="82"/>
                </a:lnTo>
                <a:lnTo>
                  <a:pt x="102" y="80"/>
                </a:lnTo>
                <a:lnTo>
                  <a:pt x="102" y="77"/>
                </a:lnTo>
                <a:lnTo>
                  <a:pt x="105" y="70"/>
                </a:lnTo>
                <a:lnTo>
                  <a:pt x="109" y="66"/>
                </a:lnTo>
                <a:lnTo>
                  <a:pt x="112" y="64"/>
                </a:lnTo>
                <a:lnTo>
                  <a:pt x="114" y="60"/>
                </a:lnTo>
                <a:lnTo>
                  <a:pt x="120" y="49"/>
                </a:lnTo>
                <a:lnTo>
                  <a:pt x="120" y="46"/>
                </a:lnTo>
                <a:lnTo>
                  <a:pt x="120" y="44"/>
                </a:lnTo>
                <a:lnTo>
                  <a:pt x="118" y="44"/>
                </a:lnTo>
                <a:lnTo>
                  <a:pt x="118" y="44"/>
                </a:lnTo>
                <a:lnTo>
                  <a:pt x="118" y="44"/>
                </a:lnTo>
                <a:lnTo>
                  <a:pt x="118" y="44"/>
                </a:lnTo>
                <a:lnTo>
                  <a:pt x="118" y="44"/>
                </a:lnTo>
                <a:lnTo>
                  <a:pt x="118" y="44"/>
                </a:lnTo>
                <a:lnTo>
                  <a:pt x="118" y="44"/>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5" name="Freeform 171"/>
          <p:cNvSpPr>
            <a:spLocks/>
          </p:cNvSpPr>
          <p:nvPr/>
        </p:nvSpPr>
        <p:spPr bwMode="auto">
          <a:xfrm>
            <a:off x="6178822" y="5169776"/>
            <a:ext cx="37965" cy="47685"/>
          </a:xfrm>
          <a:custGeom>
            <a:avLst/>
            <a:gdLst>
              <a:gd name="T0" fmla="*/ 15 w 17"/>
              <a:gd name="T1" fmla="*/ 1 h 22"/>
              <a:gd name="T2" fmla="*/ 15 w 17"/>
              <a:gd name="T3" fmla="*/ 1 h 22"/>
              <a:gd name="T4" fmla="*/ 13 w 17"/>
              <a:gd name="T5" fmla="*/ 0 h 22"/>
              <a:gd name="T6" fmla="*/ 11 w 17"/>
              <a:gd name="T7" fmla="*/ 0 h 22"/>
              <a:gd name="T8" fmla="*/ 9 w 17"/>
              <a:gd name="T9" fmla="*/ 0 h 22"/>
              <a:gd name="T10" fmla="*/ 8 w 17"/>
              <a:gd name="T11" fmla="*/ 1 h 22"/>
              <a:gd name="T12" fmla="*/ 4 w 17"/>
              <a:gd name="T13" fmla="*/ 5 h 22"/>
              <a:gd name="T14" fmla="*/ 0 w 17"/>
              <a:gd name="T15" fmla="*/ 9 h 22"/>
              <a:gd name="T16" fmla="*/ 0 w 17"/>
              <a:gd name="T17" fmla="*/ 10 h 22"/>
              <a:gd name="T18" fmla="*/ 0 w 17"/>
              <a:gd name="T19" fmla="*/ 13 h 22"/>
              <a:gd name="T20" fmla="*/ 1 w 17"/>
              <a:gd name="T21" fmla="*/ 14 h 22"/>
              <a:gd name="T22" fmla="*/ 1 w 17"/>
              <a:gd name="T23" fmla="*/ 18 h 22"/>
              <a:gd name="T24" fmla="*/ 1 w 17"/>
              <a:gd name="T25" fmla="*/ 19 h 22"/>
              <a:gd name="T26" fmla="*/ 1 w 17"/>
              <a:gd name="T27" fmla="*/ 22 h 22"/>
              <a:gd name="T28" fmla="*/ 4 w 17"/>
              <a:gd name="T29" fmla="*/ 22 h 22"/>
              <a:gd name="T30" fmla="*/ 5 w 17"/>
              <a:gd name="T31" fmla="*/ 19 h 22"/>
              <a:gd name="T32" fmla="*/ 8 w 17"/>
              <a:gd name="T33" fmla="*/ 18 h 22"/>
              <a:gd name="T34" fmla="*/ 8 w 17"/>
              <a:gd name="T35" fmla="*/ 17 h 22"/>
              <a:gd name="T36" fmla="*/ 8 w 17"/>
              <a:gd name="T37" fmla="*/ 13 h 22"/>
              <a:gd name="T38" fmla="*/ 5 w 17"/>
              <a:gd name="T39" fmla="*/ 10 h 22"/>
              <a:gd name="T40" fmla="*/ 8 w 17"/>
              <a:gd name="T41" fmla="*/ 9 h 22"/>
              <a:gd name="T42" fmla="*/ 15 w 17"/>
              <a:gd name="T43" fmla="*/ 4 h 22"/>
              <a:gd name="T44" fmla="*/ 15 w 17"/>
              <a:gd name="T45" fmla="*/ 4 h 22"/>
              <a:gd name="T46" fmla="*/ 15 w 17"/>
              <a:gd name="T47" fmla="*/ 4 h 22"/>
              <a:gd name="T48" fmla="*/ 17 w 17"/>
              <a:gd name="T49" fmla="*/ 2 h 22"/>
              <a:gd name="T50" fmla="*/ 15 w 17"/>
              <a:gd name="T51" fmla="*/ 1 h 22"/>
              <a:gd name="T52" fmla="*/ 15 w 17"/>
              <a:gd name="T53" fmla="*/ 1 h 22"/>
              <a:gd name="T54" fmla="*/ 15 w 17"/>
              <a:gd name="T55" fmla="*/ 1 h 22"/>
              <a:gd name="T56" fmla="*/ 15 w 17"/>
              <a:gd name="T57" fmla="*/ 1 h 22"/>
              <a:gd name="T58" fmla="*/ 15 w 17"/>
              <a:gd name="T59" fmla="*/ 1 h 22"/>
              <a:gd name="T60" fmla="*/ 15 w 17"/>
              <a:gd name="T61" fmla="*/ 1 h 22"/>
              <a:gd name="T62" fmla="*/ 15 w 17"/>
              <a:gd name="T6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22">
                <a:moveTo>
                  <a:pt x="15" y="1"/>
                </a:moveTo>
                <a:lnTo>
                  <a:pt x="15" y="1"/>
                </a:lnTo>
                <a:lnTo>
                  <a:pt x="13" y="0"/>
                </a:lnTo>
                <a:lnTo>
                  <a:pt x="11" y="0"/>
                </a:lnTo>
                <a:lnTo>
                  <a:pt x="9" y="0"/>
                </a:lnTo>
                <a:lnTo>
                  <a:pt x="8" y="1"/>
                </a:lnTo>
                <a:lnTo>
                  <a:pt x="4" y="5"/>
                </a:lnTo>
                <a:lnTo>
                  <a:pt x="0" y="9"/>
                </a:lnTo>
                <a:lnTo>
                  <a:pt x="0" y="10"/>
                </a:lnTo>
                <a:lnTo>
                  <a:pt x="0" y="13"/>
                </a:lnTo>
                <a:lnTo>
                  <a:pt x="1" y="14"/>
                </a:lnTo>
                <a:lnTo>
                  <a:pt x="1" y="18"/>
                </a:lnTo>
                <a:lnTo>
                  <a:pt x="1" y="19"/>
                </a:lnTo>
                <a:lnTo>
                  <a:pt x="1" y="22"/>
                </a:lnTo>
                <a:lnTo>
                  <a:pt x="4" y="22"/>
                </a:lnTo>
                <a:lnTo>
                  <a:pt x="5" y="19"/>
                </a:lnTo>
                <a:lnTo>
                  <a:pt x="8" y="18"/>
                </a:lnTo>
                <a:lnTo>
                  <a:pt x="8" y="17"/>
                </a:lnTo>
                <a:lnTo>
                  <a:pt x="8" y="13"/>
                </a:lnTo>
                <a:lnTo>
                  <a:pt x="5" y="10"/>
                </a:lnTo>
                <a:lnTo>
                  <a:pt x="8" y="9"/>
                </a:lnTo>
                <a:lnTo>
                  <a:pt x="15" y="4"/>
                </a:lnTo>
                <a:lnTo>
                  <a:pt x="15" y="4"/>
                </a:lnTo>
                <a:lnTo>
                  <a:pt x="15" y="4"/>
                </a:lnTo>
                <a:lnTo>
                  <a:pt x="17" y="2"/>
                </a:lnTo>
                <a:lnTo>
                  <a:pt x="15" y="1"/>
                </a:lnTo>
                <a:lnTo>
                  <a:pt x="15" y="1"/>
                </a:lnTo>
                <a:lnTo>
                  <a:pt x="15" y="1"/>
                </a:lnTo>
                <a:lnTo>
                  <a:pt x="15" y="1"/>
                </a:lnTo>
                <a:lnTo>
                  <a:pt x="15" y="1"/>
                </a:lnTo>
                <a:lnTo>
                  <a:pt x="15" y="1"/>
                </a:lnTo>
                <a:lnTo>
                  <a:pt x="15" y="1"/>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76" name="Freeform 172"/>
          <p:cNvSpPr>
            <a:spLocks/>
          </p:cNvSpPr>
          <p:nvPr/>
        </p:nvSpPr>
        <p:spPr bwMode="auto">
          <a:xfrm>
            <a:off x="6143090" y="4848981"/>
            <a:ext cx="270217" cy="340304"/>
          </a:xfrm>
          <a:custGeom>
            <a:avLst/>
            <a:gdLst>
              <a:gd name="T0" fmla="*/ 109 w 121"/>
              <a:gd name="T1" fmla="*/ 3 h 157"/>
              <a:gd name="T2" fmla="*/ 96 w 121"/>
              <a:gd name="T3" fmla="*/ 3 h 157"/>
              <a:gd name="T4" fmla="*/ 88 w 121"/>
              <a:gd name="T5" fmla="*/ 4 h 157"/>
              <a:gd name="T6" fmla="*/ 84 w 121"/>
              <a:gd name="T7" fmla="*/ 21 h 157"/>
              <a:gd name="T8" fmla="*/ 81 w 121"/>
              <a:gd name="T9" fmla="*/ 25 h 157"/>
              <a:gd name="T10" fmla="*/ 81 w 121"/>
              <a:gd name="T11" fmla="*/ 36 h 157"/>
              <a:gd name="T12" fmla="*/ 65 w 121"/>
              <a:gd name="T13" fmla="*/ 29 h 157"/>
              <a:gd name="T14" fmla="*/ 52 w 121"/>
              <a:gd name="T15" fmla="*/ 27 h 157"/>
              <a:gd name="T16" fmla="*/ 39 w 121"/>
              <a:gd name="T17" fmla="*/ 27 h 157"/>
              <a:gd name="T18" fmla="*/ 35 w 121"/>
              <a:gd name="T19" fmla="*/ 31 h 157"/>
              <a:gd name="T20" fmla="*/ 33 w 121"/>
              <a:gd name="T21" fmla="*/ 44 h 157"/>
              <a:gd name="T22" fmla="*/ 48 w 121"/>
              <a:gd name="T23" fmla="*/ 40 h 157"/>
              <a:gd name="T24" fmla="*/ 53 w 121"/>
              <a:gd name="T25" fmla="*/ 49 h 157"/>
              <a:gd name="T26" fmla="*/ 48 w 121"/>
              <a:gd name="T27" fmla="*/ 56 h 157"/>
              <a:gd name="T28" fmla="*/ 44 w 121"/>
              <a:gd name="T29" fmla="*/ 69 h 157"/>
              <a:gd name="T30" fmla="*/ 48 w 121"/>
              <a:gd name="T31" fmla="*/ 73 h 157"/>
              <a:gd name="T32" fmla="*/ 53 w 121"/>
              <a:gd name="T33" fmla="*/ 77 h 157"/>
              <a:gd name="T34" fmla="*/ 53 w 121"/>
              <a:gd name="T35" fmla="*/ 87 h 157"/>
              <a:gd name="T36" fmla="*/ 52 w 121"/>
              <a:gd name="T37" fmla="*/ 96 h 157"/>
              <a:gd name="T38" fmla="*/ 52 w 121"/>
              <a:gd name="T39" fmla="*/ 101 h 157"/>
              <a:gd name="T40" fmla="*/ 48 w 121"/>
              <a:gd name="T41" fmla="*/ 110 h 157"/>
              <a:gd name="T42" fmla="*/ 43 w 121"/>
              <a:gd name="T43" fmla="*/ 104 h 157"/>
              <a:gd name="T44" fmla="*/ 35 w 121"/>
              <a:gd name="T45" fmla="*/ 109 h 157"/>
              <a:gd name="T46" fmla="*/ 31 w 121"/>
              <a:gd name="T47" fmla="*/ 108 h 157"/>
              <a:gd name="T48" fmla="*/ 27 w 121"/>
              <a:gd name="T49" fmla="*/ 100 h 157"/>
              <a:gd name="T50" fmla="*/ 24 w 121"/>
              <a:gd name="T51" fmla="*/ 105 h 157"/>
              <a:gd name="T52" fmla="*/ 16 w 121"/>
              <a:gd name="T53" fmla="*/ 109 h 157"/>
              <a:gd name="T54" fmla="*/ 8 w 121"/>
              <a:gd name="T55" fmla="*/ 113 h 157"/>
              <a:gd name="T56" fmla="*/ 9 w 121"/>
              <a:gd name="T57" fmla="*/ 121 h 157"/>
              <a:gd name="T58" fmla="*/ 13 w 121"/>
              <a:gd name="T59" fmla="*/ 128 h 157"/>
              <a:gd name="T60" fmla="*/ 8 w 121"/>
              <a:gd name="T61" fmla="*/ 132 h 157"/>
              <a:gd name="T62" fmla="*/ 3 w 121"/>
              <a:gd name="T63" fmla="*/ 134 h 157"/>
              <a:gd name="T64" fmla="*/ 9 w 121"/>
              <a:gd name="T65" fmla="*/ 148 h 157"/>
              <a:gd name="T66" fmla="*/ 13 w 121"/>
              <a:gd name="T67" fmla="*/ 157 h 157"/>
              <a:gd name="T68" fmla="*/ 21 w 121"/>
              <a:gd name="T69" fmla="*/ 150 h 157"/>
              <a:gd name="T70" fmla="*/ 27 w 121"/>
              <a:gd name="T71" fmla="*/ 148 h 157"/>
              <a:gd name="T72" fmla="*/ 31 w 121"/>
              <a:gd name="T73" fmla="*/ 149 h 157"/>
              <a:gd name="T74" fmla="*/ 35 w 121"/>
              <a:gd name="T75" fmla="*/ 153 h 157"/>
              <a:gd name="T76" fmla="*/ 43 w 121"/>
              <a:gd name="T77" fmla="*/ 150 h 157"/>
              <a:gd name="T78" fmla="*/ 48 w 121"/>
              <a:gd name="T79" fmla="*/ 148 h 157"/>
              <a:gd name="T80" fmla="*/ 53 w 121"/>
              <a:gd name="T81" fmla="*/ 145 h 157"/>
              <a:gd name="T82" fmla="*/ 53 w 121"/>
              <a:gd name="T83" fmla="*/ 154 h 157"/>
              <a:gd name="T84" fmla="*/ 60 w 121"/>
              <a:gd name="T85" fmla="*/ 153 h 157"/>
              <a:gd name="T86" fmla="*/ 70 w 121"/>
              <a:gd name="T87" fmla="*/ 140 h 157"/>
              <a:gd name="T88" fmla="*/ 81 w 121"/>
              <a:gd name="T89" fmla="*/ 132 h 157"/>
              <a:gd name="T90" fmla="*/ 82 w 121"/>
              <a:gd name="T91" fmla="*/ 108 h 157"/>
              <a:gd name="T92" fmla="*/ 88 w 121"/>
              <a:gd name="T93" fmla="*/ 100 h 157"/>
              <a:gd name="T94" fmla="*/ 104 w 121"/>
              <a:gd name="T95" fmla="*/ 80 h 157"/>
              <a:gd name="T96" fmla="*/ 108 w 121"/>
              <a:gd name="T97" fmla="*/ 65 h 157"/>
              <a:gd name="T98" fmla="*/ 110 w 121"/>
              <a:gd name="T99" fmla="*/ 43 h 157"/>
              <a:gd name="T100" fmla="*/ 114 w 121"/>
              <a:gd name="T101" fmla="*/ 21 h 157"/>
              <a:gd name="T102" fmla="*/ 121 w 121"/>
              <a:gd name="T103" fmla="*/ 3 h 157"/>
              <a:gd name="T104" fmla="*/ 118 w 121"/>
              <a:gd name="T105" fmla="*/ 0 h 157"/>
              <a:gd name="T106" fmla="*/ 118 w 121"/>
              <a:gd name="T107"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 h="157">
                <a:moveTo>
                  <a:pt x="118" y="0"/>
                </a:moveTo>
                <a:lnTo>
                  <a:pt x="113" y="3"/>
                </a:lnTo>
                <a:lnTo>
                  <a:pt x="109" y="3"/>
                </a:lnTo>
                <a:lnTo>
                  <a:pt x="104" y="0"/>
                </a:lnTo>
                <a:lnTo>
                  <a:pt x="100" y="0"/>
                </a:lnTo>
                <a:lnTo>
                  <a:pt x="96" y="3"/>
                </a:lnTo>
                <a:lnTo>
                  <a:pt x="94" y="3"/>
                </a:lnTo>
                <a:lnTo>
                  <a:pt x="90" y="3"/>
                </a:lnTo>
                <a:lnTo>
                  <a:pt x="88" y="4"/>
                </a:lnTo>
                <a:lnTo>
                  <a:pt x="88" y="7"/>
                </a:lnTo>
                <a:lnTo>
                  <a:pt x="86" y="16"/>
                </a:lnTo>
                <a:lnTo>
                  <a:pt x="84" y="21"/>
                </a:lnTo>
                <a:lnTo>
                  <a:pt x="82" y="25"/>
                </a:lnTo>
                <a:lnTo>
                  <a:pt x="82" y="24"/>
                </a:lnTo>
                <a:lnTo>
                  <a:pt x="81" y="25"/>
                </a:lnTo>
                <a:lnTo>
                  <a:pt x="81" y="29"/>
                </a:lnTo>
                <a:lnTo>
                  <a:pt x="81" y="33"/>
                </a:lnTo>
                <a:lnTo>
                  <a:pt x="81" y="36"/>
                </a:lnTo>
                <a:lnTo>
                  <a:pt x="73" y="31"/>
                </a:lnTo>
                <a:lnTo>
                  <a:pt x="69" y="29"/>
                </a:lnTo>
                <a:lnTo>
                  <a:pt x="65" y="29"/>
                </a:lnTo>
                <a:lnTo>
                  <a:pt x="61" y="29"/>
                </a:lnTo>
                <a:lnTo>
                  <a:pt x="60" y="27"/>
                </a:lnTo>
                <a:lnTo>
                  <a:pt x="52" y="27"/>
                </a:lnTo>
                <a:lnTo>
                  <a:pt x="49" y="27"/>
                </a:lnTo>
                <a:lnTo>
                  <a:pt x="44" y="27"/>
                </a:lnTo>
                <a:lnTo>
                  <a:pt x="39" y="27"/>
                </a:lnTo>
                <a:lnTo>
                  <a:pt x="37" y="27"/>
                </a:lnTo>
                <a:lnTo>
                  <a:pt x="35" y="27"/>
                </a:lnTo>
                <a:lnTo>
                  <a:pt x="35" y="31"/>
                </a:lnTo>
                <a:lnTo>
                  <a:pt x="33" y="35"/>
                </a:lnTo>
                <a:lnTo>
                  <a:pt x="35" y="39"/>
                </a:lnTo>
                <a:lnTo>
                  <a:pt x="33" y="44"/>
                </a:lnTo>
                <a:lnTo>
                  <a:pt x="45" y="41"/>
                </a:lnTo>
                <a:lnTo>
                  <a:pt x="47" y="40"/>
                </a:lnTo>
                <a:lnTo>
                  <a:pt x="48" y="40"/>
                </a:lnTo>
                <a:lnTo>
                  <a:pt x="50" y="43"/>
                </a:lnTo>
                <a:lnTo>
                  <a:pt x="52" y="47"/>
                </a:lnTo>
                <a:lnTo>
                  <a:pt x="53" y="49"/>
                </a:lnTo>
                <a:lnTo>
                  <a:pt x="53" y="52"/>
                </a:lnTo>
                <a:lnTo>
                  <a:pt x="52" y="56"/>
                </a:lnTo>
                <a:lnTo>
                  <a:pt x="48" y="56"/>
                </a:lnTo>
                <a:lnTo>
                  <a:pt x="47" y="60"/>
                </a:lnTo>
                <a:lnTo>
                  <a:pt x="47" y="65"/>
                </a:lnTo>
                <a:lnTo>
                  <a:pt x="44" y="69"/>
                </a:lnTo>
                <a:lnTo>
                  <a:pt x="44" y="71"/>
                </a:lnTo>
                <a:lnTo>
                  <a:pt x="48" y="71"/>
                </a:lnTo>
                <a:lnTo>
                  <a:pt x="48" y="73"/>
                </a:lnTo>
                <a:lnTo>
                  <a:pt x="50" y="75"/>
                </a:lnTo>
                <a:lnTo>
                  <a:pt x="52" y="75"/>
                </a:lnTo>
                <a:lnTo>
                  <a:pt x="53" y="77"/>
                </a:lnTo>
                <a:lnTo>
                  <a:pt x="56" y="79"/>
                </a:lnTo>
                <a:lnTo>
                  <a:pt x="53" y="80"/>
                </a:lnTo>
                <a:lnTo>
                  <a:pt x="53" y="87"/>
                </a:lnTo>
                <a:lnTo>
                  <a:pt x="53" y="92"/>
                </a:lnTo>
                <a:lnTo>
                  <a:pt x="53" y="93"/>
                </a:lnTo>
                <a:lnTo>
                  <a:pt x="52" y="96"/>
                </a:lnTo>
                <a:lnTo>
                  <a:pt x="53" y="96"/>
                </a:lnTo>
                <a:lnTo>
                  <a:pt x="53" y="97"/>
                </a:lnTo>
                <a:lnTo>
                  <a:pt x="52" y="101"/>
                </a:lnTo>
                <a:lnTo>
                  <a:pt x="50" y="104"/>
                </a:lnTo>
                <a:lnTo>
                  <a:pt x="50" y="108"/>
                </a:lnTo>
                <a:lnTo>
                  <a:pt x="48" y="110"/>
                </a:lnTo>
                <a:lnTo>
                  <a:pt x="47" y="113"/>
                </a:lnTo>
                <a:lnTo>
                  <a:pt x="44" y="109"/>
                </a:lnTo>
                <a:lnTo>
                  <a:pt x="43" y="104"/>
                </a:lnTo>
                <a:lnTo>
                  <a:pt x="40" y="108"/>
                </a:lnTo>
                <a:lnTo>
                  <a:pt x="39" y="110"/>
                </a:lnTo>
                <a:lnTo>
                  <a:pt x="35" y="109"/>
                </a:lnTo>
                <a:lnTo>
                  <a:pt x="33" y="109"/>
                </a:lnTo>
                <a:lnTo>
                  <a:pt x="31" y="109"/>
                </a:lnTo>
                <a:lnTo>
                  <a:pt x="31" y="108"/>
                </a:lnTo>
                <a:lnTo>
                  <a:pt x="29" y="104"/>
                </a:lnTo>
                <a:lnTo>
                  <a:pt x="28" y="100"/>
                </a:lnTo>
                <a:lnTo>
                  <a:pt x="27" y="100"/>
                </a:lnTo>
                <a:lnTo>
                  <a:pt x="24" y="100"/>
                </a:lnTo>
                <a:lnTo>
                  <a:pt x="21" y="101"/>
                </a:lnTo>
                <a:lnTo>
                  <a:pt x="24" y="105"/>
                </a:lnTo>
                <a:lnTo>
                  <a:pt x="21" y="109"/>
                </a:lnTo>
                <a:lnTo>
                  <a:pt x="20" y="109"/>
                </a:lnTo>
                <a:lnTo>
                  <a:pt x="16" y="109"/>
                </a:lnTo>
                <a:lnTo>
                  <a:pt x="13" y="109"/>
                </a:lnTo>
                <a:lnTo>
                  <a:pt x="8" y="109"/>
                </a:lnTo>
                <a:lnTo>
                  <a:pt x="8" y="113"/>
                </a:lnTo>
                <a:lnTo>
                  <a:pt x="8" y="117"/>
                </a:lnTo>
                <a:lnTo>
                  <a:pt x="9" y="117"/>
                </a:lnTo>
                <a:lnTo>
                  <a:pt x="9" y="121"/>
                </a:lnTo>
                <a:lnTo>
                  <a:pt x="9" y="124"/>
                </a:lnTo>
                <a:lnTo>
                  <a:pt x="13" y="126"/>
                </a:lnTo>
                <a:lnTo>
                  <a:pt x="13" y="128"/>
                </a:lnTo>
                <a:lnTo>
                  <a:pt x="13" y="134"/>
                </a:lnTo>
                <a:lnTo>
                  <a:pt x="9" y="134"/>
                </a:lnTo>
                <a:lnTo>
                  <a:pt x="8" y="132"/>
                </a:lnTo>
                <a:lnTo>
                  <a:pt x="8" y="130"/>
                </a:lnTo>
                <a:lnTo>
                  <a:pt x="7" y="130"/>
                </a:lnTo>
                <a:lnTo>
                  <a:pt x="3" y="134"/>
                </a:lnTo>
                <a:lnTo>
                  <a:pt x="0" y="137"/>
                </a:lnTo>
                <a:lnTo>
                  <a:pt x="7" y="144"/>
                </a:lnTo>
                <a:lnTo>
                  <a:pt x="9" y="148"/>
                </a:lnTo>
                <a:lnTo>
                  <a:pt x="12" y="150"/>
                </a:lnTo>
                <a:lnTo>
                  <a:pt x="13" y="154"/>
                </a:lnTo>
                <a:lnTo>
                  <a:pt x="13" y="157"/>
                </a:lnTo>
                <a:lnTo>
                  <a:pt x="16" y="157"/>
                </a:lnTo>
                <a:lnTo>
                  <a:pt x="20" y="152"/>
                </a:lnTo>
                <a:lnTo>
                  <a:pt x="21" y="150"/>
                </a:lnTo>
                <a:lnTo>
                  <a:pt x="24" y="149"/>
                </a:lnTo>
                <a:lnTo>
                  <a:pt x="25" y="148"/>
                </a:lnTo>
                <a:lnTo>
                  <a:pt x="27" y="148"/>
                </a:lnTo>
                <a:lnTo>
                  <a:pt x="29" y="148"/>
                </a:lnTo>
                <a:lnTo>
                  <a:pt x="31" y="149"/>
                </a:lnTo>
                <a:lnTo>
                  <a:pt x="31" y="149"/>
                </a:lnTo>
                <a:lnTo>
                  <a:pt x="33" y="149"/>
                </a:lnTo>
                <a:lnTo>
                  <a:pt x="35" y="152"/>
                </a:lnTo>
                <a:lnTo>
                  <a:pt x="35" y="153"/>
                </a:lnTo>
                <a:lnTo>
                  <a:pt x="37" y="154"/>
                </a:lnTo>
                <a:lnTo>
                  <a:pt x="40" y="153"/>
                </a:lnTo>
                <a:lnTo>
                  <a:pt x="43" y="150"/>
                </a:lnTo>
                <a:lnTo>
                  <a:pt x="44" y="148"/>
                </a:lnTo>
                <a:lnTo>
                  <a:pt x="47" y="148"/>
                </a:lnTo>
                <a:lnTo>
                  <a:pt x="48" y="148"/>
                </a:lnTo>
                <a:lnTo>
                  <a:pt x="50" y="145"/>
                </a:lnTo>
                <a:lnTo>
                  <a:pt x="52" y="145"/>
                </a:lnTo>
                <a:lnTo>
                  <a:pt x="53" y="145"/>
                </a:lnTo>
                <a:lnTo>
                  <a:pt x="53" y="148"/>
                </a:lnTo>
                <a:lnTo>
                  <a:pt x="52" y="150"/>
                </a:lnTo>
                <a:lnTo>
                  <a:pt x="53" y="154"/>
                </a:lnTo>
                <a:lnTo>
                  <a:pt x="56" y="154"/>
                </a:lnTo>
                <a:lnTo>
                  <a:pt x="57" y="154"/>
                </a:lnTo>
                <a:lnTo>
                  <a:pt x="60" y="153"/>
                </a:lnTo>
                <a:lnTo>
                  <a:pt x="65" y="148"/>
                </a:lnTo>
                <a:lnTo>
                  <a:pt x="70" y="144"/>
                </a:lnTo>
                <a:lnTo>
                  <a:pt x="70" y="140"/>
                </a:lnTo>
                <a:lnTo>
                  <a:pt x="74" y="137"/>
                </a:lnTo>
                <a:lnTo>
                  <a:pt x="78" y="136"/>
                </a:lnTo>
                <a:lnTo>
                  <a:pt x="81" y="132"/>
                </a:lnTo>
                <a:lnTo>
                  <a:pt x="82" y="124"/>
                </a:lnTo>
                <a:lnTo>
                  <a:pt x="82" y="109"/>
                </a:lnTo>
                <a:lnTo>
                  <a:pt x="82" y="108"/>
                </a:lnTo>
                <a:lnTo>
                  <a:pt x="84" y="105"/>
                </a:lnTo>
                <a:lnTo>
                  <a:pt x="86" y="104"/>
                </a:lnTo>
                <a:lnTo>
                  <a:pt x="88" y="100"/>
                </a:lnTo>
                <a:lnTo>
                  <a:pt x="92" y="92"/>
                </a:lnTo>
                <a:lnTo>
                  <a:pt x="97" y="87"/>
                </a:lnTo>
                <a:lnTo>
                  <a:pt x="104" y="80"/>
                </a:lnTo>
                <a:lnTo>
                  <a:pt x="105" y="77"/>
                </a:lnTo>
                <a:lnTo>
                  <a:pt x="108" y="73"/>
                </a:lnTo>
                <a:lnTo>
                  <a:pt x="108" y="65"/>
                </a:lnTo>
                <a:lnTo>
                  <a:pt x="109" y="57"/>
                </a:lnTo>
                <a:lnTo>
                  <a:pt x="109" y="52"/>
                </a:lnTo>
                <a:lnTo>
                  <a:pt x="110" y="43"/>
                </a:lnTo>
                <a:lnTo>
                  <a:pt x="113" y="35"/>
                </a:lnTo>
                <a:lnTo>
                  <a:pt x="113" y="27"/>
                </a:lnTo>
                <a:lnTo>
                  <a:pt x="114" y="21"/>
                </a:lnTo>
                <a:lnTo>
                  <a:pt x="118" y="14"/>
                </a:lnTo>
                <a:lnTo>
                  <a:pt x="121" y="4"/>
                </a:lnTo>
                <a:lnTo>
                  <a:pt x="121" y="3"/>
                </a:lnTo>
                <a:lnTo>
                  <a:pt x="118" y="0"/>
                </a:lnTo>
                <a:lnTo>
                  <a:pt x="118" y="0"/>
                </a:lnTo>
                <a:lnTo>
                  <a:pt x="118" y="0"/>
                </a:lnTo>
                <a:lnTo>
                  <a:pt x="118" y="0"/>
                </a:lnTo>
                <a:lnTo>
                  <a:pt x="118" y="0"/>
                </a:lnTo>
                <a:lnTo>
                  <a:pt x="118" y="0"/>
                </a:lnTo>
                <a:lnTo>
                  <a:pt x="118" y="0"/>
                </a:ln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4" name="Freeform 190"/>
          <p:cNvSpPr>
            <a:spLocks/>
          </p:cNvSpPr>
          <p:nvPr/>
        </p:nvSpPr>
        <p:spPr bwMode="auto">
          <a:xfrm>
            <a:off x="7558937" y="3971128"/>
            <a:ext cx="171957" cy="132220"/>
          </a:xfrm>
          <a:custGeom>
            <a:avLst/>
            <a:gdLst>
              <a:gd name="T0" fmla="*/ 55 w 58"/>
              <a:gd name="T1" fmla="*/ 11 h 46"/>
              <a:gd name="T2" fmla="*/ 54 w 58"/>
              <a:gd name="T3" fmla="*/ 7 h 46"/>
              <a:gd name="T4" fmla="*/ 53 w 58"/>
              <a:gd name="T5" fmla="*/ 7 h 46"/>
              <a:gd name="T6" fmla="*/ 52 w 58"/>
              <a:gd name="T7" fmla="*/ 7 h 46"/>
              <a:gd name="T8" fmla="*/ 50 w 58"/>
              <a:gd name="T9" fmla="*/ 7 h 46"/>
              <a:gd name="T10" fmla="*/ 49 w 58"/>
              <a:gd name="T11" fmla="*/ 5 h 46"/>
              <a:gd name="T12" fmla="*/ 49 w 58"/>
              <a:gd name="T13" fmla="*/ 5 h 46"/>
              <a:gd name="T14" fmla="*/ 50 w 58"/>
              <a:gd name="T15" fmla="*/ 4 h 46"/>
              <a:gd name="T16" fmla="*/ 50 w 58"/>
              <a:gd name="T17" fmla="*/ 3 h 46"/>
              <a:gd name="T18" fmla="*/ 50 w 58"/>
              <a:gd name="T19" fmla="*/ 3 h 46"/>
              <a:gd name="T20" fmla="*/ 49 w 58"/>
              <a:gd name="T21" fmla="*/ 2 h 46"/>
              <a:gd name="T22" fmla="*/ 49 w 58"/>
              <a:gd name="T23" fmla="*/ 1 h 46"/>
              <a:gd name="T24" fmla="*/ 49 w 58"/>
              <a:gd name="T25" fmla="*/ 0 h 46"/>
              <a:gd name="T26" fmla="*/ 48 w 58"/>
              <a:gd name="T27" fmla="*/ 3 h 46"/>
              <a:gd name="T28" fmla="*/ 44 w 58"/>
              <a:gd name="T29" fmla="*/ 6 h 46"/>
              <a:gd name="T30" fmla="*/ 41 w 58"/>
              <a:gd name="T31" fmla="*/ 10 h 46"/>
              <a:gd name="T32" fmla="*/ 38 w 58"/>
              <a:gd name="T33" fmla="*/ 14 h 46"/>
              <a:gd name="T34" fmla="*/ 35 w 58"/>
              <a:gd name="T35" fmla="*/ 17 h 46"/>
              <a:gd name="T36" fmla="*/ 34 w 58"/>
              <a:gd name="T37" fmla="*/ 21 h 46"/>
              <a:gd name="T38" fmla="*/ 32 w 58"/>
              <a:gd name="T39" fmla="*/ 23 h 46"/>
              <a:gd name="T40" fmla="*/ 31 w 58"/>
              <a:gd name="T41" fmla="*/ 24 h 46"/>
              <a:gd name="T42" fmla="*/ 29 w 58"/>
              <a:gd name="T43" fmla="*/ 23 h 46"/>
              <a:gd name="T44" fmla="*/ 28 w 58"/>
              <a:gd name="T45" fmla="*/ 23 h 46"/>
              <a:gd name="T46" fmla="*/ 29 w 58"/>
              <a:gd name="T47" fmla="*/ 24 h 46"/>
              <a:gd name="T48" fmla="*/ 26 w 58"/>
              <a:gd name="T49" fmla="*/ 26 h 46"/>
              <a:gd name="T50" fmla="*/ 24 w 58"/>
              <a:gd name="T51" fmla="*/ 26 h 46"/>
              <a:gd name="T52" fmla="*/ 18 w 58"/>
              <a:gd name="T53" fmla="*/ 26 h 46"/>
              <a:gd name="T54" fmla="*/ 14 w 58"/>
              <a:gd name="T55" fmla="*/ 26 h 46"/>
              <a:gd name="T56" fmla="*/ 11 w 58"/>
              <a:gd name="T57" fmla="*/ 24 h 46"/>
              <a:gd name="T58" fmla="*/ 9 w 58"/>
              <a:gd name="T59" fmla="*/ 26 h 46"/>
              <a:gd name="T60" fmla="*/ 5 w 58"/>
              <a:gd name="T61" fmla="*/ 27 h 46"/>
              <a:gd name="T62" fmla="*/ 4 w 58"/>
              <a:gd name="T63" fmla="*/ 27 h 46"/>
              <a:gd name="T64" fmla="*/ 2 w 58"/>
              <a:gd name="T65" fmla="*/ 27 h 46"/>
              <a:gd name="T66" fmla="*/ 1 w 58"/>
              <a:gd name="T67" fmla="*/ 23 h 46"/>
              <a:gd name="T68" fmla="*/ 0 w 58"/>
              <a:gd name="T69" fmla="*/ 24 h 46"/>
              <a:gd name="T70" fmla="*/ 1 w 58"/>
              <a:gd name="T71" fmla="*/ 27 h 46"/>
              <a:gd name="T72" fmla="*/ 8 w 58"/>
              <a:gd name="T73" fmla="*/ 36 h 46"/>
              <a:gd name="T74" fmla="*/ 12 w 58"/>
              <a:gd name="T75" fmla="*/ 41 h 46"/>
              <a:gd name="T76" fmla="*/ 29 w 58"/>
              <a:gd name="T77" fmla="*/ 43 h 46"/>
              <a:gd name="T78" fmla="*/ 41 w 58"/>
              <a:gd name="T79" fmla="*/ 46 h 46"/>
              <a:gd name="T80" fmla="*/ 42 w 58"/>
              <a:gd name="T81" fmla="*/ 44 h 46"/>
              <a:gd name="T82" fmla="*/ 44 w 58"/>
              <a:gd name="T83" fmla="*/ 46 h 46"/>
              <a:gd name="T84" fmla="*/ 44 w 58"/>
              <a:gd name="T85" fmla="*/ 44 h 46"/>
              <a:gd name="T86" fmla="*/ 44 w 58"/>
              <a:gd name="T87" fmla="*/ 40 h 46"/>
              <a:gd name="T88" fmla="*/ 45 w 58"/>
              <a:gd name="T89" fmla="*/ 36 h 46"/>
              <a:gd name="T90" fmla="*/ 47 w 58"/>
              <a:gd name="T91" fmla="*/ 30 h 46"/>
              <a:gd name="T92" fmla="*/ 45 w 58"/>
              <a:gd name="T93" fmla="*/ 29 h 46"/>
              <a:gd name="T94" fmla="*/ 45 w 58"/>
              <a:gd name="T95" fmla="*/ 27 h 46"/>
              <a:gd name="T96" fmla="*/ 48 w 58"/>
              <a:gd name="T97" fmla="*/ 27 h 46"/>
              <a:gd name="T98" fmla="*/ 51 w 58"/>
              <a:gd name="T99" fmla="*/ 26 h 46"/>
              <a:gd name="T100" fmla="*/ 51 w 58"/>
              <a:gd name="T101" fmla="*/ 24 h 46"/>
              <a:gd name="T102" fmla="*/ 49 w 58"/>
              <a:gd name="T103" fmla="*/ 24 h 46"/>
              <a:gd name="T104" fmla="*/ 48 w 58"/>
              <a:gd name="T105" fmla="*/ 19 h 46"/>
              <a:gd name="T106" fmla="*/ 48 w 58"/>
              <a:gd name="T107" fmla="*/ 16 h 46"/>
              <a:gd name="T108" fmla="*/ 48 w 58"/>
              <a:gd name="T109" fmla="*/ 14 h 46"/>
              <a:gd name="T110" fmla="*/ 49 w 58"/>
              <a:gd name="T111" fmla="*/ 14 h 46"/>
              <a:gd name="T112" fmla="*/ 51 w 58"/>
              <a:gd name="T113" fmla="*/ 16 h 46"/>
              <a:gd name="T114" fmla="*/ 54 w 58"/>
              <a:gd name="T115" fmla="*/ 14 h 46"/>
              <a:gd name="T116" fmla="*/ 55 w 58"/>
              <a:gd name="T117" fmla="*/ 16 h 46"/>
              <a:gd name="T118" fmla="*/ 58 w 58"/>
              <a:gd name="T119" fmla="*/ 13 h 46"/>
              <a:gd name="T120" fmla="*/ 55 w 58"/>
              <a:gd name="T121"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46">
                <a:moveTo>
                  <a:pt x="55" y="11"/>
                </a:moveTo>
                <a:cubicBezTo>
                  <a:pt x="54" y="7"/>
                  <a:pt x="54" y="7"/>
                  <a:pt x="54" y="7"/>
                </a:cubicBezTo>
                <a:cubicBezTo>
                  <a:pt x="53" y="7"/>
                  <a:pt x="53" y="7"/>
                  <a:pt x="53" y="7"/>
                </a:cubicBezTo>
                <a:cubicBezTo>
                  <a:pt x="52" y="7"/>
                  <a:pt x="52" y="7"/>
                  <a:pt x="52" y="7"/>
                </a:cubicBezTo>
                <a:cubicBezTo>
                  <a:pt x="51" y="6"/>
                  <a:pt x="50" y="7"/>
                  <a:pt x="50" y="7"/>
                </a:cubicBezTo>
                <a:cubicBezTo>
                  <a:pt x="49" y="5"/>
                  <a:pt x="49" y="5"/>
                  <a:pt x="49" y="5"/>
                </a:cubicBezTo>
                <a:cubicBezTo>
                  <a:pt x="49" y="5"/>
                  <a:pt x="48" y="6"/>
                  <a:pt x="49" y="5"/>
                </a:cubicBezTo>
                <a:cubicBezTo>
                  <a:pt x="50" y="4"/>
                  <a:pt x="50" y="4"/>
                  <a:pt x="50" y="4"/>
                </a:cubicBezTo>
                <a:cubicBezTo>
                  <a:pt x="50" y="3"/>
                  <a:pt x="50" y="3"/>
                  <a:pt x="50" y="3"/>
                </a:cubicBezTo>
                <a:cubicBezTo>
                  <a:pt x="50" y="3"/>
                  <a:pt x="50" y="3"/>
                  <a:pt x="50" y="3"/>
                </a:cubicBezTo>
                <a:cubicBezTo>
                  <a:pt x="49" y="2"/>
                  <a:pt x="49" y="2"/>
                  <a:pt x="49" y="2"/>
                </a:cubicBezTo>
                <a:cubicBezTo>
                  <a:pt x="49" y="1"/>
                  <a:pt x="49" y="1"/>
                  <a:pt x="49" y="1"/>
                </a:cubicBezTo>
                <a:cubicBezTo>
                  <a:pt x="49" y="0"/>
                  <a:pt x="49" y="0"/>
                  <a:pt x="49" y="0"/>
                </a:cubicBezTo>
                <a:cubicBezTo>
                  <a:pt x="48" y="3"/>
                  <a:pt x="48" y="3"/>
                  <a:pt x="48" y="3"/>
                </a:cubicBezTo>
                <a:cubicBezTo>
                  <a:pt x="44" y="6"/>
                  <a:pt x="44" y="6"/>
                  <a:pt x="44" y="6"/>
                </a:cubicBezTo>
                <a:cubicBezTo>
                  <a:pt x="41" y="10"/>
                  <a:pt x="41" y="10"/>
                  <a:pt x="41" y="10"/>
                </a:cubicBezTo>
                <a:cubicBezTo>
                  <a:pt x="38" y="14"/>
                  <a:pt x="38" y="14"/>
                  <a:pt x="38" y="14"/>
                </a:cubicBezTo>
                <a:cubicBezTo>
                  <a:pt x="35" y="17"/>
                  <a:pt x="35" y="17"/>
                  <a:pt x="35" y="17"/>
                </a:cubicBezTo>
                <a:cubicBezTo>
                  <a:pt x="34" y="21"/>
                  <a:pt x="34" y="21"/>
                  <a:pt x="34" y="21"/>
                </a:cubicBezTo>
                <a:cubicBezTo>
                  <a:pt x="32" y="23"/>
                  <a:pt x="32" y="23"/>
                  <a:pt x="32" y="23"/>
                </a:cubicBezTo>
                <a:cubicBezTo>
                  <a:pt x="31" y="24"/>
                  <a:pt x="31" y="24"/>
                  <a:pt x="31" y="24"/>
                </a:cubicBezTo>
                <a:cubicBezTo>
                  <a:pt x="29" y="23"/>
                  <a:pt x="29" y="23"/>
                  <a:pt x="29" y="23"/>
                </a:cubicBezTo>
                <a:cubicBezTo>
                  <a:pt x="28" y="23"/>
                  <a:pt x="28" y="23"/>
                  <a:pt x="28" y="23"/>
                </a:cubicBezTo>
                <a:cubicBezTo>
                  <a:pt x="29" y="24"/>
                  <a:pt x="29" y="24"/>
                  <a:pt x="29" y="24"/>
                </a:cubicBezTo>
                <a:cubicBezTo>
                  <a:pt x="26" y="26"/>
                  <a:pt x="26" y="26"/>
                  <a:pt x="26" y="26"/>
                </a:cubicBezTo>
                <a:cubicBezTo>
                  <a:pt x="24" y="26"/>
                  <a:pt x="24" y="26"/>
                  <a:pt x="24" y="26"/>
                </a:cubicBezTo>
                <a:cubicBezTo>
                  <a:pt x="18" y="26"/>
                  <a:pt x="18" y="26"/>
                  <a:pt x="18" y="26"/>
                </a:cubicBezTo>
                <a:cubicBezTo>
                  <a:pt x="14" y="26"/>
                  <a:pt x="14" y="26"/>
                  <a:pt x="14" y="26"/>
                </a:cubicBezTo>
                <a:cubicBezTo>
                  <a:pt x="11" y="24"/>
                  <a:pt x="11" y="24"/>
                  <a:pt x="11" y="24"/>
                </a:cubicBezTo>
                <a:cubicBezTo>
                  <a:pt x="9" y="26"/>
                  <a:pt x="9" y="26"/>
                  <a:pt x="9" y="26"/>
                </a:cubicBezTo>
                <a:cubicBezTo>
                  <a:pt x="5" y="27"/>
                  <a:pt x="5" y="27"/>
                  <a:pt x="5" y="27"/>
                </a:cubicBezTo>
                <a:cubicBezTo>
                  <a:pt x="4" y="27"/>
                  <a:pt x="4" y="27"/>
                  <a:pt x="4" y="27"/>
                </a:cubicBezTo>
                <a:cubicBezTo>
                  <a:pt x="2" y="27"/>
                  <a:pt x="2" y="27"/>
                  <a:pt x="2" y="27"/>
                </a:cubicBezTo>
                <a:cubicBezTo>
                  <a:pt x="1" y="23"/>
                  <a:pt x="1" y="23"/>
                  <a:pt x="1" y="23"/>
                </a:cubicBezTo>
                <a:cubicBezTo>
                  <a:pt x="0" y="24"/>
                  <a:pt x="0" y="24"/>
                  <a:pt x="0" y="24"/>
                </a:cubicBezTo>
                <a:cubicBezTo>
                  <a:pt x="1" y="27"/>
                  <a:pt x="1" y="27"/>
                  <a:pt x="1" y="27"/>
                </a:cubicBezTo>
                <a:cubicBezTo>
                  <a:pt x="8" y="36"/>
                  <a:pt x="8" y="36"/>
                  <a:pt x="8" y="36"/>
                </a:cubicBezTo>
                <a:cubicBezTo>
                  <a:pt x="12" y="41"/>
                  <a:pt x="12" y="41"/>
                  <a:pt x="12" y="41"/>
                </a:cubicBezTo>
                <a:cubicBezTo>
                  <a:pt x="29" y="43"/>
                  <a:pt x="29" y="43"/>
                  <a:pt x="29" y="43"/>
                </a:cubicBezTo>
                <a:cubicBezTo>
                  <a:pt x="41" y="46"/>
                  <a:pt x="41" y="46"/>
                  <a:pt x="41" y="46"/>
                </a:cubicBezTo>
                <a:cubicBezTo>
                  <a:pt x="42" y="44"/>
                  <a:pt x="42" y="44"/>
                  <a:pt x="42" y="44"/>
                </a:cubicBezTo>
                <a:cubicBezTo>
                  <a:pt x="44" y="46"/>
                  <a:pt x="44" y="46"/>
                  <a:pt x="44" y="46"/>
                </a:cubicBezTo>
                <a:cubicBezTo>
                  <a:pt x="44" y="44"/>
                  <a:pt x="44" y="44"/>
                  <a:pt x="44" y="44"/>
                </a:cubicBezTo>
                <a:cubicBezTo>
                  <a:pt x="44" y="40"/>
                  <a:pt x="44" y="40"/>
                  <a:pt x="44" y="40"/>
                </a:cubicBezTo>
                <a:cubicBezTo>
                  <a:pt x="45" y="36"/>
                  <a:pt x="45" y="36"/>
                  <a:pt x="45" y="36"/>
                </a:cubicBezTo>
                <a:cubicBezTo>
                  <a:pt x="47" y="30"/>
                  <a:pt x="47" y="30"/>
                  <a:pt x="47" y="30"/>
                </a:cubicBezTo>
                <a:cubicBezTo>
                  <a:pt x="45" y="29"/>
                  <a:pt x="45" y="29"/>
                  <a:pt x="45" y="29"/>
                </a:cubicBezTo>
                <a:cubicBezTo>
                  <a:pt x="45" y="27"/>
                  <a:pt x="45" y="27"/>
                  <a:pt x="45" y="27"/>
                </a:cubicBezTo>
                <a:cubicBezTo>
                  <a:pt x="48" y="27"/>
                  <a:pt x="48" y="27"/>
                  <a:pt x="48" y="27"/>
                </a:cubicBezTo>
                <a:cubicBezTo>
                  <a:pt x="51" y="26"/>
                  <a:pt x="51" y="26"/>
                  <a:pt x="51" y="26"/>
                </a:cubicBezTo>
                <a:cubicBezTo>
                  <a:pt x="51" y="24"/>
                  <a:pt x="51" y="24"/>
                  <a:pt x="51" y="24"/>
                </a:cubicBezTo>
                <a:cubicBezTo>
                  <a:pt x="49" y="24"/>
                  <a:pt x="49" y="24"/>
                  <a:pt x="49" y="24"/>
                </a:cubicBezTo>
                <a:cubicBezTo>
                  <a:pt x="48" y="19"/>
                  <a:pt x="48" y="19"/>
                  <a:pt x="48" y="19"/>
                </a:cubicBezTo>
                <a:cubicBezTo>
                  <a:pt x="48" y="16"/>
                  <a:pt x="48" y="16"/>
                  <a:pt x="48" y="16"/>
                </a:cubicBezTo>
                <a:cubicBezTo>
                  <a:pt x="48" y="14"/>
                  <a:pt x="48" y="14"/>
                  <a:pt x="48" y="14"/>
                </a:cubicBezTo>
                <a:cubicBezTo>
                  <a:pt x="49" y="14"/>
                  <a:pt x="49" y="14"/>
                  <a:pt x="49" y="14"/>
                </a:cubicBezTo>
                <a:cubicBezTo>
                  <a:pt x="51" y="16"/>
                  <a:pt x="51" y="16"/>
                  <a:pt x="51" y="16"/>
                </a:cubicBezTo>
                <a:cubicBezTo>
                  <a:pt x="54" y="14"/>
                  <a:pt x="54" y="14"/>
                  <a:pt x="54" y="14"/>
                </a:cubicBezTo>
                <a:cubicBezTo>
                  <a:pt x="55" y="16"/>
                  <a:pt x="55" y="16"/>
                  <a:pt x="55" y="16"/>
                </a:cubicBezTo>
                <a:cubicBezTo>
                  <a:pt x="58" y="13"/>
                  <a:pt x="58" y="13"/>
                  <a:pt x="58" y="13"/>
                </a:cubicBezTo>
                <a:cubicBezTo>
                  <a:pt x="55" y="11"/>
                  <a:pt x="55" y="11"/>
                  <a:pt x="55" y="1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5" name="Freeform 191"/>
          <p:cNvSpPr>
            <a:spLocks/>
          </p:cNvSpPr>
          <p:nvPr/>
        </p:nvSpPr>
        <p:spPr bwMode="auto">
          <a:xfrm>
            <a:off x="7699628" y="3966793"/>
            <a:ext cx="15633" cy="26010"/>
          </a:xfrm>
          <a:custGeom>
            <a:avLst/>
            <a:gdLst>
              <a:gd name="T0" fmla="*/ 1 w 5"/>
              <a:gd name="T1" fmla="*/ 3 h 9"/>
              <a:gd name="T2" fmla="*/ 1 w 5"/>
              <a:gd name="T3" fmla="*/ 4 h 9"/>
              <a:gd name="T4" fmla="*/ 2 w 5"/>
              <a:gd name="T5" fmla="*/ 5 h 9"/>
              <a:gd name="T6" fmla="*/ 2 w 5"/>
              <a:gd name="T7" fmla="*/ 5 h 9"/>
              <a:gd name="T8" fmla="*/ 2 w 5"/>
              <a:gd name="T9" fmla="*/ 6 h 9"/>
              <a:gd name="T10" fmla="*/ 1 w 5"/>
              <a:gd name="T11" fmla="*/ 7 h 9"/>
              <a:gd name="T12" fmla="*/ 1 w 5"/>
              <a:gd name="T13" fmla="*/ 7 h 9"/>
              <a:gd name="T14" fmla="*/ 2 w 5"/>
              <a:gd name="T15" fmla="*/ 9 h 9"/>
              <a:gd name="T16" fmla="*/ 4 w 5"/>
              <a:gd name="T17" fmla="*/ 9 h 9"/>
              <a:gd name="T18" fmla="*/ 5 w 5"/>
              <a:gd name="T19" fmla="*/ 9 h 9"/>
              <a:gd name="T20" fmla="*/ 4 w 5"/>
              <a:gd name="T21" fmla="*/ 8 h 9"/>
              <a:gd name="T22" fmla="*/ 4 w 5"/>
              <a:gd name="T23" fmla="*/ 6 h 9"/>
              <a:gd name="T24" fmla="*/ 3 w 5"/>
              <a:gd name="T25" fmla="*/ 6 h 9"/>
              <a:gd name="T26" fmla="*/ 3 w 5"/>
              <a:gd name="T27" fmla="*/ 5 h 9"/>
              <a:gd name="T28" fmla="*/ 3 w 5"/>
              <a:gd name="T29" fmla="*/ 2 h 9"/>
              <a:gd name="T30" fmla="*/ 3 w 5"/>
              <a:gd name="T31" fmla="*/ 0 h 9"/>
              <a:gd name="T32" fmla="*/ 1 w 5"/>
              <a:gd name="T33" fmla="*/ 0 h 9"/>
              <a:gd name="T34" fmla="*/ 1 w 5"/>
              <a:gd name="T35" fmla="*/ 2 h 9"/>
              <a:gd name="T36" fmla="*/ 1 w 5"/>
              <a:gd name="T37"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 h="9">
                <a:moveTo>
                  <a:pt x="1" y="3"/>
                </a:moveTo>
                <a:cubicBezTo>
                  <a:pt x="1" y="4"/>
                  <a:pt x="1" y="4"/>
                  <a:pt x="1" y="4"/>
                </a:cubicBezTo>
                <a:cubicBezTo>
                  <a:pt x="1" y="4"/>
                  <a:pt x="1" y="4"/>
                  <a:pt x="2" y="5"/>
                </a:cubicBezTo>
                <a:cubicBezTo>
                  <a:pt x="2" y="5"/>
                  <a:pt x="2" y="5"/>
                  <a:pt x="2" y="5"/>
                </a:cubicBezTo>
                <a:cubicBezTo>
                  <a:pt x="2" y="6"/>
                  <a:pt x="2" y="6"/>
                  <a:pt x="2" y="6"/>
                </a:cubicBezTo>
                <a:cubicBezTo>
                  <a:pt x="2" y="6"/>
                  <a:pt x="2" y="6"/>
                  <a:pt x="1" y="7"/>
                </a:cubicBezTo>
                <a:cubicBezTo>
                  <a:pt x="0" y="8"/>
                  <a:pt x="1" y="7"/>
                  <a:pt x="1" y="7"/>
                </a:cubicBezTo>
                <a:cubicBezTo>
                  <a:pt x="2" y="9"/>
                  <a:pt x="2" y="9"/>
                  <a:pt x="2" y="9"/>
                </a:cubicBezTo>
                <a:cubicBezTo>
                  <a:pt x="2" y="9"/>
                  <a:pt x="3" y="8"/>
                  <a:pt x="4" y="9"/>
                </a:cubicBezTo>
                <a:cubicBezTo>
                  <a:pt x="4" y="9"/>
                  <a:pt x="4" y="9"/>
                  <a:pt x="5" y="9"/>
                </a:cubicBezTo>
                <a:cubicBezTo>
                  <a:pt x="4" y="8"/>
                  <a:pt x="4" y="8"/>
                  <a:pt x="4" y="8"/>
                </a:cubicBezTo>
                <a:cubicBezTo>
                  <a:pt x="4" y="6"/>
                  <a:pt x="4" y="6"/>
                  <a:pt x="4" y="6"/>
                </a:cubicBezTo>
                <a:cubicBezTo>
                  <a:pt x="3" y="6"/>
                  <a:pt x="3" y="6"/>
                  <a:pt x="3" y="6"/>
                </a:cubicBezTo>
                <a:cubicBezTo>
                  <a:pt x="3" y="5"/>
                  <a:pt x="3" y="5"/>
                  <a:pt x="3" y="5"/>
                </a:cubicBezTo>
                <a:cubicBezTo>
                  <a:pt x="3" y="2"/>
                  <a:pt x="3" y="2"/>
                  <a:pt x="3" y="2"/>
                </a:cubicBezTo>
                <a:cubicBezTo>
                  <a:pt x="3" y="0"/>
                  <a:pt x="3" y="0"/>
                  <a:pt x="3" y="0"/>
                </a:cubicBezTo>
                <a:cubicBezTo>
                  <a:pt x="1" y="0"/>
                  <a:pt x="1" y="0"/>
                  <a:pt x="1" y="0"/>
                </a:cubicBezTo>
                <a:cubicBezTo>
                  <a:pt x="1" y="1"/>
                  <a:pt x="1" y="1"/>
                  <a:pt x="1" y="2"/>
                </a:cubicBezTo>
                <a:cubicBezTo>
                  <a:pt x="1" y="3"/>
                  <a:pt x="1" y="3"/>
                  <a:pt x="1" y="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1" name="Freeform 7"/>
          <p:cNvSpPr>
            <a:spLocks noEditPoints="1"/>
          </p:cNvSpPr>
          <p:nvPr/>
        </p:nvSpPr>
        <p:spPr bwMode="auto">
          <a:xfrm>
            <a:off x="2622774" y="4067198"/>
            <a:ext cx="368478" cy="132220"/>
          </a:xfrm>
          <a:custGeom>
            <a:avLst/>
            <a:gdLst>
              <a:gd name="T0" fmla="*/ 155 w 165"/>
              <a:gd name="T1" fmla="*/ 47 h 61"/>
              <a:gd name="T2" fmla="*/ 139 w 165"/>
              <a:gd name="T3" fmla="*/ 46 h 61"/>
              <a:gd name="T4" fmla="*/ 143 w 165"/>
              <a:gd name="T5" fmla="*/ 42 h 61"/>
              <a:gd name="T6" fmla="*/ 141 w 165"/>
              <a:gd name="T7" fmla="*/ 38 h 61"/>
              <a:gd name="T8" fmla="*/ 131 w 165"/>
              <a:gd name="T9" fmla="*/ 35 h 61"/>
              <a:gd name="T10" fmla="*/ 126 w 165"/>
              <a:gd name="T11" fmla="*/ 35 h 61"/>
              <a:gd name="T12" fmla="*/ 125 w 165"/>
              <a:gd name="T13" fmla="*/ 33 h 61"/>
              <a:gd name="T14" fmla="*/ 118 w 165"/>
              <a:gd name="T15" fmla="*/ 33 h 61"/>
              <a:gd name="T16" fmla="*/ 121 w 165"/>
              <a:gd name="T17" fmla="*/ 29 h 61"/>
              <a:gd name="T18" fmla="*/ 117 w 165"/>
              <a:gd name="T19" fmla="*/ 26 h 61"/>
              <a:gd name="T20" fmla="*/ 112 w 165"/>
              <a:gd name="T21" fmla="*/ 22 h 61"/>
              <a:gd name="T22" fmla="*/ 108 w 165"/>
              <a:gd name="T23" fmla="*/ 21 h 61"/>
              <a:gd name="T24" fmla="*/ 100 w 165"/>
              <a:gd name="T25" fmla="*/ 17 h 61"/>
              <a:gd name="T26" fmla="*/ 86 w 165"/>
              <a:gd name="T27" fmla="*/ 13 h 61"/>
              <a:gd name="T28" fmla="*/ 82 w 165"/>
              <a:gd name="T29" fmla="*/ 5 h 61"/>
              <a:gd name="T30" fmla="*/ 73 w 165"/>
              <a:gd name="T31" fmla="*/ 5 h 61"/>
              <a:gd name="T32" fmla="*/ 64 w 165"/>
              <a:gd name="T33" fmla="*/ 2 h 61"/>
              <a:gd name="T34" fmla="*/ 56 w 165"/>
              <a:gd name="T35" fmla="*/ 4 h 61"/>
              <a:gd name="T36" fmla="*/ 46 w 165"/>
              <a:gd name="T37" fmla="*/ 2 h 61"/>
              <a:gd name="T38" fmla="*/ 27 w 165"/>
              <a:gd name="T39" fmla="*/ 5 h 61"/>
              <a:gd name="T40" fmla="*/ 11 w 165"/>
              <a:gd name="T41" fmla="*/ 15 h 61"/>
              <a:gd name="T42" fmla="*/ 11 w 165"/>
              <a:gd name="T43" fmla="*/ 22 h 61"/>
              <a:gd name="T44" fmla="*/ 0 w 165"/>
              <a:gd name="T45" fmla="*/ 25 h 61"/>
              <a:gd name="T46" fmla="*/ 7 w 165"/>
              <a:gd name="T47" fmla="*/ 26 h 61"/>
              <a:gd name="T48" fmla="*/ 16 w 165"/>
              <a:gd name="T49" fmla="*/ 18 h 61"/>
              <a:gd name="T50" fmla="*/ 25 w 165"/>
              <a:gd name="T51" fmla="*/ 17 h 61"/>
              <a:gd name="T52" fmla="*/ 42 w 165"/>
              <a:gd name="T53" fmla="*/ 9 h 61"/>
              <a:gd name="T54" fmla="*/ 50 w 165"/>
              <a:gd name="T55" fmla="*/ 15 h 61"/>
              <a:gd name="T56" fmla="*/ 48 w 165"/>
              <a:gd name="T57" fmla="*/ 17 h 61"/>
              <a:gd name="T58" fmla="*/ 56 w 165"/>
              <a:gd name="T59" fmla="*/ 18 h 61"/>
              <a:gd name="T60" fmla="*/ 61 w 165"/>
              <a:gd name="T61" fmla="*/ 21 h 61"/>
              <a:gd name="T62" fmla="*/ 70 w 165"/>
              <a:gd name="T63" fmla="*/ 18 h 61"/>
              <a:gd name="T64" fmla="*/ 74 w 165"/>
              <a:gd name="T65" fmla="*/ 26 h 61"/>
              <a:gd name="T66" fmla="*/ 84 w 165"/>
              <a:gd name="T67" fmla="*/ 30 h 61"/>
              <a:gd name="T68" fmla="*/ 96 w 165"/>
              <a:gd name="T69" fmla="*/ 30 h 61"/>
              <a:gd name="T70" fmla="*/ 100 w 165"/>
              <a:gd name="T71" fmla="*/ 38 h 61"/>
              <a:gd name="T72" fmla="*/ 108 w 165"/>
              <a:gd name="T73" fmla="*/ 46 h 61"/>
              <a:gd name="T74" fmla="*/ 117 w 165"/>
              <a:gd name="T75" fmla="*/ 46 h 61"/>
              <a:gd name="T76" fmla="*/ 118 w 165"/>
              <a:gd name="T77" fmla="*/ 51 h 61"/>
              <a:gd name="T78" fmla="*/ 109 w 165"/>
              <a:gd name="T79" fmla="*/ 59 h 61"/>
              <a:gd name="T80" fmla="*/ 134 w 165"/>
              <a:gd name="T81" fmla="*/ 59 h 61"/>
              <a:gd name="T82" fmla="*/ 149 w 165"/>
              <a:gd name="T83" fmla="*/ 59 h 61"/>
              <a:gd name="T84" fmla="*/ 165 w 165"/>
              <a:gd name="T85" fmla="*/ 55 h 61"/>
              <a:gd name="T86" fmla="*/ 162 w 165"/>
              <a:gd name="T87" fmla="*/ 53 h 61"/>
              <a:gd name="T88" fmla="*/ 162 w 165"/>
              <a:gd name="T89" fmla="*/ 53 h 61"/>
              <a:gd name="T90" fmla="*/ 29 w 165"/>
              <a:gd name="T91" fmla="*/ 25 h 61"/>
              <a:gd name="T92" fmla="*/ 27 w 165"/>
              <a:gd name="T93" fmla="*/ 30 h 61"/>
              <a:gd name="T94" fmla="*/ 29 w 165"/>
              <a:gd name="T95" fmla="*/ 33 h 61"/>
              <a:gd name="T96" fmla="*/ 37 w 165"/>
              <a:gd name="T97" fmla="*/ 30 h 61"/>
              <a:gd name="T98" fmla="*/ 33 w 165"/>
              <a:gd name="T99" fmla="*/ 25 h 61"/>
              <a:gd name="T100" fmla="*/ 33 w 165"/>
              <a:gd name="T101" fmla="*/ 2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5" h="61">
                <a:moveTo>
                  <a:pt x="162" y="53"/>
                </a:moveTo>
                <a:lnTo>
                  <a:pt x="158" y="51"/>
                </a:lnTo>
                <a:lnTo>
                  <a:pt x="155" y="47"/>
                </a:lnTo>
                <a:lnTo>
                  <a:pt x="153" y="46"/>
                </a:lnTo>
                <a:lnTo>
                  <a:pt x="147" y="46"/>
                </a:lnTo>
                <a:lnTo>
                  <a:pt x="139" y="46"/>
                </a:lnTo>
                <a:lnTo>
                  <a:pt x="143" y="43"/>
                </a:lnTo>
                <a:lnTo>
                  <a:pt x="141" y="42"/>
                </a:lnTo>
                <a:lnTo>
                  <a:pt x="143" y="42"/>
                </a:lnTo>
                <a:lnTo>
                  <a:pt x="143" y="39"/>
                </a:lnTo>
                <a:lnTo>
                  <a:pt x="143" y="38"/>
                </a:lnTo>
                <a:lnTo>
                  <a:pt x="141" y="38"/>
                </a:lnTo>
                <a:lnTo>
                  <a:pt x="138" y="38"/>
                </a:lnTo>
                <a:lnTo>
                  <a:pt x="135" y="38"/>
                </a:lnTo>
                <a:lnTo>
                  <a:pt x="131" y="35"/>
                </a:lnTo>
                <a:lnTo>
                  <a:pt x="130" y="35"/>
                </a:lnTo>
                <a:lnTo>
                  <a:pt x="130" y="38"/>
                </a:lnTo>
                <a:lnTo>
                  <a:pt x="126" y="35"/>
                </a:lnTo>
                <a:lnTo>
                  <a:pt x="126" y="34"/>
                </a:lnTo>
                <a:lnTo>
                  <a:pt x="125" y="34"/>
                </a:lnTo>
                <a:lnTo>
                  <a:pt x="125" y="33"/>
                </a:lnTo>
                <a:lnTo>
                  <a:pt x="122" y="30"/>
                </a:lnTo>
                <a:lnTo>
                  <a:pt x="121" y="30"/>
                </a:lnTo>
                <a:lnTo>
                  <a:pt x="118" y="33"/>
                </a:lnTo>
                <a:lnTo>
                  <a:pt x="118" y="29"/>
                </a:lnTo>
                <a:lnTo>
                  <a:pt x="121" y="30"/>
                </a:lnTo>
                <a:lnTo>
                  <a:pt x="121" y="29"/>
                </a:lnTo>
                <a:lnTo>
                  <a:pt x="118" y="26"/>
                </a:lnTo>
                <a:lnTo>
                  <a:pt x="114" y="25"/>
                </a:lnTo>
                <a:lnTo>
                  <a:pt x="117" y="26"/>
                </a:lnTo>
                <a:lnTo>
                  <a:pt x="113" y="26"/>
                </a:lnTo>
                <a:lnTo>
                  <a:pt x="112" y="25"/>
                </a:lnTo>
                <a:lnTo>
                  <a:pt x="112" y="22"/>
                </a:lnTo>
                <a:lnTo>
                  <a:pt x="109" y="25"/>
                </a:lnTo>
                <a:lnTo>
                  <a:pt x="109" y="22"/>
                </a:lnTo>
                <a:lnTo>
                  <a:pt x="108" y="21"/>
                </a:lnTo>
                <a:lnTo>
                  <a:pt x="105" y="21"/>
                </a:lnTo>
                <a:lnTo>
                  <a:pt x="104" y="18"/>
                </a:lnTo>
                <a:lnTo>
                  <a:pt x="100" y="17"/>
                </a:lnTo>
                <a:lnTo>
                  <a:pt x="96" y="15"/>
                </a:lnTo>
                <a:lnTo>
                  <a:pt x="90" y="15"/>
                </a:lnTo>
                <a:lnTo>
                  <a:pt x="86" y="13"/>
                </a:lnTo>
                <a:lnTo>
                  <a:pt x="84" y="9"/>
                </a:lnTo>
                <a:lnTo>
                  <a:pt x="81" y="8"/>
                </a:lnTo>
                <a:lnTo>
                  <a:pt x="82" y="5"/>
                </a:lnTo>
                <a:lnTo>
                  <a:pt x="78" y="5"/>
                </a:lnTo>
                <a:lnTo>
                  <a:pt x="74" y="5"/>
                </a:lnTo>
                <a:lnTo>
                  <a:pt x="73" y="5"/>
                </a:lnTo>
                <a:lnTo>
                  <a:pt x="70" y="4"/>
                </a:lnTo>
                <a:lnTo>
                  <a:pt x="68" y="2"/>
                </a:lnTo>
                <a:lnTo>
                  <a:pt x="64" y="2"/>
                </a:lnTo>
                <a:lnTo>
                  <a:pt x="61" y="2"/>
                </a:lnTo>
                <a:lnTo>
                  <a:pt x="61" y="0"/>
                </a:lnTo>
                <a:lnTo>
                  <a:pt x="56" y="4"/>
                </a:lnTo>
                <a:lnTo>
                  <a:pt x="54" y="2"/>
                </a:lnTo>
                <a:lnTo>
                  <a:pt x="50" y="2"/>
                </a:lnTo>
                <a:lnTo>
                  <a:pt x="46" y="2"/>
                </a:lnTo>
                <a:lnTo>
                  <a:pt x="39" y="2"/>
                </a:lnTo>
                <a:lnTo>
                  <a:pt x="31" y="4"/>
                </a:lnTo>
                <a:lnTo>
                  <a:pt x="27" y="5"/>
                </a:lnTo>
                <a:lnTo>
                  <a:pt x="25" y="5"/>
                </a:lnTo>
                <a:lnTo>
                  <a:pt x="16" y="9"/>
                </a:lnTo>
                <a:lnTo>
                  <a:pt x="11" y="15"/>
                </a:lnTo>
                <a:lnTo>
                  <a:pt x="8" y="17"/>
                </a:lnTo>
                <a:lnTo>
                  <a:pt x="8" y="18"/>
                </a:lnTo>
                <a:lnTo>
                  <a:pt x="11" y="22"/>
                </a:lnTo>
                <a:lnTo>
                  <a:pt x="7" y="22"/>
                </a:lnTo>
                <a:lnTo>
                  <a:pt x="4" y="22"/>
                </a:lnTo>
                <a:lnTo>
                  <a:pt x="0" y="25"/>
                </a:lnTo>
                <a:lnTo>
                  <a:pt x="4" y="25"/>
                </a:lnTo>
                <a:lnTo>
                  <a:pt x="7" y="25"/>
                </a:lnTo>
                <a:lnTo>
                  <a:pt x="7" y="26"/>
                </a:lnTo>
                <a:lnTo>
                  <a:pt x="11" y="25"/>
                </a:lnTo>
                <a:lnTo>
                  <a:pt x="13" y="22"/>
                </a:lnTo>
                <a:lnTo>
                  <a:pt x="16" y="18"/>
                </a:lnTo>
                <a:lnTo>
                  <a:pt x="20" y="18"/>
                </a:lnTo>
                <a:lnTo>
                  <a:pt x="24" y="18"/>
                </a:lnTo>
                <a:lnTo>
                  <a:pt x="25" y="17"/>
                </a:lnTo>
                <a:lnTo>
                  <a:pt x="33" y="11"/>
                </a:lnTo>
                <a:lnTo>
                  <a:pt x="37" y="9"/>
                </a:lnTo>
                <a:lnTo>
                  <a:pt x="42" y="9"/>
                </a:lnTo>
                <a:lnTo>
                  <a:pt x="50" y="11"/>
                </a:lnTo>
                <a:lnTo>
                  <a:pt x="52" y="13"/>
                </a:lnTo>
                <a:lnTo>
                  <a:pt x="50" y="15"/>
                </a:lnTo>
                <a:lnTo>
                  <a:pt x="48" y="15"/>
                </a:lnTo>
                <a:lnTo>
                  <a:pt x="44" y="15"/>
                </a:lnTo>
                <a:lnTo>
                  <a:pt x="48" y="17"/>
                </a:lnTo>
                <a:lnTo>
                  <a:pt x="52" y="18"/>
                </a:lnTo>
                <a:lnTo>
                  <a:pt x="54" y="18"/>
                </a:lnTo>
                <a:lnTo>
                  <a:pt x="56" y="18"/>
                </a:lnTo>
                <a:lnTo>
                  <a:pt x="57" y="21"/>
                </a:lnTo>
                <a:lnTo>
                  <a:pt x="60" y="17"/>
                </a:lnTo>
                <a:lnTo>
                  <a:pt x="61" y="21"/>
                </a:lnTo>
                <a:lnTo>
                  <a:pt x="65" y="21"/>
                </a:lnTo>
                <a:lnTo>
                  <a:pt x="69" y="21"/>
                </a:lnTo>
                <a:lnTo>
                  <a:pt x="70" y="18"/>
                </a:lnTo>
                <a:lnTo>
                  <a:pt x="70" y="22"/>
                </a:lnTo>
                <a:lnTo>
                  <a:pt x="73" y="22"/>
                </a:lnTo>
                <a:lnTo>
                  <a:pt x="74" y="26"/>
                </a:lnTo>
                <a:lnTo>
                  <a:pt x="78" y="29"/>
                </a:lnTo>
                <a:lnTo>
                  <a:pt x="81" y="29"/>
                </a:lnTo>
                <a:lnTo>
                  <a:pt x="84" y="30"/>
                </a:lnTo>
                <a:lnTo>
                  <a:pt x="88" y="30"/>
                </a:lnTo>
                <a:lnTo>
                  <a:pt x="92" y="30"/>
                </a:lnTo>
                <a:lnTo>
                  <a:pt x="96" y="30"/>
                </a:lnTo>
                <a:lnTo>
                  <a:pt x="98" y="30"/>
                </a:lnTo>
                <a:lnTo>
                  <a:pt x="98" y="34"/>
                </a:lnTo>
                <a:lnTo>
                  <a:pt x="100" y="38"/>
                </a:lnTo>
                <a:lnTo>
                  <a:pt x="100" y="39"/>
                </a:lnTo>
                <a:lnTo>
                  <a:pt x="104" y="43"/>
                </a:lnTo>
                <a:lnTo>
                  <a:pt x="108" y="46"/>
                </a:lnTo>
                <a:lnTo>
                  <a:pt x="112" y="46"/>
                </a:lnTo>
                <a:lnTo>
                  <a:pt x="114" y="46"/>
                </a:lnTo>
                <a:lnTo>
                  <a:pt x="117" y="46"/>
                </a:lnTo>
                <a:lnTo>
                  <a:pt x="117" y="47"/>
                </a:lnTo>
                <a:lnTo>
                  <a:pt x="117" y="49"/>
                </a:lnTo>
                <a:lnTo>
                  <a:pt x="118" y="51"/>
                </a:lnTo>
                <a:lnTo>
                  <a:pt x="117" y="53"/>
                </a:lnTo>
                <a:lnTo>
                  <a:pt x="112" y="57"/>
                </a:lnTo>
                <a:lnTo>
                  <a:pt x="109" y="59"/>
                </a:lnTo>
                <a:lnTo>
                  <a:pt x="108" y="61"/>
                </a:lnTo>
                <a:lnTo>
                  <a:pt x="121" y="61"/>
                </a:lnTo>
                <a:lnTo>
                  <a:pt x="134" y="59"/>
                </a:lnTo>
                <a:lnTo>
                  <a:pt x="143" y="61"/>
                </a:lnTo>
                <a:lnTo>
                  <a:pt x="147" y="59"/>
                </a:lnTo>
                <a:lnTo>
                  <a:pt x="149" y="59"/>
                </a:lnTo>
                <a:lnTo>
                  <a:pt x="149" y="61"/>
                </a:lnTo>
                <a:lnTo>
                  <a:pt x="158" y="57"/>
                </a:lnTo>
                <a:lnTo>
                  <a:pt x="165" y="55"/>
                </a:lnTo>
                <a:lnTo>
                  <a:pt x="162" y="53"/>
                </a:lnTo>
                <a:lnTo>
                  <a:pt x="162" y="53"/>
                </a:lnTo>
                <a:lnTo>
                  <a:pt x="162" y="53"/>
                </a:lnTo>
                <a:lnTo>
                  <a:pt x="162" y="53"/>
                </a:lnTo>
                <a:lnTo>
                  <a:pt x="162" y="53"/>
                </a:lnTo>
                <a:lnTo>
                  <a:pt x="162" y="53"/>
                </a:lnTo>
                <a:lnTo>
                  <a:pt x="162" y="53"/>
                </a:lnTo>
                <a:close/>
                <a:moveTo>
                  <a:pt x="33" y="25"/>
                </a:moveTo>
                <a:lnTo>
                  <a:pt x="29" y="25"/>
                </a:lnTo>
                <a:lnTo>
                  <a:pt x="27" y="26"/>
                </a:lnTo>
                <a:lnTo>
                  <a:pt x="29" y="30"/>
                </a:lnTo>
                <a:lnTo>
                  <a:pt x="27" y="30"/>
                </a:lnTo>
                <a:lnTo>
                  <a:pt x="25" y="30"/>
                </a:lnTo>
                <a:lnTo>
                  <a:pt x="27" y="33"/>
                </a:lnTo>
                <a:lnTo>
                  <a:pt x="29" y="33"/>
                </a:lnTo>
                <a:lnTo>
                  <a:pt x="33" y="33"/>
                </a:lnTo>
                <a:lnTo>
                  <a:pt x="35" y="30"/>
                </a:lnTo>
                <a:lnTo>
                  <a:pt x="37" y="30"/>
                </a:lnTo>
                <a:lnTo>
                  <a:pt x="35" y="26"/>
                </a:lnTo>
                <a:lnTo>
                  <a:pt x="33" y="25"/>
                </a:lnTo>
                <a:lnTo>
                  <a:pt x="33" y="25"/>
                </a:lnTo>
                <a:lnTo>
                  <a:pt x="33" y="25"/>
                </a:lnTo>
                <a:lnTo>
                  <a:pt x="33" y="25"/>
                </a:lnTo>
                <a:lnTo>
                  <a:pt x="33" y="25"/>
                </a:lnTo>
                <a:lnTo>
                  <a:pt x="33" y="25"/>
                </a:lnTo>
                <a:lnTo>
                  <a:pt x="33" y="25"/>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3" name="Freeform 9"/>
          <p:cNvSpPr>
            <a:spLocks noEditPoints="1"/>
          </p:cNvSpPr>
          <p:nvPr/>
        </p:nvSpPr>
        <p:spPr bwMode="auto">
          <a:xfrm>
            <a:off x="2863960" y="3921974"/>
            <a:ext cx="185356" cy="236262"/>
          </a:xfrm>
          <a:custGeom>
            <a:avLst/>
            <a:gdLst>
              <a:gd name="T0" fmla="*/ 10 w 83"/>
              <a:gd name="T1" fmla="*/ 39 h 109"/>
              <a:gd name="T2" fmla="*/ 5 w 83"/>
              <a:gd name="T3" fmla="*/ 35 h 109"/>
              <a:gd name="T4" fmla="*/ 1 w 83"/>
              <a:gd name="T5" fmla="*/ 43 h 109"/>
              <a:gd name="T6" fmla="*/ 6 w 83"/>
              <a:gd name="T7" fmla="*/ 45 h 109"/>
              <a:gd name="T8" fmla="*/ 6 w 83"/>
              <a:gd name="T9" fmla="*/ 45 h 109"/>
              <a:gd name="T10" fmla="*/ 5 w 83"/>
              <a:gd name="T11" fmla="*/ 4 h 109"/>
              <a:gd name="T12" fmla="*/ 4 w 83"/>
              <a:gd name="T13" fmla="*/ 8 h 109"/>
              <a:gd name="T14" fmla="*/ 13 w 83"/>
              <a:gd name="T15" fmla="*/ 4 h 109"/>
              <a:gd name="T16" fmla="*/ 10 w 83"/>
              <a:gd name="T17" fmla="*/ 4 h 109"/>
              <a:gd name="T18" fmla="*/ 10 w 83"/>
              <a:gd name="T19" fmla="*/ 49 h 109"/>
              <a:gd name="T20" fmla="*/ 9 w 83"/>
              <a:gd name="T21" fmla="*/ 56 h 109"/>
              <a:gd name="T22" fmla="*/ 13 w 83"/>
              <a:gd name="T23" fmla="*/ 56 h 109"/>
              <a:gd name="T24" fmla="*/ 13 w 83"/>
              <a:gd name="T25" fmla="*/ 49 h 109"/>
              <a:gd name="T26" fmla="*/ 10 w 83"/>
              <a:gd name="T27" fmla="*/ 49 h 109"/>
              <a:gd name="T28" fmla="*/ 10 w 83"/>
              <a:gd name="T29" fmla="*/ 49 h 109"/>
              <a:gd name="T30" fmla="*/ 26 w 83"/>
              <a:gd name="T31" fmla="*/ 5 h 109"/>
              <a:gd name="T32" fmla="*/ 18 w 83"/>
              <a:gd name="T33" fmla="*/ 0 h 109"/>
              <a:gd name="T34" fmla="*/ 18 w 83"/>
              <a:gd name="T35" fmla="*/ 0 h 109"/>
              <a:gd name="T36" fmla="*/ 23 w 83"/>
              <a:gd name="T37" fmla="*/ 19 h 109"/>
              <a:gd name="T38" fmla="*/ 26 w 83"/>
              <a:gd name="T39" fmla="*/ 5 h 109"/>
              <a:gd name="T40" fmla="*/ 26 w 83"/>
              <a:gd name="T41" fmla="*/ 8 h 109"/>
              <a:gd name="T42" fmla="*/ 35 w 83"/>
              <a:gd name="T43" fmla="*/ 39 h 109"/>
              <a:gd name="T44" fmla="*/ 37 w 83"/>
              <a:gd name="T45" fmla="*/ 32 h 109"/>
              <a:gd name="T46" fmla="*/ 35 w 83"/>
              <a:gd name="T47" fmla="*/ 39 h 109"/>
              <a:gd name="T48" fmla="*/ 35 w 83"/>
              <a:gd name="T49" fmla="*/ 39 h 109"/>
              <a:gd name="T50" fmla="*/ 30 w 83"/>
              <a:gd name="T51" fmla="*/ 27 h 109"/>
              <a:gd name="T52" fmla="*/ 30 w 83"/>
              <a:gd name="T53" fmla="*/ 27 h 109"/>
              <a:gd name="T54" fmla="*/ 37 w 83"/>
              <a:gd name="T55" fmla="*/ 31 h 109"/>
              <a:gd name="T56" fmla="*/ 35 w 83"/>
              <a:gd name="T57" fmla="*/ 31 h 109"/>
              <a:gd name="T58" fmla="*/ 35 w 83"/>
              <a:gd name="T59" fmla="*/ 31 h 109"/>
              <a:gd name="T60" fmla="*/ 47 w 83"/>
              <a:gd name="T61" fmla="*/ 45 h 109"/>
              <a:gd name="T62" fmla="*/ 47 w 83"/>
              <a:gd name="T63" fmla="*/ 45 h 109"/>
              <a:gd name="T64" fmla="*/ 49 w 83"/>
              <a:gd name="T65" fmla="*/ 63 h 109"/>
              <a:gd name="T66" fmla="*/ 49 w 83"/>
              <a:gd name="T67" fmla="*/ 65 h 109"/>
              <a:gd name="T68" fmla="*/ 49 w 83"/>
              <a:gd name="T69" fmla="*/ 65 h 109"/>
              <a:gd name="T70" fmla="*/ 49 w 83"/>
              <a:gd name="T71" fmla="*/ 71 h 109"/>
              <a:gd name="T72" fmla="*/ 49 w 83"/>
              <a:gd name="T73" fmla="*/ 69 h 109"/>
              <a:gd name="T74" fmla="*/ 49 w 83"/>
              <a:gd name="T75" fmla="*/ 69 h 109"/>
              <a:gd name="T76" fmla="*/ 54 w 83"/>
              <a:gd name="T77" fmla="*/ 57 h 109"/>
              <a:gd name="T78" fmla="*/ 54 w 83"/>
              <a:gd name="T79" fmla="*/ 59 h 109"/>
              <a:gd name="T80" fmla="*/ 54 w 83"/>
              <a:gd name="T81" fmla="*/ 59 h 109"/>
              <a:gd name="T82" fmla="*/ 66 w 83"/>
              <a:gd name="T83" fmla="*/ 78 h 109"/>
              <a:gd name="T84" fmla="*/ 67 w 83"/>
              <a:gd name="T85" fmla="*/ 80 h 109"/>
              <a:gd name="T86" fmla="*/ 67 w 83"/>
              <a:gd name="T87" fmla="*/ 80 h 109"/>
              <a:gd name="T88" fmla="*/ 61 w 83"/>
              <a:gd name="T89" fmla="*/ 53 h 109"/>
              <a:gd name="T90" fmla="*/ 61 w 83"/>
              <a:gd name="T91" fmla="*/ 52 h 109"/>
              <a:gd name="T92" fmla="*/ 61 w 83"/>
              <a:gd name="T93" fmla="*/ 52 h 109"/>
              <a:gd name="T94" fmla="*/ 66 w 83"/>
              <a:gd name="T95" fmla="*/ 106 h 109"/>
              <a:gd name="T96" fmla="*/ 75 w 83"/>
              <a:gd name="T97" fmla="*/ 105 h 109"/>
              <a:gd name="T98" fmla="*/ 74 w 83"/>
              <a:gd name="T99" fmla="*/ 105 h 109"/>
              <a:gd name="T100" fmla="*/ 74 w 83"/>
              <a:gd name="T101" fmla="*/ 105 h 109"/>
              <a:gd name="T102" fmla="*/ 79 w 83"/>
              <a:gd name="T103" fmla="*/ 84 h 109"/>
              <a:gd name="T104" fmla="*/ 81 w 83"/>
              <a:gd name="T105" fmla="*/ 82 h 109"/>
              <a:gd name="T106" fmla="*/ 81 w 83"/>
              <a:gd name="T107" fmla="*/ 8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 h="109">
                <a:moveTo>
                  <a:pt x="6" y="45"/>
                </a:moveTo>
                <a:lnTo>
                  <a:pt x="10" y="44"/>
                </a:lnTo>
                <a:lnTo>
                  <a:pt x="10" y="43"/>
                </a:lnTo>
                <a:lnTo>
                  <a:pt x="10" y="39"/>
                </a:lnTo>
                <a:lnTo>
                  <a:pt x="9" y="35"/>
                </a:lnTo>
                <a:lnTo>
                  <a:pt x="9" y="32"/>
                </a:lnTo>
                <a:lnTo>
                  <a:pt x="5" y="31"/>
                </a:lnTo>
                <a:lnTo>
                  <a:pt x="5" y="35"/>
                </a:lnTo>
                <a:lnTo>
                  <a:pt x="5" y="39"/>
                </a:lnTo>
                <a:lnTo>
                  <a:pt x="4" y="40"/>
                </a:lnTo>
                <a:lnTo>
                  <a:pt x="4" y="43"/>
                </a:lnTo>
                <a:lnTo>
                  <a:pt x="1" y="43"/>
                </a:lnTo>
                <a:lnTo>
                  <a:pt x="4" y="44"/>
                </a:lnTo>
                <a:lnTo>
                  <a:pt x="5" y="44"/>
                </a:lnTo>
                <a:lnTo>
                  <a:pt x="5" y="45"/>
                </a:lnTo>
                <a:lnTo>
                  <a:pt x="6" y="45"/>
                </a:lnTo>
                <a:lnTo>
                  <a:pt x="6" y="45"/>
                </a:lnTo>
                <a:lnTo>
                  <a:pt x="6" y="45"/>
                </a:lnTo>
                <a:lnTo>
                  <a:pt x="6" y="45"/>
                </a:lnTo>
                <a:lnTo>
                  <a:pt x="6" y="45"/>
                </a:lnTo>
                <a:lnTo>
                  <a:pt x="6" y="45"/>
                </a:lnTo>
                <a:lnTo>
                  <a:pt x="6" y="45"/>
                </a:lnTo>
                <a:close/>
                <a:moveTo>
                  <a:pt x="10" y="4"/>
                </a:moveTo>
                <a:lnTo>
                  <a:pt x="5" y="4"/>
                </a:lnTo>
                <a:lnTo>
                  <a:pt x="4" y="5"/>
                </a:lnTo>
                <a:lnTo>
                  <a:pt x="1" y="5"/>
                </a:lnTo>
                <a:lnTo>
                  <a:pt x="0" y="5"/>
                </a:lnTo>
                <a:lnTo>
                  <a:pt x="4" y="8"/>
                </a:lnTo>
                <a:lnTo>
                  <a:pt x="10" y="5"/>
                </a:lnTo>
                <a:lnTo>
                  <a:pt x="14" y="4"/>
                </a:lnTo>
                <a:lnTo>
                  <a:pt x="17" y="1"/>
                </a:lnTo>
                <a:lnTo>
                  <a:pt x="13" y="4"/>
                </a:lnTo>
                <a:lnTo>
                  <a:pt x="10" y="4"/>
                </a:lnTo>
                <a:lnTo>
                  <a:pt x="10" y="4"/>
                </a:lnTo>
                <a:lnTo>
                  <a:pt x="10" y="4"/>
                </a:lnTo>
                <a:lnTo>
                  <a:pt x="10" y="4"/>
                </a:lnTo>
                <a:lnTo>
                  <a:pt x="10" y="4"/>
                </a:lnTo>
                <a:lnTo>
                  <a:pt x="10" y="4"/>
                </a:lnTo>
                <a:lnTo>
                  <a:pt x="10" y="4"/>
                </a:lnTo>
                <a:close/>
                <a:moveTo>
                  <a:pt x="10" y="49"/>
                </a:moveTo>
                <a:lnTo>
                  <a:pt x="10" y="48"/>
                </a:lnTo>
                <a:lnTo>
                  <a:pt x="6" y="52"/>
                </a:lnTo>
                <a:lnTo>
                  <a:pt x="9" y="53"/>
                </a:lnTo>
                <a:lnTo>
                  <a:pt x="9" y="56"/>
                </a:lnTo>
                <a:lnTo>
                  <a:pt x="10" y="57"/>
                </a:lnTo>
                <a:lnTo>
                  <a:pt x="9" y="57"/>
                </a:lnTo>
                <a:lnTo>
                  <a:pt x="10" y="57"/>
                </a:lnTo>
                <a:lnTo>
                  <a:pt x="13" y="56"/>
                </a:lnTo>
                <a:lnTo>
                  <a:pt x="12" y="56"/>
                </a:lnTo>
                <a:lnTo>
                  <a:pt x="13" y="53"/>
                </a:lnTo>
                <a:lnTo>
                  <a:pt x="13" y="52"/>
                </a:lnTo>
                <a:lnTo>
                  <a:pt x="13" y="49"/>
                </a:lnTo>
                <a:lnTo>
                  <a:pt x="10" y="52"/>
                </a:lnTo>
                <a:lnTo>
                  <a:pt x="10" y="49"/>
                </a:lnTo>
                <a:lnTo>
                  <a:pt x="10" y="49"/>
                </a:lnTo>
                <a:lnTo>
                  <a:pt x="10" y="49"/>
                </a:lnTo>
                <a:lnTo>
                  <a:pt x="10" y="49"/>
                </a:lnTo>
                <a:lnTo>
                  <a:pt x="10" y="49"/>
                </a:lnTo>
                <a:lnTo>
                  <a:pt x="10" y="49"/>
                </a:lnTo>
                <a:lnTo>
                  <a:pt x="10" y="49"/>
                </a:lnTo>
                <a:close/>
                <a:moveTo>
                  <a:pt x="18" y="0"/>
                </a:moveTo>
                <a:lnTo>
                  <a:pt x="19" y="1"/>
                </a:lnTo>
                <a:lnTo>
                  <a:pt x="23" y="5"/>
                </a:lnTo>
                <a:lnTo>
                  <a:pt x="26" y="5"/>
                </a:lnTo>
                <a:lnTo>
                  <a:pt x="22" y="0"/>
                </a:lnTo>
                <a:lnTo>
                  <a:pt x="18" y="0"/>
                </a:lnTo>
                <a:lnTo>
                  <a:pt x="18" y="0"/>
                </a:lnTo>
                <a:lnTo>
                  <a:pt x="18" y="0"/>
                </a:lnTo>
                <a:lnTo>
                  <a:pt x="18" y="0"/>
                </a:lnTo>
                <a:lnTo>
                  <a:pt x="18" y="0"/>
                </a:lnTo>
                <a:lnTo>
                  <a:pt x="18" y="0"/>
                </a:lnTo>
                <a:lnTo>
                  <a:pt x="18" y="0"/>
                </a:lnTo>
                <a:close/>
                <a:moveTo>
                  <a:pt x="26" y="8"/>
                </a:moveTo>
                <a:lnTo>
                  <a:pt x="23" y="12"/>
                </a:lnTo>
                <a:lnTo>
                  <a:pt x="19" y="17"/>
                </a:lnTo>
                <a:lnTo>
                  <a:pt x="23" y="19"/>
                </a:lnTo>
                <a:lnTo>
                  <a:pt x="23" y="15"/>
                </a:lnTo>
                <a:lnTo>
                  <a:pt x="26" y="12"/>
                </a:lnTo>
                <a:lnTo>
                  <a:pt x="27" y="9"/>
                </a:lnTo>
                <a:lnTo>
                  <a:pt x="26" y="5"/>
                </a:lnTo>
                <a:lnTo>
                  <a:pt x="26" y="8"/>
                </a:lnTo>
                <a:lnTo>
                  <a:pt x="26" y="8"/>
                </a:lnTo>
                <a:lnTo>
                  <a:pt x="26" y="8"/>
                </a:lnTo>
                <a:lnTo>
                  <a:pt x="26" y="8"/>
                </a:lnTo>
                <a:lnTo>
                  <a:pt x="26" y="8"/>
                </a:lnTo>
                <a:lnTo>
                  <a:pt x="26" y="8"/>
                </a:lnTo>
                <a:lnTo>
                  <a:pt x="26" y="8"/>
                </a:lnTo>
                <a:close/>
                <a:moveTo>
                  <a:pt x="35" y="39"/>
                </a:moveTo>
                <a:lnTo>
                  <a:pt x="35" y="40"/>
                </a:lnTo>
                <a:lnTo>
                  <a:pt x="37" y="36"/>
                </a:lnTo>
                <a:lnTo>
                  <a:pt x="37" y="35"/>
                </a:lnTo>
                <a:lnTo>
                  <a:pt x="37" y="32"/>
                </a:lnTo>
                <a:lnTo>
                  <a:pt x="35" y="36"/>
                </a:lnTo>
                <a:lnTo>
                  <a:pt x="35" y="39"/>
                </a:lnTo>
                <a:lnTo>
                  <a:pt x="35" y="39"/>
                </a:lnTo>
                <a:lnTo>
                  <a:pt x="35" y="39"/>
                </a:lnTo>
                <a:lnTo>
                  <a:pt x="35" y="39"/>
                </a:lnTo>
                <a:lnTo>
                  <a:pt x="35" y="39"/>
                </a:lnTo>
                <a:lnTo>
                  <a:pt x="35" y="39"/>
                </a:lnTo>
                <a:lnTo>
                  <a:pt x="35" y="39"/>
                </a:lnTo>
                <a:close/>
                <a:moveTo>
                  <a:pt x="30" y="27"/>
                </a:moveTo>
                <a:lnTo>
                  <a:pt x="31" y="27"/>
                </a:lnTo>
                <a:lnTo>
                  <a:pt x="30" y="25"/>
                </a:lnTo>
                <a:lnTo>
                  <a:pt x="30" y="27"/>
                </a:lnTo>
                <a:lnTo>
                  <a:pt x="30" y="27"/>
                </a:lnTo>
                <a:lnTo>
                  <a:pt x="30" y="27"/>
                </a:lnTo>
                <a:lnTo>
                  <a:pt x="30" y="27"/>
                </a:lnTo>
                <a:lnTo>
                  <a:pt x="30" y="27"/>
                </a:lnTo>
                <a:lnTo>
                  <a:pt x="30" y="27"/>
                </a:lnTo>
                <a:lnTo>
                  <a:pt x="30" y="27"/>
                </a:lnTo>
                <a:close/>
                <a:moveTo>
                  <a:pt x="35" y="31"/>
                </a:moveTo>
                <a:lnTo>
                  <a:pt x="37" y="31"/>
                </a:lnTo>
                <a:lnTo>
                  <a:pt x="33" y="28"/>
                </a:lnTo>
                <a:lnTo>
                  <a:pt x="35" y="31"/>
                </a:lnTo>
                <a:lnTo>
                  <a:pt x="35" y="31"/>
                </a:lnTo>
                <a:lnTo>
                  <a:pt x="35" y="31"/>
                </a:lnTo>
                <a:lnTo>
                  <a:pt x="35" y="31"/>
                </a:lnTo>
                <a:lnTo>
                  <a:pt x="35" y="31"/>
                </a:lnTo>
                <a:lnTo>
                  <a:pt x="35" y="31"/>
                </a:lnTo>
                <a:lnTo>
                  <a:pt x="35" y="31"/>
                </a:lnTo>
                <a:close/>
                <a:moveTo>
                  <a:pt x="47" y="45"/>
                </a:moveTo>
                <a:lnTo>
                  <a:pt x="43" y="40"/>
                </a:lnTo>
                <a:lnTo>
                  <a:pt x="47" y="48"/>
                </a:lnTo>
                <a:lnTo>
                  <a:pt x="47" y="45"/>
                </a:lnTo>
                <a:lnTo>
                  <a:pt x="47" y="45"/>
                </a:lnTo>
                <a:lnTo>
                  <a:pt x="47" y="45"/>
                </a:lnTo>
                <a:lnTo>
                  <a:pt x="47" y="45"/>
                </a:lnTo>
                <a:lnTo>
                  <a:pt x="47" y="45"/>
                </a:lnTo>
                <a:lnTo>
                  <a:pt x="47" y="45"/>
                </a:lnTo>
                <a:lnTo>
                  <a:pt x="47" y="45"/>
                </a:lnTo>
                <a:close/>
                <a:moveTo>
                  <a:pt x="49" y="65"/>
                </a:moveTo>
                <a:lnTo>
                  <a:pt x="49" y="63"/>
                </a:lnTo>
                <a:lnTo>
                  <a:pt x="47" y="59"/>
                </a:lnTo>
                <a:lnTo>
                  <a:pt x="49" y="65"/>
                </a:lnTo>
                <a:lnTo>
                  <a:pt x="49" y="65"/>
                </a:lnTo>
                <a:lnTo>
                  <a:pt x="49" y="65"/>
                </a:lnTo>
                <a:lnTo>
                  <a:pt x="49" y="65"/>
                </a:lnTo>
                <a:lnTo>
                  <a:pt x="49" y="65"/>
                </a:lnTo>
                <a:lnTo>
                  <a:pt x="49" y="65"/>
                </a:lnTo>
                <a:lnTo>
                  <a:pt x="49" y="65"/>
                </a:lnTo>
                <a:close/>
                <a:moveTo>
                  <a:pt x="49" y="69"/>
                </a:moveTo>
                <a:lnTo>
                  <a:pt x="49" y="67"/>
                </a:lnTo>
                <a:lnTo>
                  <a:pt x="47" y="67"/>
                </a:lnTo>
                <a:lnTo>
                  <a:pt x="49" y="71"/>
                </a:lnTo>
                <a:lnTo>
                  <a:pt x="53" y="72"/>
                </a:lnTo>
                <a:lnTo>
                  <a:pt x="53" y="71"/>
                </a:lnTo>
                <a:lnTo>
                  <a:pt x="50" y="71"/>
                </a:lnTo>
                <a:lnTo>
                  <a:pt x="49" y="69"/>
                </a:lnTo>
                <a:lnTo>
                  <a:pt x="49" y="69"/>
                </a:lnTo>
                <a:lnTo>
                  <a:pt x="49" y="69"/>
                </a:lnTo>
                <a:lnTo>
                  <a:pt x="49" y="69"/>
                </a:lnTo>
                <a:lnTo>
                  <a:pt x="49" y="69"/>
                </a:lnTo>
                <a:lnTo>
                  <a:pt x="49" y="69"/>
                </a:lnTo>
                <a:lnTo>
                  <a:pt x="49" y="69"/>
                </a:lnTo>
                <a:close/>
                <a:moveTo>
                  <a:pt x="54" y="59"/>
                </a:moveTo>
                <a:lnTo>
                  <a:pt x="54" y="57"/>
                </a:lnTo>
                <a:lnTo>
                  <a:pt x="53" y="59"/>
                </a:lnTo>
                <a:lnTo>
                  <a:pt x="54" y="59"/>
                </a:lnTo>
                <a:lnTo>
                  <a:pt x="54" y="59"/>
                </a:lnTo>
                <a:lnTo>
                  <a:pt x="54" y="59"/>
                </a:lnTo>
                <a:lnTo>
                  <a:pt x="54" y="59"/>
                </a:lnTo>
                <a:lnTo>
                  <a:pt x="54" y="59"/>
                </a:lnTo>
                <a:lnTo>
                  <a:pt x="54" y="59"/>
                </a:lnTo>
                <a:lnTo>
                  <a:pt x="54" y="59"/>
                </a:lnTo>
                <a:close/>
                <a:moveTo>
                  <a:pt x="67" y="80"/>
                </a:moveTo>
                <a:lnTo>
                  <a:pt x="67" y="78"/>
                </a:lnTo>
                <a:lnTo>
                  <a:pt x="66" y="76"/>
                </a:lnTo>
                <a:lnTo>
                  <a:pt x="66" y="78"/>
                </a:lnTo>
                <a:lnTo>
                  <a:pt x="66" y="80"/>
                </a:lnTo>
                <a:lnTo>
                  <a:pt x="61" y="85"/>
                </a:lnTo>
                <a:lnTo>
                  <a:pt x="66" y="82"/>
                </a:lnTo>
                <a:lnTo>
                  <a:pt x="67" y="80"/>
                </a:lnTo>
                <a:lnTo>
                  <a:pt x="67" y="80"/>
                </a:lnTo>
                <a:lnTo>
                  <a:pt x="67" y="80"/>
                </a:lnTo>
                <a:lnTo>
                  <a:pt x="67" y="80"/>
                </a:lnTo>
                <a:lnTo>
                  <a:pt x="67" y="80"/>
                </a:lnTo>
                <a:lnTo>
                  <a:pt x="67" y="80"/>
                </a:lnTo>
                <a:lnTo>
                  <a:pt x="67" y="80"/>
                </a:lnTo>
                <a:close/>
                <a:moveTo>
                  <a:pt x="61" y="52"/>
                </a:moveTo>
                <a:lnTo>
                  <a:pt x="61" y="53"/>
                </a:lnTo>
                <a:lnTo>
                  <a:pt x="62" y="52"/>
                </a:lnTo>
                <a:lnTo>
                  <a:pt x="61" y="52"/>
                </a:lnTo>
                <a:lnTo>
                  <a:pt x="61" y="52"/>
                </a:lnTo>
                <a:lnTo>
                  <a:pt x="61" y="52"/>
                </a:lnTo>
                <a:lnTo>
                  <a:pt x="61" y="52"/>
                </a:lnTo>
                <a:lnTo>
                  <a:pt x="61" y="52"/>
                </a:lnTo>
                <a:lnTo>
                  <a:pt x="61" y="52"/>
                </a:lnTo>
                <a:lnTo>
                  <a:pt x="61" y="52"/>
                </a:lnTo>
                <a:close/>
                <a:moveTo>
                  <a:pt x="74" y="105"/>
                </a:moveTo>
                <a:lnTo>
                  <a:pt x="70" y="102"/>
                </a:lnTo>
                <a:lnTo>
                  <a:pt x="66" y="105"/>
                </a:lnTo>
                <a:lnTo>
                  <a:pt x="66" y="106"/>
                </a:lnTo>
                <a:lnTo>
                  <a:pt x="66" y="109"/>
                </a:lnTo>
                <a:lnTo>
                  <a:pt x="70" y="109"/>
                </a:lnTo>
                <a:lnTo>
                  <a:pt x="75" y="106"/>
                </a:lnTo>
                <a:lnTo>
                  <a:pt x="75" y="105"/>
                </a:lnTo>
                <a:lnTo>
                  <a:pt x="77" y="101"/>
                </a:lnTo>
                <a:lnTo>
                  <a:pt x="75" y="102"/>
                </a:lnTo>
                <a:lnTo>
                  <a:pt x="74" y="105"/>
                </a:lnTo>
                <a:lnTo>
                  <a:pt x="74" y="105"/>
                </a:lnTo>
                <a:lnTo>
                  <a:pt x="74" y="105"/>
                </a:lnTo>
                <a:lnTo>
                  <a:pt x="74" y="105"/>
                </a:lnTo>
                <a:lnTo>
                  <a:pt x="74" y="105"/>
                </a:lnTo>
                <a:lnTo>
                  <a:pt x="74" y="105"/>
                </a:lnTo>
                <a:lnTo>
                  <a:pt x="74" y="105"/>
                </a:lnTo>
                <a:close/>
                <a:moveTo>
                  <a:pt x="81" y="82"/>
                </a:moveTo>
                <a:lnTo>
                  <a:pt x="79" y="82"/>
                </a:lnTo>
                <a:lnTo>
                  <a:pt x="79" y="84"/>
                </a:lnTo>
                <a:lnTo>
                  <a:pt x="83" y="84"/>
                </a:lnTo>
                <a:lnTo>
                  <a:pt x="83" y="82"/>
                </a:lnTo>
                <a:lnTo>
                  <a:pt x="81" y="82"/>
                </a:lnTo>
                <a:lnTo>
                  <a:pt x="81" y="82"/>
                </a:lnTo>
                <a:lnTo>
                  <a:pt x="81" y="82"/>
                </a:lnTo>
                <a:lnTo>
                  <a:pt x="81" y="82"/>
                </a:lnTo>
                <a:lnTo>
                  <a:pt x="81" y="82"/>
                </a:lnTo>
                <a:lnTo>
                  <a:pt x="81" y="82"/>
                </a:lnTo>
                <a:lnTo>
                  <a:pt x="81" y="82"/>
                </a:lnTo>
                <a:close/>
              </a:path>
            </a:pathLst>
          </a:custGeom>
          <a:solidFill>
            <a:schemeClr val="bg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2" name="Freeform 118"/>
          <p:cNvSpPr>
            <a:spLocks noEditPoints="1"/>
          </p:cNvSpPr>
          <p:nvPr/>
        </p:nvSpPr>
        <p:spPr bwMode="auto">
          <a:xfrm>
            <a:off x="559301" y="2259473"/>
            <a:ext cx="1485076" cy="639424"/>
          </a:xfrm>
          <a:custGeom>
            <a:avLst/>
            <a:gdLst>
              <a:gd name="T0" fmla="*/ 94 w 665"/>
              <a:gd name="T1" fmla="*/ 267 h 295"/>
              <a:gd name="T2" fmla="*/ 548 w 665"/>
              <a:gd name="T3" fmla="*/ 196 h 295"/>
              <a:gd name="T4" fmla="*/ 510 w 665"/>
              <a:gd name="T5" fmla="*/ 196 h 295"/>
              <a:gd name="T6" fmla="*/ 656 w 665"/>
              <a:gd name="T7" fmla="*/ 23 h 295"/>
              <a:gd name="T8" fmla="*/ 581 w 665"/>
              <a:gd name="T9" fmla="*/ 13 h 295"/>
              <a:gd name="T10" fmla="*/ 538 w 665"/>
              <a:gd name="T11" fmla="*/ 7 h 295"/>
              <a:gd name="T12" fmla="*/ 483 w 665"/>
              <a:gd name="T13" fmla="*/ 8 h 295"/>
              <a:gd name="T14" fmla="*/ 346 w 665"/>
              <a:gd name="T15" fmla="*/ 46 h 295"/>
              <a:gd name="T16" fmla="*/ 353 w 665"/>
              <a:gd name="T17" fmla="*/ 70 h 295"/>
              <a:gd name="T18" fmla="*/ 330 w 665"/>
              <a:gd name="T19" fmla="*/ 82 h 295"/>
              <a:gd name="T20" fmla="*/ 276 w 665"/>
              <a:gd name="T21" fmla="*/ 86 h 295"/>
              <a:gd name="T22" fmla="*/ 265 w 665"/>
              <a:gd name="T23" fmla="*/ 107 h 295"/>
              <a:gd name="T24" fmla="*/ 326 w 665"/>
              <a:gd name="T25" fmla="*/ 105 h 295"/>
              <a:gd name="T26" fmla="*/ 243 w 665"/>
              <a:gd name="T27" fmla="*/ 131 h 295"/>
              <a:gd name="T28" fmla="*/ 195 w 665"/>
              <a:gd name="T29" fmla="*/ 157 h 295"/>
              <a:gd name="T30" fmla="*/ 184 w 665"/>
              <a:gd name="T31" fmla="*/ 175 h 295"/>
              <a:gd name="T32" fmla="*/ 207 w 665"/>
              <a:gd name="T33" fmla="*/ 183 h 295"/>
              <a:gd name="T34" fmla="*/ 211 w 665"/>
              <a:gd name="T35" fmla="*/ 198 h 295"/>
              <a:gd name="T36" fmla="*/ 233 w 665"/>
              <a:gd name="T37" fmla="*/ 204 h 295"/>
              <a:gd name="T38" fmla="*/ 194 w 665"/>
              <a:gd name="T39" fmla="*/ 232 h 295"/>
              <a:gd name="T40" fmla="*/ 128 w 665"/>
              <a:gd name="T41" fmla="*/ 252 h 295"/>
              <a:gd name="T42" fmla="*/ 111 w 665"/>
              <a:gd name="T43" fmla="*/ 265 h 295"/>
              <a:gd name="T44" fmla="*/ 158 w 665"/>
              <a:gd name="T45" fmla="*/ 252 h 295"/>
              <a:gd name="T46" fmla="*/ 194 w 665"/>
              <a:gd name="T47" fmla="*/ 238 h 295"/>
              <a:gd name="T48" fmla="*/ 256 w 665"/>
              <a:gd name="T49" fmla="*/ 218 h 295"/>
              <a:gd name="T50" fmla="*/ 298 w 665"/>
              <a:gd name="T51" fmla="*/ 192 h 295"/>
              <a:gd name="T52" fmla="*/ 344 w 665"/>
              <a:gd name="T53" fmla="*/ 174 h 295"/>
              <a:gd name="T54" fmla="*/ 382 w 665"/>
              <a:gd name="T55" fmla="*/ 166 h 295"/>
              <a:gd name="T56" fmla="*/ 334 w 665"/>
              <a:gd name="T57" fmla="*/ 194 h 295"/>
              <a:gd name="T58" fmla="*/ 374 w 665"/>
              <a:gd name="T59" fmla="*/ 180 h 295"/>
              <a:gd name="T60" fmla="*/ 403 w 665"/>
              <a:gd name="T61" fmla="*/ 166 h 295"/>
              <a:gd name="T62" fmla="*/ 426 w 665"/>
              <a:gd name="T63" fmla="*/ 166 h 295"/>
              <a:gd name="T64" fmla="*/ 454 w 665"/>
              <a:gd name="T65" fmla="*/ 179 h 295"/>
              <a:gd name="T66" fmla="*/ 498 w 665"/>
              <a:gd name="T67" fmla="*/ 194 h 295"/>
              <a:gd name="T68" fmla="*/ 518 w 665"/>
              <a:gd name="T69" fmla="*/ 206 h 295"/>
              <a:gd name="T70" fmla="*/ 523 w 665"/>
              <a:gd name="T71" fmla="*/ 210 h 295"/>
              <a:gd name="T72" fmla="*/ 538 w 665"/>
              <a:gd name="T73" fmla="*/ 214 h 295"/>
              <a:gd name="T74" fmla="*/ 532 w 665"/>
              <a:gd name="T75" fmla="*/ 231 h 295"/>
              <a:gd name="T76" fmla="*/ 527 w 665"/>
              <a:gd name="T77" fmla="*/ 253 h 295"/>
              <a:gd name="T78" fmla="*/ 524 w 665"/>
              <a:gd name="T79" fmla="*/ 259 h 295"/>
              <a:gd name="T80" fmla="*/ 536 w 665"/>
              <a:gd name="T81" fmla="*/ 265 h 295"/>
              <a:gd name="T82" fmla="*/ 515 w 665"/>
              <a:gd name="T83" fmla="*/ 227 h 295"/>
              <a:gd name="T84" fmla="*/ 523 w 665"/>
              <a:gd name="T85" fmla="*/ 218 h 295"/>
              <a:gd name="T86" fmla="*/ 1 w 665"/>
              <a:gd name="T87" fmla="*/ 295 h 295"/>
              <a:gd name="T88" fmla="*/ 24 w 665"/>
              <a:gd name="T89" fmla="*/ 288 h 295"/>
              <a:gd name="T90" fmla="*/ 43 w 665"/>
              <a:gd name="T91" fmla="*/ 279 h 295"/>
              <a:gd name="T92" fmla="*/ 85 w 665"/>
              <a:gd name="T93" fmla="*/ 271 h 295"/>
              <a:gd name="T94" fmla="*/ 168 w 665"/>
              <a:gd name="T95" fmla="*/ 175 h 295"/>
              <a:gd name="T96" fmla="*/ 252 w 665"/>
              <a:gd name="T97" fmla="*/ 235 h 295"/>
              <a:gd name="T98" fmla="*/ 276 w 665"/>
              <a:gd name="T99" fmla="*/ 219 h 295"/>
              <a:gd name="T100" fmla="*/ 255 w 665"/>
              <a:gd name="T101" fmla="*/ 228 h 295"/>
              <a:gd name="T102" fmla="*/ 291 w 665"/>
              <a:gd name="T103" fmla="*/ 215 h 295"/>
              <a:gd name="T104" fmla="*/ 178 w 665"/>
              <a:gd name="T105" fmla="*/ 131 h 295"/>
              <a:gd name="T106" fmla="*/ 249 w 665"/>
              <a:gd name="T107" fmla="*/ 82 h 295"/>
              <a:gd name="T108" fmla="*/ 498 w 665"/>
              <a:gd name="T109" fmla="*/ 236 h 295"/>
              <a:gd name="T110" fmla="*/ 518 w 665"/>
              <a:gd name="T111" fmla="*/ 219 h 295"/>
              <a:gd name="T112" fmla="*/ 510 w 665"/>
              <a:gd name="T113" fmla="*/ 214 h 295"/>
              <a:gd name="T114" fmla="*/ 507 w 665"/>
              <a:gd name="T115" fmla="*/ 222 h 295"/>
              <a:gd name="T116" fmla="*/ 519 w 665"/>
              <a:gd name="T117" fmla="*/ 232 h 295"/>
              <a:gd name="T118" fmla="*/ 511 w 665"/>
              <a:gd name="T119" fmla="*/ 246 h 295"/>
              <a:gd name="T120" fmla="*/ 502 w 665"/>
              <a:gd name="T121" fmla="*/ 261 h 295"/>
              <a:gd name="T122" fmla="*/ 515 w 665"/>
              <a:gd name="T123" fmla="*/ 257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5" h="295">
                <a:moveTo>
                  <a:pt x="263" y="88"/>
                </a:moveTo>
                <a:lnTo>
                  <a:pt x="260" y="90"/>
                </a:lnTo>
                <a:lnTo>
                  <a:pt x="264" y="88"/>
                </a:lnTo>
                <a:lnTo>
                  <a:pt x="263" y="88"/>
                </a:lnTo>
                <a:lnTo>
                  <a:pt x="263" y="88"/>
                </a:lnTo>
                <a:lnTo>
                  <a:pt x="263" y="88"/>
                </a:lnTo>
                <a:lnTo>
                  <a:pt x="263" y="88"/>
                </a:lnTo>
                <a:lnTo>
                  <a:pt x="263" y="88"/>
                </a:lnTo>
                <a:lnTo>
                  <a:pt x="263" y="88"/>
                </a:lnTo>
                <a:lnTo>
                  <a:pt x="263" y="88"/>
                </a:lnTo>
                <a:close/>
                <a:moveTo>
                  <a:pt x="94" y="267"/>
                </a:moveTo>
                <a:lnTo>
                  <a:pt x="97" y="265"/>
                </a:lnTo>
                <a:lnTo>
                  <a:pt x="91" y="268"/>
                </a:lnTo>
                <a:lnTo>
                  <a:pt x="94" y="267"/>
                </a:lnTo>
                <a:lnTo>
                  <a:pt x="94" y="267"/>
                </a:lnTo>
                <a:lnTo>
                  <a:pt x="94" y="267"/>
                </a:lnTo>
                <a:lnTo>
                  <a:pt x="94" y="267"/>
                </a:lnTo>
                <a:lnTo>
                  <a:pt x="94" y="267"/>
                </a:lnTo>
                <a:lnTo>
                  <a:pt x="94" y="267"/>
                </a:lnTo>
                <a:lnTo>
                  <a:pt x="94" y="267"/>
                </a:lnTo>
                <a:close/>
                <a:moveTo>
                  <a:pt x="549" y="242"/>
                </a:moveTo>
                <a:lnTo>
                  <a:pt x="546" y="240"/>
                </a:lnTo>
                <a:lnTo>
                  <a:pt x="544" y="239"/>
                </a:lnTo>
                <a:lnTo>
                  <a:pt x="542" y="238"/>
                </a:lnTo>
                <a:lnTo>
                  <a:pt x="542" y="235"/>
                </a:lnTo>
                <a:lnTo>
                  <a:pt x="544" y="231"/>
                </a:lnTo>
                <a:lnTo>
                  <a:pt x="544" y="228"/>
                </a:lnTo>
                <a:lnTo>
                  <a:pt x="546" y="227"/>
                </a:lnTo>
                <a:lnTo>
                  <a:pt x="546" y="224"/>
                </a:lnTo>
                <a:lnTo>
                  <a:pt x="546" y="222"/>
                </a:lnTo>
                <a:lnTo>
                  <a:pt x="548" y="210"/>
                </a:lnTo>
                <a:lnTo>
                  <a:pt x="549" y="206"/>
                </a:lnTo>
                <a:lnTo>
                  <a:pt x="549" y="204"/>
                </a:lnTo>
                <a:lnTo>
                  <a:pt x="548" y="200"/>
                </a:lnTo>
                <a:lnTo>
                  <a:pt x="548" y="198"/>
                </a:lnTo>
                <a:lnTo>
                  <a:pt x="548" y="196"/>
                </a:lnTo>
                <a:lnTo>
                  <a:pt x="548" y="194"/>
                </a:lnTo>
                <a:lnTo>
                  <a:pt x="546" y="192"/>
                </a:lnTo>
                <a:lnTo>
                  <a:pt x="546" y="191"/>
                </a:lnTo>
                <a:lnTo>
                  <a:pt x="548" y="188"/>
                </a:lnTo>
                <a:lnTo>
                  <a:pt x="549" y="187"/>
                </a:lnTo>
                <a:lnTo>
                  <a:pt x="548" y="184"/>
                </a:lnTo>
                <a:lnTo>
                  <a:pt x="542" y="184"/>
                </a:lnTo>
                <a:lnTo>
                  <a:pt x="539" y="187"/>
                </a:lnTo>
                <a:lnTo>
                  <a:pt x="538" y="187"/>
                </a:lnTo>
                <a:lnTo>
                  <a:pt x="535" y="187"/>
                </a:lnTo>
                <a:lnTo>
                  <a:pt x="532" y="187"/>
                </a:lnTo>
                <a:lnTo>
                  <a:pt x="531" y="191"/>
                </a:lnTo>
                <a:lnTo>
                  <a:pt x="528" y="191"/>
                </a:lnTo>
                <a:lnTo>
                  <a:pt x="527" y="191"/>
                </a:lnTo>
                <a:lnTo>
                  <a:pt x="526" y="192"/>
                </a:lnTo>
                <a:lnTo>
                  <a:pt x="523" y="194"/>
                </a:lnTo>
                <a:lnTo>
                  <a:pt x="506" y="198"/>
                </a:lnTo>
                <a:lnTo>
                  <a:pt x="510" y="196"/>
                </a:lnTo>
                <a:lnTo>
                  <a:pt x="510" y="192"/>
                </a:lnTo>
                <a:lnTo>
                  <a:pt x="507" y="188"/>
                </a:lnTo>
                <a:lnTo>
                  <a:pt x="507" y="184"/>
                </a:lnTo>
                <a:lnTo>
                  <a:pt x="506" y="180"/>
                </a:lnTo>
                <a:lnTo>
                  <a:pt x="506" y="179"/>
                </a:lnTo>
                <a:lnTo>
                  <a:pt x="507" y="178"/>
                </a:lnTo>
                <a:lnTo>
                  <a:pt x="511" y="175"/>
                </a:lnTo>
                <a:lnTo>
                  <a:pt x="504" y="175"/>
                </a:lnTo>
                <a:lnTo>
                  <a:pt x="500" y="178"/>
                </a:lnTo>
                <a:lnTo>
                  <a:pt x="496" y="178"/>
                </a:lnTo>
                <a:lnTo>
                  <a:pt x="494" y="178"/>
                </a:lnTo>
                <a:lnTo>
                  <a:pt x="492" y="178"/>
                </a:lnTo>
                <a:lnTo>
                  <a:pt x="487" y="175"/>
                </a:lnTo>
                <a:lnTo>
                  <a:pt x="665" y="27"/>
                </a:lnTo>
                <a:lnTo>
                  <a:pt x="664" y="27"/>
                </a:lnTo>
                <a:lnTo>
                  <a:pt x="662" y="27"/>
                </a:lnTo>
                <a:lnTo>
                  <a:pt x="658" y="25"/>
                </a:lnTo>
                <a:lnTo>
                  <a:pt x="656" y="23"/>
                </a:lnTo>
                <a:lnTo>
                  <a:pt x="652" y="21"/>
                </a:lnTo>
                <a:lnTo>
                  <a:pt x="645" y="20"/>
                </a:lnTo>
                <a:lnTo>
                  <a:pt x="641" y="20"/>
                </a:lnTo>
                <a:lnTo>
                  <a:pt x="638" y="21"/>
                </a:lnTo>
                <a:lnTo>
                  <a:pt x="637" y="21"/>
                </a:lnTo>
                <a:lnTo>
                  <a:pt x="633" y="21"/>
                </a:lnTo>
                <a:lnTo>
                  <a:pt x="625" y="21"/>
                </a:lnTo>
                <a:lnTo>
                  <a:pt x="624" y="21"/>
                </a:lnTo>
                <a:lnTo>
                  <a:pt x="621" y="21"/>
                </a:lnTo>
                <a:lnTo>
                  <a:pt x="620" y="20"/>
                </a:lnTo>
                <a:lnTo>
                  <a:pt x="616" y="20"/>
                </a:lnTo>
                <a:lnTo>
                  <a:pt x="608" y="20"/>
                </a:lnTo>
                <a:lnTo>
                  <a:pt x="605" y="20"/>
                </a:lnTo>
                <a:lnTo>
                  <a:pt x="601" y="17"/>
                </a:lnTo>
                <a:lnTo>
                  <a:pt x="597" y="17"/>
                </a:lnTo>
                <a:lnTo>
                  <a:pt x="595" y="16"/>
                </a:lnTo>
                <a:lnTo>
                  <a:pt x="589" y="13"/>
                </a:lnTo>
                <a:lnTo>
                  <a:pt x="581" y="13"/>
                </a:lnTo>
                <a:lnTo>
                  <a:pt x="576" y="16"/>
                </a:lnTo>
                <a:lnTo>
                  <a:pt x="576" y="13"/>
                </a:lnTo>
                <a:lnTo>
                  <a:pt x="572" y="13"/>
                </a:lnTo>
                <a:lnTo>
                  <a:pt x="567" y="16"/>
                </a:lnTo>
                <a:lnTo>
                  <a:pt x="563" y="16"/>
                </a:lnTo>
                <a:lnTo>
                  <a:pt x="559" y="13"/>
                </a:lnTo>
                <a:lnTo>
                  <a:pt x="555" y="12"/>
                </a:lnTo>
                <a:lnTo>
                  <a:pt x="559" y="9"/>
                </a:lnTo>
                <a:lnTo>
                  <a:pt x="563" y="8"/>
                </a:lnTo>
                <a:lnTo>
                  <a:pt x="555" y="8"/>
                </a:lnTo>
                <a:lnTo>
                  <a:pt x="546" y="8"/>
                </a:lnTo>
                <a:lnTo>
                  <a:pt x="540" y="9"/>
                </a:lnTo>
                <a:lnTo>
                  <a:pt x="538" y="9"/>
                </a:lnTo>
                <a:lnTo>
                  <a:pt x="535" y="8"/>
                </a:lnTo>
                <a:lnTo>
                  <a:pt x="538" y="8"/>
                </a:lnTo>
                <a:lnTo>
                  <a:pt x="540" y="8"/>
                </a:lnTo>
                <a:lnTo>
                  <a:pt x="540" y="7"/>
                </a:lnTo>
                <a:lnTo>
                  <a:pt x="538" y="7"/>
                </a:lnTo>
                <a:lnTo>
                  <a:pt x="536" y="7"/>
                </a:lnTo>
                <a:lnTo>
                  <a:pt x="538" y="4"/>
                </a:lnTo>
                <a:lnTo>
                  <a:pt x="536" y="4"/>
                </a:lnTo>
                <a:lnTo>
                  <a:pt x="535" y="7"/>
                </a:lnTo>
                <a:lnTo>
                  <a:pt x="528" y="8"/>
                </a:lnTo>
                <a:lnTo>
                  <a:pt x="522" y="9"/>
                </a:lnTo>
                <a:lnTo>
                  <a:pt x="522" y="8"/>
                </a:lnTo>
                <a:lnTo>
                  <a:pt x="527" y="8"/>
                </a:lnTo>
                <a:lnTo>
                  <a:pt x="531" y="7"/>
                </a:lnTo>
                <a:lnTo>
                  <a:pt x="531" y="4"/>
                </a:lnTo>
                <a:lnTo>
                  <a:pt x="528" y="3"/>
                </a:lnTo>
                <a:lnTo>
                  <a:pt x="524" y="3"/>
                </a:lnTo>
                <a:lnTo>
                  <a:pt x="528" y="0"/>
                </a:lnTo>
                <a:lnTo>
                  <a:pt x="504" y="8"/>
                </a:lnTo>
                <a:lnTo>
                  <a:pt x="492" y="9"/>
                </a:lnTo>
                <a:lnTo>
                  <a:pt x="487" y="9"/>
                </a:lnTo>
                <a:lnTo>
                  <a:pt x="480" y="9"/>
                </a:lnTo>
                <a:lnTo>
                  <a:pt x="483" y="8"/>
                </a:lnTo>
                <a:lnTo>
                  <a:pt x="475" y="9"/>
                </a:lnTo>
                <a:lnTo>
                  <a:pt x="467" y="12"/>
                </a:lnTo>
                <a:lnTo>
                  <a:pt x="470" y="12"/>
                </a:lnTo>
                <a:lnTo>
                  <a:pt x="470" y="13"/>
                </a:lnTo>
                <a:lnTo>
                  <a:pt x="462" y="13"/>
                </a:lnTo>
                <a:lnTo>
                  <a:pt x="454" y="16"/>
                </a:lnTo>
                <a:lnTo>
                  <a:pt x="437" y="20"/>
                </a:lnTo>
                <a:lnTo>
                  <a:pt x="441" y="17"/>
                </a:lnTo>
                <a:lnTo>
                  <a:pt x="430" y="20"/>
                </a:lnTo>
                <a:lnTo>
                  <a:pt x="421" y="25"/>
                </a:lnTo>
                <a:lnTo>
                  <a:pt x="410" y="29"/>
                </a:lnTo>
                <a:lnTo>
                  <a:pt x="401" y="33"/>
                </a:lnTo>
                <a:lnTo>
                  <a:pt x="405" y="31"/>
                </a:lnTo>
                <a:lnTo>
                  <a:pt x="387" y="37"/>
                </a:lnTo>
                <a:lnTo>
                  <a:pt x="369" y="38"/>
                </a:lnTo>
                <a:lnTo>
                  <a:pt x="361" y="38"/>
                </a:lnTo>
                <a:lnTo>
                  <a:pt x="353" y="42"/>
                </a:lnTo>
                <a:lnTo>
                  <a:pt x="346" y="46"/>
                </a:lnTo>
                <a:lnTo>
                  <a:pt x="338" y="48"/>
                </a:lnTo>
                <a:lnTo>
                  <a:pt x="342" y="48"/>
                </a:lnTo>
                <a:lnTo>
                  <a:pt x="342" y="50"/>
                </a:lnTo>
                <a:lnTo>
                  <a:pt x="344" y="52"/>
                </a:lnTo>
                <a:lnTo>
                  <a:pt x="346" y="52"/>
                </a:lnTo>
                <a:lnTo>
                  <a:pt x="349" y="53"/>
                </a:lnTo>
                <a:lnTo>
                  <a:pt x="349" y="56"/>
                </a:lnTo>
                <a:lnTo>
                  <a:pt x="352" y="60"/>
                </a:lnTo>
                <a:lnTo>
                  <a:pt x="349" y="61"/>
                </a:lnTo>
                <a:lnTo>
                  <a:pt x="348" y="65"/>
                </a:lnTo>
                <a:lnTo>
                  <a:pt x="346" y="66"/>
                </a:lnTo>
                <a:lnTo>
                  <a:pt x="349" y="66"/>
                </a:lnTo>
                <a:lnTo>
                  <a:pt x="353" y="66"/>
                </a:lnTo>
                <a:lnTo>
                  <a:pt x="357" y="66"/>
                </a:lnTo>
                <a:lnTo>
                  <a:pt x="360" y="66"/>
                </a:lnTo>
                <a:lnTo>
                  <a:pt x="357" y="69"/>
                </a:lnTo>
                <a:lnTo>
                  <a:pt x="356" y="69"/>
                </a:lnTo>
                <a:lnTo>
                  <a:pt x="353" y="70"/>
                </a:lnTo>
                <a:lnTo>
                  <a:pt x="353" y="73"/>
                </a:lnTo>
                <a:lnTo>
                  <a:pt x="353" y="74"/>
                </a:lnTo>
                <a:lnTo>
                  <a:pt x="352" y="77"/>
                </a:lnTo>
                <a:lnTo>
                  <a:pt x="349" y="78"/>
                </a:lnTo>
                <a:lnTo>
                  <a:pt x="353" y="77"/>
                </a:lnTo>
                <a:lnTo>
                  <a:pt x="360" y="78"/>
                </a:lnTo>
                <a:lnTo>
                  <a:pt x="357" y="80"/>
                </a:lnTo>
                <a:lnTo>
                  <a:pt x="353" y="82"/>
                </a:lnTo>
                <a:lnTo>
                  <a:pt x="356" y="80"/>
                </a:lnTo>
                <a:lnTo>
                  <a:pt x="353" y="80"/>
                </a:lnTo>
                <a:lnTo>
                  <a:pt x="349" y="80"/>
                </a:lnTo>
                <a:lnTo>
                  <a:pt x="346" y="82"/>
                </a:lnTo>
                <a:lnTo>
                  <a:pt x="338" y="82"/>
                </a:lnTo>
                <a:lnTo>
                  <a:pt x="336" y="82"/>
                </a:lnTo>
                <a:lnTo>
                  <a:pt x="333" y="84"/>
                </a:lnTo>
                <a:lnTo>
                  <a:pt x="334" y="82"/>
                </a:lnTo>
                <a:lnTo>
                  <a:pt x="333" y="82"/>
                </a:lnTo>
                <a:lnTo>
                  <a:pt x="330" y="82"/>
                </a:lnTo>
                <a:lnTo>
                  <a:pt x="325" y="82"/>
                </a:lnTo>
                <a:lnTo>
                  <a:pt x="322" y="82"/>
                </a:lnTo>
                <a:lnTo>
                  <a:pt x="321" y="82"/>
                </a:lnTo>
                <a:lnTo>
                  <a:pt x="321" y="80"/>
                </a:lnTo>
                <a:lnTo>
                  <a:pt x="320" y="80"/>
                </a:lnTo>
                <a:lnTo>
                  <a:pt x="326" y="77"/>
                </a:lnTo>
                <a:lnTo>
                  <a:pt x="330" y="74"/>
                </a:lnTo>
                <a:lnTo>
                  <a:pt x="329" y="74"/>
                </a:lnTo>
                <a:lnTo>
                  <a:pt x="322" y="74"/>
                </a:lnTo>
                <a:lnTo>
                  <a:pt x="313" y="77"/>
                </a:lnTo>
                <a:lnTo>
                  <a:pt x="306" y="78"/>
                </a:lnTo>
                <a:lnTo>
                  <a:pt x="302" y="78"/>
                </a:lnTo>
                <a:lnTo>
                  <a:pt x="300" y="80"/>
                </a:lnTo>
                <a:lnTo>
                  <a:pt x="302" y="82"/>
                </a:lnTo>
                <a:lnTo>
                  <a:pt x="291" y="82"/>
                </a:lnTo>
                <a:lnTo>
                  <a:pt x="285" y="82"/>
                </a:lnTo>
                <a:lnTo>
                  <a:pt x="281" y="84"/>
                </a:lnTo>
                <a:lnTo>
                  <a:pt x="276" y="86"/>
                </a:lnTo>
                <a:lnTo>
                  <a:pt x="272" y="86"/>
                </a:lnTo>
                <a:lnTo>
                  <a:pt x="265" y="88"/>
                </a:lnTo>
                <a:lnTo>
                  <a:pt x="260" y="90"/>
                </a:lnTo>
                <a:lnTo>
                  <a:pt x="263" y="94"/>
                </a:lnTo>
                <a:lnTo>
                  <a:pt x="269" y="94"/>
                </a:lnTo>
                <a:lnTo>
                  <a:pt x="272" y="94"/>
                </a:lnTo>
                <a:lnTo>
                  <a:pt x="276" y="96"/>
                </a:lnTo>
                <a:lnTo>
                  <a:pt x="272" y="96"/>
                </a:lnTo>
                <a:lnTo>
                  <a:pt x="268" y="96"/>
                </a:lnTo>
                <a:lnTo>
                  <a:pt x="265" y="97"/>
                </a:lnTo>
                <a:lnTo>
                  <a:pt x="263" y="97"/>
                </a:lnTo>
                <a:lnTo>
                  <a:pt x="263" y="100"/>
                </a:lnTo>
                <a:lnTo>
                  <a:pt x="263" y="101"/>
                </a:lnTo>
                <a:lnTo>
                  <a:pt x="260" y="104"/>
                </a:lnTo>
                <a:lnTo>
                  <a:pt x="259" y="104"/>
                </a:lnTo>
                <a:lnTo>
                  <a:pt x="259" y="105"/>
                </a:lnTo>
                <a:lnTo>
                  <a:pt x="260" y="107"/>
                </a:lnTo>
                <a:lnTo>
                  <a:pt x="265" y="107"/>
                </a:lnTo>
                <a:lnTo>
                  <a:pt x="273" y="107"/>
                </a:lnTo>
                <a:lnTo>
                  <a:pt x="281" y="107"/>
                </a:lnTo>
                <a:lnTo>
                  <a:pt x="289" y="107"/>
                </a:lnTo>
                <a:lnTo>
                  <a:pt x="291" y="109"/>
                </a:lnTo>
                <a:lnTo>
                  <a:pt x="292" y="109"/>
                </a:lnTo>
                <a:lnTo>
                  <a:pt x="294" y="107"/>
                </a:lnTo>
                <a:lnTo>
                  <a:pt x="292" y="107"/>
                </a:lnTo>
                <a:lnTo>
                  <a:pt x="296" y="105"/>
                </a:lnTo>
                <a:lnTo>
                  <a:pt x="296" y="107"/>
                </a:lnTo>
                <a:lnTo>
                  <a:pt x="294" y="110"/>
                </a:lnTo>
                <a:lnTo>
                  <a:pt x="306" y="105"/>
                </a:lnTo>
                <a:lnTo>
                  <a:pt x="312" y="105"/>
                </a:lnTo>
                <a:lnTo>
                  <a:pt x="316" y="104"/>
                </a:lnTo>
                <a:lnTo>
                  <a:pt x="317" y="104"/>
                </a:lnTo>
                <a:lnTo>
                  <a:pt x="321" y="104"/>
                </a:lnTo>
                <a:lnTo>
                  <a:pt x="328" y="102"/>
                </a:lnTo>
                <a:lnTo>
                  <a:pt x="329" y="104"/>
                </a:lnTo>
                <a:lnTo>
                  <a:pt x="326" y="105"/>
                </a:lnTo>
                <a:lnTo>
                  <a:pt x="321" y="107"/>
                </a:lnTo>
                <a:lnTo>
                  <a:pt x="312" y="109"/>
                </a:lnTo>
                <a:lnTo>
                  <a:pt x="313" y="109"/>
                </a:lnTo>
                <a:lnTo>
                  <a:pt x="313" y="110"/>
                </a:lnTo>
                <a:lnTo>
                  <a:pt x="312" y="114"/>
                </a:lnTo>
                <a:lnTo>
                  <a:pt x="304" y="121"/>
                </a:lnTo>
                <a:lnTo>
                  <a:pt x="294" y="123"/>
                </a:lnTo>
                <a:lnTo>
                  <a:pt x="283" y="123"/>
                </a:lnTo>
                <a:lnTo>
                  <a:pt x="268" y="130"/>
                </a:lnTo>
                <a:lnTo>
                  <a:pt x="260" y="130"/>
                </a:lnTo>
                <a:lnTo>
                  <a:pt x="257" y="130"/>
                </a:lnTo>
                <a:lnTo>
                  <a:pt x="259" y="130"/>
                </a:lnTo>
                <a:lnTo>
                  <a:pt x="259" y="127"/>
                </a:lnTo>
                <a:lnTo>
                  <a:pt x="255" y="127"/>
                </a:lnTo>
                <a:lnTo>
                  <a:pt x="249" y="127"/>
                </a:lnTo>
                <a:lnTo>
                  <a:pt x="247" y="130"/>
                </a:lnTo>
                <a:lnTo>
                  <a:pt x="247" y="131"/>
                </a:lnTo>
                <a:lnTo>
                  <a:pt x="243" y="131"/>
                </a:lnTo>
                <a:lnTo>
                  <a:pt x="239" y="134"/>
                </a:lnTo>
                <a:lnTo>
                  <a:pt x="232" y="137"/>
                </a:lnTo>
                <a:lnTo>
                  <a:pt x="239" y="135"/>
                </a:lnTo>
                <a:lnTo>
                  <a:pt x="233" y="137"/>
                </a:lnTo>
                <a:lnTo>
                  <a:pt x="229" y="139"/>
                </a:lnTo>
                <a:lnTo>
                  <a:pt x="232" y="141"/>
                </a:lnTo>
                <a:lnTo>
                  <a:pt x="229" y="141"/>
                </a:lnTo>
                <a:lnTo>
                  <a:pt x="228" y="139"/>
                </a:lnTo>
                <a:lnTo>
                  <a:pt x="224" y="141"/>
                </a:lnTo>
                <a:lnTo>
                  <a:pt x="212" y="145"/>
                </a:lnTo>
                <a:lnTo>
                  <a:pt x="207" y="149"/>
                </a:lnTo>
                <a:lnTo>
                  <a:pt x="202" y="151"/>
                </a:lnTo>
                <a:lnTo>
                  <a:pt x="199" y="153"/>
                </a:lnTo>
                <a:lnTo>
                  <a:pt x="198" y="153"/>
                </a:lnTo>
                <a:lnTo>
                  <a:pt x="195" y="153"/>
                </a:lnTo>
                <a:lnTo>
                  <a:pt x="194" y="154"/>
                </a:lnTo>
                <a:lnTo>
                  <a:pt x="192" y="157"/>
                </a:lnTo>
                <a:lnTo>
                  <a:pt x="195" y="157"/>
                </a:lnTo>
                <a:lnTo>
                  <a:pt x="192" y="158"/>
                </a:lnTo>
                <a:lnTo>
                  <a:pt x="190" y="161"/>
                </a:lnTo>
                <a:lnTo>
                  <a:pt x="190" y="162"/>
                </a:lnTo>
                <a:lnTo>
                  <a:pt x="190" y="165"/>
                </a:lnTo>
                <a:lnTo>
                  <a:pt x="192" y="162"/>
                </a:lnTo>
                <a:lnTo>
                  <a:pt x="195" y="162"/>
                </a:lnTo>
                <a:lnTo>
                  <a:pt x="198" y="161"/>
                </a:lnTo>
                <a:lnTo>
                  <a:pt x="195" y="165"/>
                </a:lnTo>
                <a:lnTo>
                  <a:pt x="192" y="166"/>
                </a:lnTo>
                <a:lnTo>
                  <a:pt x="194" y="166"/>
                </a:lnTo>
                <a:lnTo>
                  <a:pt x="192" y="167"/>
                </a:lnTo>
                <a:lnTo>
                  <a:pt x="190" y="170"/>
                </a:lnTo>
                <a:lnTo>
                  <a:pt x="184" y="170"/>
                </a:lnTo>
                <a:lnTo>
                  <a:pt x="180" y="174"/>
                </a:lnTo>
                <a:lnTo>
                  <a:pt x="182" y="174"/>
                </a:lnTo>
                <a:lnTo>
                  <a:pt x="180" y="175"/>
                </a:lnTo>
                <a:lnTo>
                  <a:pt x="182" y="175"/>
                </a:lnTo>
                <a:lnTo>
                  <a:pt x="184" y="175"/>
                </a:lnTo>
                <a:lnTo>
                  <a:pt x="182" y="179"/>
                </a:lnTo>
                <a:lnTo>
                  <a:pt x="184" y="179"/>
                </a:lnTo>
                <a:lnTo>
                  <a:pt x="184" y="180"/>
                </a:lnTo>
                <a:lnTo>
                  <a:pt x="182" y="180"/>
                </a:lnTo>
                <a:lnTo>
                  <a:pt x="180" y="183"/>
                </a:lnTo>
                <a:lnTo>
                  <a:pt x="198" y="183"/>
                </a:lnTo>
                <a:lnTo>
                  <a:pt x="206" y="180"/>
                </a:lnTo>
                <a:lnTo>
                  <a:pt x="208" y="179"/>
                </a:lnTo>
                <a:lnTo>
                  <a:pt x="208" y="178"/>
                </a:lnTo>
                <a:lnTo>
                  <a:pt x="216" y="174"/>
                </a:lnTo>
                <a:lnTo>
                  <a:pt x="224" y="170"/>
                </a:lnTo>
                <a:lnTo>
                  <a:pt x="225" y="170"/>
                </a:lnTo>
                <a:lnTo>
                  <a:pt x="228" y="170"/>
                </a:lnTo>
                <a:lnTo>
                  <a:pt x="219" y="174"/>
                </a:lnTo>
                <a:lnTo>
                  <a:pt x="215" y="175"/>
                </a:lnTo>
                <a:lnTo>
                  <a:pt x="212" y="178"/>
                </a:lnTo>
                <a:lnTo>
                  <a:pt x="211" y="179"/>
                </a:lnTo>
                <a:lnTo>
                  <a:pt x="207" y="183"/>
                </a:lnTo>
                <a:lnTo>
                  <a:pt x="207" y="187"/>
                </a:lnTo>
                <a:lnTo>
                  <a:pt x="206" y="188"/>
                </a:lnTo>
                <a:lnTo>
                  <a:pt x="199" y="192"/>
                </a:lnTo>
                <a:lnTo>
                  <a:pt x="195" y="192"/>
                </a:lnTo>
                <a:lnTo>
                  <a:pt x="194" y="196"/>
                </a:lnTo>
                <a:lnTo>
                  <a:pt x="199" y="196"/>
                </a:lnTo>
                <a:lnTo>
                  <a:pt x="194" y="198"/>
                </a:lnTo>
                <a:lnTo>
                  <a:pt x="192" y="200"/>
                </a:lnTo>
                <a:lnTo>
                  <a:pt x="190" y="202"/>
                </a:lnTo>
                <a:lnTo>
                  <a:pt x="186" y="202"/>
                </a:lnTo>
                <a:lnTo>
                  <a:pt x="182" y="204"/>
                </a:lnTo>
                <a:lnTo>
                  <a:pt x="186" y="204"/>
                </a:lnTo>
                <a:lnTo>
                  <a:pt x="190" y="204"/>
                </a:lnTo>
                <a:lnTo>
                  <a:pt x="198" y="202"/>
                </a:lnTo>
                <a:lnTo>
                  <a:pt x="206" y="198"/>
                </a:lnTo>
                <a:lnTo>
                  <a:pt x="208" y="196"/>
                </a:lnTo>
                <a:lnTo>
                  <a:pt x="212" y="198"/>
                </a:lnTo>
                <a:lnTo>
                  <a:pt x="211" y="198"/>
                </a:lnTo>
                <a:lnTo>
                  <a:pt x="212" y="200"/>
                </a:lnTo>
                <a:lnTo>
                  <a:pt x="215" y="200"/>
                </a:lnTo>
                <a:lnTo>
                  <a:pt x="212" y="202"/>
                </a:lnTo>
                <a:lnTo>
                  <a:pt x="216" y="200"/>
                </a:lnTo>
                <a:lnTo>
                  <a:pt x="219" y="200"/>
                </a:lnTo>
                <a:lnTo>
                  <a:pt x="219" y="202"/>
                </a:lnTo>
                <a:lnTo>
                  <a:pt x="219" y="204"/>
                </a:lnTo>
                <a:lnTo>
                  <a:pt x="219" y="206"/>
                </a:lnTo>
                <a:lnTo>
                  <a:pt x="219" y="208"/>
                </a:lnTo>
                <a:lnTo>
                  <a:pt x="221" y="208"/>
                </a:lnTo>
                <a:lnTo>
                  <a:pt x="224" y="204"/>
                </a:lnTo>
                <a:lnTo>
                  <a:pt x="228" y="200"/>
                </a:lnTo>
                <a:lnTo>
                  <a:pt x="232" y="198"/>
                </a:lnTo>
                <a:lnTo>
                  <a:pt x="229" y="200"/>
                </a:lnTo>
                <a:lnTo>
                  <a:pt x="232" y="200"/>
                </a:lnTo>
                <a:lnTo>
                  <a:pt x="232" y="202"/>
                </a:lnTo>
                <a:lnTo>
                  <a:pt x="232" y="204"/>
                </a:lnTo>
                <a:lnTo>
                  <a:pt x="233" y="204"/>
                </a:lnTo>
                <a:lnTo>
                  <a:pt x="237" y="204"/>
                </a:lnTo>
                <a:lnTo>
                  <a:pt x="243" y="202"/>
                </a:lnTo>
                <a:lnTo>
                  <a:pt x="252" y="200"/>
                </a:lnTo>
                <a:lnTo>
                  <a:pt x="245" y="204"/>
                </a:lnTo>
                <a:lnTo>
                  <a:pt x="237" y="206"/>
                </a:lnTo>
                <a:lnTo>
                  <a:pt x="235" y="208"/>
                </a:lnTo>
                <a:lnTo>
                  <a:pt x="233" y="211"/>
                </a:lnTo>
                <a:lnTo>
                  <a:pt x="232" y="211"/>
                </a:lnTo>
                <a:lnTo>
                  <a:pt x="225" y="215"/>
                </a:lnTo>
                <a:lnTo>
                  <a:pt x="220" y="219"/>
                </a:lnTo>
                <a:lnTo>
                  <a:pt x="220" y="222"/>
                </a:lnTo>
                <a:lnTo>
                  <a:pt x="219" y="223"/>
                </a:lnTo>
                <a:lnTo>
                  <a:pt x="216" y="223"/>
                </a:lnTo>
                <a:lnTo>
                  <a:pt x="216" y="222"/>
                </a:lnTo>
                <a:lnTo>
                  <a:pt x="211" y="223"/>
                </a:lnTo>
                <a:lnTo>
                  <a:pt x="203" y="227"/>
                </a:lnTo>
                <a:lnTo>
                  <a:pt x="199" y="228"/>
                </a:lnTo>
                <a:lnTo>
                  <a:pt x="194" y="232"/>
                </a:lnTo>
                <a:lnTo>
                  <a:pt x="192" y="235"/>
                </a:lnTo>
                <a:lnTo>
                  <a:pt x="190" y="235"/>
                </a:lnTo>
                <a:lnTo>
                  <a:pt x="184" y="235"/>
                </a:lnTo>
                <a:lnTo>
                  <a:pt x="172" y="238"/>
                </a:lnTo>
                <a:lnTo>
                  <a:pt x="159" y="244"/>
                </a:lnTo>
                <a:lnTo>
                  <a:pt x="151" y="248"/>
                </a:lnTo>
                <a:lnTo>
                  <a:pt x="150" y="250"/>
                </a:lnTo>
                <a:lnTo>
                  <a:pt x="150" y="252"/>
                </a:lnTo>
                <a:lnTo>
                  <a:pt x="148" y="252"/>
                </a:lnTo>
                <a:lnTo>
                  <a:pt x="148" y="250"/>
                </a:lnTo>
                <a:lnTo>
                  <a:pt x="146" y="252"/>
                </a:lnTo>
                <a:lnTo>
                  <a:pt x="140" y="253"/>
                </a:lnTo>
                <a:lnTo>
                  <a:pt x="142" y="250"/>
                </a:lnTo>
                <a:lnTo>
                  <a:pt x="144" y="248"/>
                </a:lnTo>
                <a:lnTo>
                  <a:pt x="140" y="250"/>
                </a:lnTo>
                <a:lnTo>
                  <a:pt x="138" y="250"/>
                </a:lnTo>
                <a:lnTo>
                  <a:pt x="140" y="248"/>
                </a:lnTo>
                <a:lnTo>
                  <a:pt x="128" y="252"/>
                </a:lnTo>
                <a:lnTo>
                  <a:pt x="118" y="255"/>
                </a:lnTo>
                <a:lnTo>
                  <a:pt x="111" y="257"/>
                </a:lnTo>
                <a:lnTo>
                  <a:pt x="107" y="259"/>
                </a:lnTo>
                <a:lnTo>
                  <a:pt x="102" y="261"/>
                </a:lnTo>
                <a:lnTo>
                  <a:pt x="97" y="265"/>
                </a:lnTo>
                <a:lnTo>
                  <a:pt x="98" y="265"/>
                </a:lnTo>
                <a:lnTo>
                  <a:pt x="98" y="267"/>
                </a:lnTo>
                <a:lnTo>
                  <a:pt x="102" y="265"/>
                </a:lnTo>
                <a:lnTo>
                  <a:pt x="105" y="265"/>
                </a:lnTo>
                <a:lnTo>
                  <a:pt x="106" y="263"/>
                </a:lnTo>
                <a:lnTo>
                  <a:pt x="106" y="261"/>
                </a:lnTo>
                <a:lnTo>
                  <a:pt x="107" y="261"/>
                </a:lnTo>
                <a:lnTo>
                  <a:pt x="107" y="263"/>
                </a:lnTo>
                <a:lnTo>
                  <a:pt x="106" y="265"/>
                </a:lnTo>
                <a:lnTo>
                  <a:pt x="107" y="265"/>
                </a:lnTo>
                <a:lnTo>
                  <a:pt x="110" y="265"/>
                </a:lnTo>
                <a:lnTo>
                  <a:pt x="111" y="263"/>
                </a:lnTo>
                <a:lnTo>
                  <a:pt x="111" y="265"/>
                </a:lnTo>
                <a:lnTo>
                  <a:pt x="115" y="261"/>
                </a:lnTo>
                <a:lnTo>
                  <a:pt x="119" y="259"/>
                </a:lnTo>
                <a:lnTo>
                  <a:pt x="127" y="255"/>
                </a:lnTo>
                <a:lnTo>
                  <a:pt x="128" y="255"/>
                </a:lnTo>
                <a:lnTo>
                  <a:pt x="132" y="257"/>
                </a:lnTo>
                <a:lnTo>
                  <a:pt x="128" y="257"/>
                </a:lnTo>
                <a:lnTo>
                  <a:pt x="125" y="259"/>
                </a:lnTo>
                <a:lnTo>
                  <a:pt x="131" y="259"/>
                </a:lnTo>
                <a:lnTo>
                  <a:pt x="134" y="257"/>
                </a:lnTo>
                <a:lnTo>
                  <a:pt x="136" y="257"/>
                </a:lnTo>
                <a:lnTo>
                  <a:pt x="138" y="257"/>
                </a:lnTo>
                <a:lnTo>
                  <a:pt x="140" y="255"/>
                </a:lnTo>
                <a:lnTo>
                  <a:pt x="140" y="257"/>
                </a:lnTo>
                <a:lnTo>
                  <a:pt x="146" y="253"/>
                </a:lnTo>
                <a:lnTo>
                  <a:pt x="150" y="253"/>
                </a:lnTo>
                <a:lnTo>
                  <a:pt x="154" y="252"/>
                </a:lnTo>
                <a:lnTo>
                  <a:pt x="155" y="252"/>
                </a:lnTo>
                <a:lnTo>
                  <a:pt x="158" y="252"/>
                </a:lnTo>
                <a:lnTo>
                  <a:pt x="151" y="255"/>
                </a:lnTo>
                <a:lnTo>
                  <a:pt x="155" y="253"/>
                </a:lnTo>
                <a:lnTo>
                  <a:pt x="159" y="252"/>
                </a:lnTo>
                <a:lnTo>
                  <a:pt x="163" y="250"/>
                </a:lnTo>
                <a:lnTo>
                  <a:pt x="167" y="250"/>
                </a:lnTo>
                <a:lnTo>
                  <a:pt x="171" y="250"/>
                </a:lnTo>
                <a:lnTo>
                  <a:pt x="175" y="248"/>
                </a:lnTo>
                <a:lnTo>
                  <a:pt x="176" y="246"/>
                </a:lnTo>
                <a:lnTo>
                  <a:pt x="178" y="246"/>
                </a:lnTo>
                <a:lnTo>
                  <a:pt x="176" y="248"/>
                </a:lnTo>
                <a:lnTo>
                  <a:pt x="180" y="246"/>
                </a:lnTo>
                <a:lnTo>
                  <a:pt x="184" y="244"/>
                </a:lnTo>
                <a:lnTo>
                  <a:pt x="182" y="244"/>
                </a:lnTo>
                <a:lnTo>
                  <a:pt x="180" y="244"/>
                </a:lnTo>
                <a:lnTo>
                  <a:pt x="184" y="242"/>
                </a:lnTo>
                <a:lnTo>
                  <a:pt x="190" y="240"/>
                </a:lnTo>
                <a:lnTo>
                  <a:pt x="194" y="240"/>
                </a:lnTo>
                <a:lnTo>
                  <a:pt x="194" y="238"/>
                </a:lnTo>
                <a:lnTo>
                  <a:pt x="195" y="238"/>
                </a:lnTo>
                <a:lnTo>
                  <a:pt x="199" y="238"/>
                </a:lnTo>
                <a:lnTo>
                  <a:pt x="202" y="238"/>
                </a:lnTo>
                <a:lnTo>
                  <a:pt x="203" y="236"/>
                </a:lnTo>
                <a:lnTo>
                  <a:pt x="206" y="235"/>
                </a:lnTo>
                <a:lnTo>
                  <a:pt x="207" y="235"/>
                </a:lnTo>
                <a:lnTo>
                  <a:pt x="208" y="235"/>
                </a:lnTo>
                <a:lnTo>
                  <a:pt x="216" y="232"/>
                </a:lnTo>
                <a:lnTo>
                  <a:pt x="220" y="231"/>
                </a:lnTo>
                <a:lnTo>
                  <a:pt x="225" y="228"/>
                </a:lnTo>
                <a:lnTo>
                  <a:pt x="228" y="227"/>
                </a:lnTo>
                <a:lnTo>
                  <a:pt x="232" y="224"/>
                </a:lnTo>
                <a:lnTo>
                  <a:pt x="235" y="223"/>
                </a:lnTo>
                <a:lnTo>
                  <a:pt x="237" y="223"/>
                </a:lnTo>
                <a:lnTo>
                  <a:pt x="239" y="223"/>
                </a:lnTo>
                <a:lnTo>
                  <a:pt x="245" y="222"/>
                </a:lnTo>
                <a:lnTo>
                  <a:pt x="249" y="219"/>
                </a:lnTo>
                <a:lnTo>
                  <a:pt x="256" y="218"/>
                </a:lnTo>
                <a:lnTo>
                  <a:pt x="264" y="214"/>
                </a:lnTo>
                <a:lnTo>
                  <a:pt x="268" y="214"/>
                </a:lnTo>
                <a:lnTo>
                  <a:pt x="272" y="211"/>
                </a:lnTo>
                <a:lnTo>
                  <a:pt x="273" y="214"/>
                </a:lnTo>
                <a:lnTo>
                  <a:pt x="273" y="211"/>
                </a:lnTo>
                <a:lnTo>
                  <a:pt x="277" y="210"/>
                </a:lnTo>
                <a:lnTo>
                  <a:pt x="279" y="210"/>
                </a:lnTo>
                <a:lnTo>
                  <a:pt x="281" y="208"/>
                </a:lnTo>
                <a:lnTo>
                  <a:pt x="285" y="206"/>
                </a:lnTo>
                <a:lnTo>
                  <a:pt x="291" y="204"/>
                </a:lnTo>
                <a:lnTo>
                  <a:pt x="294" y="202"/>
                </a:lnTo>
                <a:lnTo>
                  <a:pt x="300" y="200"/>
                </a:lnTo>
                <a:lnTo>
                  <a:pt x="300" y="198"/>
                </a:lnTo>
                <a:lnTo>
                  <a:pt x="300" y="196"/>
                </a:lnTo>
                <a:lnTo>
                  <a:pt x="296" y="196"/>
                </a:lnTo>
                <a:lnTo>
                  <a:pt x="292" y="196"/>
                </a:lnTo>
                <a:lnTo>
                  <a:pt x="294" y="194"/>
                </a:lnTo>
                <a:lnTo>
                  <a:pt x="298" y="192"/>
                </a:lnTo>
                <a:lnTo>
                  <a:pt x="300" y="192"/>
                </a:lnTo>
                <a:lnTo>
                  <a:pt x="302" y="192"/>
                </a:lnTo>
                <a:lnTo>
                  <a:pt x="300" y="191"/>
                </a:lnTo>
                <a:lnTo>
                  <a:pt x="306" y="191"/>
                </a:lnTo>
                <a:lnTo>
                  <a:pt x="308" y="188"/>
                </a:lnTo>
                <a:lnTo>
                  <a:pt x="313" y="187"/>
                </a:lnTo>
                <a:lnTo>
                  <a:pt x="316" y="184"/>
                </a:lnTo>
                <a:lnTo>
                  <a:pt x="316" y="187"/>
                </a:lnTo>
                <a:lnTo>
                  <a:pt x="320" y="187"/>
                </a:lnTo>
                <a:lnTo>
                  <a:pt x="321" y="184"/>
                </a:lnTo>
                <a:lnTo>
                  <a:pt x="321" y="183"/>
                </a:lnTo>
                <a:lnTo>
                  <a:pt x="326" y="183"/>
                </a:lnTo>
                <a:lnTo>
                  <a:pt x="333" y="180"/>
                </a:lnTo>
                <a:lnTo>
                  <a:pt x="333" y="178"/>
                </a:lnTo>
                <a:lnTo>
                  <a:pt x="330" y="175"/>
                </a:lnTo>
                <a:lnTo>
                  <a:pt x="334" y="178"/>
                </a:lnTo>
                <a:lnTo>
                  <a:pt x="336" y="178"/>
                </a:lnTo>
                <a:lnTo>
                  <a:pt x="344" y="174"/>
                </a:lnTo>
                <a:lnTo>
                  <a:pt x="349" y="171"/>
                </a:lnTo>
                <a:lnTo>
                  <a:pt x="356" y="170"/>
                </a:lnTo>
                <a:lnTo>
                  <a:pt x="361" y="166"/>
                </a:lnTo>
                <a:lnTo>
                  <a:pt x="365" y="165"/>
                </a:lnTo>
                <a:lnTo>
                  <a:pt x="369" y="165"/>
                </a:lnTo>
                <a:lnTo>
                  <a:pt x="373" y="162"/>
                </a:lnTo>
                <a:lnTo>
                  <a:pt x="377" y="161"/>
                </a:lnTo>
                <a:lnTo>
                  <a:pt x="379" y="161"/>
                </a:lnTo>
                <a:lnTo>
                  <a:pt x="383" y="158"/>
                </a:lnTo>
                <a:lnTo>
                  <a:pt x="383" y="161"/>
                </a:lnTo>
                <a:lnTo>
                  <a:pt x="386" y="161"/>
                </a:lnTo>
                <a:lnTo>
                  <a:pt x="390" y="161"/>
                </a:lnTo>
                <a:lnTo>
                  <a:pt x="387" y="162"/>
                </a:lnTo>
                <a:lnTo>
                  <a:pt x="390" y="165"/>
                </a:lnTo>
                <a:lnTo>
                  <a:pt x="393" y="166"/>
                </a:lnTo>
                <a:lnTo>
                  <a:pt x="390" y="166"/>
                </a:lnTo>
                <a:lnTo>
                  <a:pt x="383" y="166"/>
                </a:lnTo>
                <a:lnTo>
                  <a:pt x="382" y="166"/>
                </a:lnTo>
                <a:lnTo>
                  <a:pt x="379" y="166"/>
                </a:lnTo>
                <a:lnTo>
                  <a:pt x="379" y="165"/>
                </a:lnTo>
                <a:lnTo>
                  <a:pt x="361" y="170"/>
                </a:lnTo>
                <a:lnTo>
                  <a:pt x="360" y="171"/>
                </a:lnTo>
                <a:lnTo>
                  <a:pt x="357" y="174"/>
                </a:lnTo>
                <a:lnTo>
                  <a:pt x="349" y="178"/>
                </a:lnTo>
                <a:lnTo>
                  <a:pt x="342" y="180"/>
                </a:lnTo>
                <a:lnTo>
                  <a:pt x="338" y="184"/>
                </a:lnTo>
                <a:lnTo>
                  <a:pt x="336" y="187"/>
                </a:lnTo>
                <a:lnTo>
                  <a:pt x="338" y="187"/>
                </a:lnTo>
                <a:lnTo>
                  <a:pt x="340" y="187"/>
                </a:lnTo>
                <a:lnTo>
                  <a:pt x="329" y="191"/>
                </a:lnTo>
                <a:lnTo>
                  <a:pt x="326" y="192"/>
                </a:lnTo>
                <a:lnTo>
                  <a:pt x="326" y="194"/>
                </a:lnTo>
                <a:lnTo>
                  <a:pt x="329" y="194"/>
                </a:lnTo>
                <a:lnTo>
                  <a:pt x="330" y="194"/>
                </a:lnTo>
                <a:lnTo>
                  <a:pt x="333" y="194"/>
                </a:lnTo>
                <a:lnTo>
                  <a:pt x="334" y="194"/>
                </a:lnTo>
                <a:lnTo>
                  <a:pt x="334" y="192"/>
                </a:lnTo>
                <a:lnTo>
                  <a:pt x="338" y="192"/>
                </a:lnTo>
                <a:lnTo>
                  <a:pt x="342" y="191"/>
                </a:lnTo>
                <a:lnTo>
                  <a:pt x="346" y="188"/>
                </a:lnTo>
                <a:lnTo>
                  <a:pt x="349" y="188"/>
                </a:lnTo>
                <a:lnTo>
                  <a:pt x="348" y="191"/>
                </a:lnTo>
                <a:lnTo>
                  <a:pt x="356" y="187"/>
                </a:lnTo>
                <a:lnTo>
                  <a:pt x="349" y="191"/>
                </a:lnTo>
                <a:lnTo>
                  <a:pt x="360" y="187"/>
                </a:lnTo>
                <a:lnTo>
                  <a:pt x="361" y="184"/>
                </a:lnTo>
                <a:lnTo>
                  <a:pt x="361" y="187"/>
                </a:lnTo>
                <a:lnTo>
                  <a:pt x="365" y="183"/>
                </a:lnTo>
                <a:lnTo>
                  <a:pt x="366" y="183"/>
                </a:lnTo>
                <a:lnTo>
                  <a:pt x="366" y="184"/>
                </a:lnTo>
                <a:lnTo>
                  <a:pt x="370" y="180"/>
                </a:lnTo>
                <a:lnTo>
                  <a:pt x="374" y="179"/>
                </a:lnTo>
                <a:lnTo>
                  <a:pt x="373" y="183"/>
                </a:lnTo>
                <a:lnTo>
                  <a:pt x="374" y="180"/>
                </a:lnTo>
                <a:lnTo>
                  <a:pt x="377" y="180"/>
                </a:lnTo>
                <a:lnTo>
                  <a:pt x="378" y="183"/>
                </a:lnTo>
                <a:lnTo>
                  <a:pt x="382" y="180"/>
                </a:lnTo>
                <a:lnTo>
                  <a:pt x="386" y="180"/>
                </a:lnTo>
                <a:lnTo>
                  <a:pt x="393" y="178"/>
                </a:lnTo>
                <a:lnTo>
                  <a:pt x="391" y="178"/>
                </a:lnTo>
                <a:lnTo>
                  <a:pt x="390" y="178"/>
                </a:lnTo>
                <a:lnTo>
                  <a:pt x="395" y="175"/>
                </a:lnTo>
                <a:lnTo>
                  <a:pt x="399" y="174"/>
                </a:lnTo>
                <a:lnTo>
                  <a:pt x="401" y="171"/>
                </a:lnTo>
                <a:lnTo>
                  <a:pt x="391" y="174"/>
                </a:lnTo>
                <a:lnTo>
                  <a:pt x="397" y="171"/>
                </a:lnTo>
                <a:lnTo>
                  <a:pt x="399" y="171"/>
                </a:lnTo>
                <a:lnTo>
                  <a:pt x="401" y="167"/>
                </a:lnTo>
                <a:lnTo>
                  <a:pt x="399" y="170"/>
                </a:lnTo>
                <a:lnTo>
                  <a:pt x="399" y="167"/>
                </a:lnTo>
                <a:lnTo>
                  <a:pt x="397" y="167"/>
                </a:lnTo>
                <a:lnTo>
                  <a:pt x="403" y="166"/>
                </a:lnTo>
                <a:lnTo>
                  <a:pt x="409" y="165"/>
                </a:lnTo>
                <a:lnTo>
                  <a:pt x="410" y="165"/>
                </a:lnTo>
                <a:lnTo>
                  <a:pt x="418" y="161"/>
                </a:lnTo>
                <a:lnTo>
                  <a:pt x="413" y="165"/>
                </a:lnTo>
                <a:lnTo>
                  <a:pt x="409" y="166"/>
                </a:lnTo>
                <a:lnTo>
                  <a:pt x="409" y="167"/>
                </a:lnTo>
                <a:lnTo>
                  <a:pt x="413" y="166"/>
                </a:lnTo>
                <a:lnTo>
                  <a:pt x="414" y="165"/>
                </a:lnTo>
                <a:lnTo>
                  <a:pt x="418" y="162"/>
                </a:lnTo>
                <a:lnTo>
                  <a:pt x="414" y="166"/>
                </a:lnTo>
                <a:lnTo>
                  <a:pt x="418" y="165"/>
                </a:lnTo>
                <a:lnTo>
                  <a:pt x="417" y="166"/>
                </a:lnTo>
                <a:lnTo>
                  <a:pt x="426" y="165"/>
                </a:lnTo>
                <a:lnTo>
                  <a:pt x="430" y="162"/>
                </a:lnTo>
                <a:lnTo>
                  <a:pt x="431" y="162"/>
                </a:lnTo>
                <a:lnTo>
                  <a:pt x="434" y="165"/>
                </a:lnTo>
                <a:lnTo>
                  <a:pt x="427" y="165"/>
                </a:lnTo>
                <a:lnTo>
                  <a:pt x="426" y="166"/>
                </a:lnTo>
                <a:lnTo>
                  <a:pt x="423" y="167"/>
                </a:lnTo>
                <a:lnTo>
                  <a:pt x="426" y="167"/>
                </a:lnTo>
                <a:lnTo>
                  <a:pt x="422" y="170"/>
                </a:lnTo>
                <a:lnTo>
                  <a:pt x="426" y="170"/>
                </a:lnTo>
                <a:lnTo>
                  <a:pt x="430" y="170"/>
                </a:lnTo>
                <a:lnTo>
                  <a:pt x="434" y="170"/>
                </a:lnTo>
                <a:lnTo>
                  <a:pt x="427" y="174"/>
                </a:lnTo>
                <a:lnTo>
                  <a:pt x="430" y="174"/>
                </a:lnTo>
                <a:lnTo>
                  <a:pt x="431" y="175"/>
                </a:lnTo>
                <a:lnTo>
                  <a:pt x="435" y="174"/>
                </a:lnTo>
                <a:lnTo>
                  <a:pt x="441" y="171"/>
                </a:lnTo>
                <a:lnTo>
                  <a:pt x="435" y="175"/>
                </a:lnTo>
                <a:lnTo>
                  <a:pt x="441" y="178"/>
                </a:lnTo>
                <a:lnTo>
                  <a:pt x="443" y="179"/>
                </a:lnTo>
                <a:lnTo>
                  <a:pt x="441" y="180"/>
                </a:lnTo>
                <a:lnTo>
                  <a:pt x="445" y="180"/>
                </a:lnTo>
                <a:lnTo>
                  <a:pt x="450" y="180"/>
                </a:lnTo>
                <a:lnTo>
                  <a:pt x="454" y="179"/>
                </a:lnTo>
                <a:lnTo>
                  <a:pt x="461" y="179"/>
                </a:lnTo>
                <a:lnTo>
                  <a:pt x="471" y="180"/>
                </a:lnTo>
                <a:lnTo>
                  <a:pt x="474" y="180"/>
                </a:lnTo>
                <a:lnTo>
                  <a:pt x="478" y="179"/>
                </a:lnTo>
                <a:lnTo>
                  <a:pt x="475" y="180"/>
                </a:lnTo>
                <a:lnTo>
                  <a:pt x="474" y="183"/>
                </a:lnTo>
                <a:lnTo>
                  <a:pt x="478" y="184"/>
                </a:lnTo>
                <a:lnTo>
                  <a:pt x="480" y="184"/>
                </a:lnTo>
                <a:lnTo>
                  <a:pt x="491" y="184"/>
                </a:lnTo>
                <a:lnTo>
                  <a:pt x="494" y="183"/>
                </a:lnTo>
                <a:lnTo>
                  <a:pt x="492" y="187"/>
                </a:lnTo>
                <a:lnTo>
                  <a:pt x="487" y="188"/>
                </a:lnTo>
                <a:lnTo>
                  <a:pt x="488" y="191"/>
                </a:lnTo>
                <a:lnTo>
                  <a:pt x="491" y="192"/>
                </a:lnTo>
                <a:lnTo>
                  <a:pt x="492" y="191"/>
                </a:lnTo>
                <a:lnTo>
                  <a:pt x="492" y="192"/>
                </a:lnTo>
                <a:lnTo>
                  <a:pt x="494" y="194"/>
                </a:lnTo>
                <a:lnTo>
                  <a:pt x="498" y="194"/>
                </a:lnTo>
                <a:lnTo>
                  <a:pt x="496" y="196"/>
                </a:lnTo>
                <a:lnTo>
                  <a:pt x="498" y="198"/>
                </a:lnTo>
                <a:lnTo>
                  <a:pt x="498" y="200"/>
                </a:lnTo>
                <a:lnTo>
                  <a:pt x="498" y="202"/>
                </a:lnTo>
                <a:lnTo>
                  <a:pt x="500" y="204"/>
                </a:lnTo>
                <a:lnTo>
                  <a:pt x="500" y="206"/>
                </a:lnTo>
                <a:lnTo>
                  <a:pt x="502" y="208"/>
                </a:lnTo>
                <a:lnTo>
                  <a:pt x="504" y="210"/>
                </a:lnTo>
                <a:lnTo>
                  <a:pt x="504" y="211"/>
                </a:lnTo>
                <a:lnTo>
                  <a:pt x="506" y="210"/>
                </a:lnTo>
                <a:lnTo>
                  <a:pt x="507" y="210"/>
                </a:lnTo>
                <a:lnTo>
                  <a:pt x="510" y="208"/>
                </a:lnTo>
                <a:lnTo>
                  <a:pt x="511" y="208"/>
                </a:lnTo>
                <a:lnTo>
                  <a:pt x="511" y="210"/>
                </a:lnTo>
                <a:lnTo>
                  <a:pt x="514" y="208"/>
                </a:lnTo>
                <a:lnTo>
                  <a:pt x="515" y="208"/>
                </a:lnTo>
                <a:lnTo>
                  <a:pt x="515" y="206"/>
                </a:lnTo>
                <a:lnTo>
                  <a:pt x="518" y="206"/>
                </a:lnTo>
                <a:lnTo>
                  <a:pt x="515" y="204"/>
                </a:lnTo>
                <a:lnTo>
                  <a:pt x="518" y="202"/>
                </a:lnTo>
                <a:lnTo>
                  <a:pt x="515" y="203"/>
                </a:lnTo>
                <a:lnTo>
                  <a:pt x="515" y="202"/>
                </a:lnTo>
                <a:lnTo>
                  <a:pt x="515" y="200"/>
                </a:lnTo>
                <a:lnTo>
                  <a:pt x="511" y="200"/>
                </a:lnTo>
                <a:lnTo>
                  <a:pt x="515" y="196"/>
                </a:lnTo>
                <a:lnTo>
                  <a:pt x="515" y="198"/>
                </a:lnTo>
                <a:lnTo>
                  <a:pt x="518" y="198"/>
                </a:lnTo>
                <a:lnTo>
                  <a:pt x="518" y="200"/>
                </a:lnTo>
                <a:lnTo>
                  <a:pt x="519" y="202"/>
                </a:lnTo>
                <a:lnTo>
                  <a:pt x="523" y="200"/>
                </a:lnTo>
                <a:lnTo>
                  <a:pt x="524" y="200"/>
                </a:lnTo>
                <a:lnTo>
                  <a:pt x="522" y="202"/>
                </a:lnTo>
                <a:lnTo>
                  <a:pt x="518" y="208"/>
                </a:lnTo>
                <a:lnTo>
                  <a:pt x="522" y="208"/>
                </a:lnTo>
                <a:lnTo>
                  <a:pt x="523" y="208"/>
                </a:lnTo>
                <a:lnTo>
                  <a:pt x="523" y="210"/>
                </a:lnTo>
                <a:lnTo>
                  <a:pt x="524" y="210"/>
                </a:lnTo>
                <a:lnTo>
                  <a:pt x="527" y="208"/>
                </a:lnTo>
                <a:lnTo>
                  <a:pt x="528" y="204"/>
                </a:lnTo>
                <a:lnTo>
                  <a:pt x="535" y="198"/>
                </a:lnTo>
                <a:lnTo>
                  <a:pt x="536" y="194"/>
                </a:lnTo>
                <a:lnTo>
                  <a:pt x="538" y="196"/>
                </a:lnTo>
                <a:lnTo>
                  <a:pt x="536" y="200"/>
                </a:lnTo>
                <a:lnTo>
                  <a:pt x="535" y="204"/>
                </a:lnTo>
                <a:lnTo>
                  <a:pt x="532" y="206"/>
                </a:lnTo>
                <a:lnTo>
                  <a:pt x="532" y="208"/>
                </a:lnTo>
                <a:lnTo>
                  <a:pt x="535" y="210"/>
                </a:lnTo>
                <a:lnTo>
                  <a:pt x="536" y="210"/>
                </a:lnTo>
                <a:lnTo>
                  <a:pt x="538" y="210"/>
                </a:lnTo>
                <a:lnTo>
                  <a:pt x="542" y="208"/>
                </a:lnTo>
                <a:lnTo>
                  <a:pt x="538" y="211"/>
                </a:lnTo>
                <a:lnTo>
                  <a:pt x="536" y="211"/>
                </a:lnTo>
                <a:lnTo>
                  <a:pt x="536" y="214"/>
                </a:lnTo>
                <a:lnTo>
                  <a:pt x="538" y="214"/>
                </a:lnTo>
                <a:lnTo>
                  <a:pt x="542" y="211"/>
                </a:lnTo>
                <a:lnTo>
                  <a:pt x="538" y="215"/>
                </a:lnTo>
                <a:lnTo>
                  <a:pt x="536" y="218"/>
                </a:lnTo>
                <a:lnTo>
                  <a:pt x="540" y="215"/>
                </a:lnTo>
                <a:lnTo>
                  <a:pt x="538" y="218"/>
                </a:lnTo>
                <a:lnTo>
                  <a:pt x="538" y="219"/>
                </a:lnTo>
                <a:lnTo>
                  <a:pt x="538" y="222"/>
                </a:lnTo>
                <a:lnTo>
                  <a:pt x="536" y="219"/>
                </a:lnTo>
                <a:lnTo>
                  <a:pt x="535" y="222"/>
                </a:lnTo>
                <a:lnTo>
                  <a:pt x="536" y="222"/>
                </a:lnTo>
                <a:lnTo>
                  <a:pt x="535" y="223"/>
                </a:lnTo>
                <a:lnTo>
                  <a:pt x="532" y="224"/>
                </a:lnTo>
                <a:lnTo>
                  <a:pt x="536" y="224"/>
                </a:lnTo>
                <a:lnTo>
                  <a:pt x="531" y="227"/>
                </a:lnTo>
                <a:lnTo>
                  <a:pt x="528" y="228"/>
                </a:lnTo>
                <a:lnTo>
                  <a:pt x="531" y="228"/>
                </a:lnTo>
                <a:lnTo>
                  <a:pt x="532" y="228"/>
                </a:lnTo>
                <a:lnTo>
                  <a:pt x="532" y="231"/>
                </a:lnTo>
                <a:lnTo>
                  <a:pt x="535" y="231"/>
                </a:lnTo>
                <a:lnTo>
                  <a:pt x="532" y="232"/>
                </a:lnTo>
                <a:lnTo>
                  <a:pt x="532" y="235"/>
                </a:lnTo>
                <a:lnTo>
                  <a:pt x="535" y="235"/>
                </a:lnTo>
                <a:lnTo>
                  <a:pt x="536" y="235"/>
                </a:lnTo>
                <a:lnTo>
                  <a:pt x="532" y="238"/>
                </a:lnTo>
                <a:lnTo>
                  <a:pt x="532" y="240"/>
                </a:lnTo>
                <a:lnTo>
                  <a:pt x="528" y="242"/>
                </a:lnTo>
                <a:lnTo>
                  <a:pt x="528" y="244"/>
                </a:lnTo>
                <a:lnTo>
                  <a:pt x="528" y="246"/>
                </a:lnTo>
                <a:lnTo>
                  <a:pt x="531" y="246"/>
                </a:lnTo>
                <a:lnTo>
                  <a:pt x="524" y="252"/>
                </a:lnTo>
                <a:lnTo>
                  <a:pt x="523" y="253"/>
                </a:lnTo>
                <a:lnTo>
                  <a:pt x="519" y="255"/>
                </a:lnTo>
                <a:lnTo>
                  <a:pt x="522" y="255"/>
                </a:lnTo>
                <a:lnTo>
                  <a:pt x="523" y="255"/>
                </a:lnTo>
                <a:lnTo>
                  <a:pt x="524" y="253"/>
                </a:lnTo>
                <a:lnTo>
                  <a:pt x="527" y="253"/>
                </a:lnTo>
                <a:lnTo>
                  <a:pt x="527" y="252"/>
                </a:lnTo>
                <a:lnTo>
                  <a:pt x="531" y="250"/>
                </a:lnTo>
                <a:lnTo>
                  <a:pt x="536" y="248"/>
                </a:lnTo>
                <a:lnTo>
                  <a:pt x="532" y="250"/>
                </a:lnTo>
                <a:lnTo>
                  <a:pt x="538" y="248"/>
                </a:lnTo>
                <a:lnTo>
                  <a:pt x="544" y="246"/>
                </a:lnTo>
                <a:lnTo>
                  <a:pt x="540" y="248"/>
                </a:lnTo>
                <a:lnTo>
                  <a:pt x="538" y="252"/>
                </a:lnTo>
                <a:lnTo>
                  <a:pt x="538" y="250"/>
                </a:lnTo>
                <a:lnTo>
                  <a:pt x="536" y="250"/>
                </a:lnTo>
                <a:lnTo>
                  <a:pt x="535" y="250"/>
                </a:lnTo>
                <a:lnTo>
                  <a:pt x="531" y="252"/>
                </a:lnTo>
                <a:lnTo>
                  <a:pt x="528" y="253"/>
                </a:lnTo>
                <a:lnTo>
                  <a:pt x="527" y="253"/>
                </a:lnTo>
                <a:lnTo>
                  <a:pt x="527" y="255"/>
                </a:lnTo>
                <a:lnTo>
                  <a:pt x="523" y="257"/>
                </a:lnTo>
                <a:lnTo>
                  <a:pt x="523" y="259"/>
                </a:lnTo>
                <a:lnTo>
                  <a:pt x="524" y="259"/>
                </a:lnTo>
                <a:lnTo>
                  <a:pt x="528" y="257"/>
                </a:lnTo>
                <a:lnTo>
                  <a:pt x="531" y="255"/>
                </a:lnTo>
                <a:lnTo>
                  <a:pt x="528" y="259"/>
                </a:lnTo>
                <a:lnTo>
                  <a:pt x="524" y="261"/>
                </a:lnTo>
                <a:lnTo>
                  <a:pt x="527" y="261"/>
                </a:lnTo>
                <a:lnTo>
                  <a:pt x="528" y="261"/>
                </a:lnTo>
                <a:lnTo>
                  <a:pt x="532" y="259"/>
                </a:lnTo>
                <a:lnTo>
                  <a:pt x="536" y="255"/>
                </a:lnTo>
                <a:lnTo>
                  <a:pt x="532" y="261"/>
                </a:lnTo>
                <a:lnTo>
                  <a:pt x="531" y="261"/>
                </a:lnTo>
                <a:lnTo>
                  <a:pt x="528" y="261"/>
                </a:lnTo>
                <a:lnTo>
                  <a:pt x="528" y="263"/>
                </a:lnTo>
                <a:lnTo>
                  <a:pt x="531" y="263"/>
                </a:lnTo>
                <a:lnTo>
                  <a:pt x="527" y="267"/>
                </a:lnTo>
                <a:lnTo>
                  <a:pt x="524" y="268"/>
                </a:lnTo>
                <a:lnTo>
                  <a:pt x="528" y="267"/>
                </a:lnTo>
                <a:lnTo>
                  <a:pt x="527" y="268"/>
                </a:lnTo>
                <a:lnTo>
                  <a:pt x="536" y="265"/>
                </a:lnTo>
                <a:lnTo>
                  <a:pt x="544" y="259"/>
                </a:lnTo>
                <a:lnTo>
                  <a:pt x="548" y="255"/>
                </a:lnTo>
                <a:lnTo>
                  <a:pt x="549" y="252"/>
                </a:lnTo>
                <a:lnTo>
                  <a:pt x="553" y="250"/>
                </a:lnTo>
                <a:lnTo>
                  <a:pt x="555" y="246"/>
                </a:lnTo>
                <a:lnTo>
                  <a:pt x="553" y="246"/>
                </a:lnTo>
                <a:lnTo>
                  <a:pt x="549" y="242"/>
                </a:lnTo>
                <a:lnTo>
                  <a:pt x="549" y="242"/>
                </a:lnTo>
                <a:lnTo>
                  <a:pt x="549" y="242"/>
                </a:lnTo>
                <a:lnTo>
                  <a:pt x="549" y="242"/>
                </a:lnTo>
                <a:lnTo>
                  <a:pt x="549" y="242"/>
                </a:lnTo>
                <a:lnTo>
                  <a:pt x="549" y="242"/>
                </a:lnTo>
                <a:lnTo>
                  <a:pt x="549" y="242"/>
                </a:lnTo>
                <a:close/>
                <a:moveTo>
                  <a:pt x="523" y="218"/>
                </a:moveTo>
                <a:lnTo>
                  <a:pt x="519" y="223"/>
                </a:lnTo>
                <a:lnTo>
                  <a:pt x="519" y="224"/>
                </a:lnTo>
                <a:lnTo>
                  <a:pt x="522" y="224"/>
                </a:lnTo>
                <a:lnTo>
                  <a:pt x="515" y="227"/>
                </a:lnTo>
                <a:lnTo>
                  <a:pt x="511" y="231"/>
                </a:lnTo>
                <a:lnTo>
                  <a:pt x="515" y="231"/>
                </a:lnTo>
                <a:lnTo>
                  <a:pt x="519" y="228"/>
                </a:lnTo>
                <a:lnTo>
                  <a:pt x="523" y="224"/>
                </a:lnTo>
                <a:lnTo>
                  <a:pt x="524" y="224"/>
                </a:lnTo>
                <a:lnTo>
                  <a:pt x="527" y="224"/>
                </a:lnTo>
                <a:lnTo>
                  <a:pt x="524" y="223"/>
                </a:lnTo>
                <a:lnTo>
                  <a:pt x="528" y="223"/>
                </a:lnTo>
                <a:lnTo>
                  <a:pt x="528" y="222"/>
                </a:lnTo>
                <a:lnTo>
                  <a:pt x="531" y="215"/>
                </a:lnTo>
                <a:lnTo>
                  <a:pt x="532" y="214"/>
                </a:lnTo>
                <a:lnTo>
                  <a:pt x="532" y="218"/>
                </a:lnTo>
                <a:lnTo>
                  <a:pt x="536" y="211"/>
                </a:lnTo>
                <a:lnTo>
                  <a:pt x="528" y="211"/>
                </a:lnTo>
                <a:lnTo>
                  <a:pt x="523" y="218"/>
                </a:lnTo>
                <a:lnTo>
                  <a:pt x="523" y="218"/>
                </a:lnTo>
                <a:lnTo>
                  <a:pt x="523" y="218"/>
                </a:lnTo>
                <a:lnTo>
                  <a:pt x="523" y="218"/>
                </a:lnTo>
                <a:lnTo>
                  <a:pt x="523" y="218"/>
                </a:lnTo>
                <a:lnTo>
                  <a:pt x="523" y="218"/>
                </a:lnTo>
                <a:lnTo>
                  <a:pt x="523" y="218"/>
                </a:lnTo>
                <a:close/>
                <a:moveTo>
                  <a:pt x="527" y="211"/>
                </a:moveTo>
                <a:lnTo>
                  <a:pt x="528" y="211"/>
                </a:lnTo>
                <a:lnTo>
                  <a:pt x="531" y="210"/>
                </a:lnTo>
                <a:lnTo>
                  <a:pt x="527" y="211"/>
                </a:lnTo>
                <a:lnTo>
                  <a:pt x="527" y="211"/>
                </a:lnTo>
                <a:lnTo>
                  <a:pt x="527" y="211"/>
                </a:lnTo>
                <a:lnTo>
                  <a:pt x="527" y="211"/>
                </a:lnTo>
                <a:lnTo>
                  <a:pt x="527" y="211"/>
                </a:lnTo>
                <a:lnTo>
                  <a:pt x="527" y="211"/>
                </a:lnTo>
                <a:lnTo>
                  <a:pt x="527" y="211"/>
                </a:lnTo>
                <a:close/>
                <a:moveTo>
                  <a:pt x="1" y="295"/>
                </a:moveTo>
                <a:lnTo>
                  <a:pt x="9" y="293"/>
                </a:lnTo>
                <a:lnTo>
                  <a:pt x="0" y="295"/>
                </a:lnTo>
                <a:lnTo>
                  <a:pt x="1" y="295"/>
                </a:lnTo>
                <a:lnTo>
                  <a:pt x="1" y="295"/>
                </a:lnTo>
                <a:lnTo>
                  <a:pt x="1" y="295"/>
                </a:lnTo>
                <a:lnTo>
                  <a:pt x="1" y="295"/>
                </a:lnTo>
                <a:lnTo>
                  <a:pt x="1" y="295"/>
                </a:lnTo>
                <a:lnTo>
                  <a:pt x="1" y="295"/>
                </a:lnTo>
                <a:lnTo>
                  <a:pt x="1" y="295"/>
                </a:lnTo>
                <a:close/>
                <a:moveTo>
                  <a:pt x="30" y="281"/>
                </a:moveTo>
                <a:lnTo>
                  <a:pt x="22" y="284"/>
                </a:lnTo>
                <a:lnTo>
                  <a:pt x="20" y="285"/>
                </a:lnTo>
                <a:lnTo>
                  <a:pt x="22" y="288"/>
                </a:lnTo>
                <a:lnTo>
                  <a:pt x="18" y="288"/>
                </a:lnTo>
                <a:lnTo>
                  <a:pt x="14" y="289"/>
                </a:lnTo>
                <a:lnTo>
                  <a:pt x="13" y="292"/>
                </a:lnTo>
                <a:lnTo>
                  <a:pt x="9" y="293"/>
                </a:lnTo>
                <a:lnTo>
                  <a:pt x="17" y="292"/>
                </a:lnTo>
                <a:lnTo>
                  <a:pt x="22" y="289"/>
                </a:lnTo>
                <a:lnTo>
                  <a:pt x="26" y="289"/>
                </a:lnTo>
                <a:lnTo>
                  <a:pt x="28" y="288"/>
                </a:lnTo>
                <a:lnTo>
                  <a:pt x="24" y="288"/>
                </a:lnTo>
                <a:lnTo>
                  <a:pt x="30" y="285"/>
                </a:lnTo>
                <a:lnTo>
                  <a:pt x="32" y="284"/>
                </a:lnTo>
                <a:lnTo>
                  <a:pt x="34" y="281"/>
                </a:lnTo>
                <a:lnTo>
                  <a:pt x="26" y="285"/>
                </a:lnTo>
                <a:lnTo>
                  <a:pt x="30" y="281"/>
                </a:lnTo>
                <a:lnTo>
                  <a:pt x="30" y="281"/>
                </a:lnTo>
                <a:lnTo>
                  <a:pt x="30" y="281"/>
                </a:lnTo>
                <a:lnTo>
                  <a:pt x="30" y="281"/>
                </a:lnTo>
                <a:lnTo>
                  <a:pt x="30" y="281"/>
                </a:lnTo>
                <a:lnTo>
                  <a:pt x="30" y="281"/>
                </a:lnTo>
                <a:lnTo>
                  <a:pt x="30" y="281"/>
                </a:lnTo>
                <a:close/>
                <a:moveTo>
                  <a:pt x="43" y="279"/>
                </a:moveTo>
                <a:lnTo>
                  <a:pt x="40" y="280"/>
                </a:lnTo>
                <a:lnTo>
                  <a:pt x="37" y="281"/>
                </a:lnTo>
                <a:lnTo>
                  <a:pt x="40" y="281"/>
                </a:lnTo>
                <a:lnTo>
                  <a:pt x="45" y="280"/>
                </a:lnTo>
                <a:lnTo>
                  <a:pt x="43" y="280"/>
                </a:lnTo>
                <a:lnTo>
                  <a:pt x="43" y="279"/>
                </a:lnTo>
                <a:lnTo>
                  <a:pt x="43" y="279"/>
                </a:lnTo>
                <a:lnTo>
                  <a:pt x="43" y="279"/>
                </a:lnTo>
                <a:lnTo>
                  <a:pt x="43" y="279"/>
                </a:lnTo>
                <a:lnTo>
                  <a:pt x="43" y="279"/>
                </a:lnTo>
                <a:lnTo>
                  <a:pt x="43" y="279"/>
                </a:lnTo>
                <a:lnTo>
                  <a:pt x="43" y="279"/>
                </a:lnTo>
                <a:close/>
                <a:moveTo>
                  <a:pt x="91" y="265"/>
                </a:moveTo>
                <a:lnTo>
                  <a:pt x="85" y="265"/>
                </a:lnTo>
                <a:lnTo>
                  <a:pt x="77" y="267"/>
                </a:lnTo>
                <a:lnTo>
                  <a:pt x="75" y="267"/>
                </a:lnTo>
                <a:lnTo>
                  <a:pt x="71" y="268"/>
                </a:lnTo>
                <a:lnTo>
                  <a:pt x="63" y="272"/>
                </a:lnTo>
                <a:lnTo>
                  <a:pt x="62" y="275"/>
                </a:lnTo>
                <a:lnTo>
                  <a:pt x="66" y="276"/>
                </a:lnTo>
                <a:lnTo>
                  <a:pt x="70" y="275"/>
                </a:lnTo>
                <a:lnTo>
                  <a:pt x="75" y="272"/>
                </a:lnTo>
                <a:lnTo>
                  <a:pt x="79" y="272"/>
                </a:lnTo>
                <a:lnTo>
                  <a:pt x="85" y="271"/>
                </a:lnTo>
                <a:lnTo>
                  <a:pt x="87" y="271"/>
                </a:lnTo>
                <a:lnTo>
                  <a:pt x="89" y="271"/>
                </a:lnTo>
                <a:lnTo>
                  <a:pt x="91" y="271"/>
                </a:lnTo>
                <a:lnTo>
                  <a:pt x="89" y="268"/>
                </a:lnTo>
                <a:lnTo>
                  <a:pt x="91" y="265"/>
                </a:lnTo>
                <a:lnTo>
                  <a:pt x="91" y="265"/>
                </a:lnTo>
                <a:lnTo>
                  <a:pt x="91" y="265"/>
                </a:lnTo>
                <a:lnTo>
                  <a:pt x="91" y="265"/>
                </a:lnTo>
                <a:lnTo>
                  <a:pt x="91" y="265"/>
                </a:lnTo>
                <a:lnTo>
                  <a:pt x="91" y="265"/>
                </a:lnTo>
                <a:lnTo>
                  <a:pt x="91" y="265"/>
                </a:lnTo>
                <a:close/>
                <a:moveTo>
                  <a:pt x="154" y="184"/>
                </a:moveTo>
                <a:lnTo>
                  <a:pt x="154" y="183"/>
                </a:lnTo>
                <a:lnTo>
                  <a:pt x="158" y="183"/>
                </a:lnTo>
                <a:lnTo>
                  <a:pt x="163" y="183"/>
                </a:lnTo>
                <a:lnTo>
                  <a:pt x="167" y="179"/>
                </a:lnTo>
                <a:lnTo>
                  <a:pt x="171" y="175"/>
                </a:lnTo>
                <a:lnTo>
                  <a:pt x="168" y="175"/>
                </a:lnTo>
                <a:lnTo>
                  <a:pt x="164" y="175"/>
                </a:lnTo>
                <a:lnTo>
                  <a:pt x="163" y="175"/>
                </a:lnTo>
                <a:lnTo>
                  <a:pt x="159" y="175"/>
                </a:lnTo>
                <a:lnTo>
                  <a:pt x="155" y="178"/>
                </a:lnTo>
                <a:lnTo>
                  <a:pt x="150" y="178"/>
                </a:lnTo>
                <a:lnTo>
                  <a:pt x="146" y="178"/>
                </a:lnTo>
                <a:lnTo>
                  <a:pt x="146" y="180"/>
                </a:lnTo>
                <a:lnTo>
                  <a:pt x="150" y="183"/>
                </a:lnTo>
                <a:lnTo>
                  <a:pt x="154" y="184"/>
                </a:lnTo>
                <a:lnTo>
                  <a:pt x="154" y="184"/>
                </a:lnTo>
                <a:lnTo>
                  <a:pt x="154" y="184"/>
                </a:lnTo>
                <a:lnTo>
                  <a:pt x="154" y="184"/>
                </a:lnTo>
                <a:lnTo>
                  <a:pt x="154" y="184"/>
                </a:lnTo>
                <a:lnTo>
                  <a:pt x="154" y="184"/>
                </a:lnTo>
                <a:lnTo>
                  <a:pt x="154" y="184"/>
                </a:lnTo>
                <a:close/>
                <a:moveTo>
                  <a:pt x="255" y="232"/>
                </a:moveTo>
                <a:lnTo>
                  <a:pt x="251" y="235"/>
                </a:lnTo>
                <a:lnTo>
                  <a:pt x="252" y="235"/>
                </a:lnTo>
                <a:lnTo>
                  <a:pt x="256" y="235"/>
                </a:lnTo>
                <a:lnTo>
                  <a:pt x="260" y="232"/>
                </a:lnTo>
                <a:lnTo>
                  <a:pt x="259" y="231"/>
                </a:lnTo>
                <a:lnTo>
                  <a:pt x="256" y="232"/>
                </a:lnTo>
                <a:lnTo>
                  <a:pt x="255" y="232"/>
                </a:lnTo>
                <a:lnTo>
                  <a:pt x="255" y="232"/>
                </a:lnTo>
                <a:lnTo>
                  <a:pt x="255" y="232"/>
                </a:lnTo>
                <a:lnTo>
                  <a:pt x="255" y="232"/>
                </a:lnTo>
                <a:lnTo>
                  <a:pt x="255" y="232"/>
                </a:lnTo>
                <a:lnTo>
                  <a:pt x="255" y="232"/>
                </a:lnTo>
                <a:lnTo>
                  <a:pt x="255" y="232"/>
                </a:lnTo>
                <a:close/>
                <a:moveTo>
                  <a:pt x="287" y="218"/>
                </a:moveTo>
                <a:lnTo>
                  <a:pt x="283" y="215"/>
                </a:lnTo>
                <a:lnTo>
                  <a:pt x="283" y="218"/>
                </a:lnTo>
                <a:lnTo>
                  <a:pt x="281" y="218"/>
                </a:lnTo>
                <a:lnTo>
                  <a:pt x="279" y="218"/>
                </a:lnTo>
                <a:lnTo>
                  <a:pt x="277" y="219"/>
                </a:lnTo>
                <a:lnTo>
                  <a:pt x="276" y="219"/>
                </a:lnTo>
                <a:lnTo>
                  <a:pt x="277" y="218"/>
                </a:lnTo>
                <a:lnTo>
                  <a:pt x="273" y="218"/>
                </a:lnTo>
                <a:lnTo>
                  <a:pt x="272" y="219"/>
                </a:lnTo>
                <a:lnTo>
                  <a:pt x="269" y="222"/>
                </a:lnTo>
                <a:lnTo>
                  <a:pt x="269" y="223"/>
                </a:lnTo>
                <a:lnTo>
                  <a:pt x="268" y="223"/>
                </a:lnTo>
                <a:lnTo>
                  <a:pt x="265" y="223"/>
                </a:lnTo>
                <a:lnTo>
                  <a:pt x="265" y="222"/>
                </a:lnTo>
                <a:lnTo>
                  <a:pt x="264" y="222"/>
                </a:lnTo>
                <a:lnTo>
                  <a:pt x="260" y="222"/>
                </a:lnTo>
                <a:lnTo>
                  <a:pt x="256" y="223"/>
                </a:lnTo>
                <a:lnTo>
                  <a:pt x="252" y="224"/>
                </a:lnTo>
                <a:lnTo>
                  <a:pt x="251" y="228"/>
                </a:lnTo>
                <a:lnTo>
                  <a:pt x="249" y="232"/>
                </a:lnTo>
                <a:lnTo>
                  <a:pt x="251" y="232"/>
                </a:lnTo>
                <a:lnTo>
                  <a:pt x="256" y="228"/>
                </a:lnTo>
                <a:lnTo>
                  <a:pt x="251" y="231"/>
                </a:lnTo>
                <a:lnTo>
                  <a:pt x="255" y="228"/>
                </a:lnTo>
                <a:lnTo>
                  <a:pt x="256" y="228"/>
                </a:lnTo>
                <a:lnTo>
                  <a:pt x="259" y="228"/>
                </a:lnTo>
                <a:lnTo>
                  <a:pt x="255" y="231"/>
                </a:lnTo>
                <a:lnTo>
                  <a:pt x="260" y="228"/>
                </a:lnTo>
                <a:lnTo>
                  <a:pt x="256" y="231"/>
                </a:lnTo>
                <a:lnTo>
                  <a:pt x="259" y="231"/>
                </a:lnTo>
                <a:lnTo>
                  <a:pt x="273" y="227"/>
                </a:lnTo>
                <a:lnTo>
                  <a:pt x="272" y="224"/>
                </a:lnTo>
                <a:lnTo>
                  <a:pt x="277" y="227"/>
                </a:lnTo>
                <a:lnTo>
                  <a:pt x="279" y="224"/>
                </a:lnTo>
                <a:lnTo>
                  <a:pt x="279" y="223"/>
                </a:lnTo>
                <a:lnTo>
                  <a:pt x="281" y="223"/>
                </a:lnTo>
                <a:lnTo>
                  <a:pt x="285" y="224"/>
                </a:lnTo>
                <a:lnTo>
                  <a:pt x="291" y="222"/>
                </a:lnTo>
                <a:lnTo>
                  <a:pt x="289" y="222"/>
                </a:lnTo>
                <a:lnTo>
                  <a:pt x="291" y="219"/>
                </a:lnTo>
                <a:lnTo>
                  <a:pt x="292" y="218"/>
                </a:lnTo>
                <a:lnTo>
                  <a:pt x="291" y="215"/>
                </a:lnTo>
                <a:lnTo>
                  <a:pt x="287" y="218"/>
                </a:lnTo>
                <a:lnTo>
                  <a:pt x="287" y="218"/>
                </a:lnTo>
                <a:lnTo>
                  <a:pt x="287" y="218"/>
                </a:lnTo>
                <a:lnTo>
                  <a:pt x="287" y="218"/>
                </a:lnTo>
                <a:lnTo>
                  <a:pt x="287" y="218"/>
                </a:lnTo>
                <a:lnTo>
                  <a:pt x="287" y="218"/>
                </a:lnTo>
                <a:lnTo>
                  <a:pt x="287" y="218"/>
                </a:lnTo>
                <a:close/>
                <a:moveTo>
                  <a:pt x="186" y="130"/>
                </a:moveTo>
                <a:lnTo>
                  <a:pt x="188" y="130"/>
                </a:lnTo>
                <a:lnTo>
                  <a:pt x="194" y="130"/>
                </a:lnTo>
                <a:lnTo>
                  <a:pt x="195" y="127"/>
                </a:lnTo>
                <a:lnTo>
                  <a:pt x="198" y="126"/>
                </a:lnTo>
                <a:lnTo>
                  <a:pt x="194" y="126"/>
                </a:lnTo>
                <a:lnTo>
                  <a:pt x="190" y="123"/>
                </a:lnTo>
                <a:lnTo>
                  <a:pt x="186" y="123"/>
                </a:lnTo>
                <a:lnTo>
                  <a:pt x="184" y="126"/>
                </a:lnTo>
                <a:lnTo>
                  <a:pt x="178" y="130"/>
                </a:lnTo>
                <a:lnTo>
                  <a:pt x="178" y="131"/>
                </a:lnTo>
                <a:lnTo>
                  <a:pt x="180" y="130"/>
                </a:lnTo>
                <a:lnTo>
                  <a:pt x="178" y="134"/>
                </a:lnTo>
                <a:lnTo>
                  <a:pt x="186" y="130"/>
                </a:lnTo>
                <a:lnTo>
                  <a:pt x="186" y="130"/>
                </a:lnTo>
                <a:lnTo>
                  <a:pt x="186" y="130"/>
                </a:lnTo>
                <a:lnTo>
                  <a:pt x="186" y="130"/>
                </a:lnTo>
                <a:lnTo>
                  <a:pt x="186" y="130"/>
                </a:lnTo>
                <a:lnTo>
                  <a:pt x="186" y="130"/>
                </a:lnTo>
                <a:lnTo>
                  <a:pt x="186" y="130"/>
                </a:lnTo>
                <a:close/>
                <a:moveTo>
                  <a:pt x="249" y="82"/>
                </a:moveTo>
                <a:lnTo>
                  <a:pt x="245" y="84"/>
                </a:lnTo>
                <a:lnTo>
                  <a:pt x="247" y="84"/>
                </a:lnTo>
                <a:lnTo>
                  <a:pt x="249" y="82"/>
                </a:lnTo>
                <a:lnTo>
                  <a:pt x="249" y="82"/>
                </a:lnTo>
                <a:lnTo>
                  <a:pt x="249" y="82"/>
                </a:lnTo>
                <a:lnTo>
                  <a:pt x="249" y="82"/>
                </a:lnTo>
                <a:lnTo>
                  <a:pt x="249" y="82"/>
                </a:lnTo>
                <a:lnTo>
                  <a:pt x="249" y="82"/>
                </a:lnTo>
                <a:lnTo>
                  <a:pt x="249" y="82"/>
                </a:lnTo>
                <a:close/>
                <a:moveTo>
                  <a:pt x="496" y="246"/>
                </a:moveTo>
                <a:lnTo>
                  <a:pt x="500" y="242"/>
                </a:lnTo>
                <a:lnTo>
                  <a:pt x="504" y="236"/>
                </a:lnTo>
                <a:lnTo>
                  <a:pt x="507" y="232"/>
                </a:lnTo>
                <a:lnTo>
                  <a:pt x="511" y="224"/>
                </a:lnTo>
                <a:lnTo>
                  <a:pt x="510" y="223"/>
                </a:lnTo>
                <a:lnTo>
                  <a:pt x="507" y="223"/>
                </a:lnTo>
                <a:lnTo>
                  <a:pt x="506" y="224"/>
                </a:lnTo>
                <a:lnTo>
                  <a:pt x="504" y="224"/>
                </a:lnTo>
                <a:lnTo>
                  <a:pt x="502" y="227"/>
                </a:lnTo>
                <a:lnTo>
                  <a:pt x="504" y="227"/>
                </a:lnTo>
                <a:lnTo>
                  <a:pt x="502" y="228"/>
                </a:lnTo>
                <a:lnTo>
                  <a:pt x="502" y="231"/>
                </a:lnTo>
                <a:lnTo>
                  <a:pt x="500" y="232"/>
                </a:lnTo>
                <a:lnTo>
                  <a:pt x="498" y="235"/>
                </a:lnTo>
                <a:lnTo>
                  <a:pt x="500" y="235"/>
                </a:lnTo>
                <a:lnTo>
                  <a:pt x="498" y="236"/>
                </a:lnTo>
                <a:lnTo>
                  <a:pt x="500" y="236"/>
                </a:lnTo>
                <a:lnTo>
                  <a:pt x="502" y="236"/>
                </a:lnTo>
                <a:lnTo>
                  <a:pt x="498" y="240"/>
                </a:lnTo>
                <a:lnTo>
                  <a:pt x="496" y="246"/>
                </a:lnTo>
                <a:lnTo>
                  <a:pt x="496" y="246"/>
                </a:lnTo>
                <a:lnTo>
                  <a:pt x="496" y="246"/>
                </a:lnTo>
                <a:lnTo>
                  <a:pt x="496" y="246"/>
                </a:lnTo>
                <a:lnTo>
                  <a:pt x="496" y="246"/>
                </a:lnTo>
                <a:lnTo>
                  <a:pt x="496" y="246"/>
                </a:lnTo>
                <a:lnTo>
                  <a:pt x="496" y="246"/>
                </a:lnTo>
                <a:close/>
                <a:moveTo>
                  <a:pt x="507" y="222"/>
                </a:moveTo>
                <a:lnTo>
                  <a:pt x="506" y="222"/>
                </a:lnTo>
                <a:lnTo>
                  <a:pt x="507" y="219"/>
                </a:lnTo>
                <a:lnTo>
                  <a:pt x="510" y="222"/>
                </a:lnTo>
                <a:lnTo>
                  <a:pt x="514" y="223"/>
                </a:lnTo>
                <a:lnTo>
                  <a:pt x="518" y="223"/>
                </a:lnTo>
                <a:lnTo>
                  <a:pt x="519" y="219"/>
                </a:lnTo>
                <a:lnTo>
                  <a:pt x="518" y="219"/>
                </a:lnTo>
                <a:lnTo>
                  <a:pt x="515" y="219"/>
                </a:lnTo>
                <a:lnTo>
                  <a:pt x="514" y="218"/>
                </a:lnTo>
                <a:lnTo>
                  <a:pt x="511" y="215"/>
                </a:lnTo>
                <a:lnTo>
                  <a:pt x="515" y="218"/>
                </a:lnTo>
                <a:lnTo>
                  <a:pt x="518" y="218"/>
                </a:lnTo>
                <a:lnTo>
                  <a:pt x="519" y="218"/>
                </a:lnTo>
                <a:lnTo>
                  <a:pt x="519" y="215"/>
                </a:lnTo>
                <a:lnTo>
                  <a:pt x="522" y="215"/>
                </a:lnTo>
                <a:lnTo>
                  <a:pt x="523" y="215"/>
                </a:lnTo>
                <a:lnTo>
                  <a:pt x="523" y="214"/>
                </a:lnTo>
                <a:lnTo>
                  <a:pt x="519" y="214"/>
                </a:lnTo>
                <a:lnTo>
                  <a:pt x="518" y="214"/>
                </a:lnTo>
                <a:lnTo>
                  <a:pt x="514" y="215"/>
                </a:lnTo>
                <a:lnTo>
                  <a:pt x="515" y="214"/>
                </a:lnTo>
                <a:lnTo>
                  <a:pt x="519" y="211"/>
                </a:lnTo>
                <a:lnTo>
                  <a:pt x="514" y="211"/>
                </a:lnTo>
                <a:lnTo>
                  <a:pt x="511" y="211"/>
                </a:lnTo>
                <a:lnTo>
                  <a:pt x="510" y="214"/>
                </a:lnTo>
                <a:lnTo>
                  <a:pt x="510" y="211"/>
                </a:lnTo>
                <a:lnTo>
                  <a:pt x="507" y="211"/>
                </a:lnTo>
                <a:lnTo>
                  <a:pt x="506" y="214"/>
                </a:lnTo>
                <a:lnTo>
                  <a:pt x="506" y="215"/>
                </a:lnTo>
                <a:lnTo>
                  <a:pt x="504" y="215"/>
                </a:lnTo>
                <a:lnTo>
                  <a:pt x="504" y="214"/>
                </a:lnTo>
                <a:lnTo>
                  <a:pt x="502" y="215"/>
                </a:lnTo>
                <a:lnTo>
                  <a:pt x="500" y="218"/>
                </a:lnTo>
                <a:lnTo>
                  <a:pt x="502" y="218"/>
                </a:lnTo>
                <a:lnTo>
                  <a:pt x="502" y="219"/>
                </a:lnTo>
                <a:lnTo>
                  <a:pt x="504" y="222"/>
                </a:lnTo>
                <a:lnTo>
                  <a:pt x="502" y="222"/>
                </a:lnTo>
                <a:lnTo>
                  <a:pt x="502" y="223"/>
                </a:lnTo>
                <a:lnTo>
                  <a:pt x="502" y="224"/>
                </a:lnTo>
                <a:lnTo>
                  <a:pt x="504" y="224"/>
                </a:lnTo>
                <a:lnTo>
                  <a:pt x="506" y="223"/>
                </a:lnTo>
                <a:lnTo>
                  <a:pt x="507" y="222"/>
                </a:lnTo>
                <a:lnTo>
                  <a:pt x="507" y="222"/>
                </a:lnTo>
                <a:lnTo>
                  <a:pt x="507" y="222"/>
                </a:lnTo>
                <a:lnTo>
                  <a:pt x="507" y="222"/>
                </a:lnTo>
                <a:lnTo>
                  <a:pt x="507" y="222"/>
                </a:lnTo>
                <a:lnTo>
                  <a:pt x="507" y="222"/>
                </a:lnTo>
                <a:lnTo>
                  <a:pt x="507" y="222"/>
                </a:lnTo>
                <a:close/>
                <a:moveTo>
                  <a:pt x="515" y="238"/>
                </a:moveTo>
                <a:lnTo>
                  <a:pt x="515" y="240"/>
                </a:lnTo>
                <a:lnTo>
                  <a:pt x="519" y="240"/>
                </a:lnTo>
                <a:lnTo>
                  <a:pt x="523" y="238"/>
                </a:lnTo>
                <a:lnTo>
                  <a:pt x="523" y="236"/>
                </a:lnTo>
                <a:lnTo>
                  <a:pt x="524" y="235"/>
                </a:lnTo>
                <a:lnTo>
                  <a:pt x="527" y="236"/>
                </a:lnTo>
                <a:lnTo>
                  <a:pt x="528" y="236"/>
                </a:lnTo>
                <a:lnTo>
                  <a:pt x="528" y="232"/>
                </a:lnTo>
                <a:lnTo>
                  <a:pt x="528" y="231"/>
                </a:lnTo>
                <a:lnTo>
                  <a:pt x="523" y="231"/>
                </a:lnTo>
                <a:lnTo>
                  <a:pt x="519" y="231"/>
                </a:lnTo>
                <a:lnTo>
                  <a:pt x="519" y="232"/>
                </a:lnTo>
                <a:lnTo>
                  <a:pt x="518" y="235"/>
                </a:lnTo>
                <a:lnTo>
                  <a:pt x="519" y="235"/>
                </a:lnTo>
                <a:lnTo>
                  <a:pt x="518" y="236"/>
                </a:lnTo>
                <a:lnTo>
                  <a:pt x="515" y="238"/>
                </a:lnTo>
                <a:lnTo>
                  <a:pt x="515" y="238"/>
                </a:lnTo>
                <a:lnTo>
                  <a:pt x="515" y="238"/>
                </a:lnTo>
                <a:lnTo>
                  <a:pt x="515" y="238"/>
                </a:lnTo>
                <a:lnTo>
                  <a:pt x="515" y="238"/>
                </a:lnTo>
                <a:lnTo>
                  <a:pt x="515" y="238"/>
                </a:lnTo>
                <a:lnTo>
                  <a:pt x="515" y="238"/>
                </a:lnTo>
                <a:close/>
                <a:moveTo>
                  <a:pt x="518" y="248"/>
                </a:moveTo>
                <a:lnTo>
                  <a:pt x="515" y="248"/>
                </a:lnTo>
                <a:lnTo>
                  <a:pt x="518" y="246"/>
                </a:lnTo>
                <a:lnTo>
                  <a:pt x="518" y="242"/>
                </a:lnTo>
                <a:lnTo>
                  <a:pt x="514" y="244"/>
                </a:lnTo>
                <a:lnTo>
                  <a:pt x="510" y="244"/>
                </a:lnTo>
                <a:lnTo>
                  <a:pt x="514" y="246"/>
                </a:lnTo>
                <a:lnTo>
                  <a:pt x="511" y="246"/>
                </a:lnTo>
                <a:lnTo>
                  <a:pt x="510" y="248"/>
                </a:lnTo>
                <a:lnTo>
                  <a:pt x="506" y="248"/>
                </a:lnTo>
                <a:lnTo>
                  <a:pt x="504" y="250"/>
                </a:lnTo>
                <a:lnTo>
                  <a:pt x="507" y="250"/>
                </a:lnTo>
                <a:lnTo>
                  <a:pt x="510" y="250"/>
                </a:lnTo>
                <a:lnTo>
                  <a:pt x="507" y="252"/>
                </a:lnTo>
                <a:lnTo>
                  <a:pt x="510" y="252"/>
                </a:lnTo>
                <a:lnTo>
                  <a:pt x="507" y="253"/>
                </a:lnTo>
                <a:lnTo>
                  <a:pt x="506" y="253"/>
                </a:lnTo>
                <a:lnTo>
                  <a:pt x="504" y="255"/>
                </a:lnTo>
                <a:lnTo>
                  <a:pt x="510" y="255"/>
                </a:lnTo>
                <a:lnTo>
                  <a:pt x="507" y="257"/>
                </a:lnTo>
                <a:lnTo>
                  <a:pt x="506" y="257"/>
                </a:lnTo>
                <a:lnTo>
                  <a:pt x="507" y="259"/>
                </a:lnTo>
                <a:lnTo>
                  <a:pt x="504" y="259"/>
                </a:lnTo>
                <a:lnTo>
                  <a:pt x="502" y="259"/>
                </a:lnTo>
                <a:lnTo>
                  <a:pt x="500" y="261"/>
                </a:lnTo>
                <a:lnTo>
                  <a:pt x="502" y="261"/>
                </a:lnTo>
                <a:lnTo>
                  <a:pt x="504" y="261"/>
                </a:lnTo>
                <a:lnTo>
                  <a:pt x="506" y="261"/>
                </a:lnTo>
                <a:lnTo>
                  <a:pt x="506" y="263"/>
                </a:lnTo>
                <a:lnTo>
                  <a:pt x="507" y="261"/>
                </a:lnTo>
                <a:lnTo>
                  <a:pt x="506" y="265"/>
                </a:lnTo>
                <a:lnTo>
                  <a:pt x="506" y="267"/>
                </a:lnTo>
                <a:lnTo>
                  <a:pt x="504" y="268"/>
                </a:lnTo>
                <a:lnTo>
                  <a:pt x="506" y="268"/>
                </a:lnTo>
                <a:lnTo>
                  <a:pt x="504" y="271"/>
                </a:lnTo>
                <a:lnTo>
                  <a:pt x="507" y="271"/>
                </a:lnTo>
                <a:lnTo>
                  <a:pt x="510" y="268"/>
                </a:lnTo>
                <a:lnTo>
                  <a:pt x="514" y="265"/>
                </a:lnTo>
                <a:lnTo>
                  <a:pt x="510" y="265"/>
                </a:lnTo>
                <a:lnTo>
                  <a:pt x="515" y="261"/>
                </a:lnTo>
                <a:lnTo>
                  <a:pt x="514" y="261"/>
                </a:lnTo>
                <a:lnTo>
                  <a:pt x="515" y="259"/>
                </a:lnTo>
                <a:lnTo>
                  <a:pt x="514" y="259"/>
                </a:lnTo>
                <a:lnTo>
                  <a:pt x="515" y="257"/>
                </a:lnTo>
                <a:lnTo>
                  <a:pt x="518" y="257"/>
                </a:lnTo>
                <a:lnTo>
                  <a:pt x="519" y="250"/>
                </a:lnTo>
                <a:lnTo>
                  <a:pt x="518" y="248"/>
                </a:lnTo>
                <a:lnTo>
                  <a:pt x="518" y="248"/>
                </a:lnTo>
                <a:lnTo>
                  <a:pt x="518" y="248"/>
                </a:lnTo>
                <a:lnTo>
                  <a:pt x="518" y="248"/>
                </a:lnTo>
                <a:lnTo>
                  <a:pt x="518" y="248"/>
                </a:lnTo>
                <a:lnTo>
                  <a:pt x="518" y="248"/>
                </a:lnTo>
                <a:lnTo>
                  <a:pt x="518" y="248"/>
                </a:ln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23" name="Freeform 119"/>
          <p:cNvSpPr>
            <a:spLocks noEditPoints="1"/>
          </p:cNvSpPr>
          <p:nvPr/>
        </p:nvSpPr>
        <p:spPr bwMode="auto">
          <a:xfrm>
            <a:off x="1617836" y="3694382"/>
            <a:ext cx="933476" cy="713120"/>
          </a:xfrm>
          <a:custGeom>
            <a:avLst/>
            <a:gdLst>
              <a:gd name="T0" fmla="*/ 378 w 418"/>
              <a:gd name="T1" fmla="*/ 206 h 329"/>
              <a:gd name="T2" fmla="*/ 357 w 418"/>
              <a:gd name="T3" fmla="*/ 233 h 329"/>
              <a:gd name="T4" fmla="*/ 336 w 418"/>
              <a:gd name="T5" fmla="*/ 259 h 329"/>
              <a:gd name="T6" fmla="*/ 317 w 418"/>
              <a:gd name="T7" fmla="*/ 259 h 329"/>
              <a:gd name="T8" fmla="*/ 281 w 418"/>
              <a:gd name="T9" fmla="*/ 255 h 329"/>
              <a:gd name="T10" fmla="*/ 264 w 418"/>
              <a:gd name="T11" fmla="*/ 241 h 329"/>
              <a:gd name="T12" fmla="*/ 248 w 418"/>
              <a:gd name="T13" fmla="*/ 193 h 329"/>
              <a:gd name="T14" fmla="*/ 256 w 418"/>
              <a:gd name="T15" fmla="*/ 153 h 329"/>
              <a:gd name="T16" fmla="*/ 264 w 418"/>
              <a:gd name="T17" fmla="*/ 132 h 329"/>
              <a:gd name="T18" fmla="*/ 261 w 418"/>
              <a:gd name="T19" fmla="*/ 120 h 329"/>
              <a:gd name="T20" fmla="*/ 241 w 418"/>
              <a:gd name="T21" fmla="*/ 104 h 329"/>
              <a:gd name="T22" fmla="*/ 228 w 418"/>
              <a:gd name="T23" fmla="*/ 60 h 329"/>
              <a:gd name="T24" fmla="*/ 194 w 418"/>
              <a:gd name="T25" fmla="*/ 67 h 329"/>
              <a:gd name="T26" fmla="*/ 172 w 418"/>
              <a:gd name="T27" fmla="*/ 36 h 329"/>
              <a:gd name="T28" fmla="*/ 127 w 418"/>
              <a:gd name="T29" fmla="*/ 18 h 329"/>
              <a:gd name="T30" fmla="*/ 1 w 418"/>
              <a:gd name="T31" fmla="*/ 14 h 329"/>
              <a:gd name="T32" fmla="*/ 4 w 418"/>
              <a:gd name="T33" fmla="*/ 33 h 329"/>
              <a:gd name="T34" fmla="*/ 6 w 418"/>
              <a:gd name="T35" fmla="*/ 56 h 329"/>
              <a:gd name="T36" fmla="*/ 17 w 418"/>
              <a:gd name="T37" fmla="*/ 91 h 329"/>
              <a:gd name="T38" fmla="*/ 14 w 418"/>
              <a:gd name="T39" fmla="*/ 91 h 329"/>
              <a:gd name="T40" fmla="*/ 9 w 418"/>
              <a:gd name="T41" fmla="*/ 97 h 329"/>
              <a:gd name="T42" fmla="*/ 20 w 418"/>
              <a:gd name="T43" fmla="*/ 109 h 329"/>
              <a:gd name="T44" fmla="*/ 37 w 418"/>
              <a:gd name="T45" fmla="*/ 132 h 329"/>
              <a:gd name="T46" fmla="*/ 54 w 418"/>
              <a:gd name="T47" fmla="*/ 164 h 329"/>
              <a:gd name="T48" fmla="*/ 70 w 418"/>
              <a:gd name="T49" fmla="*/ 168 h 329"/>
              <a:gd name="T50" fmla="*/ 54 w 418"/>
              <a:gd name="T51" fmla="*/ 148 h 329"/>
              <a:gd name="T52" fmla="*/ 50 w 418"/>
              <a:gd name="T53" fmla="*/ 110 h 329"/>
              <a:gd name="T54" fmla="*/ 45 w 418"/>
              <a:gd name="T55" fmla="*/ 100 h 329"/>
              <a:gd name="T56" fmla="*/ 36 w 418"/>
              <a:gd name="T57" fmla="*/ 73 h 329"/>
              <a:gd name="T58" fmla="*/ 24 w 418"/>
              <a:gd name="T59" fmla="*/ 43 h 329"/>
              <a:gd name="T60" fmla="*/ 37 w 418"/>
              <a:gd name="T61" fmla="*/ 22 h 329"/>
              <a:gd name="T62" fmla="*/ 53 w 418"/>
              <a:gd name="T63" fmla="*/ 30 h 329"/>
              <a:gd name="T64" fmla="*/ 53 w 418"/>
              <a:gd name="T65" fmla="*/ 61 h 329"/>
              <a:gd name="T66" fmla="*/ 62 w 418"/>
              <a:gd name="T67" fmla="*/ 84 h 329"/>
              <a:gd name="T68" fmla="*/ 70 w 418"/>
              <a:gd name="T69" fmla="*/ 97 h 329"/>
              <a:gd name="T70" fmla="*/ 83 w 418"/>
              <a:gd name="T71" fmla="*/ 109 h 329"/>
              <a:gd name="T72" fmla="*/ 81 w 418"/>
              <a:gd name="T73" fmla="*/ 120 h 329"/>
              <a:gd name="T74" fmla="*/ 87 w 418"/>
              <a:gd name="T75" fmla="*/ 130 h 329"/>
              <a:gd name="T76" fmla="*/ 98 w 418"/>
              <a:gd name="T77" fmla="*/ 148 h 329"/>
              <a:gd name="T78" fmla="*/ 125 w 418"/>
              <a:gd name="T79" fmla="*/ 197 h 329"/>
              <a:gd name="T80" fmla="*/ 123 w 418"/>
              <a:gd name="T81" fmla="*/ 221 h 329"/>
              <a:gd name="T82" fmla="*/ 134 w 418"/>
              <a:gd name="T83" fmla="*/ 246 h 329"/>
              <a:gd name="T84" fmla="*/ 167 w 418"/>
              <a:gd name="T85" fmla="*/ 267 h 329"/>
              <a:gd name="T86" fmla="*/ 208 w 418"/>
              <a:gd name="T87" fmla="*/ 291 h 329"/>
              <a:gd name="T88" fmla="*/ 234 w 418"/>
              <a:gd name="T89" fmla="*/ 306 h 329"/>
              <a:gd name="T90" fmla="*/ 276 w 418"/>
              <a:gd name="T91" fmla="*/ 299 h 329"/>
              <a:gd name="T92" fmla="*/ 285 w 418"/>
              <a:gd name="T93" fmla="*/ 298 h 329"/>
              <a:gd name="T94" fmla="*/ 316 w 418"/>
              <a:gd name="T95" fmla="*/ 328 h 329"/>
              <a:gd name="T96" fmla="*/ 326 w 418"/>
              <a:gd name="T97" fmla="*/ 302 h 329"/>
              <a:gd name="T98" fmla="*/ 342 w 418"/>
              <a:gd name="T99" fmla="*/ 288 h 329"/>
              <a:gd name="T100" fmla="*/ 346 w 418"/>
              <a:gd name="T101" fmla="*/ 268 h 329"/>
              <a:gd name="T102" fmla="*/ 376 w 418"/>
              <a:gd name="T103" fmla="*/ 268 h 329"/>
              <a:gd name="T104" fmla="*/ 393 w 418"/>
              <a:gd name="T105" fmla="*/ 263 h 329"/>
              <a:gd name="T106" fmla="*/ 400 w 418"/>
              <a:gd name="T107" fmla="*/ 238 h 329"/>
              <a:gd name="T108" fmla="*/ 418 w 418"/>
              <a:gd name="T109" fmla="*/ 207 h 329"/>
              <a:gd name="T110" fmla="*/ 417 w 418"/>
              <a:gd name="T111" fmla="*/ 202 h 329"/>
              <a:gd name="T112" fmla="*/ 252 w 418"/>
              <a:gd name="T113" fmla="*/ 19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29">
                <a:moveTo>
                  <a:pt x="417" y="202"/>
                </a:moveTo>
                <a:lnTo>
                  <a:pt x="410" y="202"/>
                </a:lnTo>
                <a:lnTo>
                  <a:pt x="409" y="205"/>
                </a:lnTo>
                <a:lnTo>
                  <a:pt x="406" y="205"/>
                </a:lnTo>
                <a:lnTo>
                  <a:pt x="400" y="202"/>
                </a:lnTo>
                <a:lnTo>
                  <a:pt x="396" y="202"/>
                </a:lnTo>
                <a:lnTo>
                  <a:pt x="392" y="202"/>
                </a:lnTo>
                <a:lnTo>
                  <a:pt x="378" y="206"/>
                </a:lnTo>
                <a:lnTo>
                  <a:pt x="369" y="207"/>
                </a:lnTo>
                <a:lnTo>
                  <a:pt x="362" y="210"/>
                </a:lnTo>
                <a:lnTo>
                  <a:pt x="361" y="215"/>
                </a:lnTo>
                <a:lnTo>
                  <a:pt x="361" y="214"/>
                </a:lnTo>
                <a:lnTo>
                  <a:pt x="360" y="219"/>
                </a:lnTo>
                <a:lnTo>
                  <a:pt x="357" y="225"/>
                </a:lnTo>
                <a:lnTo>
                  <a:pt x="357" y="229"/>
                </a:lnTo>
                <a:lnTo>
                  <a:pt x="357" y="233"/>
                </a:lnTo>
                <a:lnTo>
                  <a:pt x="352" y="237"/>
                </a:lnTo>
                <a:lnTo>
                  <a:pt x="349" y="242"/>
                </a:lnTo>
                <a:lnTo>
                  <a:pt x="346" y="246"/>
                </a:lnTo>
                <a:lnTo>
                  <a:pt x="342" y="247"/>
                </a:lnTo>
                <a:lnTo>
                  <a:pt x="338" y="251"/>
                </a:lnTo>
                <a:lnTo>
                  <a:pt x="340" y="254"/>
                </a:lnTo>
                <a:lnTo>
                  <a:pt x="338" y="258"/>
                </a:lnTo>
                <a:lnTo>
                  <a:pt x="336" y="259"/>
                </a:lnTo>
                <a:lnTo>
                  <a:pt x="334" y="259"/>
                </a:lnTo>
                <a:lnTo>
                  <a:pt x="330" y="259"/>
                </a:lnTo>
                <a:lnTo>
                  <a:pt x="330" y="258"/>
                </a:lnTo>
                <a:lnTo>
                  <a:pt x="330" y="255"/>
                </a:lnTo>
                <a:lnTo>
                  <a:pt x="329" y="254"/>
                </a:lnTo>
                <a:lnTo>
                  <a:pt x="323" y="254"/>
                </a:lnTo>
                <a:lnTo>
                  <a:pt x="319" y="255"/>
                </a:lnTo>
                <a:lnTo>
                  <a:pt x="317" y="259"/>
                </a:lnTo>
                <a:lnTo>
                  <a:pt x="316" y="258"/>
                </a:lnTo>
                <a:lnTo>
                  <a:pt x="309" y="259"/>
                </a:lnTo>
                <a:lnTo>
                  <a:pt x="301" y="260"/>
                </a:lnTo>
                <a:lnTo>
                  <a:pt x="300" y="262"/>
                </a:lnTo>
                <a:lnTo>
                  <a:pt x="295" y="263"/>
                </a:lnTo>
                <a:lnTo>
                  <a:pt x="291" y="263"/>
                </a:lnTo>
                <a:lnTo>
                  <a:pt x="287" y="262"/>
                </a:lnTo>
                <a:lnTo>
                  <a:pt x="281" y="255"/>
                </a:lnTo>
                <a:lnTo>
                  <a:pt x="276" y="254"/>
                </a:lnTo>
                <a:lnTo>
                  <a:pt x="269" y="254"/>
                </a:lnTo>
                <a:lnTo>
                  <a:pt x="268" y="254"/>
                </a:lnTo>
                <a:lnTo>
                  <a:pt x="268" y="251"/>
                </a:lnTo>
                <a:lnTo>
                  <a:pt x="269" y="251"/>
                </a:lnTo>
                <a:lnTo>
                  <a:pt x="268" y="250"/>
                </a:lnTo>
                <a:lnTo>
                  <a:pt x="265" y="247"/>
                </a:lnTo>
                <a:lnTo>
                  <a:pt x="264" y="241"/>
                </a:lnTo>
                <a:lnTo>
                  <a:pt x="260" y="231"/>
                </a:lnTo>
                <a:lnTo>
                  <a:pt x="256" y="223"/>
                </a:lnTo>
                <a:lnTo>
                  <a:pt x="252" y="215"/>
                </a:lnTo>
                <a:lnTo>
                  <a:pt x="251" y="206"/>
                </a:lnTo>
                <a:lnTo>
                  <a:pt x="251" y="205"/>
                </a:lnTo>
                <a:lnTo>
                  <a:pt x="248" y="202"/>
                </a:lnTo>
                <a:lnTo>
                  <a:pt x="248" y="197"/>
                </a:lnTo>
                <a:lnTo>
                  <a:pt x="248" y="193"/>
                </a:lnTo>
                <a:lnTo>
                  <a:pt x="248" y="187"/>
                </a:lnTo>
                <a:lnTo>
                  <a:pt x="251" y="180"/>
                </a:lnTo>
                <a:lnTo>
                  <a:pt x="252" y="174"/>
                </a:lnTo>
                <a:lnTo>
                  <a:pt x="255" y="168"/>
                </a:lnTo>
                <a:lnTo>
                  <a:pt x="255" y="164"/>
                </a:lnTo>
                <a:lnTo>
                  <a:pt x="252" y="162"/>
                </a:lnTo>
                <a:lnTo>
                  <a:pt x="255" y="161"/>
                </a:lnTo>
                <a:lnTo>
                  <a:pt x="256" y="153"/>
                </a:lnTo>
                <a:lnTo>
                  <a:pt x="255" y="149"/>
                </a:lnTo>
                <a:lnTo>
                  <a:pt x="256" y="149"/>
                </a:lnTo>
                <a:lnTo>
                  <a:pt x="259" y="144"/>
                </a:lnTo>
                <a:lnTo>
                  <a:pt x="260" y="141"/>
                </a:lnTo>
                <a:lnTo>
                  <a:pt x="259" y="136"/>
                </a:lnTo>
                <a:lnTo>
                  <a:pt x="260" y="133"/>
                </a:lnTo>
                <a:lnTo>
                  <a:pt x="261" y="133"/>
                </a:lnTo>
                <a:lnTo>
                  <a:pt x="264" y="132"/>
                </a:lnTo>
                <a:lnTo>
                  <a:pt x="264" y="133"/>
                </a:lnTo>
                <a:lnTo>
                  <a:pt x="264" y="137"/>
                </a:lnTo>
                <a:lnTo>
                  <a:pt x="272" y="122"/>
                </a:lnTo>
                <a:lnTo>
                  <a:pt x="268" y="124"/>
                </a:lnTo>
                <a:lnTo>
                  <a:pt x="268" y="124"/>
                </a:lnTo>
                <a:lnTo>
                  <a:pt x="268" y="124"/>
                </a:lnTo>
                <a:lnTo>
                  <a:pt x="264" y="122"/>
                </a:lnTo>
                <a:lnTo>
                  <a:pt x="261" y="120"/>
                </a:lnTo>
                <a:lnTo>
                  <a:pt x="259" y="120"/>
                </a:lnTo>
                <a:lnTo>
                  <a:pt x="255" y="120"/>
                </a:lnTo>
                <a:lnTo>
                  <a:pt x="251" y="117"/>
                </a:lnTo>
                <a:lnTo>
                  <a:pt x="247" y="114"/>
                </a:lnTo>
                <a:lnTo>
                  <a:pt x="245" y="114"/>
                </a:lnTo>
                <a:lnTo>
                  <a:pt x="243" y="113"/>
                </a:lnTo>
                <a:lnTo>
                  <a:pt x="241" y="106"/>
                </a:lnTo>
                <a:lnTo>
                  <a:pt x="241" y="104"/>
                </a:lnTo>
                <a:lnTo>
                  <a:pt x="241" y="97"/>
                </a:lnTo>
                <a:lnTo>
                  <a:pt x="241" y="93"/>
                </a:lnTo>
                <a:lnTo>
                  <a:pt x="239" y="91"/>
                </a:lnTo>
                <a:lnTo>
                  <a:pt x="235" y="83"/>
                </a:lnTo>
                <a:lnTo>
                  <a:pt x="232" y="75"/>
                </a:lnTo>
                <a:lnTo>
                  <a:pt x="232" y="67"/>
                </a:lnTo>
                <a:lnTo>
                  <a:pt x="230" y="63"/>
                </a:lnTo>
                <a:lnTo>
                  <a:pt x="228" y="60"/>
                </a:lnTo>
                <a:lnTo>
                  <a:pt x="222" y="53"/>
                </a:lnTo>
                <a:lnTo>
                  <a:pt x="219" y="53"/>
                </a:lnTo>
                <a:lnTo>
                  <a:pt x="211" y="52"/>
                </a:lnTo>
                <a:lnTo>
                  <a:pt x="203" y="53"/>
                </a:lnTo>
                <a:lnTo>
                  <a:pt x="202" y="57"/>
                </a:lnTo>
                <a:lnTo>
                  <a:pt x="199" y="61"/>
                </a:lnTo>
                <a:lnTo>
                  <a:pt x="195" y="65"/>
                </a:lnTo>
                <a:lnTo>
                  <a:pt x="194" y="67"/>
                </a:lnTo>
                <a:lnTo>
                  <a:pt x="190" y="67"/>
                </a:lnTo>
                <a:lnTo>
                  <a:pt x="186" y="65"/>
                </a:lnTo>
                <a:lnTo>
                  <a:pt x="180" y="61"/>
                </a:lnTo>
                <a:lnTo>
                  <a:pt x="176" y="56"/>
                </a:lnTo>
                <a:lnTo>
                  <a:pt x="175" y="49"/>
                </a:lnTo>
                <a:lnTo>
                  <a:pt x="175" y="47"/>
                </a:lnTo>
                <a:lnTo>
                  <a:pt x="175" y="40"/>
                </a:lnTo>
                <a:lnTo>
                  <a:pt x="172" y="36"/>
                </a:lnTo>
                <a:lnTo>
                  <a:pt x="168" y="35"/>
                </a:lnTo>
                <a:lnTo>
                  <a:pt x="167" y="31"/>
                </a:lnTo>
                <a:lnTo>
                  <a:pt x="163" y="26"/>
                </a:lnTo>
                <a:lnTo>
                  <a:pt x="159" y="23"/>
                </a:lnTo>
                <a:lnTo>
                  <a:pt x="158" y="19"/>
                </a:lnTo>
                <a:lnTo>
                  <a:pt x="158" y="18"/>
                </a:lnTo>
                <a:lnTo>
                  <a:pt x="155" y="18"/>
                </a:lnTo>
                <a:lnTo>
                  <a:pt x="127" y="18"/>
                </a:lnTo>
                <a:lnTo>
                  <a:pt x="127" y="26"/>
                </a:lnTo>
                <a:lnTo>
                  <a:pt x="85" y="26"/>
                </a:lnTo>
                <a:lnTo>
                  <a:pt x="36" y="4"/>
                </a:lnTo>
                <a:lnTo>
                  <a:pt x="37" y="0"/>
                </a:lnTo>
                <a:lnTo>
                  <a:pt x="0" y="4"/>
                </a:lnTo>
                <a:lnTo>
                  <a:pt x="1" y="8"/>
                </a:lnTo>
                <a:lnTo>
                  <a:pt x="0" y="12"/>
                </a:lnTo>
                <a:lnTo>
                  <a:pt x="1" y="14"/>
                </a:lnTo>
                <a:lnTo>
                  <a:pt x="4" y="16"/>
                </a:lnTo>
                <a:lnTo>
                  <a:pt x="1" y="18"/>
                </a:lnTo>
                <a:lnTo>
                  <a:pt x="1" y="19"/>
                </a:lnTo>
                <a:lnTo>
                  <a:pt x="1" y="22"/>
                </a:lnTo>
                <a:lnTo>
                  <a:pt x="1" y="26"/>
                </a:lnTo>
                <a:lnTo>
                  <a:pt x="4" y="27"/>
                </a:lnTo>
                <a:lnTo>
                  <a:pt x="1" y="31"/>
                </a:lnTo>
                <a:lnTo>
                  <a:pt x="4" y="33"/>
                </a:lnTo>
                <a:lnTo>
                  <a:pt x="4" y="35"/>
                </a:lnTo>
                <a:lnTo>
                  <a:pt x="4" y="36"/>
                </a:lnTo>
                <a:lnTo>
                  <a:pt x="4" y="40"/>
                </a:lnTo>
                <a:lnTo>
                  <a:pt x="5" y="43"/>
                </a:lnTo>
                <a:lnTo>
                  <a:pt x="5" y="47"/>
                </a:lnTo>
                <a:lnTo>
                  <a:pt x="4" y="48"/>
                </a:lnTo>
                <a:lnTo>
                  <a:pt x="4" y="49"/>
                </a:lnTo>
                <a:lnTo>
                  <a:pt x="6" y="56"/>
                </a:lnTo>
                <a:lnTo>
                  <a:pt x="10" y="60"/>
                </a:lnTo>
                <a:lnTo>
                  <a:pt x="17" y="67"/>
                </a:lnTo>
                <a:lnTo>
                  <a:pt x="20" y="75"/>
                </a:lnTo>
                <a:lnTo>
                  <a:pt x="20" y="79"/>
                </a:lnTo>
                <a:lnTo>
                  <a:pt x="20" y="83"/>
                </a:lnTo>
                <a:lnTo>
                  <a:pt x="17" y="87"/>
                </a:lnTo>
                <a:lnTo>
                  <a:pt x="17" y="88"/>
                </a:lnTo>
                <a:lnTo>
                  <a:pt x="17" y="91"/>
                </a:lnTo>
                <a:lnTo>
                  <a:pt x="18" y="91"/>
                </a:lnTo>
                <a:lnTo>
                  <a:pt x="18" y="87"/>
                </a:lnTo>
                <a:lnTo>
                  <a:pt x="20" y="88"/>
                </a:lnTo>
                <a:lnTo>
                  <a:pt x="20" y="92"/>
                </a:lnTo>
                <a:lnTo>
                  <a:pt x="18" y="96"/>
                </a:lnTo>
                <a:lnTo>
                  <a:pt x="18" y="92"/>
                </a:lnTo>
                <a:lnTo>
                  <a:pt x="17" y="92"/>
                </a:lnTo>
                <a:lnTo>
                  <a:pt x="14" y="91"/>
                </a:lnTo>
                <a:lnTo>
                  <a:pt x="13" y="88"/>
                </a:lnTo>
                <a:lnTo>
                  <a:pt x="10" y="91"/>
                </a:lnTo>
                <a:lnTo>
                  <a:pt x="9" y="91"/>
                </a:lnTo>
                <a:lnTo>
                  <a:pt x="4" y="88"/>
                </a:lnTo>
                <a:lnTo>
                  <a:pt x="4" y="92"/>
                </a:lnTo>
                <a:lnTo>
                  <a:pt x="5" y="93"/>
                </a:lnTo>
                <a:lnTo>
                  <a:pt x="6" y="96"/>
                </a:lnTo>
                <a:lnTo>
                  <a:pt x="9" y="97"/>
                </a:lnTo>
                <a:lnTo>
                  <a:pt x="9" y="100"/>
                </a:lnTo>
                <a:lnTo>
                  <a:pt x="10" y="101"/>
                </a:lnTo>
                <a:lnTo>
                  <a:pt x="13" y="101"/>
                </a:lnTo>
                <a:lnTo>
                  <a:pt x="14" y="104"/>
                </a:lnTo>
                <a:lnTo>
                  <a:pt x="17" y="105"/>
                </a:lnTo>
                <a:lnTo>
                  <a:pt x="18" y="106"/>
                </a:lnTo>
                <a:lnTo>
                  <a:pt x="18" y="109"/>
                </a:lnTo>
                <a:lnTo>
                  <a:pt x="20" y="109"/>
                </a:lnTo>
                <a:lnTo>
                  <a:pt x="22" y="109"/>
                </a:lnTo>
                <a:lnTo>
                  <a:pt x="24" y="106"/>
                </a:lnTo>
                <a:lnTo>
                  <a:pt x="26" y="106"/>
                </a:lnTo>
                <a:lnTo>
                  <a:pt x="30" y="113"/>
                </a:lnTo>
                <a:lnTo>
                  <a:pt x="33" y="117"/>
                </a:lnTo>
                <a:lnTo>
                  <a:pt x="37" y="120"/>
                </a:lnTo>
                <a:lnTo>
                  <a:pt x="37" y="126"/>
                </a:lnTo>
                <a:lnTo>
                  <a:pt x="37" y="132"/>
                </a:lnTo>
                <a:lnTo>
                  <a:pt x="33" y="137"/>
                </a:lnTo>
                <a:lnTo>
                  <a:pt x="33" y="140"/>
                </a:lnTo>
                <a:lnTo>
                  <a:pt x="33" y="144"/>
                </a:lnTo>
                <a:lnTo>
                  <a:pt x="36" y="145"/>
                </a:lnTo>
                <a:lnTo>
                  <a:pt x="40" y="149"/>
                </a:lnTo>
                <a:lnTo>
                  <a:pt x="45" y="153"/>
                </a:lnTo>
                <a:lnTo>
                  <a:pt x="49" y="157"/>
                </a:lnTo>
                <a:lnTo>
                  <a:pt x="54" y="164"/>
                </a:lnTo>
                <a:lnTo>
                  <a:pt x="58" y="168"/>
                </a:lnTo>
                <a:lnTo>
                  <a:pt x="58" y="174"/>
                </a:lnTo>
                <a:lnTo>
                  <a:pt x="58" y="176"/>
                </a:lnTo>
                <a:lnTo>
                  <a:pt x="61" y="177"/>
                </a:lnTo>
                <a:lnTo>
                  <a:pt x="64" y="176"/>
                </a:lnTo>
                <a:lnTo>
                  <a:pt x="70" y="172"/>
                </a:lnTo>
                <a:lnTo>
                  <a:pt x="70" y="170"/>
                </a:lnTo>
                <a:lnTo>
                  <a:pt x="70" y="168"/>
                </a:lnTo>
                <a:lnTo>
                  <a:pt x="68" y="164"/>
                </a:lnTo>
                <a:lnTo>
                  <a:pt x="66" y="158"/>
                </a:lnTo>
                <a:lnTo>
                  <a:pt x="61" y="150"/>
                </a:lnTo>
                <a:lnTo>
                  <a:pt x="61" y="154"/>
                </a:lnTo>
                <a:lnTo>
                  <a:pt x="58" y="154"/>
                </a:lnTo>
                <a:lnTo>
                  <a:pt x="57" y="153"/>
                </a:lnTo>
                <a:lnTo>
                  <a:pt x="54" y="150"/>
                </a:lnTo>
                <a:lnTo>
                  <a:pt x="54" y="148"/>
                </a:lnTo>
                <a:lnTo>
                  <a:pt x="54" y="145"/>
                </a:lnTo>
                <a:lnTo>
                  <a:pt x="57" y="141"/>
                </a:lnTo>
                <a:lnTo>
                  <a:pt x="54" y="137"/>
                </a:lnTo>
                <a:lnTo>
                  <a:pt x="54" y="130"/>
                </a:lnTo>
                <a:lnTo>
                  <a:pt x="53" y="130"/>
                </a:lnTo>
                <a:lnTo>
                  <a:pt x="53" y="126"/>
                </a:lnTo>
                <a:lnTo>
                  <a:pt x="50" y="118"/>
                </a:lnTo>
                <a:lnTo>
                  <a:pt x="50" y="110"/>
                </a:lnTo>
                <a:lnTo>
                  <a:pt x="49" y="106"/>
                </a:lnTo>
                <a:lnTo>
                  <a:pt x="48" y="105"/>
                </a:lnTo>
                <a:lnTo>
                  <a:pt x="48" y="109"/>
                </a:lnTo>
                <a:lnTo>
                  <a:pt x="48" y="110"/>
                </a:lnTo>
                <a:lnTo>
                  <a:pt x="45" y="106"/>
                </a:lnTo>
                <a:lnTo>
                  <a:pt x="45" y="104"/>
                </a:lnTo>
                <a:lnTo>
                  <a:pt x="48" y="101"/>
                </a:lnTo>
                <a:lnTo>
                  <a:pt x="45" y="100"/>
                </a:lnTo>
                <a:lnTo>
                  <a:pt x="44" y="97"/>
                </a:lnTo>
                <a:lnTo>
                  <a:pt x="40" y="92"/>
                </a:lnTo>
                <a:lnTo>
                  <a:pt x="40" y="88"/>
                </a:lnTo>
                <a:lnTo>
                  <a:pt x="37" y="84"/>
                </a:lnTo>
                <a:lnTo>
                  <a:pt x="40" y="79"/>
                </a:lnTo>
                <a:lnTo>
                  <a:pt x="40" y="76"/>
                </a:lnTo>
                <a:lnTo>
                  <a:pt x="37" y="76"/>
                </a:lnTo>
                <a:lnTo>
                  <a:pt x="36" y="73"/>
                </a:lnTo>
                <a:lnTo>
                  <a:pt x="36" y="69"/>
                </a:lnTo>
                <a:lnTo>
                  <a:pt x="33" y="69"/>
                </a:lnTo>
                <a:lnTo>
                  <a:pt x="32" y="69"/>
                </a:lnTo>
                <a:lnTo>
                  <a:pt x="32" y="61"/>
                </a:lnTo>
                <a:lnTo>
                  <a:pt x="28" y="56"/>
                </a:lnTo>
                <a:lnTo>
                  <a:pt x="24" y="49"/>
                </a:lnTo>
                <a:lnTo>
                  <a:pt x="22" y="47"/>
                </a:lnTo>
                <a:lnTo>
                  <a:pt x="24" y="43"/>
                </a:lnTo>
                <a:lnTo>
                  <a:pt x="26" y="35"/>
                </a:lnTo>
                <a:lnTo>
                  <a:pt x="24" y="31"/>
                </a:lnTo>
                <a:lnTo>
                  <a:pt x="26" y="27"/>
                </a:lnTo>
                <a:lnTo>
                  <a:pt x="30" y="19"/>
                </a:lnTo>
                <a:lnTo>
                  <a:pt x="28" y="16"/>
                </a:lnTo>
                <a:lnTo>
                  <a:pt x="28" y="14"/>
                </a:lnTo>
                <a:lnTo>
                  <a:pt x="36" y="19"/>
                </a:lnTo>
                <a:lnTo>
                  <a:pt x="37" y="22"/>
                </a:lnTo>
                <a:lnTo>
                  <a:pt x="40" y="22"/>
                </a:lnTo>
                <a:lnTo>
                  <a:pt x="44" y="19"/>
                </a:lnTo>
                <a:lnTo>
                  <a:pt x="45" y="22"/>
                </a:lnTo>
                <a:lnTo>
                  <a:pt x="45" y="23"/>
                </a:lnTo>
                <a:lnTo>
                  <a:pt x="45" y="26"/>
                </a:lnTo>
                <a:lnTo>
                  <a:pt x="48" y="26"/>
                </a:lnTo>
                <a:lnTo>
                  <a:pt x="49" y="27"/>
                </a:lnTo>
                <a:lnTo>
                  <a:pt x="53" y="30"/>
                </a:lnTo>
                <a:lnTo>
                  <a:pt x="50" y="31"/>
                </a:lnTo>
                <a:lnTo>
                  <a:pt x="49" y="35"/>
                </a:lnTo>
                <a:lnTo>
                  <a:pt x="50" y="40"/>
                </a:lnTo>
                <a:lnTo>
                  <a:pt x="50" y="47"/>
                </a:lnTo>
                <a:lnTo>
                  <a:pt x="50" y="49"/>
                </a:lnTo>
                <a:lnTo>
                  <a:pt x="53" y="56"/>
                </a:lnTo>
                <a:lnTo>
                  <a:pt x="53" y="60"/>
                </a:lnTo>
                <a:lnTo>
                  <a:pt x="53" y="61"/>
                </a:lnTo>
                <a:lnTo>
                  <a:pt x="54" y="61"/>
                </a:lnTo>
                <a:lnTo>
                  <a:pt x="54" y="65"/>
                </a:lnTo>
                <a:lnTo>
                  <a:pt x="54" y="67"/>
                </a:lnTo>
                <a:lnTo>
                  <a:pt x="54" y="69"/>
                </a:lnTo>
                <a:lnTo>
                  <a:pt x="57" y="73"/>
                </a:lnTo>
                <a:lnTo>
                  <a:pt x="58" y="76"/>
                </a:lnTo>
                <a:lnTo>
                  <a:pt x="61" y="80"/>
                </a:lnTo>
                <a:lnTo>
                  <a:pt x="62" y="84"/>
                </a:lnTo>
                <a:lnTo>
                  <a:pt x="66" y="87"/>
                </a:lnTo>
                <a:lnTo>
                  <a:pt x="68" y="88"/>
                </a:lnTo>
                <a:lnTo>
                  <a:pt x="68" y="87"/>
                </a:lnTo>
                <a:lnTo>
                  <a:pt x="70" y="88"/>
                </a:lnTo>
                <a:lnTo>
                  <a:pt x="74" y="88"/>
                </a:lnTo>
                <a:lnTo>
                  <a:pt x="72" y="91"/>
                </a:lnTo>
                <a:lnTo>
                  <a:pt x="70" y="92"/>
                </a:lnTo>
                <a:lnTo>
                  <a:pt x="70" y="97"/>
                </a:lnTo>
                <a:lnTo>
                  <a:pt x="72" y="100"/>
                </a:lnTo>
                <a:lnTo>
                  <a:pt x="74" y="101"/>
                </a:lnTo>
                <a:lnTo>
                  <a:pt x="77" y="101"/>
                </a:lnTo>
                <a:lnTo>
                  <a:pt x="77" y="104"/>
                </a:lnTo>
                <a:lnTo>
                  <a:pt x="77" y="105"/>
                </a:lnTo>
                <a:lnTo>
                  <a:pt x="79" y="109"/>
                </a:lnTo>
                <a:lnTo>
                  <a:pt x="81" y="109"/>
                </a:lnTo>
                <a:lnTo>
                  <a:pt x="83" y="109"/>
                </a:lnTo>
                <a:lnTo>
                  <a:pt x="85" y="113"/>
                </a:lnTo>
                <a:lnTo>
                  <a:pt x="85" y="114"/>
                </a:lnTo>
                <a:lnTo>
                  <a:pt x="87" y="114"/>
                </a:lnTo>
                <a:lnTo>
                  <a:pt x="87" y="117"/>
                </a:lnTo>
                <a:lnTo>
                  <a:pt x="85" y="117"/>
                </a:lnTo>
                <a:lnTo>
                  <a:pt x="85" y="118"/>
                </a:lnTo>
                <a:lnTo>
                  <a:pt x="83" y="118"/>
                </a:lnTo>
                <a:lnTo>
                  <a:pt x="81" y="120"/>
                </a:lnTo>
                <a:lnTo>
                  <a:pt x="79" y="128"/>
                </a:lnTo>
                <a:lnTo>
                  <a:pt x="81" y="126"/>
                </a:lnTo>
                <a:lnTo>
                  <a:pt x="81" y="128"/>
                </a:lnTo>
                <a:lnTo>
                  <a:pt x="83" y="128"/>
                </a:lnTo>
                <a:lnTo>
                  <a:pt x="87" y="128"/>
                </a:lnTo>
                <a:lnTo>
                  <a:pt x="85" y="130"/>
                </a:lnTo>
                <a:lnTo>
                  <a:pt x="85" y="132"/>
                </a:lnTo>
                <a:lnTo>
                  <a:pt x="87" y="130"/>
                </a:lnTo>
                <a:lnTo>
                  <a:pt x="89" y="133"/>
                </a:lnTo>
                <a:lnTo>
                  <a:pt x="93" y="136"/>
                </a:lnTo>
                <a:lnTo>
                  <a:pt x="94" y="136"/>
                </a:lnTo>
                <a:lnTo>
                  <a:pt x="94" y="137"/>
                </a:lnTo>
                <a:lnTo>
                  <a:pt x="97" y="137"/>
                </a:lnTo>
                <a:lnTo>
                  <a:pt x="98" y="140"/>
                </a:lnTo>
                <a:lnTo>
                  <a:pt x="98" y="144"/>
                </a:lnTo>
                <a:lnTo>
                  <a:pt x="98" y="148"/>
                </a:lnTo>
                <a:lnTo>
                  <a:pt x="101" y="149"/>
                </a:lnTo>
                <a:lnTo>
                  <a:pt x="107" y="158"/>
                </a:lnTo>
                <a:lnTo>
                  <a:pt x="115" y="168"/>
                </a:lnTo>
                <a:lnTo>
                  <a:pt x="121" y="177"/>
                </a:lnTo>
                <a:lnTo>
                  <a:pt x="125" y="181"/>
                </a:lnTo>
                <a:lnTo>
                  <a:pt x="125" y="187"/>
                </a:lnTo>
                <a:lnTo>
                  <a:pt x="125" y="193"/>
                </a:lnTo>
                <a:lnTo>
                  <a:pt x="125" y="197"/>
                </a:lnTo>
                <a:lnTo>
                  <a:pt x="131" y="205"/>
                </a:lnTo>
                <a:lnTo>
                  <a:pt x="131" y="206"/>
                </a:lnTo>
                <a:lnTo>
                  <a:pt x="127" y="210"/>
                </a:lnTo>
                <a:lnTo>
                  <a:pt x="123" y="218"/>
                </a:lnTo>
                <a:lnTo>
                  <a:pt x="125" y="218"/>
                </a:lnTo>
                <a:lnTo>
                  <a:pt x="127" y="218"/>
                </a:lnTo>
                <a:lnTo>
                  <a:pt x="127" y="219"/>
                </a:lnTo>
                <a:lnTo>
                  <a:pt x="123" y="221"/>
                </a:lnTo>
                <a:lnTo>
                  <a:pt x="121" y="221"/>
                </a:lnTo>
                <a:lnTo>
                  <a:pt x="119" y="223"/>
                </a:lnTo>
                <a:lnTo>
                  <a:pt x="119" y="227"/>
                </a:lnTo>
                <a:lnTo>
                  <a:pt x="121" y="231"/>
                </a:lnTo>
                <a:lnTo>
                  <a:pt x="125" y="238"/>
                </a:lnTo>
                <a:lnTo>
                  <a:pt x="127" y="242"/>
                </a:lnTo>
                <a:lnTo>
                  <a:pt x="133" y="246"/>
                </a:lnTo>
                <a:lnTo>
                  <a:pt x="134" y="246"/>
                </a:lnTo>
                <a:lnTo>
                  <a:pt x="137" y="247"/>
                </a:lnTo>
                <a:lnTo>
                  <a:pt x="141" y="251"/>
                </a:lnTo>
                <a:lnTo>
                  <a:pt x="145" y="254"/>
                </a:lnTo>
                <a:lnTo>
                  <a:pt x="146" y="259"/>
                </a:lnTo>
                <a:lnTo>
                  <a:pt x="151" y="263"/>
                </a:lnTo>
                <a:lnTo>
                  <a:pt x="158" y="264"/>
                </a:lnTo>
                <a:lnTo>
                  <a:pt x="163" y="267"/>
                </a:lnTo>
                <a:lnTo>
                  <a:pt x="167" y="267"/>
                </a:lnTo>
                <a:lnTo>
                  <a:pt x="168" y="267"/>
                </a:lnTo>
                <a:lnTo>
                  <a:pt x="171" y="268"/>
                </a:lnTo>
                <a:lnTo>
                  <a:pt x="176" y="272"/>
                </a:lnTo>
                <a:lnTo>
                  <a:pt x="180" y="278"/>
                </a:lnTo>
                <a:lnTo>
                  <a:pt x="188" y="282"/>
                </a:lnTo>
                <a:lnTo>
                  <a:pt x="198" y="286"/>
                </a:lnTo>
                <a:lnTo>
                  <a:pt x="203" y="290"/>
                </a:lnTo>
                <a:lnTo>
                  <a:pt x="208" y="291"/>
                </a:lnTo>
                <a:lnTo>
                  <a:pt x="215" y="291"/>
                </a:lnTo>
                <a:lnTo>
                  <a:pt x="216" y="294"/>
                </a:lnTo>
                <a:lnTo>
                  <a:pt x="219" y="295"/>
                </a:lnTo>
                <a:lnTo>
                  <a:pt x="222" y="298"/>
                </a:lnTo>
                <a:lnTo>
                  <a:pt x="224" y="299"/>
                </a:lnTo>
                <a:lnTo>
                  <a:pt x="228" y="302"/>
                </a:lnTo>
                <a:lnTo>
                  <a:pt x="230" y="303"/>
                </a:lnTo>
                <a:lnTo>
                  <a:pt x="234" y="306"/>
                </a:lnTo>
                <a:lnTo>
                  <a:pt x="239" y="306"/>
                </a:lnTo>
                <a:lnTo>
                  <a:pt x="243" y="307"/>
                </a:lnTo>
                <a:lnTo>
                  <a:pt x="248" y="308"/>
                </a:lnTo>
                <a:lnTo>
                  <a:pt x="252" y="308"/>
                </a:lnTo>
                <a:lnTo>
                  <a:pt x="265" y="306"/>
                </a:lnTo>
                <a:lnTo>
                  <a:pt x="272" y="302"/>
                </a:lnTo>
                <a:lnTo>
                  <a:pt x="279" y="299"/>
                </a:lnTo>
                <a:lnTo>
                  <a:pt x="276" y="299"/>
                </a:lnTo>
                <a:lnTo>
                  <a:pt x="277" y="295"/>
                </a:lnTo>
                <a:lnTo>
                  <a:pt x="279" y="295"/>
                </a:lnTo>
                <a:lnTo>
                  <a:pt x="279" y="298"/>
                </a:lnTo>
                <a:lnTo>
                  <a:pt x="283" y="298"/>
                </a:lnTo>
                <a:lnTo>
                  <a:pt x="279" y="299"/>
                </a:lnTo>
                <a:lnTo>
                  <a:pt x="287" y="302"/>
                </a:lnTo>
                <a:lnTo>
                  <a:pt x="285" y="299"/>
                </a:lnTo>
                <a:lnTo>
                  <a:pt x="285" y="298"/>
                </a:lnTo>
                <a:lnTo>
                  <a:pt x="292" y="303"/>
                </a:lnTo>
                <a:lnTo>
                  <a:pt x="299" y="308"/>
                </a:lnTo>
                <a:lnTo>
                  <a:pt x="304" y="315"/>
                </a:lnTo>
                <a:lnTo>
                  <a:pt x="308" y="316"/>
                </a:lnTo>
                <a:lnTo>
                  <a:pt x="309" y="320"/>
                </a:lnTo>
                <a:lnTo>
                  <a:pt x="312" y="324"/>
                </a:lnTo>
                <a:lnTo>
                  <a:pt x="316" y="329"/>
                </a:lnTo>
                <a:lnTo>
                  <a:pt x="316" y="328"/>
                </a:lnTo>
                <a:lnTo>
                  <a:pt x="316" y="328"/>
                </a:lnTo>
                <a:lnTo>
                  <a:pt x="317" y="326"/>
                </a:lnTo>
                <a:lnTo>
                  <a:pt x="317" y="322"/>
                </a:lnTo>
                <a:lnTo>
                  <a:pt x="319" y="320"/>
                </a:lnTo>
                <a:lnTo>
                  <a:pt x="319" y="316"/>
                </a:lnTo>
                <a:lnTo>
                  <a:pt x="319" y="315"/>
                </a:lnTo>
                <a:lnTo>
                  <a:pt x="325" y="303"/>
                </a:lnTo>
                <a:lnTo>
                  <a:pt x="326" y="302"/>
                </a:lnTo>
                <a:lnTo>
                  <a:pt x="330" y="302"/>
                </a:lnTo>
                <a:lnTo>
                  <a:pt x="336" y="302"/>
                </a:lnTo>
                <a:lnTo>
                  <a:pt x="342" y="302"/>
                </a:lnTo>
                <a:lnTo>
                  <a:pt x="348" y="302"/>
                </a:lnTo>
                <a:lnTo>
                  <a:pt x="348" y="295"/>
                </a:lnTo>
                <a:lnTo>
                  <a:pt x="346" y="294"/>
                </a:lnTo>
                <a:lnTo>
                  <a:pt x="344" y="290"/>
                </a:lnTo>
                <a:lnTo>
                  <a:pt x="342" y="288"/>
                </a:lnTo>
                <a:lnTo>
                  <a:pt x="338" y="284"/>
                </a:lnTo>
                <a:lnTo>
                  <a:pt x="334" y="280"/>
                </a:lnTo>
                <a:lnTo>
                  <a:pt x="338" y="280"/>
                </a:lnTo>
                <a:lnTo>
                  <a:pt x="340" y="280"/>
                </a:lnTo>
                <a:lnTo>
                  <a:pt x="342" y="278"/>
                </a:lnTo>
                <a:lnTo>
                  <a:pt x="342" y="275"/>
                </a:lnTo>
                <a:lnTo>
                  <a:pt x="344" y="271"/>
                </a:lnTo>
                <a:lnTo>
                  <a:pt x="346" y="268"/>
                </a:lnTo>
                <a:lnTo>
                  <a:pt x="349" y="268"/>
                </a:lnTo>
                <a:lnTo>
                  <a:pt x="357" y="271"/>
                </a:lnTo>
                <a:lnTo>
                  <a:pt x="373" y="271"/>
                </a:lnTo>
                <a:lnTo>
                  <a:pt x="372" y="275"/>
                </a:lnTo>
                <a:lnTo>
                  <a:pt x="373" y="272"/>
                </a:lnTo>
                <a:lnTo>
                  <a:pt x="374" y="268"/>
                </a:lnTo>
                <a:lnTo>
                  <a:pt x="374" y="267"/>
                </a:lnTo>
                <a:lnTo>
                  <a:pt x="376" y="268"/>
                </a:lnTo>
                <a:lnTo>
                  <a:pt x="380" y="262"/>
                </a:lnTo>
                <a:lnTo>
                  <a:pt x="384" y="259"/>
                </a:lnTo>
                <a:lnTo>
                  <a:pt x="388" y="258"/>
                </a:lnTo>
                <a:lnTo>
                  <a:pt x="388" y="255"/>
                </a:lnTo>
                <a:lnTo>
                  <a:pt x="392" y="251"/>
                </a:lnTo>
                <a:lnTo>
                  <a:pt x="392" y="258"/>
                </a:lnTo>
                <a:lnTo>
                  <a:pt x="392" y="262"/>
                </a:lnTo>
                <a:lnTo>
                  <a:pt x="393" y="263"/>
                </a:lnTo>
                <a:lnTo>
                  <a:pt x="396" y="258"/>
                </a:lnTo>
                <a:lnTo>
                  <a:pt x="397" y="251"/>
                </a:lnTo>
                <a:lnTo>
                  <a:pt x="404" y="242"/>
                </a:lnTo>
                <a:lnTo>
                  <a:pt x="400" y="245"/>
                </a:lnTo>
                <a:lnTo>
                  <a:pt x="400" y="242"/>
                </a:lnTo>
                <a:lnTo>
                  <a:pt x="401" y="241"/>
                </a:lnTo>
                <a:lnTo>
                  <a:pt x="404" y="238"/>
                </a:lnTo>
                <a:lnTo>
                  <a:pt x="400" y="238"/>
                </a:lnTo>
                <a:lnTo>
                  <a:pt x="404" y="234"/>
                </a:lnTo>
                <a:lnTo>
                  <a:pt x="404" y="233"/>
                </a:lnTo>
                <a:lnTo>
                  <a:pt x="405" y="231"/>
                </a:lnTo>
                <a:lnTo>
                  <a:pt x="405" y="229"/>
                </a:lnTo>
                <a:lnTo>
                  <a:pt x="409" y="223"/>
                </a:lnTo>
                <a:lnTo>
                  <a:pt x="414" y="218"/>
                </a:lnTo>
                <a:lnTo>
                  <a:pt x="418" y="211"/>
                </a:lnTo>
                <a:lnTo>
                  <a:pt x="418" y="207"/>
                </a:lnTo>
                <a:lnTo>
                  <a:pt x="418" y="205"/>
                </a:lnTo>
                <a:lnTo>
                  <a:pt x="417" y="202"/>
                </a:lnTo>
                <a:lnTo>
                  <a:pt x="417" y="202"/>
                </a:lnTo>
                <a:lnTo>
                  <a:pt x="417" y="202"/>
                </a:lnTo>
                <a:lnTo>
                  <a:pt x="417" y="202"/>
                </a:lnTo>
                <a:lnTo>
                  <a:pt x="417" y="202"/>
                </a:lnTo>
                <a:lnTo>
                  <a:pt x="417" y="202"/>
                </a:lnTo>
                <a:lnTo>
                  <a:pt x="417" y="202"/>
                </a:lnTo>
                <a:close/>
                <a:moveTo>
                  <a:pt x="252" y="198"/>
                </a:moveTo>
                <a:lnTo>
                  <a:pt x="248" y="193"/>
                </a:lnTo>
                <a:lnTo>
                  <a:pt x="252" y="202"/>
                </a:lnTo>
                <a:lnTo>
                  <a:pt x="252" y="198"/>
                </a:lnTo>
                <a:lnTo>
                  <a:pt x="252" y="198"/>
                </a:lnTo>
                <a:lnTo>
                  <a:pt x="252" y="198"/>
                </a:lnTo>
                <a:lnTo>
                  <a:pt x="252" y="198"/>
                </a:lnTo>
                <a:lnTo>
                  <a:pt x="252" y="198"/>
                </a:lnTo>
                <a:lnTo>
                  <a:pt x="252" y="198"/>
                </a:lnTo>
                <a:lnTo>
                  <a:pt x="252" y="198"/>
                </a:ln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191" name="Freeform 187"/>
          <p:cNvSpPr>
            <a:spLocks noEditPoints="1"/>
          </p:cNvSpPr>
          <p:nvPr/>
        </p:nvSpPr>
        <p:spPr bwMode="auto">
          <a:xfrm>
            <a:off x="1620068" y="1925674"/>
            <a:ext cx="2802663" cy="1406731"/>
          </a:xfrm>
          <a:custGeom>
            <a:avLst/>
            <a:gdLst>
              <a:gd name="T0" fmla="*/ 522 w 945"/>
              <a:gd name="T1" fmla="*/ 68 h 489"/>
              <a:gd name="T2" fmla="*/ 502 w 945"/>
              <a:gd name="T3" fmla="*/ 145 h 489"/>
              <a:gd name="T4" fmla="*/ 442 w 945"/>
              <a:gd name="T5" fmla="*/ 60 h 489"/>
              <a:gd name="T6" fmla="*/ 400 w 945"/>
              <a:gd name="T7" fmla="*/ 86 h 489"/>
              <a:gd name="T8" fmla="*/ 605 w 945"/>
              <a:gd name="T9" fmla="*/ 80 h 489"/>
              <a:gd name="T10" fmla="*/ 563 w 945"/>
              <a:gd name="T11" fmla="*/ 75 h 489"/>
              <a:gd name="T12" fmla="*/ 628 w 945"/>
              <a:gd name="T13" fmla="*/ 46 h 489"/>
              <a:gd name="T14" fmla="*/ 675 w 945"/>
              <a:gd name="T15" fmla="*/ 83 h 489"/>
              <a:gd name="T16" fmla="*/ 641 w 945"/>
              <a:gd name="T17" fmla="*/ 59 h 489"/>
              <a:gd name="T18" fmla="*/ 459 w 945"/>
              <a:gd name="T19" fmla="*/ 99 h 489"/>
              <a:gd name="T20" fmla="*/ 407 w 945"/>
              <a:gd name="T21" fmla="*/ 129 h 489"/>
              <a:gd name="T22" fmla="*/ 499 w 945"/>
              <a:gd name="T23" fmla="*/ 90 h 489"/>
              <a:gd name="T24" fmla="*/ 548 w 945"/>
              <a:gd name="T25" fmla="*/ 113 h 489"/>
              <a:gd name="T26" fmla="*/ 811 w 945"/>
              <a:gd name="T27" fmla="*/ 169 h 489"/>
              <a:gd name="T28" fmla="*/ 789 w 945"/>
              <a:gd name="T29" fmla="*/ 142 h 489"/>
              <a:gd name="T30" fmla="*/ 741 w 945"/>
              <a:gd name="T31" fmla="*/ 113 h 489"/>
              <a:gd name="T32" fmla="*/ 662 w 945"/>
              <a:gd name="T33" fmla="*/ 98 h 489"/>
              <a:gd name="T34" fmla="*/ 625 w 945"/>
              <a:gd name="T35" fmla="*/ 128 h 489"/>
              <a:gd name="T36" fmla="*/ 718 w 945"/>
              <a:gd name="T37" fmla="*/ 149 h 489"/>
              <a:gd name="T38" fmla="*/ 691 w 945"/>
              <a:gd name="T39" fmla="*/ 201 h 489"/>
              <a:gd name="T40" fmla="*/ 758 w 945"/>
              <a:gd name="T41" fmla="*/ 217 h 489"/>
              <a:gd name="T42" fmla="*/ 768 w 945"/>
              <a:gd name="T43" fmla="*/ 174 h 489"/>
              <a:gd name="T44" fmla="*/ 747 w 945"/>
              <a:gd name="T45" fmla="*/ 112 h 489"/>
              <a:gd name="T46" fmla="*/ 768 w 945"/>
              <a:gd name="T47" fmla="*/ 363 h 489"/>
              <a:gd name="T48" fmla="*/ 774 w 945"/>
              <a:gd name="T49" fmla="*/ 413 h 489"/>
              <a:gd name="T50" fmla="*/ 929 w 945"/>
              <a:gd name="T51" fmla="*/ 3 h 489"/>
              <a:gd name="T52" fmla="*/ 714 w 945"/>
              <a:gd name="T53" fmla="*/ 13 h 489"/>
              <a:gd name="T54" fmla="*/ 731 w 945"/>
              <a:gd name="T55" fmla="*/ 37 h 489"/>
              <a:gd name="T56" fmla="*/ 714 w 945"/>
              <a:gd name="T57" fmla="*/ 62 h 489"/>
              <a:gd name="T58" fmla="*/ 822 w 945"/>
              <a:gd name="T59" fmla="*/ 29 h 489"/>
              <a:gd name="T60" fmla="*/ 708 w 945"/>
              <a:gd name="T61" fmla="*/ 17 h 489"/>
              <a:gd name="T62" fmla="*/ 704 w 945"/>
              <a:gd name="T63" fmla="*/ 42 h 489"/>
              <a:gd name="T64" fmla="*/ 691 w 945"/>
              <a:gd name="T65" fmla="*/ 384 h 489"/>
              <a:gd name="T66" fmla="*/ 768 w 945"/>
              <a:gd name="T67" fmla="*/ 318 h 489"/>
              <a:gd name="T68" fmla="*/ 746 w 945"/>
              <a:gd name="T69" fmla="*/ 265 h 489"/>
              <a:gd name="T70" fmla="*/ 690 w 945"/>
              <a:gd name="T71" fmla="*/ 262 h 489"/>
              <a:gd name="T72" fmla="*/ 614 w 945"/>
              <a:gd name="T73" fmla="*/ 255 h 489"/>
              <a:gd name="T74" fmla="*/ 520 w 945"/>
              <a:gd name="T75" fmla="*/ 356 h 489"/>
              <a:gd name="T76" fmla="*/ 475 w 945"/>
              <a:gd name="T77" fmla="*/ 232 h 489"/>
              <a:gd name="T78" fmla="*/ 586 w 945"/>
              <a:gd name="T79" fmla="*/ 179 h 489"/>
              <a:gd name="T80" fmla="*/ 627 w 945"/>
              <a:gd name="T81" fmla="*/ 144 h 489"/>
              <a:gd name="T82" fmla="*/ 578 w 945"/>
              <a:gd name="T83" fmla="*/ 128 h 489"/>
              <a:gd name="T84" fmla="*/ 549 w 945"/>
              <a:gd name="T85" fmla="*/ 119 h 489"/>
              <a:gd name="T86" fmla="*/ 498 w 945"/>
              <a:gd name="T87" fmla="*/ 158 h 489"/>
              <a:gd name="T88" fmla="*/ 399 w 945"/>
              <a:gd name="T89" fmla="*/ 171 h 489"/>
              <a:gd name="T90" fmla="*/ 271 w 945"/>
              <a:gd name="T91" fmla="*/ 135 h 489"/>
              <a:gd name="T92" fmla="*/ 23 w 945"/>
              <a:gd name="T93" fmla="*/ 251 h 489"/>
              <a:gd name="T94" fmla="*/ 45 w 945"/>
              <a:gd name="T95" fmla="*/ 334 h 489"/>
              <a:gd name="T96" fmla="*/ 53 w 945"/>
              <a:gd name="T97" fmla="*/ 387 h 489"/>
              <a:gd name="T98" fmla="*/ 449 w 945"/>
              <a:gd name="T99" fmla="*/ 412 h 489"/>
              <a:gd name="T100" fmla="*/ 439 w 945"/>
              <a:gd name="T101" fmla="*/ 488 h 489"/>
              <a:gd name="T102" fmla="*/ 651 w 945"/>
              <a:gd name="T103" fmla="*/ 440 h 489"/>
              <a:gd name="T104" fmla="*/ 705 w 945"/>
              <a:gd name="T105" fmla="*/ 432 h 489"/>
              <a:gd name="T106" fmla="*/ 596 w 945"/>
              <a:gd name="T107" fmla="*/ 420 h 489"/>
              <a:gd name="T108" fmla="*/ 201 w 945"/>
              <a:gd name="T109" fmla="*/ 199 h 489"/>
              <a:gd name="T110" fmla="*/ 215 w 945"/>
              <a:gd name="T111" fmla="*/ 184 h 489"/>
              <a:gd name="T112" fmla="*/ 240 w 945"/>
              <a:gd name="T113" fmla="*/ 254 h 489"/>
              <a:gd name="T114" fmla="*/ 273 w 945"/>
              <a:gd name="T115" fmla="*/ 238 h 489"/>
              <a:gd name="T116" fmla="*/ 327 w 945"/>
              <a:gd name="T117" fmla="*/ 350 h 489"/>
              <a:gd name="T118" fmla="*/ 338 w 945"/>
              <a:gd name="T119" fmla="*/ 330 h 489"/>
              <a:gd name="T120" fmla="*/ 596 w 945"/>
              <a:gd name="T121" fmla="*/ 184 h 489"/>
              <a:gd name="T122" fmla="*/ 700 w 945"/>
              <a:gd name="T123" fmla="*/ 218 h 489"/>
              <a:gd name="T124" fmla="*/ 24 w 945"/>
              <a:gd name="T125" fmla="*/ 383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5" h="489">
                <a:moveTo>
                  <a:pt x="499" y="72"/>
                </a:moveTo>
                <a:cubicBezTo>
                  <a:pt x="495" y="72"/>
                  <a:pt x="495" y="72"/>
                  <a:pt x="495" y="72"/>
                </a:cubicBezTo>
                <a:cubicBezTo>
                  <a:pt x="482" y="72"/>
                  <a:pt x="482" y="72"/>
                  <a:pt x="482" y="72"/>
                </a:cubicBezTo>
                <a:cubicBezTo>
                  <a:pt x="483" y="69"/>
                  <a:pt x="483" y="69"/>
                  <a:pt x="483" y="69"/>
                </a:cubicBezTo>
                <a:cubicBezTo>
                  <a:pt x="477" y="69"/>
                  <a:pt x="477" y="69"/>
                  <a:pt x="477" y="69"/>
                </a:cubicBezTo>
                <a:cubicBezTo>
                  <a:pt x="483" y="68"/>
                  <a:pt x="483" y="68"/>
                  <a:pt x="483" y="68"/>
                </a:cubicBezTo>
                <a:cubicBezTo>
                  <a:pt x="480" y="66"/>
                  <a:pt x="480" y="66"/>
                  <a:pt x="480" y="66"/>
                </a:cubicBezTo>
                <a:cubicBezTo>
                  <a:pt x="477" y="65"/>
                  <a:pt x="477" y="65"/>
                  <a:pt x="477" y="65"/>
                </a:cubicBezTo>
                <a:cubicBezTo>
                  <a:pt x="469" y="65"/>
                  <a:pt x="469" y="65"/>
                  <a:pt x="469" y="65"/>
                </a:cubicBezTo>
                <a:cubicBezTo>
                  <a:pt x="472" y="63"/>
                  <a:pt x="472" y="63"/>
                  <a:pt x="472" y="63"/>
                </a:cubicBezTo>
                <a:cubicBezTo>
                  <a:pt x="470" y="62"/>
                  <a:pt x="470" y="62"/>
                  <a:pt x="470" y="62"/>
                </a:cubicBezTo>
                <a:cubicBezTo>
                  <a:pt x="469" y="62"/>
                  <a:pt x="469" y="62"/>
                  <a:pt x="469" y="62"/>
                </a:cubicBezTo>
                <a:cubicBezTo>
                  <a:pt x="463" y="62"/>
                  <a:pt x="463" y="62"/>
                  <a:pt x="463" y="62"/>
                </a:cubicBezTo>
                <a:cubicBezTo>
                  <a:pt x="456" y="63"/>
                  <a:pt x="456" y="63"/>
                  <a:pt x="456" y="63"/>
                </a:cubicBezTo>
                <a:cubicBezTo>
                  <a:pt x="459" y="65"/>
                  <a:pt x="459" y="65"/>
                  <a:pt x="459" y="65"/>
                </a:cubicBezTo>
                <a:cubicBezTo>
                  <a:pt x="453" y="65"/>
                  <a:pt x="453" y="65"/>
                  <a:pt x="453" y="65"/>
                </a:cubicBezTo>
                <a:cubicBezTo>
                  <a:pt x="449" y="66"/>
                  <a:pt x="449" y="66"/>
                  <a:pt x="449" y="66"/>
                </a:cubicBezTo>
                <a:cubicBezTo>
                  <a:pt x="443" y="68"/>
                  <a:pt x="443" y="68"/>
                  <a:pt x="443" y="68"/>
                </a:cubicBezTo>
                <a:cubicBezTo>
                  <a:pt x="446" y="69"/>
                  <a:pt x="446" y="69"/>
                  <a:pt x="446" y="69"/>
                </a:cubicBezTo>
                <a:cubicBezTo>
                  <a:pt x="440" y="69"/>
                  <a:pt x="440" y="69"/>
                  <a:pt x="440" y="69"/>
                </a:cubicBezTo>
                <a:cubicBezTo>
                  <a:pt x="434" y="70"/>
                  <a:pt x="434" y="70"/>
                  <a:pt x="434" y="70"/>
                </a:cubicBezTo>
                <a:cubicBezTo>
                  <a:pt x="437" y="72"/>
                  <a:pt x="437" y="72"/>
                  <a:pt x="437" y="72"/>
                </a:cubicBezTo>
                <a:cubicBezTo>
                  <a:pt x="439" y="72"/>
                  <a:pt x="439" y="72"/>
                  <a:pt x="439" y="72"/>
                </a:cubicBezTo>
                <a:cubicBezTo>
                  <a:pt x="433" y="73"/>
                  <a:pt x="433" y="73"/>
                  <a:pt x="433" y="73"/>
                </a:cubicBezTo>
                <a:cubicBezTo>
                  <a:pt x="426" y="75"/>
                  <a:pt x="426" y="75"/>
                  <a:pt x="426" y="75"/>
                </a:cubicBezTo>
                <a:cubicBezTo>
                  <a:pt x="427" y="76"/>
                  <a:pt x="427" y="76"/>
                  <a:pt x="427" y="76"/>
                </a:cubicBezTo>
                <a:cubicBezTo>
                  <a:pt x="430" y="76"/>
                  <a:pt x="430" y="76"/>
                  <a:pt x="430" y="76"/>
                </a:cubicBezTo>
                <a:cubicBezTo>
                  <a:pt x="436" y="75"/>
                  <a:pt x="436" y="75"/>
                  <a:pt x="436" y="75"/>
                </a:cubicBezTo>
                <a:cubicBezTo>
                  <a:pt x="434" y="76"/>
                  <a:pt x="434" y="76"/>
                  <a:pt x="434" y="76"/>
                </a:cubicBezTo>
                <a:cubicBezTo>
                  <a:pt x="437" y="78"/>
                  <a:pt x="437" y="78"/>
                  <a:pt x="437" y="78"/>
                </a:cubicBezTo>
                <a:cubicBezTo>
                  <a:pt x="439" y="78"/>
                  <a:pt x="439" y="78"/>
                  <a:pt x="439" y="78"/>
                </a:cubicBezTo>
                <a:cubicBezTo>
                  <a:pt x="440" y="76"/>
                  <a:pt x="440" y="76"/>
                  <a:pt x="440" y="76"/>
                </a:cubicBezTo>
                <a:cubicBezTo>
                  <a:pt x="442" y="76"/>
                  <a:pt x="442" y="76"/>
                  <a:pt x="442" y="76"/>
                </a:cubicBezTo>
                <a:cubicBezTo>
                  <a:pt x="443" y="76"/>
                  <a:pt x="443" y="76"/>
                  <a:pt x="443" y="76"/>
                </a:cubicBezTo>
                <a:cubicBezTo>
                  <a:pt x="444" y="78"/>
                  <a:pt x="444" y="78"/>
                  <a:pt x="444" y="78"/>
                </a:cubicBezTo>
                <a:cubicBezTo>
                  <a:pt x="447" y="78"/>
                  <a:pt x="447" y="78"/>
                  <a:pt x="447" y="78"/>
                </a:cubicBezTo>
                <a:cubicBezTo>
                  <a:pt x="450" y="76"/>
                  <a:pt x="450" y="76"/>
                  <a:pt x="450" y="76"/>
                </a:cubicBezTo>
                <a:cubicBezTo>
                  <a:pt x="452" y="75"/>
                  <a:pt x="452" y="75"/>
                  <a:pt x="452" y="75"/>
                </a:cubicBezTo>
                <a:cubicBezTo>
                  <a:pt x="453" y="75"/>
                  <a:pt x="453" y="75"/>
                  <a:pt x="453" y="75"/>
                </a:cubicBezTo>
                <a:cubicBezTo>
                  <a:pt x="455" y="75"/>
                  <a:pt x="455" y="75"/>
                  <a:pt x="455" y="75"/>
                </a:cubicBezTo>
                <a:cubicBezTo>
                  <a:pt x="456" y="73"/>
                  <a:pt x="456" y="73"/>
                  <a:pt x="456" y="73"/>
                </a:cubicBezTo>
                <a:cubicBezTo>
                  <a:pt x="457" y="72"/>
                  <a:pt x="457" y="72"/>
                  <a:pt x="457" y="72"/>
                </a:cubicBezTo>
                <a:cubicBezTo>
                  <a:pt x="459" y="73"/>
                  <a:pt x="459" y="73"/>
                  <a:pt x="459" y="73"/>
                </a:cubicBezTo>
                <a:cubicBezTo>
                  <a:pt x="456" y="75"/>
                  <a:pt x="456" y="75"/>
                  <a:pt x="456" y="75"/>
                </a:cubicBezTo>
                <a:cubicBezTo>
                  <a:pt x="455" y="76"/>
                  <a:pt x="455" y="76"/>
                  <a:pt x="455" y="76"/>
                </a:cubicBezTo>
                <a:cubicBezTo>
                  <a:pt x="457" y="76"/>
                  <a:pt x="457" y="76"/>
                  <a:pt x="457" y="76"/>
                </a:cubicBezTo>
                <a:cubicBezTo>
                  <a:pt x="460" y="76"/>
                  <a:pt x="460" y="76"/>
                  <a:pt x="460" y="76"/>
                </a:cubicBezTo>
                <a:cubicBezTo>
                  <a:pt x="465" y="75"/>
                  <a:pt x="465" y="75"/>
                  <a:pt x="465" y="75"/>
                </a:cubicBezTo>
                <a:cubicBezTo>
                  <a:pt x="467" y="75"/>
                  <a:pt x="467" y="75"/>
                  <a:pt x="467" y="75"/>
                </a:cubicBezTo>
                <a:cubicBezTo>
                  <a:pt x="466" y="76"/>
                  <a:pt x="466" y="76"/>
                  <a:pt x="466" y="76"/>
                </a:cubicBezTo>
                <a:cubicBezTo>
                  <a:pt x="470" y="76"/>
                  <a:pt x="470" y="76"/>
                  <a:pt x="470" y="76"/>
                </a:cubicBezTo>
                <a:cubicBezTo>
                  <a:pt x="462" y="78"/>
                  <a:pt x="462" y="78"/>
                  <a:pt x="462" y="78"/>
                </a:cubicBezTo>
                <a:cubicBezTo>
                  <a:pt x="452" y="79"/>
                  <a:pt x="452" y="79"/>
                  <a:pt x="452" y="79"/>
                </a:cubicBezTo>
                <a:cubicBezTo>
                  <a:pt x="443" y="80"/>
                  <a:pt x="443" y="80"/>
                  <a:pt x="443" y="80"/>
                </a:cubicBezTo>
                <a:cubicBezTo>
                  <a:pt x="444" y="83"/>
                  <a:pt x="444" y="83"/>
                  <a:pt x="444" y="83"/>
                </a:cubicBezTo>
                <a:cubicBezTo>
                  <a:pt x="447" y="83"/>
                  <a:pt x="447" y="83"/>
                  <a:pt x="447" y="83"/>
                </a:cubicBezTo>
                <a:cubicBezTo>
                  <a:pt x="455" y="85"/>
                  <a:pt x="455" y="85"/>
                  <a:pt x="455" y="85"/>
                </a:cubicBezTo>
                <a:cubicBezTo>
                  <a:pt x="467" y="82"/>
                  <a:pt x="467" y="82"/>
                  <a:pt x="467" y="82"/>
                </a:cubicBezTo>
                <a:cubicBezTo>
                  <a:pt x="475" y="80"/>
                  <a:pt x="475" y="80"/>
                  <a:pt x="475" y="80"/>
                </a:cubicBezTo>
                <a:cubicBezTo>
                  <a:pt x="482" y="79"/>
                  <a:pt x="482" y="79"/>
                  <a:pt x="482" y="79"/>
                </a:cubicBezTo>
                <a:cubicBezTo>
                  <a:pt x="489" y="78"/>
                  <a:pt x="489" y="78"/>
                  <a:pt x="489" y="78"/>
                </a:cubicBezTo>
                <a:cubicBezTo>
                  <a:pt x="495" y="76"/>
                  <a:pt x="495" y="76"/>
                  <a:pt x="495" y="76"/>
                </a:cubicBezTo>
                <a:cubicBezTo>
                  <a:pt x="495" y="78"/>
                  <a:pt x="495" y="78"/>
                  <a:pt x="495" y="78"/>
                </a:cubicBezTo>
                <a:cubicBezTo>
                  <a:pt x="498" y="78"/>
                  <a:pt x="498" y="78"/>
                  <a:pt x="498" y="78"/>
                </a:cubicBezTo>
                <a:cubicBezTo>
                  <a:pt x="500" y="78"/>
                  <a:pt x="500" y="78"/>
                  <a:pt x="500" y="78"/>
                </a:cubicBezTo>
                <a:cubicBezTo>
                  <a:pt x="503" y="76"/>
                  <a:pt x="503" y="76"/>
                  <a:pt x="503" y="76"/>
                </a:cubicBezTo>
                <a:cubicBezTo>
                  <a:pt x="503" y="78"/>
                  <a:pt x="503" y="78"/>
                  <a:pt x="503" y="78"/>
                </a:cubicBezTo>
                <a:cubicBezTo>
                  <a:pt x="505" y="79"/>
                  <a:pt x="505" y="79"/>
                  <a:pt x="505" y="79"/>
                </a:cubicBezTo>
                <a:cubicBezTo>
                  <a:pt x="509" y="78"/>
                  <a:pt x="509" y="78"/>
                  <a:pt x="509" y="78"/>
                </a:cubicBezTo>
                <a:cubicBezTo>
                  <a:pt x="515" y="78"/>
                  <a:pt x="515" y="78"/>
                  <a:pt x="515" y="78"/>
                </a:cubicBezTo>
                <a:cubicBezTo>
                  <a:pt x="520" y="75"/>
                  <a:pt x="520" y="75"/>
                  <a:pt x="520" y="75"/>
                </a:cubicBezTo>
                <a:cubicBezTo>
                  <a:pt x="526" y="72"/>
                  <a:pt x="526" y="72"/>
                  <a:pt x="526" y="72"/>
                </a:cubicBezTo>
                <a:cubicBezTo>
                  <a:pt x="530" y="70"/>
                  <a:pt x="530" y="70"/>
                  <a:pt x="530" y="70"/>
                </a:cubicBezTo>
                <a:cubicBezTo>
                  <a:pt x="532" y="69"/>
                  <a:pt x="532" y="69"/>
                  <a:pt x="532" y="69"/>
                </a:cubicBezTo>
                <a:cubicBezTo>
                  <a:pt x="532" y="68"/>
                  <a:pt x="532" y="68"/>
                  <a:pt x="532" y="68"/>
                </a:cubicBezTo>
                <a:cubicBezTo>
                  <a:pt x="530" y="66"/>
                  <a:pt x="530" y="66"/>
                  <a:pt x="530" y="66"/>
                </a:cubicBezTo>
                <a:cubicBezTo>
                  <a:pt x="526" y="66"/>
                  <a:pt x="526" y="66"/>
                  <a:pt x="526" y="66"/>
                </a:cubicBezTo>
                <a:cubicBezTo>
                  <a:pt x="523" y="68"/>
                  <a:pt x="523" y="68"/>
                  <a:pt x="523" y="68"/>
                </a:cubicBezTo>
                <a:cubicBezTo>
                  <a:pt x="522" y="68"/>
                  <a:pt x="522" y="68"/>
                  <a:pt x="522" y="68"/>
                </a:cubicBezTo>
                <a:cubicBezTo>
                  <a:pt x="522" y="69"/>
                  <a:pt x="522" y="69"/>
                  <a:pt x="522" y="69"/>
                </a:cubicBezTo>
                <a:cubicBezTo>
                  <a:pt x="519" y="70"/>
                  <a:pt x="519" y="70"/>
                  <a:pt x="519" y="70"/>
                </a:cubicBezTo>
                <a:cubicBezTo>
                  <a:pt x="520" y="68"/>
                  <a:pt x="520" y="68"/>
                  <a:pt x="520" y="68"/>
                </a:cubicBezTo>
                <a:cubicBezTo>
                  <a:pt x="516" y="68"/>
                  <a:pt x="516" y="68"/>
                  <a:pt x="516" y="68"/>
                </a:cubicBezTo>
                <a:cubicBezTo>
                  <a:pt x="515" y="66"/>
                  <a:pt x="515" y="66"/>
                  <a:pt x="515" y="66"/>
                </a:cubicBezTo>
                <a:cubicBezTo>
                  <a:pt x="512" y="66"/>
                  <a:pt x="512" y="66"/>
                  <a:pt x="512" y="66"/>
                </a:cubicBezTo>
                <a:cubicBezTo>
                  <a:pt x="516" y="65"/>
                  <a:pt x="516" y="65"/>
                  <a:pt x="516" y="65"/>
                </a:cubicBezTo>
                <a:cubicBezTo>
                  <a:pt x="518" y="63"/>
                  <a:pt x="518" y="63"/>
                  <a:pt x="518" y="63"/>
                </a:cubicBezTo>
                <a:cubicBezTo>
                  <a:pt x="516" y="63"/>
                  <a:pt x="516" y="63"/>
                  <a:pt x="516" y="63"/>
                </a:cubicBezTo>
                <a:cubicBezTo>
                  <a:pt x="519" y="60"/>
                  <a:pt x="519" y="60"/>
                  <a:pt x="519" y="60"/>
                </a:cubicBezTo>
                <a:cubicBezTo>
                  <a:pt x="520" y="59"/>
                  <a:pt x="520" y="59"/>
                  <a:pt x="520" y="59"/>
                </a:cubicBezTo>
                <a:cubicBezTo>
                  <a:pt x="516" y="59"/>
                  <a:pt x="516" y="59"/>
                  <a:pt x="516" y="59"/>
                </a:cubicBezTo>
                <a:cubicBezTo>
                  <a:pt x="513" y="59"/>
                  <a:pt x="513" y="59"/>
                  <a:pt x="513" y="59"/>
                </a:cubicBezTo>
                <a:cubicBezTo>
                  <a:pt x="506" y="62"/>
                  <a:pt x="506" y="62"/>
                  <a:pt x="506" y="62"/>
                </a:cubicBezTo>
                <a:cubicBezTo>
                  <a:pt x="503" y="62"/>
                  <a:pt x="503" y="62"/>
                  <a:pt x="503" y="62"/>
                </a:cubicBezTo>
                <a:cubicBezTo>
                  <a:pt x="500" y="63"/>
                  <a:pt x="500" y="63"/>
                  <a:pt x="500" y="63"/>
                </a:cubicBezTo>
                <a:cubicBezTo>
                  <a:pt x="502" y="65"/>
                  <a:pt x="502" y="65"/>
                  <a:pt x="502" y="65"/>
                </a:cubicBezTo>
                <a:cubicBezTo>
                  <a:pt x="503" y="65"/>
                  <a:pt x="503" y="65"/>
                  <a:pt x="503" y="65"/>
                </a:cubicBezTo>
                <a:cubicBezTo>
                  <a:pt x="505" y="66"/>
                  <a:pt x="505" y="66"/>
                  <a:pt x="505" y="66"/>
                </a:cubicBezTo>
                <a:cubicBezTo>
                  <a:pt x="500" y="68"/>
                  <a:pt x="500" y="68"/>
                  <a:pt x="500" y="68"/>
                </a:cubicBezTo>
                <a:cubicBezTo>
                  <a:pt x="499" y="68"/>
                  <a:pt x="499" y="68"/>
                  <a:pt x="499" y="68"/>
                </a:cubicBezTo>
                <a:cubicBezTo>
                  <a:pt x="496" y="68"/>
                  <a:pt x="496" y="68"/>
                  <a:pt x="496" y="68"/>
                </a:cubicBezTo>
                <a:cubicBezTo>
                  <a:pt x="500" y="69"/>
                  <a:pt x="500" y="69"/>
                  <a:pt x="500" y="69"/>
                </a:cubicBezTo>
                <a:cubicBezTo>
                  <a:pt x="503" y="70"/>
                  <a:pt x="503" y="70"/>
                  <a:pt x="503" y="70"/>
                </a:cubicBezTo>
                <a:cubicBezTo>
                  <a:pt x="500" y="72"/>
                  <a:pt x="500" y="72"/>
                  <a:pt x="500" y="72"/>
                </a:cubicBezTo>
                <a:lnTo>
                  <a:pt x="499" y="72"/>
                </a:lnTo>
                <a:close/>
                <a:moveTo>
                  <a:pt x="476" y="59"/>
                </a:moveTo>
                <a:cubicBezTo>
                  <a:pt x="480" y="59"/>
                  <a:pt x="480" y="59"/>
                  <a:pt x="480" y="59"/>
                </a:cubicBezTo>
                <a:cubicBezTo>
                  <a:pt x="483" y="58"/>
                  <a:pt x="483" y="58"/>
                  <a:pt x="483" y="58"/>
                </a:cubicBezTo>
                <a:cubicBezTo>
                  <a:pt x="480" y="58"/>
                  <a:pt x="480" y="58"/>
                  <a:pt x="480" y="58"/>
                </a:cubicBezTo>
                <a:cubicBezTo>
                  <a:pt x="477" y="58"/>
                  <a:pt x="477" y="58"/>
                  <a:pt x="477" y="58"/>
                </a:cubicBezTo>
                <a:cubicBezTo>
                  <a:pt x="472" y="59"/>
                  <a:pt x="472" y="59"/>
                  <a:pt x="472" y="59"/>
                </a:cubicBezTo>
                <a:lnTo>
                  <a:pt x="476" y="59"/>
                </a:lnTo>
                <a:close/>
                <a:moveTo>
                  <a:pt x="506" y="53"/>
                </a:moveTo>
                <a:cubicBezTo>
                  <a:pt x="515" y="52"/>
                  <a:pt x="515" y="52"/>
                  <a:pt x="515" y="52"/>
                </a:cubicBezTo>
                <a:cubicBezTo>
                  <a:pt x="519" y="52"/>
                  <a:pt x="519" y="52"/>
                  <a:pt x="519" y="52"/>
                </a:cubicBezTo>
                <a:cubicBezTo>
                  <a:pt x="523" y="49"/>
                  <a:pt x="523" y="49"/>
                  <a:pt x="523" y="49"/>
                </a:cubicBezTo>
                <a:cubicBezTo>
                  <a:pt x="520" y="49"/>
                  <a:pt x="520" y="49"/>
                  <a:pt x="520" y="49"/>
                </a:cubicBezTo>
                <a:cubicBezTo>
                  <a:pt x="519" y="49"/>
                  <a:pt x="519" y="49"/>
                  <a:pt x="519" y="49"/>
                </a:cubicBezTo>
                <a:cubicBezTo>
                  <a:pt x="520" y="47"/>
                  <a:pt x="520" y="47"/>
                  <a:pt x="520" y="47"/>
                </a:cubicBezTo>
                <a:cubicBezTo>
                  <a:pt x="522" y="47"/>
                  <a:pt x="522" y="47"/>
                  <a:pt x="522" y="47"/>
                </a:cubicBezTo>
                <a:cubicBezTo>
                  <a:pt x="526" y="47"/>
                  <a:pt x="526" y="47"/>
                  <a:pt x="526" y="47"/>
                </a:cubicBezTo>
                <a:cubicBezTo>
                  <a:pt x="532" y="46"/>
                  <a:pt x="532" y="46"/>
                  <a:pt x="532" y="46"/>
                </a:cubicBezTo>
                <a:cubicBezTo>
                  <a:pt x="528" y="45"/>
                  <a:pt x="528" y="45"/>
                  <a:pt x="528" y="45"/>
                </a:cubicBezTo>
                <a:cubicBezTo>
                  <a:pt x="525" y="46"/>
                  <a:pt x="525" y="46"/>
                  <a:pt x="525" y="46"/>
                </a:cubicBezTo>
                <a:cubicBezTo>
                  <a:pt x="515" y="46"/>
                  <a:pt x="515" y="46"/>
                  <a:pt x="515" y="46"/>
                </a:cubicBezTo>
                <a:cubicBezTo>
                  <a:pt x="505" y="47"/>
                  <a:pt x="505" y="47"/>
                  <a:pt x="505" y="47"/>
                </a:cubicBezTo>
                <a:cubicBezTo>
                  <a:pt x="499" y="49"/>
                  <a:pt x="499" y="49"/>
                  <a:pt x="499" y="49"/>
                </a:cubicBezTo>
                <a:cubicBezTo>
                  <a:pt x="498" y="49"/>
                  <a:pt x="498" y="49"/>
                  <a:pt x="498" y="49"/>
                </a:cubicBezTo>
                <a:cubicBezTo>
                  <a:pt x="498" y="52"/>
                  <a:pt x="498" y="52"/>
                  <a:pt x="498" y="52"/>
                </a:cubicBezTo>
                <a:cubicBezTo>
                  <a:pt x="500" y="53"/>
                  <a:pt x="500" y="53"/>
                  <a:pt x="500" y="53"/>
                </a:cubicBezTo>
                <a:lnTo>
                  <a:pt x="506" y="53"/>
                </a:lnTo>
                <a:close/>
                <a:moveTo>
                  <a:pt x="535" y="76"/>
                </a:moveTo>
                <a:cubicBezTo>
                  <a:pt x="538" y="75"/>
                  <a:pt x="538" y="75"/>
                  <a:pt x="538" y="75"/>
                </a:cubicBezTo>
                <a:cubicBezTo>
                  <a:pt x="538" y="73"/>
                  <a:pt x="538" y="73"/>
                  <a:pt x="538" y="73"/>
                </a:cubicBezTo>
                <a:cubicBezTo>
                  <a:pt x="535" y="73"/>
                  <a:pt x="535" y="73"/>
                  <a:pt x="535" y="73"/>
                </a:cubicBezTo>
                <a:cubicBezTo>
                  <a:pt x="532" y="73"/>
                  <a:pt x="532" y="73"/>
                  <a:pt x="532" y="73"/>
                </a:cubicBezTo>
                <a:cubicBezTo>
                  <a:pt x="528" y="76"/>
                  <a:pt x="528" y="76"/>
                  <a:pt x="528" y="76"/>
                </a:cubicBezTo>
                <a:cubicBezTo>
                  <a:pt x="529" y="78"/>
                  <a:pt x="529" y="78"/>
                  <a:pt x="529" y="78"/>
                </a:cubicBezTo>
                <a:cubicBezTo>
                  <a:pt x="530" y="78"/>
                  <a:pt x="530" y="78"/>
                  <a:pt x="530" y="78"/>
                </a:cubicBezTo>
                <a:lnTo>
                  <a:pt x="535" y="76"/>
                </a:lnTo>
                <a:close/>
                <a:moveTo>
                  <a:pt x="513" y="43"/>
                </a:moveTo>
                <a:cubicBezTo>
                  <a:pt x="518" y="43"/>
                  <a:pt x="518" y="43"/>
                  <a:pt x="518" y="43"/>
                </a:cubicBezTo>
                <a:cubicBezTo>
                  <a:pt x="520" y="43"/>
                  <a:pt x="520" y="43"/>
                  <a:pt x="520" y="43"/>
                </a:cubicBezTo>
                <a:cubicBezTo>
                  <a:pt x="523" y="43"/>
                  <a:pt x="523" y="43"/>
                  <a:pt x="523" y="43"/>
                </a:cubicBezTo>
                <a:cubicBezTo>
                  <a:pt x="526" y="43"/>
                  <a:pt x="526" y="43"/>
                  <a:pt x="526" y="43"/>
                </a:cubicBezTo>
                <a:cubicBezTo>
                  <a:pt x="529" y="43"/>
                  <a:pt x="529" y="43"/>
                  <a:pt x="529" y="43"/>
                </a:cubicBezTo>
                <a:cubicBezTo>
                  <a:pt x="533" y="43"/>
                  <a:pt x="533" y="43"/>
                  <a:pt x="533" y="43"/>
                </a:cubicBezTo>
                <a:cubicBezTo>
                  <a:pt x="536" y="43"/>
                  <a:pt x="536" y="43"/>
                  <a:pt x="536" y="43"/>
                </a:cubicBezTo>
                <a:cubicBezTo>
                  <a:pt x="539" y="43"/>
                  <a:pt x="539" y="43"/>
                  <a:pt x="539" y="43"/>
                </a:cubicBezTo>
                <a:cubicBezTo>
                  <a:pt x="541" y="40"/>
                  <a:pt x="541" y="40"/>
                  <a:pt x="541" y="40"/>
                </a:cubicBezTo>
                <a:cubicBezTo>
                  <a:pt x="539" y="40"/>
                  <a:pt x="539" y="40"/>
                  <a:pt x="539" y="40"/>
                </a:cubicBezTo>
                <a:cubicBezTo>
                  <a:pt x="533" y="39"/>
                  <a:pt x="533" y="39"/>
                  <a:pt x="533" y="39"/>
                </a:cubicBezTo>
                <a:cubicBezTo>
                  <a:pt x="522" y="40"/>
                  <a:pt x="522" y="40"/>
                  <a:pt x="522" y="40"/>
                </a:cubicBezTo>
                <a:cubicBezTo>
                  <a:pt x="515" y="42"/>
                  <a:pt x="515" y="42"/>
                  <a:pt x="515" y="42"/>
                </a:cubicBezTo>
                <a:cubicBezTo>
                  <a:pt x="509" y="43"/>
                  <a:pt x="509" y="43"/>
                  <a:pt x="509" y="43"/>
                </a:cubicBezTo>
                <a:cubicBezTo>
                  <a:pt x="510" y="43"/>
                  <a:pt x="510" y="43"/>
                  <a:pt x="510" y="43"/>
                </a:cubicBezTo>
                <a:lnTo>
                  <a:pt x="513" y="43"/>
                </a:lnTo>
                <a:close/>
                <a:moveTo>
                  <a:pt x="502" y="145"/>
                </a:moveTo>
                <a:cubicBezTo>
                  <a:pt x="505" y="146"/>
                  <a:pt x="505" y="146"/>
                  <a:pt x="505" y="146"/>
                </a:cubicBezTo>
                <a:cubicBezTo>
                  <a:pt x="506" y="146"/>
                  <a:pt x="506" y="146"/>
                  <a:pt x="506" y="146"/>
                </a:cubicBezTo>
                <a:cubicBezTo>
                  <a:pt x="508" y="148"/>
                  <a:pt x="508" y="148"/>
                  <a:pt x="508" y="148"/>
                </a:cubicBezTo>
                <a:cubicBezTo>
                  <a:pt x="510" y="148"/>
                  <a:pt x="510" y="148"/>
                  <a:pt x="510" y="148"/>
                </a:cubicBezTo>
                <a:cubicBezTo>
                  <a:pt x="512" y="149"/>
                  <a:pt x="512" y="149"/>
                  <a:pt x="512" y="149"/>
                </a:cubicBezTo>
                <a:cubicBezTo>
                  <a:pt x="513" y="149"/>
                  <a:pt x="513" y="149"/>
                  <a:pt x="513" y="149"/>
                </a:cubicBezTo>
                <a:cubicBezTo>
                  <a:pt x="519" y="151"/>
                  <a:pt x="519" y="151"/>
                  <a:pt x="519" y="151"/>
                </a:cubicBezTo>
                <a:cubicBezTo>
                  <a:pt x="522" y="149"/>
                  <a:pt x="522" y="149"/>
                  <a:pt x="522" y="149"/>
                </a:cubicBezTo>
                <a:cubicBezTo>
                  <a:pt x="526" y="148"/>
                  <a:pt x="526" y="148"/>
                  <a:pt x="526" y="148"/>
                </a:cubicBezTo>
                <a:cubicBezTo>
                  <a:pt x="530" y="146"/>
                  <a:pt x="530" y="146"/>
                  <a:pt x="530" y="146"/>
                </a:cubicBezTo>
                <a:cubicBezTo>
                  <a:pt x="533" y="146"/>
                  <a:pt x="533" y="146"/>
                  <a:pt x="533" y="146"/>
                </a:cubicBezTo>
                <a:cubicBezTo>
                  <a:pt x="533" y="145"/>
                  <a:pt x="533" y="145"/>
                  <a:pt x="533" y="145"/>
                </a:cubicBezTo>
                <a:cubicBezTo>
                  <a:pt x="532" y="145"/>
                  <a:pt x="532" y="145"/>
                  <a:pt x="532" y="145"/>
                </a:cubicBezTo>
                <a:cubicBezTo>
                  <a:pt x="529" y="145"/>
                  <a:pt x="529" y="145"/>
                  <a:pt x="529" y="145"/>
                </a:cubicBezTo>
                <a:cubicBezTo>
                  <a:pt x="530" y="142"/>
                  <a:pt x="530" y="142"/>
                  <a:pt x="530" y="142"/>
                </a:cubicBezTo>
                <a:cubicBezTo>
                  <a:pt x="529" y="142"/>
                  <a:pt x="529" y="142"/>
                  <a:pt x="529" y="142"/>
                </a:cubicBezTo>
                <a:cubicBezTo>
                  <a:pt x="529" y="141"/>
                  <a:pt x="529" y="141"/>
                  <a:pt x="529" y="141"/>
                </a:cubicBezTo>
                <a:cubicBezTo>
                  <a:pt x="529" y="139"/>
                  <a:pt x="529" y="139"/>
                  <a:pt x="529" y="139"/>
                </a:cubicBezTo>
                <a:cubicBezTo>
                  <a:pt x="526" y="138"/>
                  <a:pt x="526" y="138"/>
                  <a:pt x="526" y="138"/>
                </a:cubicBezTo>
                <a:cubicBezTo>
                  <a:pt x="525" y="136"/>
                  <a:pt x="525" y="136"/>
                  <a:pt x="525" y="136"/>
                </a:cubicBezTo>
                <a:cubicBezTo>
                  <a:pt x="525" y="135"/>
                  <a:pt x="525" y="135"/>
                  <a:pt x="525" y="135"/>
                </a:cubicBezTo>
                <a:cubicBezTo>
                  <a:pt x="523" y="135"/>
                  <a:pt x="523" y="135"/>
                  <a:pt x="523" y="135"/>
                </a:cubicBezTo>
                <a:cubicBezTo>
                  <a:pt x="519" y="135"/>
                  <a:pt x="519" y="135"/>
                  <a:pt x="519" y="135"/>
                </a:cubicBezTo>
                <a:cubicBezTo>
                  <a:pt x="516" y="136"/>
                  <a:pt x="516" y="136"/>
                  <a:pt x="516" y="136"/>
                </a:cubicBezTo>
                <a:cubicBezTo>
                  <a:pt x="515" y="136"/>
                  <a:pt x="515" y="136"/>
                  <a:pt x="515" y="136"/>
                </a:cubicBezTo>
                <a:cubicBezTo>
                  <a:pt x="516" y="138"/>
                  <a:pt x="516" y="138"/>
                  <a:pt x="516" y="138"/>
                </a:cubicBezTo>
                <a:cubicBezTo>
                  <a:pt x="512" y="138"/>
                  <a:pt x="512" y="138"/>
                  <a:pt x="512" y="138"/>
                </a:cubicBezTo>
                <a:cubicBezTo>
                  <a:pt x="510" y="139"/>
                  <a:pt x="510" y="139"/>
                  <a:pt x="510" y="139"/>
                </a:cubicBezTo>
                <a:cubicBezTo>
                  <a:pt x="512" y="141"/>
                  <a:pt x="512" y="141"/>
                  <a:pt x="512" y="141"/>
                </a:cubicBezTo>
                <a:cubicBezTo>
                  <a:pt x="505" y="141"/>
                  <a:pt x="505" y="141"/>
                  <a:pt x="505" y="141"/>
                </a:cubicBezTo>
                <a:cubicBezTo>
                  <a:pt x="502" y="142"/>
                  <a:pt x="502" y="142"/>
                  <a:pt x="502" y="142"/>
                </a:cubicBezTo>
                <a:cubicBezTo>
                  <a:pt x="499" y="144"/>
                  <a:pt x="499" y="144"/>
                  <a:pt x="499" y="144"/>
                </a:cubicBezTo>
                <a:cubicBezTo>
                  <a:pt x="498" y="145"/>
                  <a:pt x="498" y="145"/>
                  <a:pt x="498" y="145"/>
                </a:cubicBezTo>
                <a:cubicBezTo>
                  <a:pt x="499" y="145"/>
                  <a:pt x="499" y="145"/>
                  <a:pt x="499" y="145"/>
                </a:cubicBezTo>
                <a:lnTo>
                  <a:pt x="502" y="145"/>
                </a:lnTo>
                <a:close/>
                <a:moveTo>
                  <a:pt x="12" y="334"/>
                </a:moveTo>
                <a:cubicBezTo>
                  <a:pt x="16" y="331"/>
                  <a:pt x="16" y="331"/>
                  <a:pt x="16" y="331"/>
                </a:cubicBezTo>
                <a:cubicBezTo>
                  <a:pt x="22" y="327"/>
                  <a:pt x="22" y="327"/>
                  <a:pt x="22" y="327"/>
                </a:cubicBezTo>
                <a:cubicBezTo>
                  <a:pt x="17" y="328"/>
                  <a:pt x="17" y="328"/>
                  <a:pt x="17" y="328"/>
                </a:cubicBezTo>
                <a:cubicBezTo>
                  <a:pt x="14" y="330"/>
                  <a:pt x="14" y="330"/>
                  <a:pt x="14" y="330"/>
                </a:cubicBezTo>
                <a:cubicBezTo>
                  <a:pt x="14" y="328"/>
                  <a:pt x="14" y="328"/>
                  <a:pt x="14" y="328"/>
                </a:cubicBezTo>
                <a:cubicBezTo>
                  <a:pt x="13" y="328"/>
                  <a:pt x="13" y="328"/>
                  <a:pt x="13" y="328"/>
                </a:cubicBezTo>
                <a:cubicBezTo>
                  <a:pt x="10" y="330"/>
                  <a:pt x="10" y="330"/>
                  <a:pt x="10" y="330"/>
                </a:cubicBezTo>
                <a:cubicBezTo>
                  <a:pt x="12" y="327"/>
                  <a:pt x="12" y="327"/>
                  <a:pt x="12" y="327"/>
                </a:cubicBezTo>
                <a:cubicBezTo>
                  <a:pt x="9" y="327"/>
                  <a:pt x="9" y="327"/>
                  <a:pt x="9" y="327"/>
                </a:cubicBezTo>
                <a:cubicBezTo>
                  <a:pt x="6" y="328"/>
                  <a:pt x="6" y="328"/>
                  <a:pt x="6" y="328"/>
                </a:cubicBezTo>
                <a:cubicBezTo>
                  <a:pt x="3" y="331"/>
                  <a:pt x="3" y="331"/>
                  <a:pt x="3" y="331"/>
                </a:cubicBezTo>
                <a:cubicBezTo>
                  <a:pt x="3" y="334"/>
                  <a:pt x="3" y="334"/>
                  <a:pt x="3" y="334"/>
                </a:cubicBezTo>
                <a:cubicBezTo>
                  <a:pt x="2" y="334"/>
                  <a:pt x="2" y="334"/>
                  <a:pt x="2" y="334"/>
                </a:cubicBezTo>
                <a:cubicBezTo>
                  <a:pt x="3" y="336"/>
                  <a:pt x="3" y="336"/>
                  <a:pt x="3" y="336"/>
                </a:cubicBezTo>
                <a:cubicBezTo>
                  <a:pt x="4" y="337"/>
                  <a:pt x="4" y="337"/>
                  <a:pt x="4" y="337"/>
                </a:cubicBezTo>
                <a:cubicBezTo>
                  <a:pt x="3" y="337"/>
                  <a:pt x="3" y="337"/>
                  <a:pt x="3" y="337"/>
                </a:cubicBezTo>
                <a:cubicBezTo>
                  <a:pt x="2" y="338"/>
                  <a:pt x="2" y="338"/>
                  <a:pt x="2" y="338"/>
                </a:cubicBezTo>
                <a:cubicBezTo>
                  <a:pt x="2" y="340"/>
                  <a:pt x="2" y="340"/>
                  <a:pt x="2" y="340"/>
                </a:cubicBezTo>
                <a:cubicBezTo>
                  <a:pt x="7" y="338"/>
                  <a:pt x="7" y="338"/>
                  <a:pt x="7" y="338"/>
                </a:cubicBezTo>
                <a:cubicBezTo>
                  <a:pt x="12" y="334"/>
                  <a:pt x="12" y="334"/>
                  <a:pt x="12" y="334"/>
                </a:cubicBezTo>
                <a:close/>
                <a:moveTo>
                  <a:pt x="399" y="68"/>
                </a:moveTo>
                <a:cubicBezTo>
                  <a:pt x="401" y="68"/>
                  <a:pt x="401" y="68"/>
                  <a:pt x="401" y="68"/>
                </a:cubicBezTo>
                <a:cubicBezTo>
                  <a:pt x="406" y="66"/>
                  <a:pt x="406" y="66"/>
                  <a:pt x="406" y="66"/>
                </a:cubicBezTo>
                <a:cubicBezTo>
                  <a:pt x="407" y="68"/>
                  <a:pt x="407" y="68"/>
                  <a:pt x="407" y="68"/>
                </a:cubicBezTo>
                <a:cubicBezTo>
                  <a:pt x="410" y="68"/>
                  <a:pt x="410" y="68"/>
                  <a:pt x="410" y="68"/>
                </a:cubicBezTo>
                <a:cubicBezTo>
                  <a:pt x="413" y="66"/>
                  <a:pt x="413" y="66"/>
                  <a:pt x="413" y="66"/>
                </a:cubicBezTo>
                <a:cubicBezTo>
                  <a:pt x="414" y="65"/>
                  <a:pt x="414" y="65"/>
                  <a:pt x="414" y="65"/>
                </a:cubicBezTo>
                <a:cubicBezTo>
                  <a:pt x="414" y="66"/>
                  <a:pt x="414" y="66"/>
                  <a:pt x="414" y="66"/>
                </a:cubicBezTo>
                <a:cubicBezTo>
                  <a:pt x="413" y="68"/>
                  <a:pt x="413" y="68"/>
                  <a:pt x="413" y="68"/>
                </a:cubicBezTo>
                <a:cubicBezTo>
                  <a:pt x="414" y="68"/>
                  <a:pt x="414" y="68"/>
                  <a:pt x="414" y="68"/>
                </a:cubicBezTo>
                <a:cubicBezTo>
                  <a:pt x="416" y="69"/>
                  <a:pt x="416" y="69"/>
                  <a:pt x="416" y="69"/>
                </a:cubicBezTo>
                <a:cubicBezTo>
                  <a:pt x="419" y="68"/>
                  <a:pt x="419" y="68"/>
                  <a:pt x="419" y="68"/>
                </a:cubicBezTo>
                <a:cubicBezTo>
                  <a:pt x="422" y="66"/>
                  <a:pt x="422" y="66"/>
                  <a:pt x="422" y="66"/>
                </a:cubicBezTo>
                <a:cubicBezTo>
                  <a:pt x="424" y="65"/>
                  <a:pt x="424" y="65"/>
                  <a:pt x="424" y="65"/>
                </a:cubicBezTo>
                <a:cubicBezTo>
                  <a:pt x="427" y="63"/>
                  <a:pt x="427" y="63"/>
                  <a:pt x="427" y="63"/>
                </a:cubicBezTo>
                <a:cubicBezTo>
                  <a:pt x="426" y="66"/>
                  <a:pt x="426" y="66"/>
                  <a:pt x="426" y="66"/>
                </a:cubicBezTo>
                <a:cubicBezTo>
                  <a:pt x="429" y="66"/>
                  <a:pt x="429" y="66"/>
                  <a:pt x="429" y="66"/>
                </a:cubicBezTo>
                <a:cubicBezTo>
                  <a:pt x="430" y="65"/>
                  <a:pt x="430" y="65"/>
                  <a:pt x="430" y="65"/>
                </a:cubicBezTo>
                <a:cubicBezTo>
                  <a:pt x="433" y="63"/>
                  <a:pt x="433" y="63"/>
                  <a:pt x="433" y="63"/>
                </a:cubicBezTo>
                <a:cubicBezTo>
                  <a:pt x="436" y="63"/>
                  <a:pt x="436" y="63"/>
                  <a:pt x="436" y="63"/>
                </a:cubicBezTo>
                <a:cubicBezTo>
                  <a:pt x="434" y="62"/>
                  <a:pt x="434" y="62"/>
                  <a:pt x="434" y="62"/>
                </a:cubicBezTo>
                <a:cubicBezTo>
                  <a:pt x="439" y="62"/>
                  <a:pt x="439" y="62"/>
                  <a:pt x="439" y="62"/>
                </a:cubicBezTo>
                <a:cubicBezTo>
                  <a:pt x="442" y="60"/>
                  <a:pt x="442" y="60"/>
                  <a:pt x="442" y="60"/>
                </a:cubicBezTo>
                <a:cubicBezTo>
                  <a:pt x="444" y="59"/>
                  <a:pt x="444" y="59"/>
                  <a:pt x="444" y="59"/>
                </a:cubicBezTo>
                <a:cubicBezTo>
                  <a:pt x="447" y="59"/>
                  <a:pt x="447" y="59"/>
                  <a:pt x="447" y="59"/>
                </a:cubicBezTo>
                <a:cubicBezTo>
                  <a:pt x="444" y="60"/>
                  <a:pt x="444" y="60"/>
                  <a:pt x="444" y="60"/>
                </a:cubicBezTo>
                <a:cubicBezTo>
                  <a:pt x="440" y="63"/>
                  <a:pt x="440" y="63"/>
                  <a:pt x="440" y="63"/>
                </a:cubicBezTo>
                <a:cubicBezTo>
                  <a:pt x="443" y="63"/>
                  <a:pt x="443" y="63"/>
                  <a:pt x="443" y="63"/>
                </a:cubicBezTo>
                <a:cubicBezTo>
                  <a:pt x="447" y="63"/>
                  <a:pt x="447" y="63"/>
                  <a:pt x="447" y="63"/>
                </a:cubicBezTo>
                <a:cubicBezTo>
                  <a:pt x="450" y="62"/>
                  <a:pt x="450" y="62"/>
                  <a:pt x="450" y="62"/>
                </a:cubicBezTo>
                <a:cubicBezTo>
                  <a:pt x="453" y="60"/>
                  <a:pt x="453" y="60"/>
                  <a:pt x="453" y="60"/>
                </a:cubicBezTo>
                <a:cubicBezTo>
                  <a:pt x="459" y="60"/>
                  <a:pt x="459" y="60"/>
                  <a:pt x="459" y="60"/>
                </a:cubicBezTo>
                <a:cubicBezTo>
                  <a:pt x="462" y="59"/>
                  <a:pt x="462" y="59"/>
                  <a:pt x="462" y="59"/>
                </a:cubicBezTo>
                <a:cubicBezTo>
                  <a:pt x="463" y="59"/>
                  <a:pt x="463" y="59"/>
                  <a:pt x="463" y="59"/>
                </a:cubicBezTo>
                <a:cubicBezTo>
                  <a:pt x="462" y="58"/>
                  <a:pt x="462" y="58"/>
                  <a:pt x="462" y="58"/>
                </a:cubicBezTo>
                <a:cubicBezTo>
                  <a:pt x="465" y="58"/>
                  <a:pt x="465" y="58"/>
                  <a:pt x="465" y="58"/>
                </a:cubicBezTo>
                <a:cubicBezTo>
                  <a:pt x="466" y="58"/>
                  <a:pt x="466" y="58"/>
                  <a:pt x="466" y="58"/>
                </a:cubicBezTo>
                <a:cubicBezTo>
                  <a:pt x="465" y="55"/>
                  <a:pt x="465" y="55"/>
                  <a:pt x="465" y="55"/>
                </a:cubicBezTo>
                <a:cubicBezTo>
                  <a:pt x="470" y="55"/>
                  <a:pt x="470" y="55"/>
                  <a:pt x="470" y="55"/>
                </a:cubicBezTo>
                <a:cubicBezTo>
                  <a:pt x="475" y="53"/>
                  <a:pt x="475" y="53"/>
                  <a:pt x="475" y="53"/>
                </a:cubicBezTo>
                <a:cubicBezTo>
                  <a:pt x="473" y="52"/>
                  <a:pt x="473" y="52"/>
                  <a:pt x="473" y="52"/>
                </a:cubicBezTo>
                <a:cubicBezTo>
                  <a:pt x="470" y="52"/>
                  <a:pt x="470" y="52"/>
                  <a:pt x="470" y="52"/>
                </a:cubicBezTo>
                <a:cubicBezTo>
                  <a:pt x="465" y="52"/>
                  <a:pt x="465" y="52"/>
                  <a:pt x="465" y="52"/>
                </a:cubicBezTo>
                <a:cubicBezTo>
                  <a:pt x="466" y="53"/>
                  <a:pt x="466" y="53"/>
                  <a:pt x="466" y="53"/>
                </a:cubicBezTo>
                <a:cubicBezTo>
                  <a:pt x="463" y="53"/>
                  <a:pt x="463" y="53"/>
                  <a:pt x="463" y="53"/>
                </a:cubicBezTo>
                <a:cubicBezTo>
                  <a:pt x="460" y="53"/>
                  <a:pt x="460" y="53"/>
                  <a:pt x="460" y="53"/>
                </a:cubicBezTo>
                <a:cubicBezTo>
                  <a:pt x="452" y="53"/>
                  <a:pt x="452" y="53"/>
                  <a:pt x="452" y="53"/>
                </a:cubicBezTo>
                <a:cubicBezTo>
                  <a:pt x="442" y="55"/>
                  <a:pt x="442" y="55"/>
                  <a:pt x="442" y="55"/>
                </a:cubicBezTo>
                <a:cubicBezTo>
                  <a:pt x="432" y="58"/>
                  <a:pt x="432" y="58"/>
                  <a:pt x="432" y="58"/>
                </a:cubicBezTo>
                <a:cubicBezTo>
                  <a:pt x="414" y="62"/>
                  <a:pt x="414" y="62"/>
                  <a:pt x="414" y="62"/>
                </a:cubicBezTo>
                <a:cubicBezTo>
                  <a:pt x="406" y="63"/>
                  <a:pt x="406" y="63"/>
                  <a:pt x="406" y="63"/>
                </a:cubicBezTo>
                <a:cubicBezTo>
                  <a:pt x="400" y="65"/>
                  <a:pt x="400" y="65"/>
                  <a:pt x="400" y="65"/>
                </a:cubicBezTo>
                <a:cubicBezTo>
                  <a:pt x="399" y="66"/>
                  <a:pt x="399" y="66"/>
                  <a:pt x="399" y="66"/>
                </a:cubicBezTo>
                <a:cubicBezTo>
                  <a:pt x="400" y="66"/>
                  <a:pt x="400" y="66"/>
                  <a:pt x="400" y="66"/>
                </a:cubicBezTo>
                <a:cubicBezTo>
                  <a:pt x="397" y="68"/>
                  <a:pt x="397" y="68"/>
                  <a:pt x="397" y="68"/>
                </a:cubicBezTo>
                <a:lnTo>
                  <a:pt x="399" y="68"/>
                </a:lnTo>
                <a:close/>
                <a:moveTo>
                  <a:pt x="39" y="344"/>
                </a:moveTo>
                <a:cubicBezTo>
                  <a:pt x="39" y="343"/>
                  <a:pt x="39" y="343"/>
                  <a:pt x="39" y="343"/>
                </a:cubicBezTo>
                <a:cubicBezTo>
                  <a:pt x="36" y="346"/>
                  <a:pt x="36" y="346"/>
                  <a:pt x="36" y="346"/>
                </a:cubicBezTo>
                <a:lnTo>
                  <a:pt x="39" y="344"/>
                </a:lnTo>
                <a:close/>
                <a:moveTo>
                  <a:pt x="27" y="340"/>
                </a:moveTo>
                <a:cubicBezTo>
                  <a:pt x="30" y="338"/>
                  <a:pt x="30" y="338"/>
                  <a:pt x="30" y="338"/>
                </a:cubicBezTo>
                <a:cubicBezTo>
                  <a:pt x="30" y="337"/>
                  <a:pt x="30" y="337"/>
                  <a:pt x="30" y="337"/>
                </a:cubicBezTo>
                <a:cubicBezTo>
                  <a:pt x="29" y="334"/>
                  <a:pt x="29" y="334"/>
                  <a:pt x="29" y="334"/>
                </a:cubicBezTo>
                <a:cubicBezTo>
                  <a:pt x="27" y="334"/>
                  <a:pt x="27" y="334"/>
                  <a:pt x="27" y="334"/>
                </a:cubicBezTo>
                <a:cubicBezTo>
                  <a:pt x="26" y="334"/>
                  <a:pt x="26" y="334"/>
                  <a:pt x="26" y="334"/>
                </a:cubicBezTo>
                <a:cubicBezTo>
                  <a:pt x="27" y="336"/>
                  <a:pt x="27" y="336"/>
                  <a:pt x="27" y="336"/>
                </a:cubicBezTo>
                <a:cubicBezTo>
                  <a:pt x="27" y="338"/>
                  <a:pt x="27" y="338"/>
                  <a:pt x="27" y="338"/>
                </a:cubicBezTo>
                <a:lnTo>
                  <a:pt x="27" y="340"/>
                </a:lnTo>
                <a:close/>
                <a:moveTo>
                  <a:pt x="315" y="111"/>
                </a:moveTo>
                <a:cubicBezTo>
                  <a:pt x="315" y="112"/>
                  <a:pt x="315" y="112"/>
                  <a:pt x="315" y="112"/>
                </a:cubicBezTo>
                <a:cubicBezTo>
                  <a:pt x="318" y="112"/>
                  <a:pt x="318" y="112"/>
                  <a:pt x="318" y="112"/>
                </a:cubicBezTo>
                <a:cubicBezTo>
                  <a:pt x="320" y="113"/>
                  <a:pt x="320" y="113"/>
                  <a:pt x="320" y="113"/>
                </a:cubicBezTo>
                <a:cubicBezTo>
                  <a:pt x="321" y="115"/>
                  <a:pt x="321" y="115"/>
                  <a:pt x="321" y="115"/>
                </a:cubicBezTo>
                <a:cubicBezTo>
                  <a:pt x="320" y="118"/>
                  <a:pt x="320" y="118"/>
                  <a:pt x="320" y="118"/>
                </a:cubicBezTo>
                <a:cubicBezTo>
                  <a:pt x="320" y="119"/>
                  <a:pt x="320" y="119"/>
                  <a:pt x="320" y="119"/>
                </a:cubicBezTo>
                <a:cubicBezTo>
                  <a:pt x="321" y="121"/>
                  <a:pt x="321" y="121"/>
                  <a:pt x="321" y="121"/>
                </a:cubicBezTo>
                <a:cubicBezTo>
                  <a:pt x="324" y="121"/>
                  <a:pt x="324" y="121"/>
                  <a:pt x="324" y="121"/>
                </a:cubicBezTo>
                <a:cubicBezTo>
                  <a:pt x="328" y="119"/>
                  <a:pt x="328" y="119"/>
                  <a:pt x="328" y="119"/>
                </a:cubicBezTo>
                <a:cubicBezTo>
                  <a:pt x="336" y="116"/>
                  <a:pt x="336" y="116"/>
                  <a:pt x="336" y="116"/>
                </a:cubicBezTo>
                <a:cubicBezTo>
                  <a:pt x="340" y="116"/>
                  <a:pt x="340" y="116"/>
                  <a:pt x="340" y="116"/>
                </a:cubicBezTo>
                <a:cubicBezTo>
                  <a:pt x="344" y="116"/>
                  <a:pt x="344" y="116"/>
                  <a:pt x="344" y="116"/>
                </a:cubicBezTo>
                <a:cubicBezTo>
                  <a:pt x="348" y="115"/>
                  <a:pt x="348" y="115"/>
                  <a:pt x="348" y="115"/>
                </a:cubicBezTo>
                <a:cubicBezTo>
                  <a:pt x="353" y="112"/>
                  <a:pt x="353" y="112"/>
                  <a:pt x="353" y="112"/>
                </a:cubicBezTo>
                <a:cubicBezTo>
                  <a:pt x="357" y="109"/>
                  <a:pt x="357" y="109"/>
                  <a:pt x="357" y="109"/>
                </a:cubicBezTo>
                <a:cubicBezTo>
                  <a:pt x="363" y="108"/>
                  <a:pt x="363" y="108"/>
                  <a:pt x="363" y="108"/>
                </a:cubicBezTo>
                <a:cubicBezTo>
                  <a:pt x="369" y="106"/>
                  <a:pt x="369" y="106"/>
                  <a:pt x="369" y="106"/>
                </a:cubicBezTo>
                <a:cubicBezTo>
                  <a:pt x="373" y="105"/>
                  <a:pt x="373" y="105"/>
                  <a:pt x="373" y="105"/>
                </a:cubicBezTo>
                <a:cubicBezTo>
                  <a:pt x="379" y="102"/>
                  <a:pt x="379" y="102"/>
                  <a:pt x="379" y="102"/>
                </a:cubicBezTo>
                <a:cubicBezTo>
                  <a:pt x="384" y="101"/>
                  <a:pt x="384" y="101"/>
                  <a:pt x="384" y="101"/>
                </a:cubicBezTo>
                <a:cubicBezTo>
                  <a:pt x="389" y="99"/>
                  <a:pt x="389" y="99"/>
                  <a:pt x="389" y="99"/>
                </a:cubicBezTo>
                <a:cubicBezTo>
                  <a:pt x="394" y="99"/>
                  <a:pt x="394" y="99"/>
                  <a:pt x="394" y="99"/>
                </a:cubicBezTo>
                <a:cubicBezTo>
                  <a:pt x="406" y="96"/>
                  <a:pt x="406" y="96"/>
                  <a:pt x="406" y="96"/>
                </a:cubicBezTo>
                <a:cubicBezTo>
                  <a:pt x="416" y="95"/>
                  <a:pt x="416" y="95"/>
                  <a:pt x="416" y="95"/>
                </a:cubicBezTo>
                <a:cubicBezTo>
                  <a:pt x="419" y="93"/>
                  <a:pt x="419" y="93"/>
                  <a:pt x="419" y="93"/>
                </a:cubicBezTo>
                <a:cubicBezTo>
                  <a:pt x="420" y="92"/>
                  <a:pt x="420" y="92"/>
                  <a:pt x="420" y="92"/>
                </a:cubicBezTo>
                <a:cubicBezTo>
                  <a:pt x="417" y="90"/>
                  <a:pt x="417" y="90"/>
                  <a:pt x="417" y="90"/>
                </a:cubicBezTo>
                <a:cubicBezTo>
                  <a:pt x="414" y="88"/>
                  <a:pt x="414" y="88"/>
                  <a:pt x="414" y="88"/>
                </a:cubicBezTo>
                <a:cubicBezTo>
                  <a:pt x="413" y="86"/>
                  <a:pt x="413" y="86"/>
                  <a:pt x="413" y="86"/>
                </a:cubicBezTo>
                <a:cubicBezTo>
                  <a:pt x="410" y="85"/>
                  <a:pt x="410" y="85"/>
                  <a:pt x="410" y="85"/>
                </a:cubicBezTo>
                <a:cubicBezTo>
                  <a:pt x="406" y="85"/>
                  <a:pt x="406" y="85"/>
                  <a:pt x="406" y="85"/>
                </a:cubicBezTo>
                <a:cubicBezTo>
                  <a:pt x="400" y="86"/>
                  <a:pt x="400" y="86"/>
                  <a:pt x="400" y="86"/>
                </a:cubicBezTo>
                <a:cubicBezTo>
                  <a:pt x="398" y="87"/>
                  <a:pt x="398" y="87"/>
                  <a:pt x="398" y="87"/>
                </a:cubicBezTo>
                <a:cubicBezTo>
                  <a:pt x="399" y="86"/>
                  <a:pt x="399" y="86"/>
                  <a:pt x="399" y="86"/>
                </a:cubicBezTo>
                <a:cubicBezTo>
                  <a:pt x="396" y="86"/>
                  <a:pt x="396" y="86"/>
                  <a:pt x="396" y="86"/>
                </a:cubicBezTo>
                <a:cubicBezTo>
                  <a:pt x="390" y="85"/>
                  <a:pt x="390" y="85"/>
                  <a:pt x="390" y="85"/>
                </a:cubicBezTo>
                <a:cubicBezTo>
                  <a:pt x="386" y="83"/>
                  <a:pt x="386" y="83"/>
                  <a:pt x="386" y="83"/>
                </a:cubicBezTo>
                <a:cubicBezTo>
                  <a:pt x="383" y="82"/>
                  <a:pt x="383" y="82"/>
                  <a:pt x="383" y="82"/>
                </a:cubicBezTo>
                <a:cubicBezTo>
                  <a:pt x="379" y="82"/>
                  <a:pt x="379" y="82"/>
                  <a:pt x="379" y="82"/>
                </a:cubicBezTo>
                <a:cubicBezTo>
                  <a:pt x="371" y="83"/>
                  <a:pt x="371" y="83"/>
                  <a:pt x="371" y="83"/>
                </a:cubicBezTo>
                <a:cubicBezTo>
                  <a:pt x="364" y="83"/>
                  <a:pt x="364" y="83"/>
                  <a:pt x="364" y="83"/>
                </a:cubicBezTo>
                <a:cubicBezTo>
                  <a:pt x="357" y="85"/>
                  <a:pt x="357" y="85"/>
                  <a:pt x="357" y="85"/>
                </a:cubicBezTo>
                <a:cubicBezTo>
                  <a:pt x="353" y="88"/>
                  <a:pt x="353" y="88"/>
                  <a:pt x="353" y="88"/>
                </a:cubicBezTo>
                <a:cubicBezTo>
                  <a:pt x="351" y="89"/>
                  <a:pt x="351" y="89"/>
                  <a:pt x="351" y="89"/>
                </a:cubicBezTo>
                <a:cubicBezTo>
                  <a:pt x="353" y="90"/>
                  <a:pt x="353" y="90"/>
                  <a:pt x="353" y="90"/>
                </a:cubicBezTo>
                <a:cubicBezTo>
                  <a:pt x="348" y="93"/>
                  <a:pt x="348" y="93"/>
                  <a:pt x="348" y="93"/>
                </a:cubicBezTo>
                <a:cubicBezTo>
                  <a:pt x="343" y="95"/>
                  <a:pt x="343" y="95"/>
                  <a:pt x="343" y="95"/>
                </a:cubicBezTo>
                <a:cubicBezTo>
                  <a:pt x="338" y="96"/>
                  <a:pt x="338" y="96"/>
                  <a:pt x="338" y="96"/>
                </a:cubicBezTo>
                <a:cubicBezTo>
                  <a:pt x="334" y="99"/>
                  <a:pt x="334" y="99"/>
                  <a:pt x="334" y="99"/>
                </a:cubicBezTo>
                <a:cubicBezTo>
                  <a:pt x="336" y="99"/>
                  <a:pt x="336" y="99"/>
                  <a:pt x="336" y="99"/>
                </a:cubicBezTo>
                <a:cubicBezTo>
                  <a:pt x="333" y="101"/>
                  <a:pt x="333" y="101"/>
                  <a:pt x="333" y="101"/>
                </a:cubicBezTo>
                <a:cubicBezTo>
                  <a:pt x="330" y="101"/>
                  <a:pt x="330" y="101"/>
                  <a:pt x="330" y="101"/>
                </a:cubicBezTo>
                <a:cubicBezTo>
                  <a:pt x="328" y="102"/>
                  <a:pt x="328" y="102"/>
                  <a:pt x="328" y="102"/>
                </a:cubicBezTo>
                <a:cubicBezTo>
                  <a:pt x="327" y="103"/>
                  <a:pt x="327" y="103"/>
                  <a:pt x="327" y="103"/>
                </a:cubicBezTo>
                <a:cubicBezTo>
                  <a:pt x="323" y="105"/>
                  <a:pt x="323" y="105"/>
                  <a:pt x="323" y="105"/>
                </a:cubicBezTo>
                <a:cubicBezTo>
                  <a:pt x="320" y="106"/>
                  <a:pt x="320" y="106"/>
                  <a:pt x="320" y="106"/>
                </a:cubicBezTo>
                <a:cubicBezTo>
                  <a:pt x="315" y="108"/>
                  <a:pt x="315" y="108"/>
                  <a:pt x="315" y="108"/>
                </a:cubicBezTo>
                <a:cubicBezTo>
                  <a:pt x="313" y="109"/>
                  <a:pt x="313" y="109"/>
                  <a:pt x="313" y="109"/>
                </a:cubicBezTo>
                <a:cubicBezTo>
                  <a:pt x="308" y="111"/>
                  <a:pt x="308" y="111"/>
                  <a:pt x="308" y="111"/>
                </a:cubicBezTo>
                <a:cubicBezTo>
                  <a:pt x="313" y="111"/>
                  <a:pt x="313" y="111"/>
                  <a:pt x="313" y="111"/>
                </a:cubicBezTo>
                <a:lnTo>
                  <a:pt x="315" y="111"/>
                </a:lnTo>
                <a:close/>
                <a:moveTo>
                  <a:pt x="3" y="341"/>
                </a:moveTo>
                <a:cubicBezTo>
                  <a:pt x="2" y="343"/>
                  <a:pt x="2" y="343"/>
                  <a:pt x="2" y="343"/>
                </a:cubicBezTo>
                <a:cubicBezTo>
                  <a:pt x="0" y="344"/>
                  <a:pt x="0" y="344"/>
                  <a:pt x="0" y="344"/>
                </a:cubicBezTo>
                <a:cubicBezTo>
                  <a:pt x="2" y="344"/>
                  <a:pt x="2" y="344"/>
                  <a:pt x="2" y="344"/>
                </a:cubicBezTo>
                <a:cubicBezTo>
                  <a:pt x="2" y="347"/>
                  <a:pt x="2" y="347"/>
                  <a:pt x="2" y="347"/>
                </a:cubicBezTo>
                <a:cubicBezTo>
                  <a:pt x="2" y="349"/>
                  <a:pt x="2" y="349"/>
                  <a:pt x="2" y="349"/>
                </a:cubicBezTo>
                <a:cubicBezTo>
                  <a:pt x="3" y="353"/>
                  <a:pt x="3" y="353"/>
                  <a:pt x="3" y="353"/>
                </a:cubicBezTo>
                <a:cubicBezTo>
                  <a:pt x="4" y="353"/>
                  <a:pt x="4" y="353"/>
                  <a:pt x="4" y="353"/>
                </a:cubicBezTo>
                <a:cubicBezTo>
                  <a:pt x="6" y="351"/>
                  <a:pt x="6" y="351"/>
                  <a:pt x="6" y="351"/>
                </a:cubicBezTo>
                <a:cubicBezTo>
                  <a:pt x="4" y="351"/>
                  <a:pt x="4" y="351"/>
                  <a:pt x="4" y="351"/>
                </a:cubicBezTo>
                <a:cubicBezTo>
                  <a:pt x="3" y="350"/>
                  <a:pt x="3" y="350"/>
                  <a:pt x="3" y="350"/>
                </a:cubicBezTo>
                <a:cubicBezTo>
                  <a:pt x="3" y="347"/>
                  <a:pt x="3" y="347"/>
                  <a:pt x="3" y="347"/>
                </a:cubicBezTo>
                <a:cubicBezTo>
                  <a:pt x="4" y="344"/>
                  <a:pt x="4" y="344"/>
                  <a:pt x="4" y="344"/>
                </a:cubicBezTo>
                <a:cubicBezTo>
                  <a:pt x="3" y="344"/>
                  <a:pt x="3" y="344"/>
                  <a:pt x="3" y="344"/>
                </a:cubicBezTo>
                <a:cubicBezTo>
                  <a:pt x="4" y="343"/>
                  <a:pt x="4" y="343"/>
                  <a:pt x="4" y="343"/>
                </a:cubicBezTo>
                <a:cubicBezTo>
                  <a:pt x="6" y="341"/>
                  <a:pt x="6" y="341"/>
                  <a:pt x="6" y="341"/>
                </a:cubicBezTo>
                <a:cubicBezTo>
                  <a:pt x="9" y="341"/>
                  <a:pt x="9" y="341"/>
                  <a:pt x="9" y="341"/>
                </a:cubicBezTo>
                <a:cubicBezTo>
                  <a:pt x="9" y="340"/>
                  <a:pt x="9" y="340"/>
                  <a:pt x="9" y="340"/>
                </a:cubicBezTo>
                <a:cubicBezTo>
                  <a:pt x="7" y="340"/>
                  <a:pt x="7" y="340"/>
                  <a:pt x="7" y="340"/>
                </a:cubicBezTo>
                <a:cubicBezTo>
                  <a:pt x="3" y="340"/>
                  <a:pt x="3" y="340"/>
                  <a:pt x="3" y="340"/>
                </a:cubicBezTo>
                <a:cubicBezTo>
                  <a:pt x="2" y="340"/>
                  <a:pt x="2" y="340"/>
                  <a:pt x="2" y="340"/>
                </a:cubicBezTo>
                <a:cubicBezTo>
                  <a:pt x="0" y="341"/>
                  <a:pt x="0" y="341"/>
                  <a:pt x="0" y="341"/>
                </a:cubicBezTo>
                <a:lnTo>
                  <a:pt x="3" y="341"/>
                </a:lnTo>
                <a:close/>
                <a:moveTo>
                  <a:pt x="538" y="139"/>
                </a:moveTo>
                <a:cubicBezTo>
                  <a:pt x="539" y="138"/>
                  <a:pt x="539" y="138"/>
                  <a:pt x="539" y="138"/>
                </a:cubicBezTo>
                <a:cubicBezTo>
                  <a:pt x="538" y="136"/>
                  <a:pt x="538" y="136"/>
                  <a:pt x="538" y="136"/>
                </a:cubicBezTo>
                <a:cubicBezTo>
                  <a:pt x="536" y="138"/>
                  <a:pt x="536" y="138"/>
                  <a:pt x="536" y="138"/>
                </a:cubicBezTo>
                <a:cubicBezTo>
                  <a:pt x="538" y="138"/>
                  <a:pt x="538" y="138"/>
                  <a:pt x="538" y="138"/>
                </a:cubicBezTo>
                <a:cubicBezTo>
                  <a:pt x="536" y="141"/>
                  <a:pt x="536" y="141"/>
                  <a:pt x="536" y="141"/>
                </a:cubicBezTo>
                <a:lnTo>
                  <a:pt x="538" y="139"/>
                </a:lnTo>
                <a:close/>
                <a:moveTo>
                  <a:pt x="558" y="55"/>
                </a:moveTo>
                <a:cubicBezTo>
                  <a:pt x="561" y="55"/>
                  <a:pt x="561" y="55"/>
                  <a:pt x="561" y="55"/>
                </a:cubicBezTo>
                <a:cubicBezTo>
                  <a:pt x="561" y="53"/>
                  <a:pt x="561" y="53"/>
                  <a:pt x="561" y="53"/>
                </a:cubicBezTo>
                <a:cubicBezTo>
                  <a:pt x="559" y="52"/>
                  <a:pt x="559" y="52"/>
                  <a:pt x="559" y="52"/>
                </a:cubicBezTo>
                <a:cubicBezTo>
                  <a:pt x="559" y="50"/>
                  <a:pt x="559" y="50"/>
                  <a:pt x="559" y="50"/>
                </a:cubicBezTo>
                <a:cubicBezTo>
                  <a:pt x="556" y="49"/>
                  <a:pt x="556" y="49"/>
                  <a:pt x="556" y="49"/>
                </a:cubicBezTo>
                <a:cubicBezTo>
                  <a:pt x="555" y="50"/>
                  <a:pt x="555" y="50"/>
                  <a:pt x="555" y="50"/>
                </a:cubicBezTo>
                <a:cubicBezTo>
                  <a:pt x="553" y="52"/>
                  <a:pt x="553" y="52"/>
                  <a:pt x="553" y="52"/>
                </a:cubicBezTo>
                <a:cubicBezTo>
                  <a:pt x="553" y="53"/>
                  <a:pt x="553" y="53"/>
                  <a:pt x="553" y="53"/>
                </a:cubicBezTo>
                <a:cubicBezTo>
                  <a:pt x="553" y="55"/>
                  <a:pt x="553" y="55"/>
                  <a:pt x="553" y="55"/>
                </a:cubicBezTo>
                <a:cubicBezTo>
                  <a:pt x="555" y="56"/>
                  <a:pt x="555" y="56"/>
                  <a:pt x="555" y="56"/>
                </a:cubicBezTo>
                <a:lnTo>
                  <a:pt x="558" y="55"/>
                </a:lnTo>
                <a:close/>
                <a:moveTo>
                  <a:pt x="598" y="75"/>
                </a:moveTo>
                <a:cubicBezTo>
                  <a:pt x="595" y="76"/>
                  <a:pt x="595" y="76"/>
                  <a:pt x="595" y="76"/>
                </a:cubicBezTo>
                <a:cubicBezTo>
                  <a:pt x="594" y="78"/>
                  <a:pt x="594" y="78"/>
                  <a:pt x="594" y="78"/>
                </a:cubicBezTo>
                <a:cubicBezTo>
                  <a:pt x="595" y="78"/>
                  <a:pt x="595" y="78"/>
                  <a:pt x="595" y="78"/>
                </a:cubicBezTo>
                <a:cubicBezTo>
                  <a:pt x="596" y="78"/>
                  <a:pt x="596" y="78"/>
                  <a:pt x="596" y="78"/>
                </a:cubicBezTo>
                <a:cubicBezTo>
                  <a:pt x="598" y="79"/>
                  <a:pt x="598" y="79"/>
                  <a:pt x="598" y="79"/>
                </a:cubicBezTo>
                <a:cubicBezTo>
                  <a:pt x="601" y="80"/>
                  <a:pt x="601" y="80"/>
                  <a:pt x="601" y="80"/>
                </a:cubicBezTo>
                <a:cubicBezTo>
                  <a:pt x="605" y="80"/>
                  <a:pt x="605" y="80"/>
                  <a:pt x="605" y="80"/>
                </a:cubicBezTo>
                <a:cubicBezTo>
                  <a:pt x="611" y="80"/>
                  <a:pt x="611" y="80"/>
                  <a:pt x="611" y="80"/>
                </a:cubicBezTo>
                <a:cubicBezTo>
                  <a:pt x="615" y="79"/>
                  <a:pt x="615" y="79"/>
                  <a:pt x="615" y="79"/>
                </a:cubicBezTo>
                <a:cubicBezTo>
                  <a:pt x="619" y="76"/>
                  <a:pt x="619" y="76"/>
                  <a:pt x="619" y="76"/>
                </a:cubicBezTo>
                <a:cubicBezTo>
                  <a:pt x="619" y="75"/>
                  <a:pt x="619" y="75"/>
                  <a:pt x="619" y="75"/>
                </a:cubicBezTo>
                <a:cubicBezTo>
                  <a:pt x="619" y="73"/>
                  <a:pt x="619" y="73"/>
                  <a:pt x="619" y="73"/>
                </a:cubicBezTo>
                <a:cubicBezTo>
                  <a:pt x="618" y="72"/>
                  <a:pt x="618" y="72"/>
                  <a:pt x="618" y="72"/>
                </a:cubicBezTo>
                <a:cubicBezTo>
                  <a:pt x="615" y="70"/>
                  <a:pt x="615" y="70"/>
                  <a:pt x="615" y="70"/>
                </a:cubicBezTo>
                <a:cubicBezTo>
                  <a:pt x="602" y="73"/>
                  <a:pt x="602" y="73"/>
                  <a:pt x="602" y="73"/>
                </a:cubicBezTo>
                <a:cubicBezTo>
                  <a:pt x="604" y="73"/>
                  <a:pt x="604" y="73"/>
                  <a:pt x="604" y="73"/>
                </a:cubicBezTo>
                <a:cubicBezTo>
                  <a:pt x="601" y="75"/>
                  <a:pt x="601" y="75"/>
                  <a:pt x="601" y="75"/>
                </a:cubicBezTo>
                <a:lnTo>
                  <a:pt x="598" y="75"/>
                </a:lnTo>
                <a:close/>
                <a:moveTo>
                  <a:pt x="581" y="43"/>
                </a:moveTo>
                <a:cubicBezTo>
                  <a:pt x="589" y="43"/>
                  <a:pt x="589" y="43"/>
                  <a:pt x="589" y="43"/>
                </a:cubicBezTo>
                <a:cubicBezTo>
                  <a:pt x="591" y="43"/>
                  <a:pt x="591" y="43"/>
                  <a:pt x="591" y="43"/>
                </a:cubicBezTo>
                <a:cubicBezTo>
                  <a:pt x="595" y="43"/>
                  <a:pt x="595" y="43"/>
                  <a:pt x="595" y="43"/>
                </a:cubicBezTo>
                <a:cubicBezTo>
                  <a:pt x="598" y="45"/>
                  <a:pt x="598" y="45"/>
                  <a:pt x="598" y="45"/>
                </a:cubicBezTo>
                <a:cubicBezTo>
                  <a:pt x="599" y="45"/>
                  <a:pt x="599" y="45"/>
                  <a:pt x="599" y="45"/>
                </a:cubicBezTo>
                <a:cubicBezTo>
                  <a:pt x="601" y="46"/>
                  <a:pt x="601" y="46"/>
                  <a:pt x="601" y="46"/>
                </a:cubicBezTo>
                <a:cubicBezTo>
                  <a:pt x="599" y="46"/>
                  <a:pt x="599" y="46"/>
                  <a:pt x="599" y="46"/>
                </a:cubicBezTo>
                <a:cubicBezTo>
                  <a:pt x="601" y="47"/>
                  <a:pt x="601" y="47"/>
                  <a:pt x="601" y="47"/>
                </a:cubicBezTo>
                <a:cubicBezTo>
                  <a:pt x="604" y="49"/>
                  <a:pt x="604" y="49"/>
                  <a:pt x="604" y="49"/>
                </a:cubicBezTo>
                <a:cubicBezTo>
                  <a:pt x="606" y="49"/>
                  <a:pt x="606" y="49"/>
                  <a:pt x="606" y="49"/>
                </a:cubicBezTo>
                <a:cubicBezTo>
                  <a:pt x="609" y="47"/>
                  <a:pt x="609" y="47"/>
                  <a:pt x="609" y="47"/>
                </a:cubicBezTo>
                <a:cubicBezTo>
                  <a:pt x="612" y="47"/>
                  <a:pt x="612" y="47"/>
                  <a:pt x="612" y="47"/>
                </a:cubicBezTo>
                <a:cubicBezTo>
                  <a:pt x="614" y="45"/>
                  <a:pt x="614" y="45"/>
                  <a:pt x="614" y="45"/>
                </a:cubicBezTo>
                <a:cubicBezTo>
                  <a:pt x="614" y="43"/>
                  <a:pt x="614" y="43"/>
                  <a:pt x="614" y="43"/>
                </a:cubicBezTo>
                <a:cubicBezTo>
                  <a:pt x="612" y="43"/>
                  <a:pt x="612" y="43"/>
                  <a:pt x="612" y="43"/>
                </a:cubicBezTo>
                <a:cubicBezTo>
                  <a:pt x="614" y="42"/>
                  <a:pt x="614" y="42"/>
                  <a:pt x="614" y="42"/>
                </a:cubicBezTo>
                <a:cubicBezTo>
                  <a:pt x="617" y="40"/>
                  <a:pt x="617" y="40"/>
                  <a:pt x="617" y="40"/>
                </a:cubicBezTo>
                <a:cubicBezTo>
                  <a:pt x="614" y="40"/>
                  <a:pt x="614" y="40"/>
                  <a:pt x="614" y="40"/>
                </a:cubicBezTo>
                <a:cubicBezTo>
                  <a:pt x="615" y="39"/>
                  <a:pt x="615" y="39"/>
                  <a:pt x="615" y="39"/>
                </a:cubicBezTo>
                <a:cubicBezTo>
                  <a:pt x="611" y="39"/>
                  <a:pt x="611" y="39"/>
                  <a:pt x="611" y="39"/>
                </a:cubicBezTo>
                <a:cubicBezTo>
                  <a:pt x="608" y="39"/>
                  <a:pt x="608" y="39"/>
                  <a:pt x="608" y="39"/>
                </a:cubicBezTo>
                <a:cubicBezTo>
                  <a:pt x="611" y="37"/>
                  <a:pt x="611" y="37"/>
                  <a:pt x="611" y="37"/>
                </a:cubicBezTo>
                <a:cubicBezTo>
                  <a:pt x="606" y="36"/>
                  <a:pt x="606" y="36"/>
                  <a:pt x="606" y="36"/>
                </a:cubicBezTo>
                <a:cubicBezTo>
                  <a:pt x="602" y="36"/>
                  <a:pt x="602" y="36"/>
                  <a:pt x="602" y="36"/>
                </a:cubicBezTo>
                <a:cubicBezTo>
                  <a:pt x="598" y="37"/>
                  <a:pt x="598" y="37"/>
                  <a:pt x="598" y="37"/>
                </a:cubicBezTo>
                <a:cubicBezTo>
                  <a:pt x="599" y="36"/>
                  <a:pt x="599" y="36"/>
                  <a:pt x="599" y="36"/>
                </a:cubicBezTo>
                <a:cubicBezTo>
                  <a:pt x="601" y="35"/>
                  <a:pt x="601" y="35"/>
                  <a:pt x="601" y="35"/>
                </a:cubicBezTo>
                <a:cubicBezTo>
                  <a:pt x="599" y="33"/>
                  <a:pt x="599" y="33"/>
                  <a:pt x="599" y="33"/>
                </a:cubicBezTo>
                <a:cubicBezTo>
                  <a:pt x="598" y="33"/>
                  <a:pt x="598" y="33"/>
                  <a:pt x="598" y="33"/>
                </a:cubicBezTo>
                <a:cubicBezTo>
                  <a:pt x="595" y="33"/>
                  <a:pt x="595" y="33"/>
                  <a:pt x="595" y="33"/>
                </a:cubicBezTo>
                <a:cubicBezTo>
                  <a:pt x="586" y="33"/>
                  <a:pt x="586" y="33"/>
                  <a:pt x="586" y="33"/>
                </a:cubicBezTo>
                <a:cubicBezTo>
                  <a:pt x="582" y="35"/>
                  <a:pt x="582" y="35"/>
                  <a:pt x="582" y="35"/>
                </a:cubicBezTo>
                <a:cubicBezTo>
                  <a:pt x="579" y="36"/>
                  <a:pt x="579" y="36"/>
                  <a:pt x="579" y="36"/>
                </a:cubicBezTo>
                <a:cubicBezTo>
                  <a:pt x="581" y="36"/>
                  <a:pt x="581" y="36"/>
                  <a:pt x="581" y="36"/>
                </a:cubicBezTo>
                <a:cubicBezTo>
                  <a:pt x="584" y="36"/>
                  <a:pt x="584" y="36"/>
                  <a:pt x="584" y="36"/>
                </a:cubicBezTo>
                <a:cubicBezTo>
                  <a:pt x="581" y="37"/>
                  <a:pt x="581" y="37"/>
                  <a:pt x="581" y="37"/>
                </a:cubicBezTo>
                <a:cubicBezTo>
                  <a:pt x="579" y="39"/>
                  <a:pt x="579" y="39"/>
                  <a:pt x="579" y="39"/>
                </a:cubicBezTo>
                <a:cubicBezTo>
                  <a:pt x="581" y="39"/>
                  <a:pt x="581" y="39"/>
                  <a:pt x="581" y="39"/>
                </a:cubicBezTo>
                <a:cubicBezTo>
                  <a:pt x="584" y="37"/>
                  <a:pt x="584" y="37"/>
                  <a:pt x="584" y="37"/>
                </a:cubicBezTo>
                <a:cubicBezTo>
                  <a:pt x="586" y="37"/>
                  <a:pt x="586" y="37"/>
                  <a:pt x="586" y="37"/>
                </a:cubicBezTo>
                <a:cubicBezTo>
                  <a:pt x="585" y="39"/>
                  <a:pt x="585" y="39"/>
                  <a:pt x="585" y="39"/>
                </a:cubicBezTo>
                <a:cubicBezTo>
                  <a:pt x="588" y="39"/>
                  <a:pt x="588" y="39"/>
                  <a:pt x="588" y="39"/>
                </a:cubicBezTo>
                <a:cubicBezTo>
                  <a:pt x="591" y="39"/>
                  <a:pt x="591" y="39"/>
                  <a:pt x="591" y="39"/>
                </a:cubicBezTo>
                <a:cubicBezTo>
                  <a:pt x="586" y="40"/>
                  <a:pt x="586" y="40"/>
                  <a:pt x="586" y="40"/>
                </a:cubicBezTo>
                <a:cubicBezTo>
                  <a:pt x="588" y="40"/>
                  <a:pt x="588" y="40"/>
                  <a:pt x="588" y="40"/>
                </a:cubicBezTo>
                <a:cubicBezTo>
                  <a:pt x="585" y="42"/>
                  <a:pt x="585" y="42"/>
                  <a:pt x="585" y="42"/>
                </a:cubicBezTo>
                <a:cubicBezTo>
                  <a:pt x="582" y="42"/>
                  <a:pt x="582" y="42"/>
                  <a:pt x="582" y="42"/>
                </a:cubicBezTo>
                <a:cubicBezTo>
                  <a:pt x="578" y="40"/>
                  <a:pt x="578" y="40"/>
                  <a:pt x="578" y="40"/>
                </a:cubicBezTo>
                <a:cubicBezTo>
                  <a:pt x="574" y="42"/>
                  <a:pt x="574" y="42"/>
                  <a:pt x="574" y="42"/>
                </a:cubicBezTo>
                <a:cubicBezTo>
                  <a:pt x="574" y="43"/>
                  <a:pt x="574" y="43"/>
                  <a:pt x="574" y="43"/>
                </a:cubicBezTo>
                <a:cubicBezTo>
                  <a:pt x="575" y="43"/>
                  <a:pt x="575" y="43"/>
                  <a:pt x="575" y="43"/>
                </a:cubicBezTo>
                <a:lnTo>
                  <a:pt x="581" y="43"/>
                </a:lnTo>
                <a:close/>
                <a:moveTo>
                  <a:pt x="556" y="69"/>
                </a:moveTo>
                <a:cubicBezTo>
                  <a:pt x="555" y="70"/>
                  <a:pt x="555" y="70"/>
                  <a:pt x="555" y="70"/>
                </a:cubicBezTo>
                <a:cubicBezTo>
                  <a:pt x="552" y="70"/>
                  <a:pt x="552" y="70"/>
                  <a:pt x="552" y="70"/>
                </a:cubicBezTo>
                <a:cubicBezTo>
                  <a:pt x="551" y="70"/>
                  <a:pt x="551" y="70"/>
                  <a:pt x="551" y="70"/>
                </a:cubicBezTo>
                <a:cubicBezTo>
                  <a:pt x="551" y="72"/>
                  <a:pt x="551" y="72"/>
                  <a:pt x="551" y="72"/>
                </a:cubicBezTo>
                <a:cubicBezTo>
                  <a:pt x="558" y="72"/>
                  <a:pt x="558" y="72"/>
                  <a:pt x="558" y="72"/>
                </a:cubicBezTo>
                <a:cubicBezTo>
                  <a:pt x="565" y="70"/>
                  <a:pt x="565" y="70"/>
                  <a:pt x="565" y="70"/>
                </a:cubicBezTo>
                <a:cubicBezTo>
                  <a:pt x="574" y="70"/>
                  <a:pt x="574" y="70"/>
                  <a:pt x="574" y="70"/>
                </a:cubicBezTo>
                <a:cubicBezTo>
                  <a:pt x="572" y="72"/>
                  <a:pt x="572" y="72"/>
                  <a:pt x="572" y="72"/>
                </a:cubicBezTo>
                <a:cubicBezTo>
                  <a:pt x="569" y="72"/>
                  <a:pt x="569" y="72"/>
                  <a:pt x="569" y="72"/>
                </a:cubicBezTo>
                <a:cubicBezTo>
                  <a:pt x="565" y="73"/>
                  <a:pt x="565" y="73"/>
                  <a:pt x="565" y="73"/>
                </a:cubicBezTo>
                <a:cubicBezTo>
                  <a:pt x="563" y="73"/>
                  <a:pt x="563" y="73"/>
                  <a:pt x="563" y="73"/>
                </a:cubicBezTo>
                <a:cubicBezTo>
                  <a:pt x="566" y="75"/>
                  <a:pt x="566" y="75"/>
                  <a:pt x="566" y="75"/>
                </a:cubicBezTo>
                <a:cubicBezTo>
                  <a:pt x="565" y="75"/>
                  <a:pt x="565" y="75"/>
                  <a:pt x="565" y="75"/>
                </a:cubicBezTo>
                <a:cubicBezTo>
                  <a:pt x="563" y="75"/>
                  <a:pt x="563" y="75"/>
                  <a:pt x="563" y="75"/>
                </a:cubicBezTo>
                <a:cubicBezTo>
                  <a:pt x="563" y="76"/>
                  <a:pt x="563" y="76"/>
                  <a:pt x="563" y="76"/>
                </a:cubicBezTo>
                <a:cubicBezTo>
                  <a:pt x="565" y="78"/>
                  <a:pt x="565" y="78"/>
                  <a:pt x="565" y="78"/>
                </a:cubicBezTo>
                <a:cubicBezTo>
                  <a:pt x="571" y="76"/>
                  <a:pt x="571" y="76"/>
                  <a:pt x="571" y="76"/>
                </a:cubicBezTo>
                <a:cubicBezTo>
                  <a:pt x="572" y="78"/>
                  <a:pt x="572" y="78"/>
                  <a:pt x="572" y="78"/>
                </a:cubicBezTo>
                <a:cubicBezTo>
                  <a:pt x="575" y="76"/>
                  <a:pt x="575" y="76"/>
                  <a:pt x="575" y="76"/>
                </a:cubicBezTo>
                <a:cubicBezTo>
                  <a:pt x="578" y="78"/>
                  <a:pt x="578" y="78"/>
                  <a:pt x="578" y="78"/>
                </a:cubicBezTo>
                <a:cubicBezTo>
                  <a:pt x="582" y="78"/>
                  <a:pt x="582" y="78"/>
                  <a:pt x="582" y="78"/>
                </a:cubicBezTo>
                <a:cubicBezTo>
                  <a:pt x="584" y="75"/>
                  <a:pt x="584" y="75"/>
                  <a:pt x="584" y="75"/>
                </a:cubicBezTo>
                <a:cubicBezTo>
                  <a:pt x="584" y="76"/>
                  <a:pt x="584" y="76"/>
                  <a:pt x="584" y="76"/>
                </a:cubicBezTo>
                <a:cubicBezTo>
                  <a:pt x="585" y="76"/>
                  <a:pt x="585" y="76"/>
                  <a:pt x="585" y="76"/>
                </a:cubicBezTo>
                <a:cubicBezTo>
                  <a:pt x="586" y="76"/>
                  <a:pt x="586" y="76"/>
                  <a:pt x="586" y="76"/>
                </a:cubicBezTo>
                <a:cubicBezTo>
                  <a:pt x="585" y="75"/>
                  <a:pt x="585" y="75"/>
                  <a:pt x="585" y="75"/>
                </a:cubicBezTo>
                <a:cubicBezTo>
                  <a:pt x="586" y="73"/>
                  <a:pt x="586" y="73"/>
                  <a:pt x="586" y="73"/>
                </a:cubicBezTo>
                <a:cubicBezTo>
                  <a:pt x="589" y="73"/>
                  <a:pt x="589" y="73"/>
                  <a:pt x="589" y="73"/>
                </a:cubicBezTo>
                <a:cubicBezTo>
                  <a:pt x="588" y="72"/>
                  <a:pt x="588" y="72"/>
                  <a:pt x="588" y="72"/>
                </a:cubicBezTo>
                <a:cubicBezTo>
                  <a:pt x="591" y="72"/>
                  <a:pt x="591" y="72"/>
                  <a:pt x="591" y="72"/>
                </a:cubicBezTo>
                <a:cubicBezTo>
                  <a:pt x="592" y="72"/>
                  <a:pt x="592" y="72"/>
                  <a:pt x="592" y="72"/>
                </a:cubicBezTo>
                <a:cubicBezTo>
                  <a:pt x="595" y="70"/>
                  <a:pt x="595" y="70"/>
                  <a:pt x="595" y="70"/>
                </a:cubicBezTo>
                <a:cubicBezTo>
                  <a:pt x="592" y="69"/>
                  <a:pt x="592" y="69"/>
                  <a:pt x="592" y="69"/>
                </a:cubicBezTo>
                <a:cubicBezTo>
                  <a:pt x="596" y="68"/>
                  <a:pt x="596" y="68"/>
                  <a:pt x="596" y="68"/>
                </a:cubicBezTo>
                <a:cubicBezTo>
                  <a:pt x="598" y="66"/>
                  <a:pt x="598" y="66"/>
                  <a:pt x="598" y="66"/>
                </a:cubicBezTo>
                <a:cubicBezTo>
                  <a:pt x="601" y="65"/>
                  <a:pt x="601" y="65"/>
                  <a:pt x="601" y="65"/>
                </a:cubicBezTo>
                <a:cubicBezTo>
                  <a:pt x="601" y="63"/>
                  <a:pt x="601" y="63"/>
                  <a:pt x="601" y="63"/>
                </a:cubicBezTo>
                <a:cubicBezTo>
                  <a:pt x="602" y="63"/>
                  <a:pt x="602" y="63"/>
                  <a:pt x="602" y="63"/>
                </a:cubicBezTo>
                <a:cubicBezTo>
                  <a:pt x="601" y="62"/>
                  <a:pt x="601" y="62"/>
                  <a:pt x="601" y="62"/>
                </a:cubicBezTo>
                <a:cubicBezTo>
                  <a:pt x="599" y="60"/>
                  <a:pt x="599" y="60"/>
                  <a:pt x="599" y="60"/>
                </a:cubicBezTo>
                <a:cubicBezTo>
                  <a:pt x="596" y="60"/>
                  <a:pt x="596" y="60"/>
                  <a:pt x="596" y="60"/>
                </a:cubicBezTo>
                <a:cubicBezTo>
                  <a:pt x="594" y="60"/>
                  <a:pt x="594" y="60"/>
                  <a:pt x="594" y="60"/>
                </a:cubicBezTo>
                <a:cubicBezTo>
                  <a:pt x="592" y="62"/>
                  <a:pt x="592" y="62"/>
                  <a:pt x="592" y="62"/>
                </a:cubicBezTo>
                <a:cubicBezTo>
                  <a:pt x="591" y="62"/>
                  <a:pt x="591" y="62"/>
                  <a:pt x="591" y="62"/>
                </a:cubicBezTo>
                <a:cubicBezTo>
                  <a:pt x="586" y="60"/>
                  <a:pt x="586" y="60"/>
                  <a:pt x="586" y="60"/>
                </a:cubicBezTo>
                <a:cubicBezTo>
                  <a:pt x="581" y="60"/>
                  <a:pt x="581" y="60"/>
                  <a:pt x="581" y="60"/>
                </a:cubicBezTo>
                <a:cubicBezTo>
                  <a:pt x="579" y="62"/>
                  <a:pt x="579" y="62"/>
                  <a:pt x="579" y="62"/>
                </a:cubicBezTo>
                <a:cubicBezTo>
                  <a:pt x="578" y="62"/>
                  <a:pt x="578" y="62"/>
                  <a:pt x="578" y="62"/>
                </a:cubicBezTo>
                <a:cubicBezTo>
                  <a:pt x="578" y="63"/>
                  <a:pt x="578" y="63"/>
                  <a:pt x="578" y="63"/>
                </a:cubicBezTo>
                <a:cubicBezTo>
                  <a:pt x="581" y="65"/>
                  <a:pt x="581" y="65"/>
                  <a:pt x="581" y="65"/>
                </a:cubicBezTo>
                <a:cubicBezTo>
                  <a:pt x="584" y="65"/>
                  <a:pt x="584" y="65"/>
                  <a:pt x="584" y="65"/>
                </a:cubicBezTo>
                <a:cubicBezTo>
                  <a:pt x="581" y="66"/>
                  <a:pt x="581" y="66"/>
                  <a:pt x="581" y="66"/>
                </a:cubicBezTo>
                <a:cubicBezTo>
                  <a:pt x="579" y="66"/>
                  <a:pt x="579" y="66"/>
                  <a:pt x="579" y="66"/>
                </a:cubicBezTo>
                <a:cubicBezTo>
                  <a:pt x="578" y="66"/>
                  <a:pt x="578" y="66"/>
                  <a:pt x="578" y="66"/>
                </a:cubicBezTo>
                <a:cubicBezTo>
                  <a:pt x="581" y="68"/>
                  <a:pt x="581" y="68"/>
                  <a:pt x="581" y="68"/>
                </a:cubicBezTo>
                <a:cubicBezTo>
                  <a:pt x="576" y="68"/>
                  <a:pt x="576" y="68"/>
                  <a:pt x="576" y="68"/>
                </a:cubicBezTo>
                <a:cubicBezTo>
                  <a:pt x="576" y="66"/>
                  <a:pt x="576" y="66"/>
                  <a:pt x="576" y="66"/>
                </a:cubicBezTo>
                <a:cubicBezTo>
                  <a:pt x="575" y="66"/>
                  <a:pt x="575" y="66"/>
                  <a:pt x="575" y="66"/>
                </a:cubicBezTo>
                <a:cubicBezTo>
                  <a:pt x="574" y="66"/>
                  <a:pt x="574" y="66"/>
                  <a:pt x="574" y="66"/>
                </a:cubicBezTo>
                <a:cubicBezTo>
                  <a:pt x="575" y="65"/>
                  <a:pt x="575" y="65"/>
                  <a:pt x="575" y="65"/>
                </a:cubicBezTo>
                <a:cubicBezTo>
                  <a:pt x="574" y="65"/>
                  <a:pt x="574" y="65"/>
                  <a:pt x="574" y="65"/>
                </a:cubicBezTo>
                <a:cubicBezTo>
                  <a:pt x="574" y="63"/>
                  <a:pt x="574" y="63"/>
                  <a:pt x="574" y="63"/>
                </a:cubicBezTo>
                <a:cubicBezTo>
                  <a:pt x="572" y="62"/>
                  <a:pt x="572" y="62"/>
                  <a:pt x="572" y="62"/>
                </a:cubicBezTo>
                <a:cubicBezTo>
                  <a:pt x="568" y="63"/>
                  <a:pt x="568" y="63"/>
                  <a:pt x="568" y="63"/>
                </a:cubicBezTo>
                <a:cubicBezTo>
                  <a:pt x="565" y="65"/>
                  <a:pt x="565" y="65"/>
                  <a:pt x="565" y="65"/>
                </a:cubicBezTo>
                <a:cubicBezTo>
                  <a:pt x="566" y="65"/>
                  <a:pt x="566" y="65"/>
                  <a:pt x="566" y="65"/>
                </a:cubicBezTo>
                <a:cubicBezTo>
                  <a:pt x="565" y="66"/>
                  <a:pt x="565" y="66"/>
                  <a:pt x="565" y="66"/>
                </a:cubicBezTo>
                <a:cubicBezTo>
                  <a:pt x="566" y="68"/>
                  <a:pt x="566" y="68"/>
                  <a:pt x="566" y="68"/>
                </a:cubicBezTo>
                <a:cubicBezTo>
                  <a:pt x="565" y="68"/>
                  <a:pt x="565" y="68"/>
                  <a:pt x="565" y="68"/>
                </a:cubicBezTo>
                <a:cubicBezTo>
                  <a:pt x="566" y="69"/>
                  <a:pt x="566" y="69"/>
                  <a:pt x="566" y="69"/>
                </a:cubicBezTo>
                <a:cubicBezTo>
                  <a:pt x="565" y="69"/>
                  <a:pt x="565" y="69"/>
                  <a:pt x="565" y="69"/>
                </a:cubicBezTo>
                <a:cubicBezTo>
                  <a:pt x="562" y="69"/>
                  <a:pt x="562" y="69"/>
                  <a:pt x="562" y="69"/>
                </a:cubicBezTo>
                <a:cubicBezTo>
                  <a:pt x="559" y="68"/>
                  <a:pt x="559" y="68"/>
                  <a:pt x="559" y="68"/>
                </a:cubicBezTo>
                <a:lnTo>
                  <a:pt x="556" y="69"/>
                </a:lnTo>
                <a:close/>
                <a:moveTo>
                  <a:pt x="586" y="47"/>
                </a:moveTo>
                <a:cubicBezTo>
                  <a:pt x="585" y="47"/>
                  <a:pt x="585" y="47"/>
                  <a:pt x="585" y="47"/>
                </a:cubicBezTo>
                <a:cubicBezTo>
                  <a:pt x="584" y="49"/>
                  <a:pt x="584" y="49"/>
                  <a:pt x="584" y="49"/>
                </a:cubicBezTo>
                <a:cubicBezTo>
                  <a:pt x="589" y="50"/>
                  <a:pt x="589" y="50"/>
                  <a:pt x="589" y="50"/>
                </a:cubicBezTo>
                <a:cubicBezTo>
                  <a:pt x="594" y="49"/>
                  <a:pt x="594" y="49"/>
                  <a:pt x="594" y="49"/>
                </a:cubicBezTo>
                <a:cubicBezTo>
                  <a:pt x="594" y="47"/>
                  <a:pt x="594" y="47"/>
                  <a:pt x="594" y="47"/>
                </a:cubicBezTo>
                <a:cubicBezTo>
                  <a:pt x="591" y="47"/>
                  <a:pt x="591" y="47"/>
                  <a:pt x="591" y="47"/>
                </a:cubicBezTo>
                <a:lnTo>
                  <a:pt x="586" y="47"/>
                </a:lnTo>
                <a:close/>
                <a:moveTo>
                  <a:pt x="637" y="29"/>
                </a:moveTo>
                <a:cubicBezTo>
                  <a:pt x="638" y="29"/>
                  <a:pt x="638" y="29"/>
                  <a:pt x="638" y="29"/>
                </a:cubicBezTo>
                <a:cubicBezTo>
                  <a:pt x="641" y="29"/>
                  <a:pt x="641" y="29"/>
                  <a:pt x="641" y="29"/>
                </a:cubicBezTo>
                <a:cubicBezTo>
                  <a:pt x="644" y="27"/>
                  <a:pt x="644" y="27"/>
                  <a:pt x="644" y="27"/>
                </a:cubicBezTo>
                <a:cubicBezTo>
                  <a:pt x="642" y="26"/>
                  <a:pt x="642" y="26"/>
                  <a:pt x="642" y="26"/>
                </a:cubicBezTo>
                <a:cubicBezTo>
                  <a:pt x="639" y="26"/>
                  <a:pt x="639" y="26"/>
                  <a:pt x="639" y="26"/>
                </a:cubicBezTo>
                <a:cubicBezTo>
                  <a:pt x="635" y="26"/>
                  <a:pt x="635" y="26"/>
                  <a:pt x="635" y="26"/>
                </a:cubicBezTo>
                <a:cubicBezTo>
                  <a:pt x="632" y="27"/>
                  <a:pt x="632" y="27"/>
                  <a:pt x="632" y="27"/>
                </a:cubicBezTo>
                <a:cubicBezTo>
                  <a:pt x="635" y="27"/>
                  <a:pt x="635" y="27"/>
                  <a:pt x="635" y="27"/>
                </a:cubicBezTo>
                <a:lnTo>
                  <a:pt x="637" y="29"/>
                </a:lnTo>
                <a:close/>
                <a:moveTo>
                  <a:pt x="628" y="46"/>
                </a:moveTo>
                <a:cubicBezTo>
                  <a:pt x="624" y="46"/>
                  <a:pt x="624" y="46"/>
                  <a:pt x="624" y="46"/>
                </a:cubicBezTo>
                <a:cubicBezTo>
                  <a:pt x="628" y="47"/>
                  <a:pt x="628" y="47"/>
                  <a:pt x="628" y="47"/>
                </a:cubicBezTo>
                <a:cubicBezTo>
                  <a:pt x="627" y="47"/>
                  <a:pt x="627" y="47"/>
                  <a:pt x="627" y="47"/>
                </a:cubicBezTo>
                <a:cubicBezTo>
                  <a:pt x="627" y="49"/>
                  <a:pt x="627" y="49"/>
                  <a:pt x="627" y="49"/>
                </a:cubicBezTo>
                <a:cubicBezTo>
                  <a:pt x="631" y="47"/>
                  <a:pt x="631" y="47"/>
                  <a:pt x="631" y="47"/>
                </a:cubicBezTo>
                <a:cubicBezTo>
                  <a:pt x="632" y="47"/>
                  <a:pt x="632" y="47"/>
                  <a:pt x="632" y="47"/>
                </a:cubicBezTo>
                <a:cubicBezTo>
                  <a:pt x="637" y="47"/>
                  <a:pt x="637" y="47"/>
                  <a:pt x="637" y="47"/>
                </a:cubicBezTo>
                <a:cubicBezTo>
                  <a:pt x="642" y="47"/>
                  <a:pt x="642" y="47"/>
                  <a:pt x="642" y="47"/>
                </a:cubicBezTo>
                <a:cubicBezTo>
                  <a:pt x="647" y="46"/>
                  <a:pt x="647" y="46"/>
                  <a:pt x="647" y="46"/>
                </a:cubicBezTo>
                <a:cubicBezTo>
                  <a:pt x="645" y="45"/>
                  <a:pt x="645" y="45"/>
                  <a:pt x="645" y="45"/>
                </a:cubicBezTo>
                <a:cubicBezTo>
                  <a:pt x="644" y="45"/>
                  <a:pt x="644" y="45"/>
                  <a:pt x="644" y="45"/>
                </a:cubicBezTo>
                <a:cubicBezTo>
                  <a:pt x="651" y="43"/>
                  <a:pt x="651" y="43"/>
                  <a:pt x="651" y="43"/>
                </a:cubicBezTo>
                <a:cubicBezTo>
                  <a:pt x="648" y="42"/>
                  <a:pt x="648" y="42"/>
                  <a:pt x="648" y="42"/>
                </a:cubicBezTo>
                <a:cubicBezTo>
                  <a:pt x="647" y="42"/>
                  <a:pt x="647" y="42"/>
                  <a:pt x="647" y="42"/>
                </a:cubicBezTo>
                <a:cubicBezTo>
                  <a:pt x="642" y="42"/>
                  <a:pt x="642" y="42"/>
                  <a:pt x="642" y="42"/>
                </a:cubicBezTo>
                <a:cubicBezTo>
                  <a:pt x="642" y="40"/>
                  <a:pt x="642" y="40"/>
                  <a:pt x="642" y="40"/>
                </a:cubicBezTo>
                <a:cubicBezTo>
                  <a:pt x="641" y="40"/>
                  <a:pt x="641" y="40"/>
                  <a:pt x="641" y="40"/>
                </a:cubicBezTo>
                <a:cubicBezTo>
                  <a:pt x="638" y="39"/>
                  <a:pt x="638" y="39"/>
                  <a:pt x="638" y="39"/>
                </a:cubicBezTo>
                <a:cubicBezTo>
                  <a:pt x="634" y="39"/>
                  <a:pt x="634" y="39"/>
                  <a:pt x="634" y="39"/>
                </a:cubicBezTo>
                <a:cubicBezTo>
                  <a:pt x="629" y="39"/>
                  <a:pt x="629" y="39"/>
                  <a:pt x="629" y="39"/>
                </a:cubicBezTo>
                <a:cubicBezTo>
                  <a:pt x="628" y="40"/>
                  <a:pt x="628" y="40"/>
                  <a:pt x="628" y="40"/>
                </a:cubicBezTo>
                <a:cubicBezTo>
                  <a:pt x="628" y="42"/>
                  <a:pt x="628" y="42"/>
                  <a:pt x="628" y="42"/>
                </a:cubicBezTo>
                <a:cubicBezTo>
                  <a:pt x="627" y="42"/>
                  <a:pt x="627" y="42"/>
                  <a:pt x="627" y="42"/>
                </a:cubicBezTo>
                <a:cubicBezTo>
                  <a:pt x="625" y="43"/>
                  <a:pt x="625" y="43"/>
                  <a:pt x="625" y="43"/>
                </a:cubicBezTo>
                <a:cubicBezTo>
                  <a:pt x="625" y="45"/>
                  <a:pt x="625" y="45"/>
                  <a:pt x="625" y="45"/>
                </a:cubicBezTo>
                <a:cubicBezTo>
                  <a:pt x="631" y="45"/>
                  <a:pt x="631" y="45"/>
                  <a:pt x="631" y="45"/>
                </a:cubicBezTo>
                <a:cubicBezTo>
                  <a:pt x="629" y="46"/>
                  <a:pt x="629" y="46"/>
                  <a:pt x="629" y="46"/>
                </a:cubicBezTo>
                <a:lnTo>
                  <a:pt x="628" y="46"/>
                </a:lnTo>
                <a:close/>
                <a:moveTo>
                  <a:pt x="618" y="59"/>
                </a:moveTo>
                <a:cubicBezTo>
                  <a:pt x="612" y="59"/>
                  <a:pt x="612" y="59"/>
                  <a:pt x="612" y="59"/>
                </a:cubicBezTo>
                <a:cubicBezTo>
                  <a:pt x="617" y="60"/>
                  <a:pt x="617" y="60"/>
                  <a:pt x="617" y="60"/>
                </a:cubicBezTo>
                <a:cubicBezTo>
                  <a:pt x="621" y="60"/>
                  <a:pt x="621" y="60"/>
                  <a:pt x="621" y="60"/>
                </a:cubicBezTo>
                <a:cubicBezTo>
                  <a:pt x="619" y="62"/>
                  <a:pt x="619" y="62"/>
                  <a:pt x="619" y="62"/>
                </a:cubicBezTo>
                <a:cubicBezTo>
                  <a:pt x="617" y="62"/>
                  <a:pt x="617" y="62"/>
                  <a:pt x="617" y="62"/>
                </a:cubicBezTo>
                <a:cubicBezTo>
                  <a:pt x="618" y="63"/>
                  <a:pt x="618" y="63"/>
                  <a:pt x="618" y="63"/>
                </a:cubicBezTo>
                <a:cubicBezTo>
                  <a:pt x="619" y="63"/>
                  <a:pt x="619" y="63"/>
                  <a:pt x="619" y="63"/>
                </a:cubicBezTo>
                <a:cubicBezTo>
                  <a:pt x="621" y="65"/>
                  <a:pt x="621" y="65"/>
                  <a:pt x="621" y="65"/>
                </a:cubicBezTo>
                <a:cubicBezTo>
                  <a:pt x="624" y="63"/>
                  <a:pt x="624" y="63"/>
                  <a:pt x="624" y="63"/>
                </a:cubicBezTo>
                <a:cubicBezTo>
                  <a:pt x="631" y="65"/>
                  <a:pt x="631" y="65"/>
                  <a:pt x="631" y="65"/>
                </a:cubicBezTo>
                <a:cubicBezTo>
                  <a:pt x="634" y="63"/>
                  <a:pt x="634" y="63"/>
                  <a:pt x="634" y="63"/>
                </a:cubicBezTo>
                <a:cubicBezTo>
                  <a:pt x="637" y="63"/>
                  <a:pt x="637" y="63"/>
                  <a:pt x="637" y="63"/>
                </a:cubicBezTo>
                <a:cubicBezTo>
                  <a:pt x="638" y="63"/>
                  <a:pt x="638" y="63"/>
                  <a:pt x="638" y="63"/>
                </a:cubicBezTo>
                <a:cubicBezTo>
                  <a:pt x="638" y="65"/>
                  <a:pt x="638" y="65"/>
                  <a:pt x="638" y="65"/>
                </a:cubicBezTo>
                <a:cubicBezTo>
                  <a:pt x="638" y="66"/>
                  <a:pt x="638" y="66"/>
                  <a:pt x="638" y="66"/>
                </a:cubicBezTo>
                <a:cubicBezTo>
                  <a:pt x="638" y="68"/>
                  <a:pt x="638" y="68"/>
                  <a:pt x="638" y="68"/>
                </a:cubicBezTo>
                <a:cubicBezTo>
                  <a:pt x="639" y="68"/>
                  <a:pt x="639" y="68"/>
                  <a:pt x="639" y="68"/>
                </a:cubicBezTo>
                <a:cubicBezTo>
                  <a:pt x="638" y="70"/>
                  <a:pt x="638" y="70"/>
                  <a:pt x="638" y="70"/>
                </a:cubicBezTo>
                <a:cubicBezTo>
                  <a:pt x="635" y="72"/>
                  <a:pt x="635" y="72"/>
                  <a:pt x="635" y="72"/>
                </a:cubicBezTo>
                <a:cubicBezTo>
                  <a:pt x="632" y="73"/>
                  <a:pt x="632" y="73"/>
                  <a:pt x="632" y="73"/>
                </a:cubicBezTo>
                <a:cubicBezTo>
                  <a:pt x="629" y="75"/>
                  <a:pt x="629" y="75"/>
                  <a:pt x="629" y="75"/>
                </a:cubicBezTo>
                <a:cubicBezTo>
                  <a:pt x="632" y="76"/>
                  <a:pt x="632" y="76"/>
                  <a:pt x="632" y="76"/>
                </a:cubicBezTo>
                <a:cubicBezTo>
                  <a:pt x="628" y="78"/>
                  <a:pt x="628" y="78"/>
                  <a:pt x="628" y="78"/>
                </a:cubicBezTo>
                <a:cubicBezTo>
                  <a:pt x="628" y="79"/>
                  <a:pt x="628" y="79"/>
                  <a:pt x="628" y="79"/>
                </a:cubicBezTo>
                <a:cubicBezTo>
                  <a:pt x="629" y="80"/>
                  <a:pt x="629" y="80"/>
                  <a:pt x="629" y="80"/>
                </a:cubicBezTo>
                <a:cubicBezTo>
                  <a:pt x="632" y="80"/>
                  <a:pt x="632" y="80"/>
                  <a:pt x="632" y="80"/>
                </a:cubicBezTo>
                <a:cubicBezTo>
                  <a:pt x="634" y="80"/>
                  <a:pt x="634" y="80"/>
                  <a:pt x="634" y="80"/>
                </a:cubicBezTo>
                <a:cubicBezTo>
                  <a:pt x="638" y="79"/>
                  <a:pt x="638" y="79"/>
                  <a:pt x="638" y="79"/>
                </a:cubicBezTo>
                <a:cubicBezTo>
                  <a:pt x="635" y="80"/>
                  <a:pt x="635" y="80"/>
                  <a:pt x="635" y="80"/>
                </a:cubicBezTo>
                <a:cubicBezTo>
                  <a:pt x="637" y="80"/>
                  <a:pt x="637" y="80"/>
                  <a:pt x="637" y="80"/>
                </a:cubicBezTo>
                <a:cubicBezTo>
                  <a:pt x="637" y="82"/>
                  <a:pt x="637" y="82"/>
                  <a:pt x="637" y="82"/>
                </a:cubicBezTo>
                <a:cubicBezTo>
                  <a:pt x="641" y="82"/>
                  <a:pt x="641" y="82"/>
                  <a:pt x="641" y="82"/>
                </a:cubicBezTo>
                <a:cubicBezTo>
                  <a:pt x="645" y="82"/>
                  <a:pt x="645" y="82"/>
                  <a:pt x="645" y="82"/>
                </a:cubicBezTo>
                <a:cubicBezTo>
                  <a:pt x="648" y="82"/>
                  <a:pt x="648" y="82"/>
                  <a:pt x="648" y="82"/>
                </a:cubicBezTo>
                <a:cubicBezTo>
                  <a:pt x="652" y="79"/>
                  <a:pt x="652" y="79"/>
                  <a:pt x="652" y="79"/>
                </a:cubicBezTo>
                <a:cubicBezTo>
                  <a:pt x="652" y="80"/>
                  <a:pt x="652" y="80"/>
                  <a:pt x="652" y="80"/>
                </a:cubicBezTo>
                <a:cubicBezTo>
                  <a:pt x="655" y="79"/>
                  <a:pt x="655" y="79"/>
                  <a:pt x="655" y="79"/>
                </a:cubicBezTo>
                <a:cubicBezTo>
                  <a:pt x="657" y="79"/>
                  <a:pt x="657" y="79"/>
                  <a:pt x="657" y="79"/>
                </a:cubicBezTo>
                <a:cubicBezTo>
                  <a:pt x="658" y="79"/>
                  <a:pt x="658" y="79"/>
                  <a:pt x="658" y="79"/>
                </a:cubicBezTo>
                <a:cubicBezTo>
                  <a:pt x="655" y="80"/>
                  <a:pt x="655" y="80"/>
                  <a:pt x="655" y="80"/>
                </a:cubicBezTo>
                <a:cubicBezTo>
                  <a:pt x="652" y="82"/>
                  <a:pt x="652" y="82"/>
                  <a:pt x="652" y="82"/>
                </a:cubicBezTo>
                <a:cubicBezTo>
                  <a:pt x="658" y="83"/>
                  <a:pt x="658" y="83"/>
                  <a:pt x="658" y="83"/>
                </a:cubicBezTo>
                <a:cubicBezTo>
                  <a:pt x="662" y="82"/>
                  <a:pt x="662" y="82"/>
                  <a:pt x="662" y="82"/>
                </a:cubicBezTo>
                <a:cubicBezTo>
                  <a:pt x="665" y="83"/>
                  <a:pt x="665" y="83"/>
                  <a:pt x="665" y="83"/>
                </a:cubicBezTo>
                <a:cubicBezTo>
                  <a:pt x="667" y="83"/>
                  <a:pt x="667" y="83"/>
                  <a:pt x="667" y="83"/>
                </a:cubicBezTo>
                <a:cubicBezTo>
                  <a:pt x="668" y="82"/>
                  <a:pt x="668" y="82"/>
                  <a:pt x="668" y="82"/>
                </a:cubicBezTo>
                <a:cubicBezTo>
                  <a:pt x="671" y="83"/>
                  <a:pt x="671" y="83"/>
                  <a:pt x="671" y="83"/>
                </a:cubicBezTo>
                <a:cubicBezTo>
                  <a:pt x="672" y="82"/>
                  <a:pt x="672" y="82"/>
                  <a:pt x="672" y="82"/>
                </a:cubicBezTo>
                <a:cubicBezTo>
                  <a:pt x="674" y="83"/>
                  <a:pt x="674" y="83"/>
                  <a:pt x="674" y="83"/>
                </a:cubicBezTo>
                <a:cubicBezTo>
                  <a:pt x="675" y="83"/>
                  <a:pt x="675" y="83"/>
                  <a:pt x="675" y="83"/>
                </a:cubicBezTo>
                <a:cubicBezTo>
                  <a:pt x="678" y="82"/>
                  <a:pt x="678" y="82"/>
                  <a:pt x="678" y="82"/>
                </a:cubicBezTo>
                <a:cubicBezTo>
                  <a:pt x="680" y="83"/>
                  <a:pt x="680" y="83"/>
                  <a:pt x="680" y="83"/>
                </a:cubicBezTo>
                <a:cubicBezTo>
                  <a:pt x="681" y="82"/>
                  <a:pt x="681" y="82"/>
                  <a:pt x="681" y="82"/>
                </a:cubicBezTo>
                <a:cubicBezTo>
                  <a:pt x="684" y="80"/>
                  <a:pt x="684" y="80"/>
                  <a:pt x="684" y="80"/>
                </a:cubicBezTo>
                <a:cubicBezTo>
                  <a:pt x="682" y="82"/>
                  <a:pt x="682" y="82"/>
                  <a:pt x="682" y="82"/>
                </a:cubicBezTo>
                <a:cubicBezTo>
                  <a:pt x="685" y="83"/>
                  <a:pt x="685" y="83"/>
                  <a:pt x="685" y="83"/>
                </a:cubicBezTo>
                <a:cubicBezTo>
                  <a:pt x="688" y="83"/>
                  <a:pt x="688" y="83"/>
                  <a:pt x="688" y="83"/>
                </a:cubicBezTo>
                <a:cubicBezTo>
                  <a:pt x="694" y="82"/>
                  <a:pt x="694" y="82"/>
                  <a:pt x="694" y="82"/>
                </a:cubicBezTo>
                <a:cubicBezTo>
                  <a:pt x="697" y="80"/>
                  <a:pt x="697" y="80"/>
                  <a:pt x="697" y="80"/>
                </a:cubicBezTo>
                <a:cubicBezTo>
                  <a:pt x="698" y="79"/>
                  <a:pt x="698" y="79"/>
                  <a:pt x="698" y="79"/>
                </a:cubicBezTo>
                <a:cubicBezTo>
                  <a:pt x="700" y="79"/>
                  <a:pt x="700" y="79"/>
                  <a:pt x="700" y="79"/>
                </a:cubicBezTo>
                <a:cubicBezTo>
                  <a:pt x="700" y="80"/>
                  <a:pt x="700" y="80"/>
                  <a:pt x="700" y="80"/>
                </a:cubicBezTo>
                <a:cubicBezTo>
                  <a:pt x="700" y="82"/>
                  <a:pt x="700" y="82"/>
                  <a:pt x="700" y="82"/>
                </a:cubicBezTo>
                <a:cubicBezTo>
                  <a:pt x="703" y="83"/>
                  <a:pt x="703" y="83"/>
                  <a:pt x="703" y="83"/>
                </a:cubicBezTo>
                <a:cubicBezTo>
                  <a:pt x="708" y="83"/>
                  <a:pt x="708" y="83"/>
                  <a:pt x="708" y="83"/>
                </a:cubicBezTo>
                <a:cubicBezTo>
                  <a:pt x="713" y="82"/>
                  <a:pt x="713" y="82"/>
                  <a:pt x="713" y="82"/>
                </a:cubicBezTo>
                <a:cubicBezTo>
                  <a:pt x="717" y="82"/>
                  <a:pt x="717" y="82"/>
                  <a:pt x="717" y="82"/>
                </a:cubicBezTo>
                <a:cubicBezTo>
                  <a:pt x="721" y="82"/>
                  <a:pt x="721" y="82"/>
                  <a:pt x="721" y="82"/>
                </a:cubicBezTo>
                <a:cubicBezTo>
                  <a:pt x="724" y="79"/>
                  <a:pt x="724" y="79"/>
                  <a:pt x="724" y="79"/>
                </a:cubicBezTo>
                <a:cubicBezTo>
                  <a:pt x="725" y="78"/>
                  <a:pt x="725" y="78"/>
                  <a:pt x="725" y="78"/>
                </a:cubicBezTo>
                <a:cubicBezTo>
                  <a:pt x="727" y="76"/>
                  <a:pt x="727" y="76"/>
                  <a:pt x="727" y="76"/>
                </a:cubicBezTo>
                <a:cubicBezTo>
                  <a:pt x="730" y="75"/>
                  <a:pt x="730" y="75"/>
                  <a:pt x="730" y="75"/>
                </a:cubicBezTo>
                <a:cubicBezTo>
                  <a:pt x="734" y="75"/>
                  <a:pt x="734" y="75"/>
                  <a:pt x="734" y="75"/>
                </a:cubicBezTo>
                <a:cubicBezTo>
                  <a:pt x="735" y="73"/>
                  <a:pt x="735" y="73"/>
                  <a:pt x="735" y="73"/>
                </a:cubicBezTo>
                <a:cubicBezTo>
                  <a:pt x="733" y="72"/>
                  <a:pt x="733" y="72"/>
                  <a:pt x="733" y="72"/>
                </a:cubicBezTo>
                <a:cubicBezTo>
                  <a:pt x="734" y="72"/>
                  <a:pt x="734" y="72"/>
                  <a:pt x="734" y="72"/>
                </a:cubicBezTo>
                <a:cubicBezTo>
                  <a:pt x="731" y="70"/>
                  <a:pt x="731" y="70"/>
                  <a:pt x="731" y="70"/>
                </a:cubicBezTo>
                <a:cubicBezTo>
                  <a:pt x="730" y="70"/>
                  <a:pt x="730" y="70"/>
                  <a:pt x="730" y="70"/>
                </a:cubicBezTo>
                <a:cubicBezTo>
                  <a:pt x="725" y="70"/>
                  <a:pt x="725" y="70"/>
                  <a:pt x="725" y="70"/>
                </a:cubicBezTo>
                <a:cubicBezTo>
                  <a:pt x="725" y="69"/>
                  <a:pt x="725" y="69"/>
                  <a:pt x="725" y="69"/>
                </a:cubicBezTo>
                <a:cubicBezTo>
                  <a:pt x="723" y="68"/>
                  <a:pt x="723" y="68"/>
                  <a:pt x="723" y="68"/>
                </a:cubicBezTo>
                <a:cubicBezTo>
                  <a:pt x="717" y="69"/>
                  <a:pt x="717" y="69"/>
                  <a:pt x="717" y="69"/>
                </a:cubicBezTo>
                <a:cubicBezTo>
                  <a:pt x="713" y="69"/>
                  <a:pt x="713" y="69"/>
                  <a:pt x="713" y="69"/>
                </a:cubicBezTo>
                <a:cubicBezTo>
                  <a:pt x="708" y="69"/>
                  <a:pt x="708" y="69"/>
                  <a:pt x="708" y="69"/>
                </a:cubicBezTo>
                <a:cubicBezTo>
                  <a:pt x="703" y="69"/>
                  <a:pt x="703" y="69"/>
                  <a:pt x="703" y="69"/>
                </a:cubicBezTo>
                <a:cubicBezTo>
                  <a:pt x="697" y="70"/>
                  <a:pt x="697" y="70"/>
                  <a:pt x="697" y="70"/>
                </a:cubicBezTo>
                <a:cubicBezTo>
                  <a:pt x="684" y="72"/>
                  <a:pt x="684" y="72"/>
                  <a:pt x="684" y="72"/>
                </a:cubicBezTo>
                <a:cubicBezTo>
                  <a:pt x="687" y="73"/>
                  <a:pt x="687" y="73"/>
                  <a:pt x="687" y="73"/>
                </a:cubicBezTo>
                <a:cubicBezTo>
                  <a:pt x="680" y="73"/>
                  <a:pt x="680" y="73"/>
                  <a:pt x="680" y="73"/>
                </a:cubicBezTo>
                <a:cubicBezTo>
                  <a:pt x="680" y="72"/>
                  <a:pt x="680" y="72"/>
                  <a:pt x="680" y="72"/>
                </a:cubicBezTo>
                <a:cubicBezTo>
                  <a:pt x="677" y="70"/>
                  <a:pt x="677" y="70"/>
                  <a:pt x="677" y="70"/>
                </a:cubicBezTo>
                <a:cubicBezTo>
                  <a:pt x="674" y="70"/>
                  <a:pt x="674" y="70"/>
                  <a:pt x="674" y="70"/>
                </a:cubicBezTo>
                <a:cubicBezTo>
                  <a:pt x="672" y="72"/>
                  <a:pt x="672" y="72"/>
                  <a:pt x="672" y="72"/>
                </a:cubicBezTo>
                <a:cubicBezTo>
                  <a:pt x="671" y="72"/>
                  <a:pt x="671" y="72"/>
                  <a:pt x="671" y="72"/>
                </a:cubicBezTo>
                <a:cubicBezTo>
                  <a:pt x="670" y="72"/>
                  <a:pt x="670" y="72"/>
                  <a:pt x="670" y="72"/>
                </a:cubicBezTo>
                <a:cubicBezTo>
                  <a:pt x="667" y="72"/>
                  <a:pt x="667" y="72"/>
                  <a:pt x="667" y="72"/>
                </a:cubicBezTo>
                <a:cubicBezTo>
                  <a:pt x="665" y="70"/>
                  <a:pt x="665" y="70"/>
                  <a:pt x="665" y="70"/>
                </a:cubicBezTo>
                <a:cubicBezTo>
                  <a:pt x="664" y="70"/>
                  <a:pt x="664" y="70"/>
                  <a:pt x="664" y="70"/>
                </a:cubicBezTo>
                <a:cubicBezTo>
                  <a:pt x="662" y="70"/>
                  <a:pt x="662" y="70"/>
                  <a:pt x="662" y="70"/>
                </a:cubicBezTo>
                <a:cubicBezTo>
                  <a:pt x="662" y="72"/>
                  <a:pt x="662" y="72"/>
                  <a:pt x="662" y="72"/>
                </a:cubicBezTo>
                <a:cubicBezTo>
                  <a:pt x="661" y="72"/>
                  <a:pt x="661" y="72"/>
                  <a:pt x="661" y="72"/>
                </a:cubicBezTo>
                <a:cubicBezTo>
                  <a:pt x="660" y="72"/>
                  <a:pt x="660" y="72"/>
                  <a:pt x="660" y="72"/>
                </a:cubicBezTo>
                <a:cubicBezTo>
                  <a:pt x="658" y="70"/>
                  <a:pt x="658" y="70"/>
                  <a:pt x="658" y="70"/>
                </a:cubicBezTo>
                <a:cubicBezTo>
                  <a:pt x="660" y="70"/>
                  <a:pt x="660" y="70"/>
                  <a:pt x="660" y="70"/>
                </a:cubicBezTo>
                <a:cubicBezTo>
                  <a:pt x="662" y="69"/>
                  <a:pt x="662" y="69"/>
                  <a:pt x="662" y="69"/>
                </a:cubicBezTo>
                <a:cubicBezTo>
                  <a:pt x="661" y="69"/>
                  <a:pt x="661" y="69"/>
                  <a:pt x="661" y="69"/>
                </a:cubicBezTo>
                <a:cubicBezTo>
                  <a:pt x="658" y="69"/>
                  <a:pt x="658" y="69"/>
                  <a:pt x="658" y="69"/>
                </a:cubicBezTo>
                <a:cubicBezTo>
                  <a:pt x="660" y="68"/>
                  <a:pt x="660" y="68"/>
                  <a:pt x="660" y="68"/>
                </a:cubicBezTo>
                <a:cubicBezTo>
                  <a:pt x="658" y="68"/>
                  <a:pt x="658" y="68"/>
                  <a:pt x="658" y="68"/>
                </a:cubicBezTo>
                <a:cubicBezTo>
                  <a:pt x="657" y="68"/>
                  <a:pt x="657" y="68"/>
                  <a:pt x="657" y="68"/>
                </a:cubicBezTo>
                <a:cubicBezTo>
                  <a:pt x="652" y="68"/>
                  <a:pt x="652" y="68"/>
                  <a:pt x="652" y="68"/>
                </a:cubicBezTo>
                <a:cubicBezTo>
                  <a:pt x="648" y="69"/>
                  <a:pt x="648" y="69"/>
                  <a:pt x="648" y="69"/>
                </a:cubicBezTo>
                <a:cubicBezTo>
                  <a:pt x="649" y="68"/>
                  <a:pt x="649" y="68"/>
                  <a:pt x="649" y="68"/>
                </a:cubicBezTo>
                <a:cubicBezTo>
                  <a:pt x="652" y="66"/>
                  <a:pt x="652" y="66"/>
                  <a:pt x="652" y="66"/>
                </a:cubicBezTo>
                <a:cubicBezTo>
                  <a:pt x="649" y="65"/>
                  <a:pt x="649" y="65"/>
                  <a:pt x="649" y="65"/>
                </a:cubicBezTo>
                <a:cubicBezTo>
                  <a:pt x="651" y="65"/>
                  <a:pt x="651" y="65"/>
                  <a:pt x="651" y="65"/>
                </a:cubicBezTo>
                <a:cubicBezTo>
                  <a:pt x="654" y="65"/>
                  <a:pt x="654" y="65"/>
                  <a:pt x="654" y="65"/>
                </a:cubicBezTo>
                <a:cubicBezTo>
                  <a:pt x="658" y="66"/>
                  <a:pt x="658" y="66"/>
                  <a:pt x="658" y="66"/>
                </a:cubicBezTo>
                <a:cubicBezTo>
                  <a:pt x="658" y="65"/>
                  <a:pt x="658" y="65"/>
                  <a:pt x="658" y="65"/>
                </a:cubicBezTo>
                <a:cubicBezTo>
                  <a:pt x="661" y="65"/>
                  <a:pt x="661" y="65"/>
                  <a:pt x="661" y="65"/>
                </a:cubicBezTo>
                <a:cubicBezTo>
                  <a:pt x="667" y="65"/>
                  <a:pt x="667" y="65"/>
                  <a:pt x="667" y="65"/>
                </a:cubicBezTo>
                <a:cubicBezTo>
                  <a:pt x="664" y="63"/>
                  <a:pt x="664" y="63"/>
                  <a:pt x="664" y="63"/>
                </a:cubicBezTo>
                <a:cubicBezTo>
                  <a:pt x="661" y="62"/>
                  <a:pt x="661" y="62"/>
                  <a:pt x="661" y="62"/>
                </a:cubicBezTo>
                <a:cubicBezTo>
                  <a:pt x="658" y="60"/>
                  <a:pt x="658" y="60"/>
                  <a:pt x="658" y="60"/>
                </a:cubicBezTo>
                <a:cubicBezTo>
                  <a:pt x="655" y="59"/>
                  <a:pt x="655" y="59"/>
                  <a:pt x="655" y="59"/>
                </a:cubicBezTo>
                <a:cubicBezTo>
                  <a:pt x="649" y="60"/>
                  <a:pt x="649" y="60"/>
                  <a:pt x="649" y="60"/>
                </a:cubicBezTo>
                <a:cubicBezTo>
                  <a:pt x="642" y="60"/>
                  <a:pt x="642" y="60"/>
                  <a:pt x="642" y="60"/>
                </a:cubicBezTo>
                <a:cubicBezTo>
                  <a:pt x="641" y="60"/>
                  <a:pt x="641" y="60"/>
                  <a:pt x="641" y="60"/>
                </a:cubicBezTo>
                <a:cubicBezTo>
                  <a:pt x="641" y="59"/>
                  <a:pt x="641" y="59"/>
                  <a:pt x="641" y="59"/>
                </a:cubicBezTo>
                <a:cubicBezTo>
                  <a:pt x="639" y="58"/>
                  <a:pt x="639" y="58"/>
                  <a:pt x="639" y="58"/>
                </a:cubicBezTo>
                <a:cubicBezTo>
                  <a:pt x="635" y="58"/>
                  <a:pt x="635" y="58"/>
                  <a:pt x="635" y="58"/>
                </a:cubicBezTo>
                <a:cubicBezTo>
                  <a:pt x="629" y="56"/>
                  <a:pt x="629" y="56"/>
                  <a:pt x="629" y="56"/>
                </a:cubicBezTo>
                <a:cubicBezTo>
                  <a:pt x="625" y="56"/>
                  <a:pt x="625" y="56"/>
                  <a:pt x="625" y="56"/>
                </a:cubicBezTo>
                <a:cubicBezTo>
                  <a:pt x="618" y="56"/>
                  <a:pt x="618" y="56"/>
                  <a:pt x="618" y="56"/>
                </a:cubicBezTo>
                <a:cubicBezTo>
                  <a:pt x="617" y="58"/>
                  <a:pt x="617" y="58"/>
                  <a:pt x="617" y="58"/>
                </a:cubicBezTo>
                <a:lnTo>
                  <a:pt x="618" y="59"/>
                </a:lnTo>
                <a:close/>
                <a:moveTo>
                  <a:pt x="733" y="79"/>
                </a:moveTo>
                <a:cubicBezTo>
                  <a:pt x="731" y="78"/>
                  <a:pt x="731" y="78"/>
                  <a:pt x="731" y="78"/>
                </a:cubicBezTo>
                <a:cubicBezTo>
                  <a:pt x="730" y="78"/>
                  <a:pt x="730" y="78"/>
                  <a:pt x="730" y="78"/>
                </a:cubicBezTo>
                <a:cubicBezTo>
                  <a:pt x="725" y="78"/>
                  <a:pt x="725" y="78"/>
                  <a:pt x="725" y="78"/>
                </a:cubicBezTo>
                <a:cubicBezTo>
                  <a:pt x="727" y="79"/>
                  <a:pt x="727" y="79"/>
                  <a:pt x="727" y="79"/>
                </a:cubicBezTo>
                <a:lnTo>
                  <a:pt x="733" y="79"/>
                </a:lnTo>
                <a:close/>
                <a:moveTo>
                  <a:pt x="508" y="125"/>
                </a:moveTo>
                <a:cubicBezTo>
                  <a:pt x="506" y="126"/>
                  <a:pt x="506" y="126"/>
                  <a:pt x="506" y="126"/>
                </a:cubicBezTo>
                <a:cubicBezTo>
                  <a:pt x="509" y="126"/>
                  <a:pt x="509" y="126"/>
                  <a:pt x="509" y="126"/>
                </a:cubicBezTo>
                <a:cubicBezTo>
                  <a:pt x="510" y="126"/>
                  <a:pt x="510" y="126"/>
                  <a:pt x="510" y="126"/>
                </a:cubicBezTo>
                <a:cubicBezTo>
                  <a:pt x="509" y="125"/>
                  <a:pt x="509" y="125"/>
                  <a:pt x="509" y="125"/>
                </a:cubicBezTo>
                <a:lnTo>
                  <a:pt x="508" y="125"/>
                </a:lnTo>
                <a:close/>
                <a:moveTo>
                  <a:pt x="430" y="69"/>
                </a:moveTo>
                <a:cubicBezTo>
                  <a:pt x="434" y="69"/>
                  <a:pt x="434" y="69"/>
                  <a:pt x="434" y="69"/>
                </a:cubicBezTo>
                <a:cubicBezTo>
                  <a:pt x="439" y="66"/>
                  <a:pt x="439" y="66"/>
                  <a:pt x="439" y="66"/>
                </a:cubicBezTo>
                <a:cubicBezTo>
                  <a:pt x="433" y="66"/>
                  <a:pt x="433" y="66"/>
                  <a:pt x="433" y="66"/>
                </a:cubicBezTo>
                <a:cubicBezTo>
                  <a:pt x="427" y="68"/>
                  <a:pt x="427" y="68"/>
                  <a:pt x="427" y="68"/>
                </a:cubicBezTo>
                <a:cubicBezTo>
                  <a:pt x="423" y="69"/>
                  <a:pt x="423" y="69"/>
                  <a:pt x="423" y="69"/>
                </a:cubicBezTo>
                <a:cubicBezTo>
                  <a:pt x="417" y="72"/>
                  <a:pt x="417" y="72"/>
                  <a:pt x="417" y="72"/>
                </a:cubicBezTo>
                <a:cubicBezTo>
                  <a:pt x="420" y="72"/>
                  <a:pt x="420" y="72"/>
                  <a:pt x="420" y="72"/>
                </a:cubicBezTo>
                <a:cubicBezTo>
                  <a:pt x="424" y="72"/>
                  <a:pt x="424" y="72"/>
                  <a:pt x="424" y="72"/>
                </a:cubicBezTo>
                <a:lnTo>
                  <a:pt x="430" y="69"/>
                </a:lnTo>
                <a:close/>
                <a:moveTo>
                  <a:pt x="493" y="136"/>
                </a:moveTo>
                <a:cubicBezTo>
                  <a:pt x="496" y="135"/>
                  <a:pt x="496" y="135"/>
                  <a:pt x="496" y="135"/>
                </a:cubicBezTo>
                <a:cubicBezTo>
                  <a:pt x="498" y="131"/>
                  <a:pt x="498" y="131"/>
                  <a:pt x="498" y="131"/>
                </a:cubicBezTo>
                <a:cubicBezTo>
                  <a:pt x="495" y="131"/>
                  <a:pt x="495" y="131"/>
                  <a:pt x="495" y="131"/>
                </a:cubicBezTo>
                <a:cubicBezTo>
                  <a:pt x="493" y="131"/>
                  <a:pt x="493" y="131"/>
                  <a:pt x="493" y="131"/>
                </a:cubicBezTo>
                <a:cubicBezTo>
                  <a:pt x="493" y="129"/>
                  <a:pt x="493" y="129"/>
                  <a:pt x="493" y="129"/>
                </a:cubicBezTo>
                <a:cubicBezTo>
                  <a:pt x="492" y="129"/>
                  <a:pt x="492" y="129"/>
                  <a:pt x="492" y="129"/>
                </a:cubicBezTo>
                <a:cubicBezTo>
                  <a:pt x="487" y="126"/>
                  <a:pt x="487" y="126"/>
                  <a:pt x="487" y="126"/>
                </a:cubicBezTo>
                <a:cubicBezTo>
                  <a:pt x="486" y="125"/>
                  <a:pt x="486" y="125"/>
                  <a:pt x="486" y="125"/>
                </a:cubicBezTo>
                <a:cubicBezTo>
                  <a:pt x="485" y="126"/>
                  <a:pt x="485" y="126"/>
                  <a:pt x="485" y="126"/>
                </a:cubicBezTo>
                <a:cubicBezTo>
                  <a:pt x="483" y="126"/>
                  <a:pt x="483" y="126"/>
                  <a:pt x="483" y="126"/>
                </a:cubicBezTo>
                <a:cubicBezTo>
                  <a:pt x="482" y="125"/>
                  <a:pt x="482" y="125"/>
                  <a:pt x="482" y="125"/>
                </a:cubicBezTo>
                <a:cubicBezTo>
                  <a:pt x="480" y="123"/>
                  <a:pt x="480" y="123"/>
                  <a:pt x="480" y="123"/>
                </a:cubicBezTo>
                <a:cubicBezTo>
                  <a:pt x="480" y="122"/>
                  <a:pt x="480" y="122"/>
                  <a:pt x="480" y="122"/>
                </a:cubicBezTo>
                <a:cubicBezTo>
                  <a:pt x="479" y="122"/>
                  <a:pt x="479" y="122"/>
                  <a:pt x="479" y="122"/>
                </a:cubicBezTo>
                <a:cubicBezTo>
                  <a:pt x="479" y="121"/>
                  <a:pt x="479" y="121"/>
                  <a:pt x="479" y="121"/>
                </a:cubicBezTo>
                <a:cubicBezTo>
                  <a:pt x="479" y="119"/>
                  <a:pt x="479" y="119"/>
                  <a:pt x="479" y="119"/>
                </a:cubicBezTo>
                <a:cubicBezTo>
                  <a:pt x="483" y="118"/>
                  <a:pt x="483" y="118"/>
                  <a:pt x="483" y="118"/>
                </a:cubicBezTo>
                <a:cubicBezTo>
                  <a:pt x="486" y="116"/>
                  <a:pt x="486" y="116"/>
                  <a:pt x="486" y="116"/>
                </a:cubicBezTo>
                <a:cubicBezTo>
                  <a:pt x="486" y="113"/>
                  <a:pt x="486" y="113"/>
                  <a:pt x="486" y="113"/>
                </a:cubicBezTo>
                <a:cubicBezTo>
                  <a:pt x="486" y="111"/>
                  <a:pt x="486" y="111"/>
                  <a:pt x="486" y="111"/>
                </a:cubicBezTo>
                <a:cubicBezTo>
                  <a:pt x="490" y="105"/>
                  <a:pt x="490" y="105"/>
                  <a:pt x="490" y="105"/>
                </a:cubicBezTo>
                <a:cubicBezTo>
                  <a:pt x="492" y="103"/>
                  <a:pt x="492" y="103"/>
                  <a:pt x="492" y="103"/>
                </a:cubicBezTo>
                <a:cubicBezTo>
                  <a:pt x="493" y="102"/>
                  <a:pt x="493" y="102"/>
                  <a:pt x="493" y="102"/>
                </a:cubicBezTo>
                <a:cubicBezTo>
                  <a:pt x="492" y="99"/>
                  <a:pt x="492" y="99"/>
                  <a:pt x="492" y="99"/>
                </a:cubicBezTo>
                <a:cubicBezTo>
                  <a:pt x="490" y="98"/>
                  <a:pt x="490" y="98"/>
                  <a:pt x="490" y="98"/>
                </a:cubicBezTo>
                <a:cubicBezTo>
                  <a:pt x="487" y="96"/>
                  <a:pt x="487" y="96"/>
                  <a:pt x="487" y="96"/>
                </a:cubicBezTo>
                <a:cubicBezTo>
                  <a:pt x="483" y="96"/>
                  <a:pt x="483" y="96"/>
                  <a:pt x="483" y="96"/>
                </a:cubicBezTo>
                <a:cubicBezTo>
                  <a:pt x="480" y="95"/>
                  <a:pt x="480" y="95"/>
                  <a:pt x="480" y="95"/>
                </a:cubicBezTo>
                <a:cubicBezTo>
                  <a:pt x="479" y="95"/>
                  <a:pt x="479" y="95"/>
                  <a:pt x="479" y="95"/>
                </a:cubicBezTo>
                <a:cubicBezTo>
                  <a:pt x="476" y="96"/>
                  <a:pt x="476" y="96"/>
                  <a:pt x="476" y="96"/>
                </a:cubicBezTo>
                <a:cubicBezTo>
                  <a:pt x="477" y="96"/>
                  <a:pt x="477" y="96"/>
                  <a:pt x="477" y="96"/>
                </a:cubicBezTo>
                <a:cubicBezTo>
                  <a:pt x="475" y="98"/>
                  <a:pt x="475" y="98"/>
                  <a:pt x="475" y="98"/>
                </a:cubicBezTo>
                <a:cubicBezTo>
                  <a:pt x="472" y="99"/>
                  <a:pt x="472" y="99"/>
                  <a:pt x="472" y="99"/>
                </a:cubicBezTo>
                <a:cubicBezTo>
                  <a:pt x="469" y="103"/>
                  <a:pt x="469" y="103"/>
                  <a:pt x="469" y="103"/>
                </a:cubicBezTo>
                <a:cubicBezTo>
                  <a:pt x="466" y="108"/>
                  <a:pt x="466" y="108"/>
                  <a:pt x="466" y="108"/>
                </a:cubicBezTo>
                <a:cubicBezTo>
                  <a:pt x="465" y="109"/>
                  <a:pt x="465" y="109"/>
                  <a:pt x="465" y="109"/>
                </a:cubicBezTo>
                <a:cubicBezTo>
                  <a:pt x="466" y="112"/>
                  <a:pt x="466" y="112"/>
                  <a:pt x="466" y="112"/>
                </a:cubicBezTo>
                <a:cubicBezTo>
                  <a:pt x="463" y="112"/>
                  <a:pt x="463" y="112"/>
                  <a:pt x="463" y="112"/>
                </a:cubicBezTo>
                <a:cubicBezTo>
                  <a:pt x="460" y="113"/>
                  <a:pt x="460" y="113"/>
                  <a:pt x="460" y="113"/>
                </a:cubicBezTo>
                <a:cubicBezTo>
                  <a:pt x="457" y="113"/>
                  <a:pt x="457" y="113"/>
                  <a:pt x="457" y="113"/>
                </a:cubicBezTo>
                <a:cubicBezTo>
                  <a:pt x="455" y="113"/>
                  <a:pt x="455" y="113"/>
                  <a:pt x="455" y="113"/>
                </a:cubicBezTo>
                <a:cubicBezTo>
                  <a:pt x="459" y="111"/>
                  <a:pt x="459" y="111"/>
                  <a:pt x="459" y="111"/>
                </a:cubicBezTo>
                <a:cubicBezTo>
                  <a:pt x="457" y="111"/>
                  <a:pt x="457" y="111"/>
                  <a:pt x="457" y="111"/>
                </a:cubicBezTo>
                <a:cubicBezTo>
                  <a:pt x="459" y="108"/>
                  <a:pt x="459" y="108"/>
                  <a:pt x="459" y="108"/>
                </a:cubicBezTo>
                <a:cubicBezTo>
                  <a:pt x="463" y="103"/>
                  <a:pt x="463" y="103"/>
                  <a:pt x="463" y="103"/>
                </a:cubicBezTo>
                <a:cubicBezTo>
                  <a:pt x="462" y="103"/>
                  <a:pt x="462" y="103"/>
                  <a:pt x="462" y="103"/>
                </a:cubicBezTo>
                <a:cubicBezTo>
                  <a:pt x="460" y="102"/>
                  <a:pt x="460" y="102"/>
                  <a:pt x="460" y="102"/>
                </a:cubicBezTo>
                <a:cubicBezTo>
                  <a:pt x="459" y="101"/>
                  <a:pt x="459" y="101"/>
                  <a:pt x="459" y="101"/>
                </a:cubicBezTo>
                <a:cubicBezTo>
                  <a:pt x="459" y="99"/>
                  <a:pt x="459" y="99"/>
                  <a:pt x="459" y="99"/>
                </a:cubicBezTo>
                <a:cubicBezTo>
                  <a:pt x="457" y="99"/>
                  <a:pt x="457" y="99"/>
                  <a:pt x="457" y="99"/>
                </a:cubicBezTo>
                <a:cubicBezTo>
                  <a:pt x="455" y="99"/>
                  <a:pt x="455" y="99"/>
                  <a:pt x="455" y="99"/>
                </a:cubicBezTo>
                <a:cubicBezTo>
                  <a:pt x="453" y="99"/>
                  <a:pt x="453" y="99"/>
                  <a:pt x="453" y="99"/>
                </a:cubicBezTo>
                <a:cubicBezTo>
                  <a:pt x="450" y="99"/>
                  <a:pt x="450" y="99"/>
                  <a:pt x="450" y="99"/>
                </a:cubicBezTo>
                <a:cubicBezTo>
                  <a:pt x="450" y="101"/>
                  <a:pt x="450" y="101"/>
                  <a:pt x="450" y="101"/>
                </a:cubicBezTo>
                <a:cubicBezTo>
                  <a:pt x="452" y="101"/>
                  <a:pt x="452" y="101"/>
                  <a:pt x="452" y="101"/>
                </a:cubicBezTo>
                <a:cubicBezTo>
                  <a:pt x="455" y="102"/>
                  <a:pt x="455" y="102"/>
                  <a:pt x="455" y="102"/>
                </a:cubicBezTo>
                <a:cubicBezTo>
                  <a:pt x="453" y="102"/>
                  <a:pt x="453" y="102"/>
                  <a:pt x="453" y="102"/>
                </a:cubicBezTo>
                <a:cubicBezTo>
                  <a:pt x="450" y="102"/>
                  <a:pt x="450" y="102"/>
                  <a:pt x="450" y="102"/>
                </a:cubicBezTo>
                <a:cubicBezTo>
                  <a:pt x="452" y="103"/>
                  <a:pt x="452" y="103"/>
                  <a:pt x="452" y="103"/>
                </a:cubicBezTo>
                <a:cubicBezTo>
                  <a:pt x="452" y="105"/>
                  <a:pt x="452" y="105"/>
                  <a:pt x="452" y="105"/>
                </a:cubicBezTo>
                <a:cubicBezTo>
                  <a:pt x="449" y="103"/>
                  <a:pt x="449" y="103"/>
                  <a:pt x="449" y="103"/>
                </a:cubicBezTo>
                <a:cubicBezTo>
                  <a:pt x="450" y="105"/>
                  <a:pt x="450" y="105"/>
                  <a:pt x="450" y="105"/>
                </a:cubicBezTo>
                <a:cubicBezTo>
                  <a:pt x="447" y="105"/>
                  <a:pt x="447" y="105"/>
                  <a:pt x="447" y="105"/>
                </a:cubicBezTo>
                <a:cubicBezTo>
                  <a:pt x="444" y="103"/>
                  <a:pt x="444" y="103"/>
                  <a:pt x="444" y="103"/>
                </a:cubicBezTo>
                <a:cubicBezTo>
                  <a:pt x="440" y="105"/>
                  <a:pt x="440" y="105"/>
                  <a:pt x="440" y="105"/>
                </a:cubicBezTo>
                <a:cubicBezTo>
                  <a:pt x="439" y="106"/>
                  <a:pt x="439" y="106"/>
                  <a:pt x="439" y="106"/>
                </a:cubicBezTo>
                <a:cubicBezTo>
                  <a:pt x="437" y="106"/>
                  <a:pt x="437" y="106"/>
                  <a:pt x="437" y="106"/>
                </a:cubicBezTo>
                <a:cubicBezTo>
                  <a:pt x="439" y="105"/>
                  <a:pt x="439" y="105"/>
                  <a:pt x="439" y="105"/>
                </a:cubicBezTo>
                <a:cubicBezTo>
                  <a:pt x="436" y="106"/>
                  <a:pt x="436" y="106"/>
                  <a:pt x="436" y="106"/>
                </a:cubicBezTo>
                <a:cubicBezTo>
                  <a:pt x="432" y="108"/>
                  <a:pt x="432" y="108"/>
                  <a:pt x="432" y="108"/>
                </a:cubicBezTo>
                <a:cubicBezTo>
                  <a:pt x="434" y="106"/>
                  <a:pt x="434" y="106"/>
                  <a:pt x="434" y="106"/>
                </a:cubicBezTo>
                <a:cubicBezTo>
                  <a:pt x="437" y="105"/>
                  <a:pt x="437" y="105"/>
                  <a:pt x="437" y="105"/>
                </a:cubicBezTo>
                <a:cubicBezTo>
                  <a:pt x="440" y="103"/>
                  <a:pt x="440" y="103"/>
                  <a:pt x="440" y="103"/>
                </a:cubicBezTo>
                <a:cubicBezTo>
                  <a:pt x="443" y="102"/>
                  <a:pt x="443" y="102"/>
                  <a:pt x="443" y="102"/>
                </a:cubicBezTo>
                <a:cubicBezTo>
                  <a:pt x="439" y="101"/>
                  <a:pt x="439" y="101"/>
                  <a:pt x="439" y="101"/>
                </a:cubicBezTo>
                <a:cubicBezTo>
                  <a:pt x="433" y="99"/>
                  <a:pt x="433" y="99"/>
                  <a:pt x="433" y="99"/>
                </a:cubicBezTo>
                <a:cubicBezTo>
                  <a:pt x="429" y="99"/>
                  <a:pt x="429" y="99"/>
                  <a:pt x="429" y="99"/>
                </a:cubicBezTo>
                <a:cubicBezTo>
                  <a:pt x="423" y="102"/>
                  <a:pt x="423" y="102"/>
                  <a:pt x="423" y="102"/>
                </a:cubicBezTo>
                <a:cubicBezTo>
                  <a:pt x="424" y="102"/>
                  <a:pt x="424" y="102"/>
                  <a:pt x="424" y="102"/>
                </a:cubicBezTo>
                <a:cubicBezTo>
                  <a:pt x="422" y="103"/>
                  <a:pt x="422" y="103"/>
                  <a:pt x="422" y="103"/>
                </a:cubicBezTo>
                <a:cubicBezTo>
                  <a:pt x="419" y="103"/>
                  <a:pt x="419" y="103"/>
                  <a:pt x="419" y="103"/>
                </a:cubicBezTo>
                <a:cubicBezTo>
                  <a:pt x="413" y="103"/>
                  <a:pt x="413" y="103"/>
                  <a:pt x="413" y="103"/>
                </a:cubicBezTo>
                <a:cubicBezTo>
                  <a:pt x="416" y="102"/>
                  <a:pt x="416" y="102"/>
                  <a:pt x="416" y="102"/>
                </a:cubicBezTo>
                <a:cubicBezTo>
                  <a:pt x="420" y="101"/>
                  <a:pt x="420" y="101"/>
                  <a:pt x="420" y="101"/>
                </a:cubicBezTo>
                <a:cubicBezTo>
                  <a:pt x="426" y="98"/>
                  <a:pt x="426" y="98"/>
                  <a:pt x="426" y="98"/>
                </a:cubicBezTo>
                <a:cubicBezTo>
                  <a:pt x="426" y="96"/>
                  <a:pt x="426" y="96"/>
                  <a:pt x="426" y="96"/>
                </a:cubicBezTo>
                <a:cubicBezTo>
                  <a:pt x="423" y="95"/>
                  <a:pt x="423" y="95"/>
                  <a:pt x="423" y="95"/>
                </a:cubicBezTo>
                <a:cubicBezTo>
                  <a:pt x="417" y="96"/>
                  <a:pt x="417" y="96"/>
                  <a:pt x="417" y="96"/>
                </a:cubicBezTo>
                <a:cubicBezTo>
                  <a:pt x="400" y="99"/>
                  <a:pt x="400" y="99"/>
                  <a:pt x="400" y="99"/>
                </a:cubicBezTo>
                <a:cubicBezTo>
                  <a:pt x="390" y="102"/>
                  <a:pt x="390" y="102"/>
                  <a:pt x="390" y="102"/>
                </a:cubicBezTo>
                <a:cubicBezTo>
                  <a:pt x="383" y="103"/>
                  <a:pt x="383" y="103"/>
                  <a:pt x="383" y="103"/>
                </a:cubicBezTo>
                <a:cubicBezTo>
                  <a:pt x="377" y="105"/>
                  <a:pt x="377" y="105"/>
                  <a:pt x="377" y="105"/>
                </a:cubicBezTo>
                <a:cubicBezTo>
                  <a:pt x="380" y="106"/>
                  <a:pt x="380" y="106"/>
                  <a:pt x="380" y="106"/>
                </a:cubicBezTo>
                <a:cubicBezTo>
                  <a:pt x="376" y="108"/>
                  <a:pt x="376" y="108"/>
                  <a:pt x="376" y="108"/>
                </a:cubicBezTo>
                <a:cubicBezTo>
                  <a:pt x="370" y="109"/>
                  <a:pt x="370" y="109"/>
                  <a:pt x="370" y="109"/>
                </a:cubicBezTo>
                <a:cubicBezTo>
                  <a:pt x="364" y="111"/>
                  <a:pt x="364" y="111"/>
                  <a:pt x="364" y="111"/>
                </a:cubicBezTo>
                <a:cubicBezTo>
                  <a:pt x="363" y="112"/>
                  <a:pt x="363" y="112"/>
                  <a:pt x="363" y="112"/>
                </a:cubicBezTo>
                <a:cubicBezTo>
                  <a:pt x="363" y="115"/>
                  <a:pt x="363" y="115"/>
                  <a:pt x="363" y="115"/>
                </a:cubicBezTo>
                <a:cubicBezTo>
                  <a:pt x="366" y="113"/>
                  <a:pt x="366" y="113"/>
                  <a:pt x="366" y="113"/>
                </a:cubicBezTo>
                <a:cubicBezTo>
                  <a:pt x="369" y="115"/>
                  <a:pt x="369" y="115"/>
                  <a:pt x="369" y="115"/>
                </a:cubicBezTo>
                <a:cubicBezTo>
                  <a:pt x="373" y="113"/>
                  <a:pt x="373" y="113"/>
                  <a:pt x="373" y="113"/>
                </a:cubicBezTo>
                <a:cubicBezTo>
                  <a:pt x="371" y="115"/>
                  <a:pt x="371" y="115"/>
                  <a:pt x="371" y="115"/>
                </a:cubicBezTo>
                <a:cubicBezTo>
                  <a:pt x="370" y="115"/>
                  <a:pt x="370" y="115"/>
                  <a:pt x="370" y="115"/>
                </a:cubicBezTo>
                <a:cubicBezTo>
                  <a:pt x="366" y="116"/>
                  <a:pt x="366" y="116"/>
                  <a:pt x="366" y="116"/>
                </a:cubicBezTo>
                <a:cubicBezTo>
                  <a:pt x="369" y="116"/>
                  <a:pt x="369" y="116"/>
                  <a:pt x="369" y="116"/>
                </a:cubicBezTo>
                <a:cubicBezTo>
                  <a:pt x="370" y="118"/>
                  <a:pt x="370" y="118"/>
                  <a:pt x="370" y="118"/>
                </a:cubicBezTo>
                <a:cubicBezTo>
                  <a:pt x="376" y="116"/>
                  <a:pt x="376" y="116"/>
                  <a:pt x="376" y="116"/>
                </a:cubicBezTo>
                <a:cubicBezTo>
                  <a:pt x="384" y="115"/>
                  <a:pt x="384" y="115"/>
                  <a:pt x="384" y="115"/>
                </a:cubicBezTo>
                <a:cubicBezTo>
                  <a:pt x="390" y="115"/>
                  <a:pt x="390" y="115"/>
                  <a:pt x="390" y="115"/>
                </a:cubicBezTo>
                <a:cubicBezTo>
                  <a:pt x="394" y="115"/>
                  <a:pt x="394" y="115"/>
                  <a:pt x="394" y="115"/>
                </a:cubicBezTo>
                <a:cubicBezTo>
                  <a:pt x="389" y="116"/>
                  <a:pt x="389" y="116"/>
                  <a:pt x="389" y="116"/>
                </a:cubicBezTo>
                <a:cubicBezTo>
                  <a:pt x="387" y="116"/>
                  <a:pt x="387" y="116"/>
                  <a:pt x="387" y="116"/>
                </a:cubicBezTo>
                <a:cubicBezTo>
                  <a:pt x="381" y="118"/>
                  <a:pt x="381" y="118"/>
                  <a:pt x="381" y="118"/>
                </a:cubicBezTo>
                <a:cubicBezTo>
                  <a:pt x="376" y="118"/>
                  <a:pt x="376" y="118"/>
                  <a:pt x="376" y="118"/>
                </a:cubicBezTo>
                <a:cubicBezTo>
                  <a:pt x="366" y="119"/>
                  <a:pt x="366" y="119"/>
                  <a:pt x="366" y="119"/>
                </a:cubicBezTo>
                <a:cubicBezTo>
                  <a:pt x="361" y="121"/>
                  <a:pt x="361" y="121"/>
                  <a:pt x="361" y="121"/>
                </a:cubicBezTo>
                <a:cubicBezTo>
                  <a:pt x="358" y="122"/>
                  <a:pt x="358" y="122"/>
                  <a:pt x="358" y="122"/>
                </a:cubicBezTo>
                <a:cubicBezTo>
                  <a:pt x="360" y="123"/>
                  <a:pt x="360" y="123"/>
                  <a:pt x="360" y="123"/>
                </a:cubicBezTo>
                <a:cubicBezTo>
                  <a:pt x="361" y="125"/>
                  <a:pt x="361" y="125"/>
                  <a:pt x="361" y="125"/>
                </a:cubicBezTo>
                <a:cubicBezTo>
                  <a:pt x="374" y="126"/>
                  <a:pt x="374" y="126"/>
                  <a:pt x="374" y="126"/>
                </a:cubicBezTo>
                <a:cubicBezTo>
                  <a:pt x="381" y="125"/>
                  <a:pt x="381" y="125"/>
                  <a:pt x="381" y="125"/>
                </a:cubicBezTo>
                <a:cubicBezTo>
                  <a:pt x="389" y="125"/>
                  <a:pt x="389" y="125"/>
                  <a:pt x="389" y="125"/>
                </a:cubicBezTo>
                <a:cubicBezTo>
                  <a:pt x="400" y="126"/>
                  <a:pt x="400" y="126"/>
                  <a:pt x="400" y="126"/>
                </a:cubicBezTo>
                <a:cubicBezTo>
                  <a:pt x="403" y="126"/>
                  <a:pt x="403" y="126"/>
                  <a:pt x="403" y="126"/>
                </a:cubicBezTo>
                <a:cubicBezTo>
                  <a:pt x="406" y="126"/>
                  <a:pt x="406" y="126"/>
                  <a:pt x="406" y="126"/>
                </a:cubicBezTo>
                <a:cubicBezTo>
                  <a:pt x="407" y="128"/>
                  <a:pt x="407" y="128"/>
                  <a:pt x="407" y="128"/>
                </a:cubicBezTo>
                <a:cubicBezTo>
                  <a:pt x="409" y="128"/>
                  <a:pt x="409" y="128"/>
                  <a:pt x="409" y="128"/>
                </a:cubicBezTo>
                <a:cubicBezTo>
                  <a:pt x="407" y="129"/>
                  <a:pt x="407" y="129"/>
                  <a:pt x="407" y="129"/>
                </a:cubicBezTo>
                <a:cubicBezTo>
                  <a:pt x="404" y="129"/>
                  <a:pt x="404" y="129"/>
                  <a:pt x="404" y="129"/>
                </a:cubicBezTo>
                <a:cubicBezTo>
                  <a:pt x="397" y="131"/>
                  <a:pt x="397" y="131"/>
                  <a:pt x="397" y="131"/>
                </a:cubicBezTo>
                <a:cubicBezTo>
                  <a:pt x="384" y="129"/>
                  <a:pt x="384" y="129"/>
                  <a:pt x="384" y="129"/>
                </a:cubicBezTo>
                <a:cubicBezTo>
                  <a:pt x="367" y="131"/>
                  <a:pt x="367" y="131"/>
                  <a:pt x="367" y="131"/>
                </a:cubicBezTo>
                <a:cubicBezTo>
                  <a:pt x="361" y="131"/>
                  <a:pt x="361" y="131"/>
                  <a:pt x="361" y="131"/>
                </a:cubicBezTo>
                <a:cubicBezTo>
                  <a:pt x="354" y="132"/>
                  <a:pt x="354" y="132"/>
                  <a:pt x="354" y="132"/>
                </a:cubicBezTo>
                <a:cubicBezTo>
                  <a:pt x="353" y="135"/>
                  <a:pt x="353" y="135"/>
                  <a:pt x="353" y="135"/>
                </a:cubicBezTo>
                <a:cubicBezTo>
                  <a:pt x="353" y="136"/>
                  <a:pt x="353" y="136"/>
                  <a:pt x="353" y="136"/>
                </a:cubicBezTo>
                <a:cubicBezTo>
                  <a:pt x="354" y="138"/>
                  <a:pt x="354" y="138"/>
                  <a:pt x="354" y="138"/>
                </a:cubicBezTo>
                <a:cubicBezTo>
                  <a:pt x="354" y="139"/>
                  <a:pt x="354" y="139"/>
                  <a:pt x="354" y="139"/>
                </a:cubicBezTo>
                <a:cubicBezTo>
                  <a:pt x="357" y="141"/>
                  <a:pt x="357" y="141"/>
                  <a:pt x="357" y="141"/>
                </a:cubicBezTo>
                <a:cubicBezTo>
                  <a:pt x="361" y="141"/>
                  <a:pt x="361" y="141"/>
                  <a:pt x="361" y="141"/>
                </a:cubicBezTo>
                <a:cubicBezTo>
                  <a:pt x="370" y="141"/>
                  <a:pt x="370" y="141"/>
                  <a:pt x="370" y="141"/>
                </a:cubicBezTo>
                <a:cubicBezTo>
                  <a:pt x="377" y="142"/>
                  <a:pt x="377" y="142"/>
                  <a:pt x="377" y="142"/>
                </a:cubicBezTo>
                <a:cubicBezTo>
                  <a:pt x="373" y="145"/>
                  <a:pt x="373" y="145"/>
                  <a:pt x="373" y="145"/>
                </a:cubicBezTo>
                <a:cubicBezTo>
                  <a:pt x="371" y="148"/>
                  <a:pt x="371" y="148"/>
                  <a:pt x="371" y="148"/>
                </a:cubicBezTo>
                <a:cubicBezTo>
                  <a:pt x="373" y="149"/>
                  <a:pt x="373" y="149"/>
                  <a:pt x="373" y="149"/>
                </a:cubicBezTo>
                <a:cubicBezTo>
                  <a:pt x="371" y="149"/>
                  <a:pt x="371" y="149"/>
                  <a:pt x="371" y="149"/>
                </a:cubicBezTo>
                <a:cubicBezTo>
                  <a:pt x="374" y="151"/>
                  <a:pt x="374" y="151"/>
                  <a:pt x="374" y="151"/>
                </a:cubicBezTo>
                <a:cubicBezTo>
                  <a:pt x="376" y="151"/>
                  <a:pt x="376" y="151"/>
                  <a:pt x="376" y="151"/>
                </a:cubicBezTo>
                <a:cubicBezTo>
                  <a:pt x="380" y="149"/>
                  <a:pt x="380" y="149"/>
                  <a:pt x="380" y="149"/>
                </a:cubicBezTo>
                <a:cubicBezTo>
                  <a:pt x="386" y="149"/>
                  <a:pt x="386" y="149"/>
                  <a:pt x="386" y="149"/>
                </a:cubicBezTo>
                <a:cubicBezTo>
                  <a:pt x="389" y="149"/>
                  <a:pt x="389" y="149"/>
                  <a:pt x="389" y="149"/>
                </a:cubicBezTo>
                <a:cubicBezTo>
                  <a:pt x="393" y="148"/>
                  <a:pt x="393" y="148"/>
                  <a:pt x="393" y="148"/>
                </a:cubicBezTo>
                <a:cubicBezTo>
                  <a:pt x="393" y="149"/>
                  <a:pt x="393" y="149"/>
                  <a:pt x="393" y="149"/>
                </a:cubicBezTo>
                <a:cubicBezTo>
                  <a:pt x="396" y="149"/>
                  <a:pt x="396" y="149"/>
                  <a:pt x="396" y="149"/>
                </a:cubicBezTo>
                <a:cubicBezTo>
                  <a:pt x="403" y="148"/>
                  <a:pt x="403" y="148"/>
                  <a:pt x="403" y="148"/>
                </a:cubicBezTo>
                <a:cubicBezTo>
                  <a:pt x="412" y="146"/>
                  <a:pt x="412" y="146"/>
                  <a:pt x="412" y="146"/>
                </a:cubicBezTo>
                <a:cubicBezTo>
                  <a:pt x="416" y="145"/>
                  <a:pt x="416" y="145"/>
                  <a:pt x="416" y="145"/>
                </a:cubicBezTo>
                <a:cubicBezTo>
                  <a:pt x="420" y="145"/>
                  <a:pt x="420" y="145"/>
                  <a:pt x="420" y="145"/>
                </a:cubicBezTo>
                <a:cubicBezTo>
                  <a:pt x="430" y="144"/>
                  <a:pt x="430" y="144"/>
                  <a:pt x="430" y="144"/>
                </a:cubicBezTo>
                <a:cubicBezTo>
                  <a:pt x="437" y="139"/>
                  <a:pt x="437" y="139"/>
                  <a:pt x="437" y="139"/>
                </a:cubicBezTo>
                <a:cubicBezTo>
                  <a:pt x="442" y="139"/>
                  <a:pt x="442" y="139"/>
                  <a:pt x="442" y="139"/>
                </a:cubicBezTo>
                <a:cubicBezTo>
                  <a:pt x="443" y="139"/>
                  <a:pt x="443" y="139"/>
                  <a:pt x="443" y="139"/>
                </a:cubicBezTo>
                <a:cubicBezTo>
                  <a:pt x="442" y="141"/>
                  <a:pt x="442" y="141"/>
                  <a:pt x="442" y="141"/>
                </a:cubicBezTo>
                <a:cubicBezTo>
                  <a:pt x="440" y="142"/>
                  <a:pt x="440" y="142"/>
                  <a:pt x="440" y="142"/>
                </a:cubicBezTo>
                <a:cubicBezTo>
                  <a:pt x="443" y="142"/>
                  <a:pt x="443" y="142"/>
                  <a:pt x="443" y="142"/>
                </a:cubicBezTo>
                <a:cubicBezTo>
                  <a:pt x="444" y="142"/>
                  <a:pt x="444" y="142"/>
                  <a:pt x="444" y="142"/>
                </a:cubicBezTo>
                <a:cubicBezTo>
                  <a:pt x="447" y="142"/>
                  <a:pt x="447" y="142"/>
                  <a:pt x="447" y="142"/>
                </a:cubicBezTo>
                <a:cubicBezTo>
                  <a:pt x="450" y="142"/>
                  <a:pt x="450" y="142"/>
                  <a:pt x="450" y="142"/>
                </a:cubicBezTo>
                <a:cubicBezTo>
                  <a:pt x="449" y="144"/>
                  <a:pt x="449" y="144"/>
                  <a:pt x="449" y="144"/>
                </a:cubicBezTo>
                <a:cubicBezTo>
                  <a:pt x="447" y="145"/>
                  <a:pt x="447" y="145"/>
                  <a:pt x="447" y="145"/>
                </a:cubicBezTo>
                <a:cubicBezTo>
                  <a:pt x="449" y="145"/>
                  <a:pt x="449" y="145"/>
                  <a:pt x="449" y="145"/>
                </a:cubicBezTo>
                <a:cubicBezTo>
                  <a:pt x="452" y="145"/>
                  <a:pt x="452" y="145"/>
                  <a:pt x="452" y="145"/>
                </a:cubicBezTo>
                <a:cubicBezTo>
                  <a:pt x="455" y="145"/>
                  <a:pt x="455" y="145"/>
                  <a:pt x="455" y="145"/>
                </a:cubicBezTo>
                <a:cubicBezTo>
                  <a:pt x="459" y="146"/>
                  <a:pt x="459" y="146"/>
                  <a:pt x="459" y="146"/>
                </a:cubicBezTo>
                <a:cubicBezTo>
                  <a:pt x="463" y="146"/>
                  <a:pt x="463" y="146"/>
                  <a:pt x="463" y="146"/>
                </a:cubicBezTo>
                <a:cubicBezTo>
                  <a:pt x="467" y="146"/>
                  <a:pt x="467" y="146"/>
                  <a:pt x="467" y="146"/>
                </a:cubicBezTo>
                <a:cubicBezTo>
                  <a:pt x="472" y="145"/>
                  <a:pt x="472" y="145"/>
                  <a:pt x="472" y="145"/>
                </a:cubicBezTo>
                <a:cubicBezTo>
                  <a:pt x="477" y="144"/>
                  <a:pt x="477" y="144"/>
                  <a:pt x="477" y="144"/>
                </a:cubicBezTo>
                <a:cubicBezTo>
                  <a:pt x="479" y="144"/>
                  <a:pt x="479" y="144"/>
                  <a:pt x="479" y="144"/>
                </a:cubicBezTo>
                <a:cubicBezTo>
                  <a:pt x="480" y="142"/>
                  <a:pt x="480" y="142"/>
                  <a:pt x="480" y="142"/>
                </a:cubicBezTo>
                <a:cubicBezTo>
                  <a:pt x="479" y="141"/>
                  <a:pt x="479" y="141"/>
                  <a:pt x="479" y="141"/>
                </a:cubicBezTo>
                <a:cubicBezTo>
                  <a:pt x="482" y="139"/>
                  <a:pt x="482" y="139"/>
                  <a:pt x="482" y="139"/>
                </a:cubicBezTo>
                <a:cubicBezTo>
                  <a:pt x="479" y="138"/>
                  <a:pt x="479" y="138"/>
                  <a:pt x="479" y="138"/>
                </a:cubicBezTo>
                <a:cubicBezTo>
                  <a:pt x="475" y="139"/>
                  <a:pt x="475" y="139"/>
                  <a:pt x="475" y="139"/>
                </a:cubicBezTo>
                <a:cubicBezTo>
                  <a:pt x="470" y="141"/>
                  <a:pt x="470" y="141"/>
                  <a:pt x="470" y="141"/>
                </a:cubicBezTo>
                <a:cubicBezTo>
                  <a:pt x="472" y="139"/>
                  <a:pt x="472" y="139"/>
                  <a:pt x="472" y="139"/>
                </a:cubicBezTo>
                <a:cubicBezTo>
                  <a:pt x="472" y="138"/>
                  <a:pt x="472" y="138"/>
                  <a:pt x="472" y="138"/>
                </a:cubicBezTo>
                <a:cubicBezTo>
                  <a:pt x="470" y="138"/>
                  <a:pt x="470" y="138"/>
                  <a:pt x="470" y="138"/>
                </a:cubicBezTo>
                <a:cubicBezTo>
                  <a:pt x="472" y="136"/>
                  <a:pt x="472" y="136"/>
                  <a:pt x="472" y="136"/>
                </a:cubicBezTo>
                <a:cubicBezTo>
                  <a:pt x="473" y="136"/>
                  <a:pt x="473" y="136"/>
                  <a:pt x="473" y="136"/>
                </a:cubicBezTo>
                <a:cubicBezTo>
                  <a:pt x="475" y="138"/>
                  <a:pt x="475" y="138"/>
                  <a:pt x="475" y="138"/>
                </a:cubicBezTo>
                <a:cubicBezTo>
                  <a:pt x="477" y="138"/>
                  <a:pt x="477" y="138"/>
                  <a:pt x="477" y="138"/>
                </a:cubicBezTo>
                <a:cubicBezTo>
                  <a:pt x="480" y="135"/>
                  <a:pt x="480" y="135"/>
                  <a:pt x="480" y="135"/>
                </a:cubicBezTo>
                <a:cubicBezTo>
                  <a:pt x="482" y="135"/>
                  <a:pt x="482" y="135"/>
                  <a:pt x="482" y="135"/>
                </a:cubicBezTo>
                <a:cubicBezTo>
                  <a:pt x="485" y="133"/>
                  <a:pt x="485" y="133"/>
                  <a:pt x="485" y="133"/>
                </a:cubicBezTo>
                <a:cubicBezTo>
                  <a:pt x="487" y="135"/>
                  <a:pt x="487" y="135"/>
                  <a:pt x="487" y="135"/>
                </a:cubicBezTo>
                <a:cubicBezTo>
                  <a:pt x="489" y="135"/>
                  <a:pt x="489" y="135"/>
                  <a:pt x="489" y="135"/>
                </a:cubicBezTo>
                <a:cubicBezTo>
                  <a:pt x="492" y="133"/>
                  <a:pt x="492" y="133"/>
                  <a:pt x="492" y="133"/>
                </a:cubicBezTo>
                <a:cubicBezTo>
                  <a:pt x="490" y="135"/>
                  <a:pt x="490" y="135"/>
                  <a:pt x="490" y="135"/>
                </a:cubicBezTo>
                <a:lnTo>
                  <a:pt x="493" y="136"/>
                </a:lnTo>
                <a:close/>
                <a:moveTo>
                  <a:pt x="486" y="146"/>
                </a:moveTo>
                <a:cubicBezTo>
                  <a:pt x="489" y="146"/>
                  <a:pt x="489" y="146"/>
                  <a:pt x="489" y="146"/>
                </a:cubicBezTo>
                <a:cubicBezTo>
                  <a:pt x="490" y="145"/>
                  <a:pt x="490" y="145"/>
                  <a:pt x="490" y="145"/>
                </a:cubicBezTo>
                <a:cubicBezTo>
                  <a:pt x="490" y="144"/>
                  <a:pt x="490" y="144"/>
                  <a:pt x="490" y="144"/>
                </a:cubicBezTo>
                <a:cubicBezTo>
                  <a:pt x="489" y="144"/>
                  <a:pt x="489" y="144"/>
                  <a:pt x="489" y="144"/>
                </a:cubicBezTo>
                <a:lnTo>
                  <a:pt x="486" y="146"/>
                </a:lnTo>
                <a:close/>
                <a:moveTo>
                  <a:pt x="499" y="90"/>
                </a:moveTo>
                <a:cubicBezTo>
                  <a:pt x="492" y="92"/>
                  <a:pt x="492" y="92"/>
                  <a:pt x="492" y="92"/>
                </a:cubicBezTo>
                <a:cubicBezTo>
                  <a:pt x="489" y="93"/>
                  <a:pt x="489" y="93"/>
                  <a:pt x="489" y="93"/>
                </a:cubicBezTo>
                <a:cubicBezTo>
                  <a:pt x="490" y="95"/>
                  <a:pt x="490" y="95"/>
                  <a:pt x="490" y="95"/>
                </a:cubicBezTo>
                <a:cubicBezTo>
                  <a:pt x="493" y="96"/>
                  <a:pt x="493" y="96"/>
                  <a:pt x="493" y="96"/>
                </a:cubicBezTo>
                <a:cubicBezTo>
                  <a:pt x="492" y="96"/>
                  <a:pt x="492" y="96"/>
                  <a:pt x="492" y="96"/>
                </a:cubicBezTo>
                <a:cubicBezTo>
                  <a:pt x="493" y="98"/>
                  <a:pt x="493" y="98"/>
                  <a:pt x="493" y="98"/>
                </a:cubicBezTo>
                <a:cubicBezTo>
                  <a:pt x="493" y="99"/>
                  <a:pt x="493" y="99"/>
                  <a:pt x="493" y="99"/>
                </a:cubicBezTo>
                <a:cubicBezTo>
                  <a:pt x="495" y="101"/>
                  <a:pt x="495" y="101"/>
                  <a:pt x="495" y="101"/>
                </a:cubicBezTo>
                <a:cubicBezTo>
                  <a:pt x="498" y="99"/>
                  <a:pt x="498" y="99"/>
                  <a:pt x="498" y="99"/>
                </a:cubicBezTo>
                <a:cubicBezTo>
                  <a:pt x="500" y="98"/>
                  <a:pt x="500" y="98"/>
                  <a:pt x="500" y="98"/>
                </a:cubicBezTo>
                <a:cubicBezTo>
                  <a:pt x="506" y="95"/>
                  <a:pt x="506" y="95"/>
                  <a:pt x="506" y="95"/>
                </a:cubicBezTo>
                <a:cubicBezTo>
                  <a:pt x="509" y="93"/>
                  <a:pt x="509" y="93"/>
                  <a:pt x="509" y="93"/>
                </a:cubicBezTo>
                <a:cubicBezTo>
                  <a:pt x="509" y="92"/>
                  <a:pt x="509" y="92"/>
                  <a:pt x="509" y="92"/>
                </a:cubicBezTo>
                <a:cubicBezTo>
                  <a:pt x="505" y="90"/>
                  <a:pt x="505" y="90"/>
                  <a:pt x="505" y="90"/>
                </a:cubicBezTo>
                <a:lnTo>
                  <a:pt x="499" y="90"/>
                </a:lnTo>
                <a:close/>
                <a:moveTo>
                  <a:pt x="558" y="68"/>
                </a:moveTo>
                <a:cubicBezTo>
                  <a:pt x="561" y="66"/>
                  <a:pt x="561" y="66"/>
                  <a:pt x="561" y="66"/>
                </a:cubicBezTo>
                <a:cubicBezTo>
                  <a:pt x="556" y="66"/>
                  <a:pt x="556" y="66"/>
                  <a:pt x="556" y="66"/>
                </a:cubicBezTo>
                <a:cubicBezTo>
                  <a:pt x="553" y="66"/>
                  <a:pt x="553" y="66"/>
                  <a:pt x="553" y="66"/>
                </a:cubicBezTo>
                <a:cubicBezTo>
                  <a:pt x="549" y="66"/>
                  <a:pt x="549" y="66"/>
                  <a:pt x="549" y="66"/>
                </a:cubicBezTo>
                <a:cubicBezTo>
                  <a:pt x="546" y="68"/>
                  <a:pt x="546" y="68"/>
                  <a:pt x="546" y="68"/>
                </a:cubicBezTo>
                <a:cubicBezTo>
                  <a:pt x="553" y="68"/>
                  <a:pt x="553" y="68"/>
                  <a:pt x="553" y="68"/>
                </a:cubicBezTo>
                <a:lnTo>
                  <a:pt x="558" y="68"/>
                </a:lnTo>
                <a:close/>
                <a:moveTo>
                  <a:pt x="561" y="62"/>
                </a:moveTo>
                <a:cubicBezTo>
                  <a:pt x="558" y="60"/>
                  <a:pt x="558" y="60"/>
                  <a:pt x="558" y="60"/>
                </a:cubicBezTo>
                <a:cubicBezTo>
                  <a:pt x="555" y="60"/>
                  <a:pt x="555" y="60"/>
                  <a:pt x="555" y="60"/>
                </a:cubicBezTo>
                <a:cubicBezTo>
                  <a:pt x="553" y="60"/>
                  <a:pt x="553" y="60"/>
                  <a:pt x="553" y="60"/>
                </a:cubicBezTo>
                <a:cubicBezTo>
                  <a:pt x="551" y="60"/>
                  <a:pt x="551" y="60"/>
                  <a:pt x="551" y="60"/>
                </a:cubicBezTo>
                <a:cubicBezTo>
                  <a:pt x="549" y="62"/>
                  <a:pt x="549" y="62"/>
                  <a:pt x="549" y="62"/>
                </a:cubicBezTo>
                <a:cubicBezTo>
                  <a:pt x="548" y="63"/>
                  <a:pt x="548" y="63"/>
                  <a:pt x="548" y="63"/>
                </a:cubicBezTo>
                <a:cubicBezTo>
                  <a:pt x="555" y="63"/>
                  <a:pt x="555" y="63"/>
                  <a:pt x="555" y="63"/>
                </a:cubicBezTo>
                <a:lnTo>
                  <a:pt x="561" y="62"/>
                </a:lnTo>
                <a:close/>
                <a:moveTo>
                  <a:pt x="543" y="92"/>
                </a:moveTo>
                <a:cubicBezTo>
                  <a:pt x="541" y="93"/>
                  <a:pt x="541" y="93"/>
                  <a:pt x="541" y="93"/>
                </a:cubicBezTo>
                <a:cubicBezTo>
                  <a:pt x="539" y="92"/>
                  <a:pt x="539" y="92"/>
                  <a:pt x="539" y="92"/>
                </a:cubicBezTo>
                <a:cubicBezTo>
                  <a:pt x="536" y="93"/>
                  <a:pt x="536" y="93"/>
                  <a:pt x="536" y="93"/>
                </a:cubicBezTo>
                <a:cubicBezTo>
                  <a:pt x="533" y="93"/>
                  <a:pt x="533" y="93"/>
                  <a:pt x="533" y="93"/>
                </a:cubicBezTo>
                <a:cubicBezTo>
                  <a:pt x="536" y="95"/>
                  <a:pt x="536" y="95"/>
                  <a:pt x="536" y="95"/>
                </a:cubicBezTo>
                <a:cubicBezTo>
                  <a:pt x="539" y="96"/>
                  <a:pt x="539" y="96"/>
                  <a:pt x="539" y="96"/>
                </a:cubicBezTo>
                <a:cubicBezTo>
                  <a:pt x="542" y="95"/>
                  <a:pt x="542" y="95"/>
                  <a:pt x="542" y="95"/>
                </a:cubicBezTo>
                <a:cubicBezTo>
                  <a:pt x="543" y="96"/>
                  <a:pt x="543" y="96"/>
                  <a:pt x="543" y="96"/>
                </a:cubicBezTo>
                <a:cubicBezTo>
                  <a:pt x="542" y="96"/>
                  <a:pt x="542" y="96"/>
                  <a:pt x="542" y="96"/>
                </a:cubicBezTo>
                <a:cubicBezTo>
                  <a:pt x="541" y="96"/>
                  <a:pt x="541" y="96"/>
                  <a:pt x="541" y="96"/>
                </a:cubicBezTo>
                <a:cubicBezTo>
                  <a:pt x="538" y="98"/>
                  <a:pt x="538" y="98"/>
                  <a:pt x="538" y="98"/>
                </a:cubicBezTo>
                <a:cubicBezTo>
                  <a:pt x="539" y="98"/>
                  <a:pt x="539" y="98"/>
                  <a:pt x="539" y="98"/>
                </a:cubicBezTo>
                <a:cubicBezTo>
                  <a:pt x="539" y="99"/>
                  <a:pt x="539" y="99"/>
                  <a:pt x="539" y="99"/>
                </a:cubicBezTo>
                <a:cubicBezTo>
                  <a:pt x="538" y="101"/>
                  <a:pt x="538" y="101"/>
                  <a:pt x="538" y="101"/>
                </a:cubicBezTo>
                <a:cubicBezTo>
                  <a:pt x="536" y="101"/>
                  <a:pt x="536" y="101"/>
                  <a:pt x="536" y="101"/>
                </a:cubicBezTo>
                <a:cubicBezTo>
                  <a:pt x="538" y="99"/>
                  <a:pt x="538" y="99"/>
                  <a:pt x="538" y="99"/>
                </a:cubicBezTo>
                <a:cubicBezTo>
                  <a:pt x="536" y="99"/>
                  <a:pt x="536" y="99"/>
                  <a:pt x="536" y="99"/>
                </a:cubicBezTo>
                <a:cubicBezTo>
                  <a:pt x="535" y="102"/>
                  <a:pt x="535" y="102"/>
                  <a:pt x="535" y="102"/>
                </a:cubicBezTo>
                <a:cubicBezTo>
                  <a:pt x="530" y="102"/>
                  <a:pt x="530" y="102"/>
                  <a:pt x="530" y="102"/>
                </a:cubicBezTo>
                <a:cubicBezTo>
                  <a:pt x="526" y="102"/>
                  <a:pt x="526" y="102"/>
                  <a:pt x="526" y="102"/>
                </a:cubicBezTo>
                <a:cubicBezTo>
                  <a:pt x="526" y="101"/>
                  <a:pt x="526" y="101"/>
                  <a:pt x="526" y="101"/>
                </a:cubicBezTo>
                <a:cubicBezTo>
                  <a:pt x="526" y="99"/>
                  <a:pt x="526" y="99"/>
                  <a:pt x="526" y="99"/>
                </a:cubicBezTo>
                <a:cubicBezTo>
                  <a:pt x="525" y="98"/>
                  <a:pt x="525" y="98"/>
                  <a:pt x="525" y="98"/>
                </a:cubicBezTo>
                <a:cubicBezTo>
                  <a:pt x="522" y="98"/>
                  <a:pt x="522" y="98"/>
                  <a:pt x="522" y="98"/>
                </a:cubicBezTo>
                <a:cubicBezTo>
                  <a:pt x="519" y="99"/>
                  <a:pt x="519" y="99"/>
                  <a:pt x="519" y="99"/>
                </a:cubicBezTo>
                <a:cubicBezTo>
                  <a:pt x="516" y="101"/>
                  <a:pt x="516" y="101"/>
                  <a:pt x="516" y="101"/>
                </a:cubicBezTo>
                <a:cubicBezTo>
                  <a:pt x="515" y="102"/>
                  <a:pt x="515" y="102"/>
                  <a:pt x="515" y="102"/>
                </a:cubicBezTo>
                <a:cubicBezTo>
                  <a:pt x="515" y="103"/>
                  <a:pt x="515" y="103"/>
                  <a:pt x="515" y="103"/>
                </a:cubicBezTo>
                <a:cubicBezTo>
                  <a:pt x="516" y="103"/>
                  <a:pt x="516" y="103"/>
                  <a:pt x="516" y="103"/>
                </a:cubicBezTo>
                <a:cubicBezTo>
                  <a:pt x="518" y="105"/>
                  <a:pt x="518" y="105"/>
                  <a:pt x="518" y="105"/>
                </a:cubicBezTo>
                <a:cubicBezTo>
                  <a:pt x="518" y="106"/>
                  <a:pt x="518" y="106"/>
                  <a:pt x="518" y="106"/>
                </a:cubicBezTo>
                <a:cubicBezTo>
                  <a:pt x="520" y="106"/>
                  <a:pt x="520" y="106"/>
                  <a:pt x="520" y="106"/>
                </a:cubicBezTo>
                <a:cubicBezTo>
                  <a:pt x="522" y="106"/>
                  <a:pt x="522" y="106"/>
                  <a:pt x="522" y="106"/>
                </a:cubicBezTo>
                <a:cubicBezTo>
                  <a:pt x="522" y="108"/>
                  <a:pt x="522" y="108"/>
                  <a:pt x="522" y="108"/>
                </a:cubicBezTo>
                <a:cubicBezTo>
                  <a:pt x="523" y="108"/>
                  <a:pt x="523" y="108"/>
                  <a:pt x="523" y="108"/>
                </a:cubicBezTo>
                <a:cubicBezTo>
                  <a:pt x="525" y="108"/>
                  <a:pt x="525" y="108"/>
                  <a:pt x="525" y="108"/>
                </a:cubicBezTo>
                <a:cubicBezTo>
                  <a:pt x="526" y="111"/>
                  <a:pt x="526" y="111"/>
                  <a:pt x="526" y="111"/>
                </a:cubicBezTo>
                <a:cubicBezTo>
                  <a:pt x="528" y="113"/>
                  <a:pt x="528" y="113"/>
                  <a:pt x="528" y="113"/>
                </a:cubicBezTo>
                <a:cubicBezTo>
                  <a:pt x="528" y="118"/>
                  <a:pt x="528" y="118"/>
                  <a:pt x="528" y="118"/>
                </a:cubicBezTo>
                <a:cubicBezTo>
                  <a:pt x="533" y="118"/>
                  <a:pt x="533" y="118"/>
                  <a:pt x="533" y="118"/>
                </a:cubicBezTo>
                <a:cubicBezTo>
                  <a:pt x="539" y="115"/>
                  <a:pt x="539" y="115"/>
                  <a:pt x="539" y="115"/>
                </a:cubicBezTo>
                <a:cubicBezTo>
                  <a:pt x="538" y="113"/>
                  <a:pt x="538" y="113"/>
                  <a:pt x="538" y="113"/>
                </a:cubicBezTo>
                <a:cubicBezTo>
                  <a:pt x="539" y="113"/>
                  <a:pt x="539" y="113"/>
                  <a:pt x="539" y="113"/>
                </a:cubicBezTo>
                <a:cubicBezTo>
                  <a:pt x="541" y="113"/>
                  <a:pt x="541" y="113"/>
                  <a:pt x="541" y="113"/>
                </a:cubicBezTo>
                <a:cubicBezTo>
                  <a:pt x="543" y="115"/>
                  <a:pt x="543" y="115"/>
                  <a:pt x="543" y="115"/>
                </a:cubicBezTo>
                <a:cubicBezTo>
                  <a:pt x="548" y="113"/>
                  <a:pt x="548" y="113"/>
                  <a:pt x="548" y="113"/>
                </a:cubicBezTo>
                <a:cubicBezTo>
                  <a:pt x="552" y="112"/>
                  <a:pt x="552" y="112"/>
                  <a:pt x="552" y="112"/>
                </a:cubicBezTo>
                <a:cubicBezTo>
                  <a:pt x="555" y="112"/>
                  <a:pt x="555" y="112"/>
                  <a:pt x="555" y="112"/>
                </a:cubicBezTo>
                <a:cubicBezTo>
                  <a:pt x="556" y="112"/>
                  <a:pt x="556" y="112"/>
                  <a:pt x="556" y="112"/>
                </a:cubicBezTo>
                <a:cubicBezTo>
                  <a:pt x="555" y="111"/>
                  <a:pt x="555" y="111"/>
                  <a:pt x="555" y="111"/>
                </a:cubicBezTo>
                <a:cubicBezTo>
                  <a:pt x="558" y="111"/>
                  <a:pt x="558" y="111"/>
                  <a:pt x="558" y="111"/>
                </a:cubicBezTo>
                <a:cubicBezTo>
                  <a:pt x="556" y="109"/>
                  <a:pt x="556" y="109"/>
                  <a:pt x="556" y="109"/>
                </a:cubicBezTo>
                <a:cubicBezTo>
                  <a:pt x="559" y="109"/>
                  <a:pt x="559" y="109"/>
                  <a:pt x="559" y="109"/>
                </a:cubicBezTo>
                <a:cubicBezTo>
                  <a:pt x="559" y="108"/>
                  <a:pt x="559" y="108"/>
                  <a:pt x="559" y="108"/>
                </a:cubicBezTo>
                <a:cubicBezTo>
                  <a:pt x="559" y="106"/>
                  <a:pt x="559" y="106"/>
                  <a:pt x="559" y="106"/>
                </a:cubicBezTo>
                <a:cubicBezTo>
                  <a:pt x="563" y="105"/>
                  <a:pt x="563" y="105"/>
                  <a:pt x="563" y="105"/>
                </a:cubicBezTo>
                <a:cubicBezTo>
                  <a:pt x="565" y="103"/>
                  <a:pt x="565" y="103"/>
                  <a:pt x="565" y="103"/>
                </a:cubicBezTo>
                <a:cubicBezTo>
                  <a:pt x="566" y="102"/>
                  <a:pt x="566" y="102"/>
                  <a:pt x="566" y="102"/>
                </a:cubicBezTo>
                <a:cubicBezTo>
                  <a:pt x="561" y="103"/>
                  <a:pt x="561" y="103"/>
                  <a:pt x="561" y="103"/>
                </a:cubicBezTo>
                <a:cubicBezTo>
                  <a:pt x="562" y="102"/>
                  <a:pt x="562" y="102"/>
                  <a:pt x="562" y="102"/>
                </a:cubicBezTo>
                <a:cubicBezTo>
                  <a:pt x="562" y="101"/>
                  <a:pt x="562" y="101"/>
                  <a:pt x="562" y="101"/>
                </a:cubicBezTo>
                <a:cubicBezTo>
                  <a:pt x="562" y="99"/>
                  <a:pt x="562" y="99"/>
                  <a:pt x="562" y="99"/>
                </a:cubicBezTo>
                <a:cubicBezTo>
                  <a:pt x="558" y="99"/>
                  <a:pt x="558" y="99"/>
                  <a:pt x="558" y="99"/>
                </a:cubicBezTo>
                <a:cubicBezTo>
                  <a:pt x="552" y="101"/>
                  <a:pt x="552" y="101"/>
                  <a:pt x="552" y="101"/>
                </a:cubicBezTo>
                <a:cubicBezTo>
                  <a:pt x="553" y="99"/>
                  <a:pt x="553" y="99"/>
                  <a:pt x="553" y="99"/>
                </a:cubicBezTo>
                <a:cubicBezTo>
                  <a:pt x="555" y="98"/>
                  <a:pt x="555" y="98"/>
                  <a:pt x="555" y="98"/>
                </a:cubicBezTo>
                <a:cubicBezTo>
                  <a:pt x="559" y="98"/>
                  <a:pt x="559" y="98"/>
                  <a:pt x="559" y="98"/>
                </a:cubicBezTo>
                <a:cubicBezTo>
                  <a:pt x="569" y="95"/>
                  <a:pt x="569" y="95"/>
                  <a:pt x="569" y="95"/>
                </a:cubicBezTo>
                <a:cubicBezTo>
                  <a:pt x="568" y="93"/>
                  <a:pt x="568" y="93"/>
                  <a:pt x="568" y="93"/>
                </a:cubicBezTo>
                <a:cubicBezTo>
                  <a:pt x="569" y="92"/>
                  <a:pt x="569" y="92"/>
                  <a:pt x="569" y="92"/>
                </a:cubicBezTo>
                <a:cubicBezTo>
                  <a:pt x="572" y="92"/>
                  <a:pt x="572" y="92"/>
                  <a:pt x="572" y="92"/>
                </a:cubicBezTo>
                <a:cubicBezTo>
                  <a:pt x="574" y="92"/>
                  <a:pt x="574" y="92"/>
                  <a:pt x="574" y="92"/>
                </a:cubicBezTo>
                <a:cubicBezTo>
                  <a:pt x="574" y="90"/>
                  <a:pt x="574" y="90"/>
                  <a:pt x="574" y="90"/>
                </a:cubicBezTo>
                <a:cubicBezTo>
                  <a:pt x="572" y="90"/>
                  <a:pt x="572" y="90"/>
                  <a:pt x="572" y="90"/>
                </a:cubicBezTo>
                <a:cubicBezTo>
                  <a:pt x="569" y="89"/>
                  <a:pt x="569" y="89"/>
                  <a:pt x="569" y="89"/>
                </a:cubicBezTo>
                <a:cubicBezTo>
                  <a:pt x="568" y="89"/>
                  <a:pt x="568" y="89"/>
                  <a:pt x="568" y="89"/>
                </a:cubicBezTo>
                <a:cubicBezTo>
                  <a:pt x="563" y="90"/>
                  <a:pt x="563" y="90"/>
                  <a:pt x="563" y="90"/>
                </a:cubicBezTo>
                <a:cubicBezTo>
                  <a:pt x="559" y="90"/>
                  <a:pt x="559" y="90"/>
                  <a:pt x="559" y="90"/>
                </a:cubicBezTo>
                <a:cubicBezTo>
                  <a:pt x="555" y="92"/>
                  <a:pt x="555" y="92"/>
                  <a:pt x="555" y="92"/>
                </a:cubicBezTo>
                <a:cubicBezTo>
                  <a:pt x="555" y="89"/>
                  <a:pt x="555" y="89"/>
                  <a:pt x="555" y="89"/>
                </a:cubicBezTo>
                <a:cubicBezTo>
                  <a:pt x="553" y="89"/>
                  <a:pt x="553" y="89"/>
                  <a:pt x="553" y="89"/>
                </a:cubicBezTo>
                <a:cubicBezTo>
                  <a:pt x="552" y="89"/>
                  <a:pt x="552" y="89"/>
                  <a:pt x="552" y="89"/>
                </a:cubicBezTo>
                <a:cubicBezTo>
                  <a:pt x="549" y="90"/>
                  <a:pt x="549" y="90"/>
                  <a:pt x="549" y="90"/>
                </a:cubicBezTo>
                <a:cubicBezTo>
                  <a:pt x="548" y="89"/>
                  <a:pt x="548" y="89"/>
                  <a:pt x="548" y="89"/>
                </a:cubicBezTo>
                <a:cubicBezTo>
                  <a:pt x="543" y="90"/>
                  <a:pt x="543" y="90"/>
                  <a:pt x="543" y="90"/>
                </a:cubicBezTo>
                <a:cubicBezTo>
                  <a:pt x="541" y="90"/>
                  <a:pt x="541" y="90"/>
                  <a:pt x="541" y="90"/>
                </a:cubicBezTo>
                <a:lnTo>
                  <a:pt x="543" y="92"/>
                </a:lnTo>
                <a:close/>
                <a:moveTo>
                  <a:pt x="533" y="139"/>
                </a:moveTo>
                <a:cubicBezTo>
                  <a:pt x="536" y="138"/>
                  <a:pt x="536" y="138"/>
                  <a:pt x="536" y="138"/>
                </a:cubicBezTo>
                <a:cubicBezTo>
                  <a:pt x="535" y="138"/>
                  <a:pt x="535" y="138"/>
                  <a:pt x="535" y="138"/>
                </a:cubicBezTo>
                <a:lnTo>
                  <a:pt x="533" y="139"/>
                </a:lnTo>
                <a:close/>
                <a:moveTo>
                  <a:pt x="592" y="217"/>
                </a:moveTo>
                <a:cubicBezTo>
                  <a:pt x="586" y="217"/>
                  <a:pt x="586" y="217"/>
                  <a:pt x="586" y="217"/>
                </a:cubicBezTo>
                <a:cubicBezTo>
                  <a:pt x="584" y="217"/>
                  <a:pt x="584" y="217"/>
                  <a:pt x="584" y="217"/>
                </a:cubicBezTo>
                <a:cubicBezTo>
                  <a:pt x="581" y="218"/>
                  <a:pt x="581" y="218"/>
                  <a:pt x="581" y="218"/>
                </a:cubicBezTo>
                <a:cubicBezTo>
                  <a:pt x="575" y="222"/>
                  <a:pt x="575" y="222"/>
                  <a:pt x="575" y="222"/>
                </a:cubicBezTo>
                <a:cubicBezTo>
                  <a:pt x="575" y="224"/>
                  <a:pt x="575" y="224"/>
                  <a:pt x="575" y="224"/>
                </a:cubicBezTo>
                <a:cubicBezTo>
                  <a:pt x="575" y="225"/>
                  <a:pt x="575" y="225"/>
                  <a:pt x="575" y="225"/>
                </a:cubicBezTo>
                <a:cubicBezTo>
                  <a:pt x="578" y="225"/>
                  <a:pt x="578" y="225"/>
                  <a:pt x="578" y="225"/>
                </a:cubicBezTo>
                <a:cubicBezTo>
                  <a:pt x="579" y="225"/>
                  <a:pt x="579" y="225"/>
                  <a:pt x="579" y="225"/>
                </a:cubicBezTo>
                <a:cubicBezTo>
                  <a:pt x="581" y="225"/>
                  <a:pt x="581" y="225"/>
                  <a:pt x="581" y="225"/>
                </a:cubicBezTo>
                <a:cubicBezTo>
                  <a:pt x="582" y="225"/>
                  <a:pt x="582" y="225"/>
                  <a:pt x="582" y="225"/>
                </a:cubicBezTo>
                <a:cubicBezTo>
                  <a:pt x="585" y="224"/>
                  <a:pt x="585" y="224"/>
                  <a:pt x="585" y="224"/>
                </a:cubicBezTo>
                <a:cubicBezTo>
                  <a:pt x="592" y="221"/>
                  <a:pt x="592" y="221"/>
                  <a:pt x="592" y="221"/>
                </a:cubicBezTo>
                <a:cubicBezTo>
                  <a:pt x="598" y="217"/>
                  <a:pt x="598" y="217"/>
                  <a:pt x="598" y="217"/>
                </a:cubicBezTo>
                <a:cubicBezTo>
                  <a:pt x="595" y="215"/>
                  <a:pt x="595" y="215"/>
                  <a:pt x="595" y="215"/>
                </a:cubicBezTo>
                <a:lnTo>
                  <a:pt x="592" y="217"/>
                </a:lnTo>
                <a:close/>
                <a:moveTo>
                  <a:pt x="681" y="164"/>
                </a:moveTo>
                <a:cubicBezTo>
                  <a:pt x="685" y="165"/>
                  <a:pt x="685" y="165"/>
                  <a:pt x="685" y="165"/>
                </a:cubicBezTo>
                <a:cubicBezTo>
                  <a:pt x="692" y="164"/>
                  <a:pt x="692" y="164"/>
                  <a:pt x="692" y="164"/>
                </a:cubicBezTo>
                <a:cubicBezTo>
                  <a:pt x="697" y="162"/>
                  <a:pt x="697" y="162"/>
                  <a:pt x="697" y="162"/>
                </a:cubicBezTo>
                <a:cubicBezTo>
                  <a:pt x="701" y="161"/>
                  <a:pt x="701" y="161"/>
                  <a:pt x="701" y="161"/>
                </a:cubicBezTo>
                <a:cubicBezTo>
                  <a:pt x="703" y="156"/>
                  <a:pt x="703" y="156"/>
                  <a:pt x="703" y="156"/>
                </a:cubicBezTo>
                <a:cubicBezTo>
                  <a:pt x="704" y="155"/>
                  <a:pt x="704" y="155"/>
                  <a:pt x="704" y="155"/>
                </a:cubicBezTo>
                <a:cubicBezTo>
                  <a:pt x="705" y="154"/>
                  <a:pt x="705" y="154"/>
                  <a:pt x="705" y="154"/>
                </a:cubicBezTo>
                <a:cubicBezTo>
                  <a:pt x="704" y="152"/>
                  <a:pt x="704" y="152"/>
                  <a:pt x="704" y="152"/>
                </a:cubicBezTo>
                <a:cubicBezTo>
                  <a:pt x="700" y="152"/>
                  <a:pt x="700" y="152"/>
                  <a:pt x="700" y="152"/>
                </a:cubicBezTo>
                <a:cubicBezTo>
                  <a:pt x="694" y="152"/>
                  <a:pt x="694" y="152"/>
                  <a:pt x="694" y="152"/>
                </a:cubicBezTo>
                <a:cubicBezTo>
                  <a:pt x="685" y="156"/>
                  <a:pt x="685" y="156"/>
                  <a:pt x="685" y="156"/>
                </a:cubicBezTo>
                <a:cubicBezTo>
                  <a:pt x="681" y="159"/>
                  <a:pt x="681" y="159"/>
                  <a:pt x="681" y="159"/>
                </a:cubicBezTo>
                <a:cubicBezTo>
                  <a:pt x="680" y="161"/>
                  <a:pt x="680" y="161"/>
                  <a:pt x="680" y="161"/>
                </a:cubicBezTo>
                <a:cubicBezTo>
                  <a:pt x="681" y="162"/>
                  <a:pt x="681" y="162"/>
                  <a:pt x="681" y="162"/>
                </a:cubicBezTo>
                <a:cubicBezTo>
                  <a:pt x="680" y="164"/>
                  <a:pt x="680" y="164"/>
                  <a:pt x="680" y="164"/>
                </a:cubicBezTo>
                <a:lnTo>
                  <a:pt x="681" y="164"/>
                </a:lnTo>
                <a:close/>
                <a:moveTo>
                  <a:pt x="811" y="169"/>
                </a:moveTo>
                <a:cubicBezTo>
                  <a:pt x="814" y="168"/>
                  <a:pt x="814" y="168"/>
                  <a:pt x="814" y="168"/>
                </a:cubicBezTo>
                <a:cubicBezTo>
                  <a:pt x="813" y="168"/>
                  <a:pt x="813" y="168"/>
                  <a:pt x="813" y="168"/>
                </a:cubicBezTo>
                <a:cubicBezTo>
                  <a:pt x="811" y="168"/>
                  <a:pt x="811" y="168"/>
                  <a:pt x="811" y="168"/>
                </a:cubicBezTo>
                <a:cubicBezTo>
                  <a:pt x="811" y="166"/>
                  <a:pt x="811" y="166"/>
                  <a:pt x="811" y="166"/>
                </a:cubicBezTo>
                <a:cubicBezTo>
                  <a:pt x="810" y="168"/>
                  <a:pt x="810" y="168"/>
                  <a:pt x="810" y="168"/>
                </a:cubicBezTo>
                <a:cubicBezTo>
                  <a:pt x="809" y="168"/>
                  <a:pt x="809" y="168"/>
                  <a:pt x="809" y="168"/>
                </a:cubicBezTo>
                <a:cubicBezTo>
                  <a:pt x="809" y="171"/>
                  <a:pt x="809" y="171"/>
                  <a:pt x="809" y="171"/>
                </a:cubicBezTo>
                <a:cubicBezTo>
                  <a:pt x="807" y="169"/>
                  <a:pt x="807" y="169"/>
                  <a:pt x="807" y="169"/>
                </a:cubicBezTo>
                <a:cubicBezTo>
                  <a:pt x="806" y="168"/>
                  <a:pt x="806" y="168"/>
                  <a:pt x="806" y="168"/>
                </a:cubicBezTo>
                <a:cubicBezTo>
                  <a:pt x="804" y="169"/>
                  <a:pt x="804" y="169"/>
                  <a:pt x="804" y="169"/>
                </a:cubicBezTo>
                <a:cubicBezTo>
                  <a:pt x="804" y="168"/>
                  <a:pt x="804" y="168"/>
                  <a:pt x="804" y="168"/>
                </a:cubicBezTo>
                <a:cubicBezTo>
                  <a:pt x="801" y="168"/>
                  <a:pt x="801" y="168"/>
                  <a:pt x="801" y="168"/>
                </a:cubicBezTo>
                <a:cubicBezTo>
                  <a:pt x="803" y="165"/>
                  <a:pt x="803" y="165"/>
                  <a:pt x="803" y="165"/>
                </a:cubicBezTo>
                <a:cubicBezTo>
                  <a:pt x="806" y="164"/>
                  <a:pt x="806" y="164"/>
                  <a:pt x="806" y="164"/>
                </a:cubicBezTo>
                <a:cubicBezTo>
                  <a:pt x="804" y="164"/>
                  <a:pt x="804" y="164"/>
                  <a:pt x="804" y="164"/>
                </a:cubicBezTo>
                <a:cubicBezTo>
                  <a:pt x="801" y="165"/>
                  <a:pt x="801" y="165"/>
                  <a:pt x="801" y="165"/>
                </a:cubicBezTo>
                <a:cubicBezTo>
                  <a:pt x="799" y="164"/>
                  <a:pt x="799" y="164"/>
                  <a:pt x="799" y="164"/>
                </a:cubicBezTo>
                <a:cubicBezTo>
                  <a:pt x="796" y="165"/>
                  <a:pt x="796" y="165"/>
                  <a:pt x="796" y="165"/>
                </a:cubicBezTo>
                <a:cubicBezTo>
                  <a:pt x="794" y="164"/>
                  <a:pt x="794" y="164"/>
                  <a:pt x="794" y="164"/>
                </a:cubicBezTo>
                <a:cubicBezTo>
                  <a:pt x="796" y="164"/>
                  <a:pt x="796" y="164"/>
                  <a:pt x="796" y="164"/>
                </a:cubicBezTo>
                <a:cubicBezTo>
                  <a:pt x="797" y="164"/>
                  <a:pt x="797" y="164"/>
                  <a:pt x="797" y="164"/>
                </a:cubicBezTo>
                <a:cubicBezTo>
                  <a:pt x="797" y="162"/>
                  <a:pt x="797" y="162"/>
                  <a:pt x="797" y="162"/>
                </a:cubicBezTo>
                <a:cubicBezTo>
                  <a:pt x="799" y="161"/>
                  <a:pt x="799" y="161"/>
                  <a:pt x="799" y="161"/>
                </a:cubicBezTo>
                <a:cubicBezTo>
                  <a:pt x="797" y="159"/>
                  <a:pt x="797" y="159"/>
                  <a:pt x="797" y="159"/>
                </a:cubicBezTo>
                <a:cubicBezTo>
                  <a:pt x="796" y="158"/>
                  <a:pt x="796" y="158"/>
                  <a:pt x="796" y="158"/>
                </a:cubicBezTo>
                <a:cubicBezTo>
                  <a:pt x="793" y="159"/>
                  <a:pt x="793" y="159"/>
                  <a:pt x="793" y="159"/>
                </a:cubicBezTo>
                <a:cubicBezTo>
                  <a:pt x="793" y="158"/>
                  <a:pt x="793" y="158"/>
                  <a:pt x="793" y="158"/>
                </a:cubicBezTo>
                <a:cubicBezTo>
                  <a:pt x="791" y="158"/>
                  <a:pt x="791" y="158"/>
                  <a:pt x="791" y="158"/>
                </a:cubicBezTo>
                <a:cubicBezTo>
                  <a:pt x="794" y="156"/>
                  <a:pt x="794" y="156"/>
                  <a:pt x="794" y="156"/>
                </a:cubicBezTo>
                <a:cubicBezTo>
                  <a:pt x="793" y="155"/>
                  <a:pt x="793" y="155"/>
                  <a:pt x="793" y="155"/>
                </a:cubicBezTo>
                <a:cubicBezTo>
                  <a:pt x="791" y="156"/>
                  <a:pt x="791" y="156"/>
                  <a:pt x="791" y="156"/>
                </a:cubicBezTo>
                <a:cubicBezTo>
                  <a:pt x="789" y="158"/>
                  <a:pt x="789" y="158"/>
                  <a:pt x="789" y="158"/>
                </a:cubicBezTo>
                <a:cubicBezTo>
                  <a:pt x="787" y="159"/>
                  <a:pt x="787" y="159"/>
                  <a:pt x="787" y="159"/>
                </a:cubicBezTo>
                <a:cubicBezTo>
                  <a:pt x="787" y="158"/>
                  <a:pt x="787" y="158"/>
                  <a:pt x="787" y="158"/>
                </a:cubicBezTo>
                <a:cubicBezTo>
                  <a:pt x="789" y="156"/>
                  <a:pt x="789" y="156"/>
                  <a:pt x="789" y="156"/>
                </a:cubicBezTo>
                <a:cubicBezTo>
                  <a:pt x="787" y="156"/>
                  <a:pt x="787" y="156"/>
                  <a:pt x="787" y="156"/>
                </a:cubicBezTo>
                <a:cubicBezTo>
                  <a:pt x="786" y="156"/>
                  <a:pt x="786" y="156"/>
                  <a:pt x="786" y="156"/>
                </a:cubicBezTo>
                <a:cubicBezTo>
                  <a:pt x="781" y="159"/>
                  <a:pt x="781" y="159"/>
                  <a:pt x="781" y="159"/>
                </a:cubicBezTo>
                <a:cubicBezTo>
                  <a:pt x="784" y="156"/>
                  <a:pt x="784" y="156"/>
                  <a:pt x="784" y="156"/>
                </a:cubicBezTo>
                <a:cubicBezTo>
                  <a:pt x="787" y="154"/>
                  <a:pt x="787" y="154"/>
                  <a:pt x="787" y="154"/>
                </a:cubicBezTo>
                <a:cubicBezTo>
                  <a:pt x="783" y="156"/>
                  <a:pt x="783" y="156"/>
                  <a:pt x="783" y="156"/>
                </a:cubicBezTo>
                <a:cubicBezTo>
                  <a:pt x="777" y="158"/>
                  <a:pt x="777" y="158"/>
                  <a:pt x="777" y="158"/>
                </a:cubicBezTo>
                <a:cubicBezTo>
                  <a:pt x="780" y="156"/>
                  <a:pt x="780" y="156"/>
                  <a:pt x="780" y="156"/>
                </a:cubicBezTo>
                <a:cubicBezTo>
                  <a:pt x="783" y="155"/>
                  <a:pt x="783" y="155"/>
                  <a:pt x="783" y="155"/>
                </a:cubicBezTo>
                <a:cubicBezTo>
                  <a:pt x="780" y="154"/>
                  <a:pt x="780" y="154"/>
                  <a:pt x="780" y="154"/>
                </a:cubicBezTo>
                <a:cubicBezTo>
                  <a:pt x="778" y="154"/>
                  <a:pt x="778" y="154"/>
                  <a:pt x="778" y="154"/>
                </a:cubicBezTo>
                <a:cubicBezTo>
                  <a:pt x="780" y="152"/>
                  <a:pt x="780" y="152"/>
                  <a:pt x="780" y="152"/>
                </a:cubicBezTo>
                <a:cubicBezTo>
                  <a:pt x="777" y="152"/>
                  <a:pt x="777" y="152"/>
                  <a:pt x="777" y="152"/>
                </a:cubicBezTo>
                <a:cubicBezTo>
                  <a:pt x="776" y="152"/>
                  <a:pt x="776" y="152"/>
                  <a:pt x="776" y="152"/>
                </a:cubicBezTo>
                <a:cubicBezTo>
                  <a:pt x="774" y="152"/>
                  <a:pt x="774" y="152"/>
                  <a:pt x="774" y="152"/>
                </a:cubicBezTo>
                <a:cubicBezTo>
                  <a:pt x="773" y="152"/>
                  <a:pt x="773" y="152"/>
                  <a:pt x="773" y="152"/>
                </a:cubicBezTo>
                <a:cubicBezTo>
                  <a:pt x="771" y="152"/>
                  <a:pt x="771" y="152"/>
                  <a:pt x="771" y="152"/>
                </a:cubicBezTo>
                <a:cubicBezTo>
                  <a:pt x="776" y="151"/>
                  <a:pt x="776" y="151"/>
                  <a:pt x="776" y="151"/>
                </a:cubicBezTo>
                <a:cubicBezTo>
                  <a:pt x="777" y="151"/>
                  <a:pt x="777" y="151"/>
                  <a:pt x="777" y="151"/>
                </a:cubicBezTo>
                <a:cubicBezTo>
                  <a:pt x="774" y="149"/>
                  <a:pt x="774" y="149"/>
                  <a:pt x="774" y="149"/>
                </a:cubicBezTo>
                <a:cubicBezTo>
                  <a:pt x="773" y="149"/>
                  <a:pt x="773" y="149"/>
                  <a:pt x="773" y="149"/>
                </a:cubicBezTo>
                <a:cubicBezTo>
                  <a:pt x="770" y="151"/>
                  <a:pt x="770" y="151"/>
                  <a:pt x="770" y="151"/>
                </a:cubicBezTo>
                <a:cubicBezTo>
                  <a:pt x="771" y="149"/>
                  <a:pt x="771" y="149"/>
                  <a:pt x="771" y="149"/>
                </a:cubicBezTo>
                <a:cubicBezTo>
                  <a:pt x="767" y="149"/>
                  <a:pt x="767" y="149"/>
                  <a:pt x="767" y="149"/>
                </a:cubicBezTo>
                <a:cubicBezTo>
                  <a:pt x="766" y="148"/>
                  <a:pt x="766" y="148"/>
                  <a:pt x="766" y="148"/>
                </a:cubicBezTo>
                <a:cubicBezTo>
                  <a:pt x="767" y="148"/>
                  <a:pt x="767" y="148"/>
                  <a:pt x="767" y="148"/>
                </a:cubicBezTo>
                <a:cubicBezTo>
                  <a:pt x="771" y="148"/>
                  <a:pt x="771" y="148"/>
                  <a:pt x="771" y="148"/>
                </a:cubicBezTo>
                <a:cubicBezTo>
                  <a:pt x="768" y="146"/>
                  <a:pt x="768" y="146"/>
                  <a:pt x="768" y="146"/>
                </a:cubicBezTo>
                <a:cubicBezTo>
                  <a:pt x="774" y="146"/>
                  <a:pt x="774" y="146"/>
                  <a:pt x="774" y="146"/>
                </a:cubicBezTo>
                <a:cubicBezTo>
                  <a:pt x="770" y="145"/>
                  <a:pt x="770" y="145"/>
                  <a:pt x="770" y="145"/>
                </a:cubicBezTo>
                <a:cubicBezTo>
                  <a:pt x="774" y="144"/>
                  <a:pt x="774" y="144"/>
                  <a:pt x="774" y="144"/>
                </a:cubicBezTo>
                <a:cubicBezTo>
                  <a:pt x="777" y="144"/>
                  <a:pt x="777" y="144"/>
                  <a:pt x="777" y="144"/>
                </a:cubicBezTo>
                <a:cubicBezTo>
                  <a:pt x="774" y="142"/>
                  <a:pt x="774" y="142"/>
                  <a:pt x="774" y="142"/>
                </a:cubicBezTo>
                <a:cubicBezTo>
                  <a:pt x="776" y="142"/>
                  <a:pt x="776" y="142"/>
                  <a:pt x="776" y="142"/>
                </a:cubicBezTo>
                <a:cubicBezTo>
                  <a:pt x="773" y="141"/>
                  <a:pt x="773" y="141"/>
                  <a:pt x="773" y="141"/>
                </a:cubicBezTo>
                <a:cubicBezTo>
                  <a:pt x="771" y="141"/>
                  <a:pt x="771" y="141"/>
                  <a:pt x="771" y="141"/>
                </a:cubicBezTo>
                <a:cubicBezTo>
                  <a:pt x="767" y="141"/>
                  <a:pt x="767" y="141"/>
                  <a:pt x="767" y="141"/>
                </a:cubicBezTo>
                <a:cubicBezTo>
                  <a:pt x="770" y="139"/>
                  <a:pt x="770" y="139"/>
                  <a:pt x="770" y="139"/>
                </a:cubicBezTo>
                <a:cubicBezTo>
                  <a:pt x="773" y="139"/>
                  <a:pt x="773" y="139"/>
                  <a:pt x="773" y="139"/>
                </a:cubicBezTo>
                <a:cubicBezTo>
                  <a:pt x="777" y="141"/>
                  <a:pt x="777" y="141"/>
                  <a:pt x="777" y="141"/>
                </a:cubicBezTo>
                <a:cubicBezTo>
                  <a:pt x="780" y="142"/>
                  <a:pt x="780" y="142"/>
                  <a:pt x="780" y="142"/>
                </a:cubicBezTo>
                <a:cubicBezTo>
                  <a:pt x="783" y="142"/>
                  <a:pt x="783" y="142"/>
                  <a:pt x="783" y="142"/>
                </a:cubicBezTo>
                <a:cubicBezTo>
                  <a:pt x="787" y="142"/>
                  <a:pt x="787" y="142"/>
                  <a:pt x="787" y="142"/>
                </a:cubicBezTo>
                <a:cubicBezTo>
                  <a:pt x="789" y="142"/>
                  <a:pt x="789" y="142"/>
                  <a:pt x="789" y="142"/>
                </a:cubicBezTo>
                <a:cubicBezTo>
                  <a:pt x="787" y="141"/>
                  <a:pt x="787" y="141"/>
                  <a:pt x="787" y="141"/>
                </a:cubicBezTo>
                <a:cubicBezTo>
                  <a:pt x="786" y="139"/>
                  <a:pt x="786" y="139"/>
                  <a:pt x="786" y="139"/>
                </a:cubicBezTo>
                <a:cubicBezTo>
                  <a:pt x="783" y="138"/>
                  <a:pt x="783" y="138"/>
                  <a:pt x="783" y="138"/>
                </a:cubicBezTo>
                <a:cubicBezTo>
                  <a:pt x="776" y="138"/>
                  <a:pt x="776" y="138"/>
                  <a:pt x="776" y="138"/>
                </a:cubicBezTo>
                <a:cubicBezTo>
                  <a:pt x="773" y="138"/>
                  <a:pt x="773" y="138"/>
                  <a:pt x="773" y="138"/>
                </a:cubicBezTo>
                <a:cubicBezTo>
                  <a:pt x="770" y="138"/>
                  <a:pt x="770" y="138"/>
                  <a:pt x="770" y="138"/>
                </a:cubicBezTo>
                <a:cubicBezTo>
                  <a:pt x="780" y="135"/>
                  <a:pt x="780" y="135"/>
                  <a:pt x="780" y="135"/>
                </a:cubicBezTo>
                <a:cubicBezTo>
                  <a:pt x="784" y="135"/>
                  <a:pt x="784" y="135"/>
                  <a:pt x="784" y="135"/>
                </a:cubicBezTo>
                <a:cubicBezTo>
                  <a:pt x="787" y="135"/>
                  <a:pt x="787" y="135"/>
                  <a:pt x="787" y="135"/>
                </a:cubicBezTo>
                <a:cubicBezTo>
                  <a:pt x="789" y="133"/>
                  <a:pt x="789" y="133"/>
                  <a:pt x="789" y="133"/>
                </a:cubicBezTo>
                <a:cubicBezTo>
                  <a:pt x="787" y="131"/>
                  <a:pt x="787" y="131"/>
                  <a:pt x="787" y="131"/>
                </a:cubicBezTo>
                <a:cubicBezTo>
                  <a:pt x="786" y="129"/>
                  <a:pt x="786" y="129"/>
                  <a:pt x="786" y="129"/>
                </a:cubicBezTo>
                <a:cubicBezTo>
                  <a:pt x="783" y="129"/>
                  <a:pt x="783" y="129"/>
                  <a:pt x="783" y="129"/>
                </a:cubicBezTo>
                <a:cubicBezTo>
                  <a:pt x="781" y="131"/>
                  <a:pt x="781" y="131"/>
                  <a:pt x="781" y="131"/>
                </a:cubicBezTo>
                <a:cubicBezTo>
                  <a:pt x="777" y="132"/>
                  <a:pt x="777" y="132"/>
                  <a:pt x="777" y="132"/>
                </a:cubicBezTo>
                <a:cubicBezTo>
                  <a:pt x="775" y="133"/>
                  <a:pt x="775" y="133"/>
                  <a:pt x="775" y="133"/>
                </a:cubicBezTo>
                <a:cubicBezTo>
                  <a:pt x="777" y="131"/>
                  <a:pt x="777" y="131"/>
                  <a:pt x="777" y="131"/>
                </a:cubicBezTo>
                <a:cubicBezTo>
                  <a:pt x="776" y="131"/>
                  <a:pt x="776" y="131"/>
                  <a:pt x="776" y="131"/>
                </a:cubicBezTo>
                <a:cubicBezTo>
                  <a:pt x="773" y="131"/>
                  <a:pt x="773" y="131"/>
                  <a:pt x="773" y="131"/>
                </a:cubicBezTo>
                <a:cubicBezTo>
                  <a:pt x="770" y="131"/>
                  <a:pt x="770" y="131"/>
                  <a:pt x="770" y="131"/>
                </a:cubicBezTo>
                <a:cubicBezTo>
                  <a:pt x="777" y="129"/>
                  <a:pt x="777" y="129"/>
                  <a:pt x="777" y="129"/>
                </a:cubicBezTo>
                <a:cubicBezTo>
                  <a:pt x="780" y="128"/>
                  <a:pt x="780" y="128"/>
                  <a:pt x="780" y="128"/>
                </a:cubicBezTo>
                <a:cubicBezTo>
                  <a:pt x="781" y="128"/>
                  <a:pt x="781" y="128"/>
                  <a:pt x="781" y="128"/>
                </a:cubicBezTo>
                <a:cubicBezTo>
                  <a:pt x="783" y="126"/>
                  <a:pt x="783" y="126"/>
                  <a:pt x="783" y="126"/>
                </a:cubicBezTo>
                <a:cubicBezTo>
                  <a:pt x="784" y="126"/>
                  <a:pt x="784" y="126"/>
                  <a:pt x="784" y="126"/>
                </a:cubicBezTo>
                <a:cubicBezTo>
                  <a:pt x="780" y="125"/>
                  <a:pt x="780" y="125"/>
                  <a:pt x="780" y="125"/>
                </a:cubicBezTo>
                <a:cubicBezTo>
                  <a:pt x="776" y="123"/>
                  <a:pt x="776" y="123"/>
                  <a:pt x="776" y="123"/>
                </a:cubicBezTo>
                <a:cubicBezTo>
                  <a:pt x="768" y="125"/>
                  <a:pt x="768" y="125"/>
                  <a:pt x="768" y="125"/>
                </a:cubicBezTo>
                <a:cubicBezTo>
                  <a:pt x="774" y="123"/>
                  <a:pt x="774" y="123"/>
                  <a:pt x="774" y="123"/>
                </a:cubicBezTo>
                <a:cubicBezTo>
                  <a:pt x="771" y="122"/>
                  <a:pt x="771" y="122"/>
                  <a:pt x="771" y="122"/>
                </a:cubicBezTo>
                <a:cubicBezTo>
                  <a:pt x="768" y="123"/>
                  <a:pt x="768" y="123"/>
                  <a:pt x="768" y="123"/>
                </a:cubicBezTo>
                <a:cubicBezTo>
                  <a:pt x="764" y="125"/>
                  <a:pt x="764" y="125"/>
                  <a:pt x="764" y="125"/>
                </a:cubicBezTo>
                <a:cubicBezTo>
                  <a:pt x="758" y="128"/>
                  <a:pt x="758" y="128"/>
                  <a:pt x="758" y="128"/>
                </a:cubicBezTo>
                <a:cubicBezTo>
                  <a:pt x="753" y="132"/>
                  <a:pt x="753" y="132"/>
                  <a:pt x="753" y="132"/>
                </a:cubicBezTo>
                <a:cubicBezTo>
                  <a:pt x="760" y="126"/>
                  <a:pt x="760" y="126"/>
                  <a:pt x="760" y="126"/>
                </a:cubicBezTo>
                <a:cubicBezTo>
                  <a:pt x="757" y="126"/>
                  <a:pt x="757" y="126"/>
                  <a:pt x="757" y="126"/>
                </a:cubicBezTo>
                <a:cubicBezTo>
                  <a:pt x="756" y="126"/>
                  <a:pt x="756" y="126"/>
                  <a:pt x="756" y="126"/>
                </a:cubicBezTo>
                <a:cubicBezTo>
                  <a:pt x="753" y="128"/>
                  <a:pt x="753" y="128"/>
                  <a:pt x="753" y="128"/>
                </a:cubicBezTo>
                <a:cubicBezTo>
                  <a:pt x="751" y="128"/>
                  <a:pt x="751" y="128"/>
                  <a:pt x="751" y="128"/>
                </a:cubicBezTo>
                <a:cubicBezTo>
                  <a:pt x="754" y="126"/>
                  <a:pt x="754" y="126"/>
                  <a:pt x="754" y="126"/>
                </a:cubicBezTo>
                <a:cubicBezTo>
                  <a:pt x="757" y="125"/>
                  <a:pt x="757" y="125"/>
                  <a:pt x="757" y="125"/>
                </a:cubicBezTo>
                <a:cubicBezTo>
                  <a:pt x="761" y="125"/>
                  <a:pt x="761" y="125"/>
                  <a:pt x="761" y="125"/>
                </a:cubicBezTo>
                <a:cubicBezTo>
                  <a:pt x="766" y="123"/>
                  <a:pt x="766" y="123"/>
                  <a:pt x="766" y="123"/>
                </a:cubicBezTo>
                <a:cubicBezTo>
                  <a:pt x="768" y="121"/>
                  <a:pt x="768" y="121"/>
                  <a:pt x="768" y="121"/>
                </a:cubicBezTo>
                <a:cubicBezTo>
                  <a:pt x="766" y="121"/>
                  <a:pt x="766" y="121"/>
                  <a:pt x="766" y="121"/>
                </a:cubicBezTo>
                <a:cubicBezTo>
                  <a:pt x="761" y="122"/>
                  <a:pt x="761" y="122"/>
                  <a:pt x="761" y="122"/>
                </a:cubicBezTo>
                <a:cubicBezTo>
                  <a:pt x="754" y="123"/>
                  <a:pt x="754" y="123"/>
                  <a:pt x="754" y="123"/>
                </a:cubicBezTo>
                <a:cubicBezTo>
                  <a:pt x="751" y="125"/>
                  <a:pt x="751" y="125"/>
                  <a:pt x="751" y="125"/>
                </a:cubicBezTo>
                <a:cubicBezTo>
                  <a:pt x="750" y="125"/>
                  <a:pt x="750" y="125"/>
                  <a:pt x="750" y="125"/>
                </a:cubicBezTo>
                <a:cubicBezTo>
                  <a:pt x="753" y="123"/>
                  <a:pt x="753" y="123"/>
                  <a:pt x="753" y="123"/>
                </a:cubicBezTo>
                <a:cubicBezTo>
                  <a:pt x="751" y="123"/>
                  <a:pt x="751" y="123"/>
                  <a:pt x="751" y="123"/>
                </a:cubicBezTo>
                <a:cubicBezTo>
                  <a:pt x="750" y="123"/>
                  <a:pt x="750" y="123"/>
                  <a:pt x="750" y="123"/>
                </a:cubicBezTo>
                <a:cubicBezTo>
                  <a:pt x="754" y="121"/>
                  <a:pt x="754" y="121"/>
                  <a:pt x="754" y="121"/>
                </a:cubicBezTo>
                <a:cubicBezTo>
                  <a:pt x="757" y="121"/>
                  <a:pt x="757" y="121"/>
                  <a:pt x="757" y="121"/>
                </a:cubicBezTo>
                <a:cubicBezTo>
                  <a:pt x="760" y="121"/>
                  <a:pt x="760" y="121"/>
                  <a:pt x="760" y="121"/>
                </a:cubicBezTo>
                <a:cubicBezTo>
                  <a:pt x="763" y="119"/>
                  <a:pt x="763" y="119"/>
                  <a:pt x="763" y="119"/>
                </a:cubicBezTo>
                <a:cubicBezTo>
                  <a:pt x="764" y="119"/>
                  <a:pt x="764" y="119"/>
                  <a:pt x="764" y="119"/>
                </a:cubicBezTo>
                <a:cubicBezTo>
                  <a:pt x="766" y="118"/>
                  <a:pt x="766" y="118"/>
                  <a:pt x="766" y="118"/>
                </a:cubicBezTo>
                <a:cubicBezTo>
                  <a:pt x="766" y="116"/>
                  <a:pt x="766" y="116"/>
                  <a:pt x="766" y="116"/>
                </a:cubicBezTo>
                <a:cubicBezTo>
                  <a:pt x="763" y="115"/>
                  <a:pt x="763" y="115"/>
                  <a:pt x="763" y="115"/>
                </a:cubicBezTo>
                <a:cubicBezTo>
                  <a:pt x="757" y="115"/>
                  <a:pt x="757" y="115"/>
                  <a:pt x="757" y="115"/>
                </a:cubicBezTo>
                <a:cubicBezTo>
                  <a:pt x="754" y="116"/>
                  <a:pt x="754" y="116"/>
                  <a:pt x="754" y="116"/>
                </a:cubicBezTo>
                <a:cubicBezTo>
                  <a:pt x="751" y="118"/>
                  <a:pt x="751" y="118"/>
                  <a:pt x="751" y="118"/>
                </a:cubicBezTo>
                <a:cubicBezTo>
                  <a:pt x="748" y="119"/>
                  <a:pt x="748" y="119"/>
                  <a:pt x="748" y="119"/>
                </a:cubicBezTo>
                <a:cubicBezTo>
                  <a:pt x="744" y="121"/>
                  <a:pt x="744" y="121"/>
                  <a:pt x="744" y="121"/>
                </a:cubicBezTo>
                <a:cubicBezTo>
                  <a:pt x="747" y="119"/>
                  <a:pt x="747" y="119"/>
                  <a:pt x="747" y="119"/>
                </a:cubicBezTo>
                <a:cubicBezTo>
                  <a:pt x="750" y="118"/>
                  <a:pt x="750" y="118"/>
                  <a:pt x="750" y="118"/>
                </a:cubicBezTo>
                <a:cubicBezTo>
                  <a:pt x="747" y="118"/>
                  <a:pt x="747" y="118"/>
                  <a:pt x="747" y="118"/>
                </a:cubicBezTo>
                <a:cubicBezTo>
                  <a:pt x="746" y="118"/>
                  <a:pt x="746" y="118"/>
                  <a:pt x="746" y="118"/>
                </a:cubicBezTo>
                <a:cubicBezTo>
                  <a:pt x="746" y="116"/>
                  <a:pt x="746" y="116"/>
                  <a:pt x="746" y="116"/>
                </a:cubicBezTo>
                <a:cubicBezTo>
                  <a:pt x="748" y="115"/>
                  <a:pt x="748" y="115"/>
                  <a:pt x="748" y="115"/>
                </a:cubicBezTo>
                <a:cubicBezTo>
                  <a:pt x="746" y="115"/>
                  <a:pt x="746" y="115"/>
                  <a:pt x="746" y="115"/>
                </a:cubicBezTo>
                <a:cubicBezTo>
                  <a:pt x="744" y="116"/>
                  <a:pt x="744" y="116"/>
                  <a:pt x="744" y="116"/>
                </a:cubicBezTo>
                <a:cubicBezTo>
                  <a:pt x="740" y="119"/>
                  <a:pt x="740" y="119"/>
                  <a:pt x="740" y="119"/>
                </a:cubicBezTo>
                <a:cubicBezTo>
                  <a:pt x="743" y="116"/>
                  <a:pt x="743" y="116"/>
                  <a:pt x="743" y="116"/>
                </a:cubicBezTo>
                <a:cubicBezTo>
                  <a:pt x="740" y="116"/>
                  <a:pt x="740" y="116"/>
                  <a:pt x="740" y="116"/>
                </a:cubicBezTo>
                <a:cubicBezTo>
                  <a:pt x="743" y="115"/>
                  <a:pt x="743" y="115"/>
                  <a:pt x="743" y="115"/>
                </a:cubicBezTo>
                <a:cubicBezTo>
                  <a:pt x="743" y="113"/>
                  <a:pt x="743" y="113"/>
                  <a:pt x="743" y="113"/>
                </a:cubicBezTo>
                <a:cubicBezTo>
                  <a:pt x="741" y="113"/>
                  <a:pt x="741" y="113"/>
                  <a:pt x="741" y="113"/>
                </a:cubicBezTo>
                <a:cubicBezTo>
                  <a:pt x="738" y="115"/>
                  <a:pt x="738" y="115"/>
                  <a:pt x="738" y="115"/>
                </a:cubicBezTo>
                <a:cubicBezTo>
                  <a:pt x="737" y="116"/>
                  <a:pt x="737" y="116"/>
                  <a:pt x="737" y="116"/>
                </a:cubicBezTo>
                <a:cubicBezTo>
                  <a:pt x="735" y="116"/>
                  <a:pt x="735" y="116"/>
                  <a:pt x="735" y="116"/>
                </a:cubicBezTo>
                <a:cubicBezTo>
                  <a:pt x="734" y="116"/>
                  <a:pt x="734" y="116"/>
                  <a:pt x="734" y="116"/>
                </a:cubicBezTo>
                <a:cubicBezTo>
                  <a:pt x="740" y="113"/>
                  <a:pt x="740" y="113"/>
                  <a:pt x="740" y="113"/>
                </a:cubicBezTo>
                <a:cubicBezTo>
                  <a:pt x="735" y="115"/>
                  <a:pt x="735" y="115"/>
                  <a:pt x="735" y="115"/>
                </a:cubicBezTo>
                <a:cubicBezTo>
                  <a:pt x="733" y="115"/>
                  <a:pt x="733" y="115"/>
                  <a:pt x="733" y="115"/>
                </a:cubicBezTo>
                <a:cubicBezTo>
                  <a:pt x="737" y="113"/>
                  <a:pt x="737" y="113"/>
                  <a:pt x="737" y="113"/>
                </a:cubicBezTo>
                <a:cubicBezTo>
                  <a:pt x="734" y="113"/>
                  <a:pt x="734" y="113"/>
                  <a:pt x="734" y="113"/>
                </a:cubicBezTo>
                <a:cubicBezTo>
                  <a:pt x="741" y="112"/>
                  <a:pt x="741" y="112"/>
                  <a:pt x="741" y="112"/>
                </a:cubicBezTo>
                <a:cubicBezTo>
                  <a:pt x="747" y="111"/>
                  <a:pt x="747" y="111"/>
                  <a:pt x="747" y="111"/>
                </a:cubicBezTo>
                <a:cubicBezTo>
                  <a:pt x="746" y="109"/>
                  <a:pt x="746" y="109"/>
                  <a:pt x="746" y="109"/>
                </a:cubicBezTo>
                <a:cubicBezTo>
                  <a:pt x="744" y="108"/>
                  <a:pt x="744" y="108"/>
                  <a:pt x="744" y="108"/>
                </a:cubicBezTo>
                <a:cubicBezTo>
                  <a:pt x="738" y="109"/>
                  <a:pt x="738" y="109"/>
                  <a:pt x="738" y="109"/>
                </a:cubicBezTo>
                <a:cubicBezTo>
                  <a:pt x="741" y="108"/>
                  <a:pt x="741" y="108"/>
                  <a:pt x="741" y="108"/>
                </a:cubicBezTo>
                <a:cubicBezTo>
                  <a:pt x="743" y="105"/>
                  <a:pt x="743" y="105"/>
                  <a:pt x="743" y="105"/>
                </a:cubicBezTo>
                <a:cubicBezTo>
                  <a:pt x="741" y="103"/>
                  <a:pt x="741" y="103"/>
                  <a:pt x="741" y="103"/>
                </a:cubicBezTo>
                <a:cubicBezTo>
                  <a:pt x="738" y="103"/>
                  <a:pt x="738" y="103"/>
                  <a:pt x="738" y="103"/>
                </a:cubicBezTo>
                <a:cubicBezTo>
                  <a:pt x="735" y="105"/>
                  <a:pt x="735" y="105"/>
                  <a:pt x="735" y="105"/>
                </a:cubicBezTo>
                <a:cubicBezTo>
                  <a:pt x="734" y="103"/>
                  <a:pt x="734" y="103"/>
                  <a:pt x="734" y="103"/>
                </a:cubicBezTo>
                <a:cubicBezTo>
                  <a:pt x="733" y="102"/>
                  <a:pt x="733" y="102"/>
                  <a:pt x="733" y="102"/>
                </a:cubicBezTo>
                <a:cubicBezTo>
                  <a:pt x="727" y="102"/>
                  <a:pt x="727" y="102"/>
                  <a:pt x="727" y="102"/>
                </a:cubicBezTo>
                <a:cubicBezTo>
                  <a:pt x="718" y="103"/>
                  <a:pt x="718" y="103"/>
                  <a:pt x="718" y="103"/>
                </a:cubicBezTo>
                <a:cubicBezTo>
                  <a:pt x="715" y="103"/>
                  <a:pt x="715" y="103"/>
                  <a:pt x="715" y="103"/>
                </a:cubicBezTo>
                <a:cubicBezTo>
                  <a:pt x="714" y="105"/>
                  <a:pt x="714" y="105"/>
                  <a:pt x="714" y="105"/>
                </a:cubicBezTo>
                <a:cubicBezTo>
                  <a:pt x="715" y="106"/>
                  <a:pt x="715" y="106"/>
                  <a:pt x="715" y="106"/>
                </a:cubicBezTo>
                <a:cubicBezTo>
                  <a:pt x="714" y="106"/>
                  <a:pt x="714" y="106"/>
                  <a:pt x="714" y="106"/>
                </a:cubicBezTo>
                <a:cubicBezTo>
                  <a:pt x="713" y="108"/>
                  <a:pt x="713" y="108"/>
                  <a:pt x="713" y="108"/>
                </a:cubicBezTo>
                <a:cubicBezTo>
                  <a:pt x="713" y="106"/>
                  <a:pt x="713" y="106"/>
                  <a:pt x="713" y="106"/>
                </a:cubicBezTo>
                <a:cubicBezTo>
                  <a:pt x="710" y="108"/>
                  <a:pt x="710" y="108"/>
                  <a:pt x="710" y="108"/>
                </a:cubicBezTo>
                <a:cubicBezTo>
                  <a:pt x="711" y="109"/>
                  <a:pt x="711" y="109"/>
                  <a:pt x="711" y="109"/>
                </a:cubicBezTo>
                <a:cubicBezTo>
                  <a:pt x="710" y="109"/>
                  <a:pt x="710" y="109"/>
                  <a:pt x="710" y="109"/>
                </a:cubicBezTo>
                <a:cubicBezTo>
                  <a:pt x="707" y="109"/>
                  <a:pt x="707" y="109"/>
                  <a:pt x="707" y="109"/>
                </a:cubicBezTo>
                <a:cubicBezTo>
                  <a:pt x="708" y="111"/>
                  <a:pt x="708" y="111"/>
                  <a:pt x="708" y="111"/>
                </a:cubicBezTo>
                <a:cubicBezTo>
                  <a:pt x="704" y="111"/>
                  <a:pt x="704" y="111"/>
                  <a:pt x="704" y="111"/>
                </a:cubicBezTo>
                <a:cubicBezTo>
                  <a:pt x="710" y="106"/>
                  <a:pt x="710" y="106"/>
                  <a:pt x="710" y="106"/>
                </a:cubicBezTo>
                <a:cubicBezTo>
                  <a:pt x="707" y="106"/>
                  <a:pt x="707" y="106"/>
                  <a:pt x="707" y="106"/>
                </a:cubicBezTo>
                <a:cubicBezTo>
                  <a:pt x="705" y="106"/>
                  <a:pt x="705" y="106"/>
                  <a:pt x="705" y="106"/>
                </a:cubicBezTo>
                <a:cubicBezTo>
                  <a:pt x="703" y="108"/>
                  <a:pt x="703" y="108"/>
                  <a:pt x="703" y="108"/>
                </a:cubicBezTo>
                <a:cubicBezTo>
                  <a:pt x="704" y="106"/>
                  <a:pt x="704" y="106"/>
                  <a:pt x="704" y="106"/>
                </a:cubicBezTo>
                <a:cubicBezTo>
                  <a:pt x="704" y="105"/>
                  <a:pt x="704" y="105"/>
                  <a:pt x="704" y="105"/>
                </a:cubicBezTo>
                <a:cubicBezTo>
                  <a:pt x="701" y="106"/>
                  <a:pt x="701" y="106"/>
                  <a:pt x="701" y="106"/>
                </a:cubicBezTo>
                <a:cubicBezTo>
                  <a:pt x="700" y="108"/>
                  <a:pt x="700" y="108"/>
                  <a:pt x="700" y="108"/>
                </a:cubicBezTo>
                <a:cubicBezTo>
                  <a:pt x="698" y="108"/>
                  <a:pt x="698" y="108"/>
                  <a:pt x="698" y="108"/>
                </a:cubicBezTo>
                <a:cubicBezTo>
                  <a:pt x="697" y="108"/>
                  <a:pt x="697" y="108"/>
                  <a:pt x="697" y="108"/>
                </a:cubicBezTo>
                <a:cubicBezTo>
                  <a:pt x="692" y="111"/>
                  <a:pt x="692" y="111"/>
                  <a:pt x="692" y="111"/>
                </a:cubicBezTo>
                <a:cubicBezTo>
                  <a:pt x="690" y="111"/>
                  <a:pt x="690" y="111"/>
                  <a:pt x="690" y="111"/>
                </a:cubicBezTo>
                <a:cubicBezTo>
                  <a:pt x="690" y="109"/>
                  <a:pt x="690" y="109"/>
                  <a:pt x="690" y="109"/>
                </a:cubicBezTo>
                <a:cubicBezTo>
                  <a:pt x="691" y="109"/>
                  <a:pt x="691" y="109"/>
                  <a:pt x="691" y="109"/>
                </a:cubicBezTo>
                <a:cubicBezTo>
                  <a:pt x="694" y="109"/>
                  <a:pt x="694" y="109"/>
                  <a:pt x="694" y="109"/>
                </a:cubicBezTo>
                <a:cubicBezTo>
                  <a:pt x="692" y="108"/>
                  <a:pt x="692" y="108"/>
                  <a:pt x="692" y="108"/>
                </a:cubicBezTo>
                <a:cubicBezTo>
                  <a:pt x="694" y="106"/>
                  <a:pt x="694" y="106"/>
                  <a:pt x="694" y="106"/>
                </a:cubicBezTo>
                <a:cubicBezTo>
                  <a:pt x="698" y="105"/>
                  <a:pt x="698" y="105"/>
                  <a:pt x="698" y="105"/>
                </a:cubicBezTo>
                <a:cubicBezTo>
                  <a:pt x="695" y="105"/>
                  <a:pt x="695" y="105"/>
                  <a:pt x="695" y="105"/>
                </a:cubicBezTo>
                <a:cubicBezTo>
                  <a:pt x="703" y="102"/>
                  <a:pt x="703" y="102"/>
                  <a:pt x="703" y="102"/>
                </a:cubicBezTo>
                <a:cubicBezTo>
                  <a:pt x="701" y="101"/>
                  <a:pt x="701" y="101"/>
                  <a:pt x="701" y="101"/>
                </a:cubicBezTo>
                <a:cubicBezTo>
                  <a:pt x="703" y="99"/>
                  <a:pt x="703" y="99"/>
                  <a:pt x="703" y="99"/>
                </a:cubicBezTo>
                <a:cubicBezTo>
                  <a:pt x="704" y="98"/>
                  <a:pt x="704" y="98"/>
                  <a:pt x="704" y="98"/>
                </a:cubicBezTo>
                <a:cubicBezTo>
                  <a:pt x="703" y="96"/>
                  <a:pt x="703" y="96"/>
                  <a:pt x="703" y="96"/>
                </a:cubicBezTo>
                <a:cubicBezTo>
                  <a:pt x="700" y="96"/>
                  <a:pt x="700" y="96"/>
                  <a:pt x="700" y="96"/>
                </a:cubicBezTo>
                <a:cubicBezTo>
                  <a:pt x="703" y="93"/>
                  <a:pt x="703" y="93"/>
                  <a:pt x="703" y="93"/>
                </a:cubicBezTo>
                <a:cubicBezTo>
                  <a:pt x="701" y="92"/>
                  <a:pt x="701" y="92"/>
                  <a:pt x="701" y="92"/>
                </a:cubicBezTo>
                <a:cubicBezTo>
                  <a:pt x="700" y="90"/>
                  <a:pt x="700" y="90"/>
                  <a:pt x="700" y="90"/>
                </a:cubicBezTo>
                <a:cubicBezTo>
                  <a:pt x="697" y="90"/>
                  <a:pt x="697" y="90"/>
                  <a:pt x="697" y="90"/>
                </a:cubicBezTo>
                <a:cubicBezTo>
                  <a:pt x="688" y="92"/>
                  <a:pt x="688" y="92"/>
                  <a:pt x="688" y="92"/>
                </a:cubicBezTo>
                <a:cubicBezTo>
                  <a:pt x="680" y="93"/>
                  <a:pt x="680" y="93"/>
                  <a:pt x="680" y="93"/>
                </a:cubicBezTo>
                <a:cubicBezTo>
                  <a:pt x="677" y="93"/>
                  <a:pt x="677" y="93"/>
                  <a:pt x="677" y="93"/>
                </a:cubicBezTo>
                <a:cubicBezTo>
                  <a:pt x="674" y="95"/>
                  <a:pt x="674" y="95"/>
                  <a:pt x="674" y="95"/>
                </a:cubicBezTo>
                <a:cubicBezTo>
                  <a:pt x="672" y="95"/>
                  <a:pt x="672" y="95"/>
                  <a:pt x="672" y="95"/>
                </a:cubicBezTo>
                <a:cubicBezTo>
                  <a:pt x="671" y="95"/>
                  <a:pt x="671" y="95"/>
                  <a:pt x="671" y="95"/>
                </a:cubicBezTo>
                <a:cubicBezTo>
                  <a:pt x="670" y="95"/>
                  <a:pt x="670" y="95"/>
                  <a:pt x="670" y="95"/>
                </a:cubicBezTo>
                <a:cubicBezTo>
                  <a:pt x="667" y="96"/>
                  <a:pt x="667" y="96"/>
                  <a:pt x="667" y="96"/>
                </a:cubicBezTo>
                <a:cubicBezTo>
                  <a:pt x="670" y="98"/>
                  <a:pt x="670" y="98"/>
                  <a:pt x="670" y="98"/>
                </a:cubicBezTo>
                <a:cubicBezTo>
                  <a:pt x="671" y="98"/>
                  <a:pt x="671" y="98"/>
                  <a:pt x="671" y="98"/>
                </a:cubicBezTo>
                <a:cubicBezTo>
                  <a:pt x="677" y="99"/>
                  <a:pt x="677" y="99"/>
                  <a:pt x="677" y="99"/>
                </a:cubicBezTo>
                <a:cubicBezTo>
                  <a:pt x="672" y="99"/>
                  <a:pt x="672" y="99"/>
                  <a:pt x="672" y="99"/>
                </a:cubicBezTo>
                <a:cubicBezTo>
                  <a:pt x="668" y="98"/>
                  <a:pt x="668" y="98"/>
                  <a:pt x="668" y="98"/>
                </a:cubicBezTo>
                <a:cubicBezTo>
                  <a:pt x="665" y="98"/>
                  <a:pt x="665" y="98"/>
                  <a:pt x="665" y="98"/>
                </a:cubicBezTo>
                <a:cubicBezTo>
                  <a:pt x="662" y="98"/>
                  <a:pt x="662" y="98"/>
                  <a:pt x="662" y="98"/>
                </a:cubicBezTo>
                <a:cubicBezTo>
                  <a:pt x="667" y="101"/>
                  <a:pt x="667" y="101"/>
                  <a:pt x="667" y="101"/>
                </a:cubicBezTo>
                <a:cubicBezTo>
                  <a:pt x="662" y="99"/>
                  <a:pt x="662" y="99"/>
                  <a:pt x="662" y="99"/>
                </a:cubicBezTo>
                <a:cubicBezTo>
                  <a:pt x="658" y="101"/>
                  <a:pt x="658" y="101"/>
                  <a:pt x="658" y="101"/>
                </a:cubicBezTo>
                <a:cubicBezTo>
                  <a:pt x="657" y="102"/>
                  <a:pt x="657" y="102"/>
                  <a:pt x="657" y="102"/>
                </a:cubicBezTo>
                <a:cubicBezTo>
                  <a:pt x="657" y="103"/>
                  <a:pt x="657" y="103"/>
                  <a:pt x="657" y="103"/>
                </a:cubicBezTo>
                <a:cubicBezTo>
                  <a:pt x="657" y="105"/>
                  <a:pt x="657" y="105"/>
                  <a:pt x="657" y="105"/>
                </a:cubicBezTo>
                <a:cubicBezTo>
                  <a:pt x="660" y="106"/>
                  <a:pt x="660" y="106"/>
                  <a:pt x="660" y="106"/>
                </a:cubicBezTo>
                <a:cubicBezTo>
                  <a:pt x="661" y="106"/>
                  <a:pt x="661" y="106"/>
                  <a:pt x="661" y="106"/>
                </a:cubicBezTo>
                <a:cubicBezTo>
                  <a:pt x="661" y="108"/>
                  <a:pt x="661" y="108"/>
                  <a:pt x="661" y="108"/>
                </a:cubicBezTo>
                <a:cubicBezTo>
                  <a:pt x="662" y="109"/>
                  <a:pt x="662" y="109"/>
                  <a:pt x="662" y="109"/>
                </a:cubicBezTo>
                <a:cubicBezTo>
                  <a:pt x="662" y="111"/>
                  <a:pt x="662" y="111"/>
                  <a:pt x="662" y="111"/>
                </a:cubicBezTo>
                <a:cubicBezTo>
                  <a:pt x="661" y="109"/>
                  <a:pt x="661" y="109"/>
                  <a:pt x="661" y="109"/>
                </a:cubicBezTo>
                <a:cubicBezTo>
                  <a:pt x="660" y="108"/>
                  <a:pt x="660" y="108"/>
                  <a:pt x="660" y="108"/>
                </a:cubicBezTo>
                <a:cubicBezTo>
                  <a:pt x="657" y="108"/>
                  <a:pt x="657" y="108"/>
                  <a:pt x="657" y="108"/>
                </a:cubicBezTo>
                <a:cubicBezTo>
                  <a:pt x="654" y="108"/>
                  <a:pt x="654" y="108"/>
                  <a:pt x="654" y="108"/>
                </a:cubicBezTo>
                <a:cubicBezTo>
                  <a:pt x="652" y="108"/>
                  <a:pt x="652" y="108"/>
                  <a:pt x="652" y="108"/>
                </a:cubicBezTo>
                <a:cubicBezTo>
                  <a:pt x="649" y="109"/>
                  <a:pt x="649" y="109"/>
                  <a:pt x="649" y="109"/>
                </a:cubicBezTo>
                <a:cubicBezTo>
                  <a:pt x="647" y="109"/>
                  <a:pt x="647" y="109"/>
                  <a:pt x="647" y="109"/>
                </a:cubicBezTo>
                <a:cubicBezTo>
                  <a:pt x="648" y="111"/>
                  <a:pt x="648" y="111"/>
                  <a:pt x="648" y="111"/>
                </a:cubicBezTo>
                <a:cubicBezTo>
                  <a:pt x="649" y="112"/>
                  <a:pt x="649" y="112"/>
                  <a:pt x="649" y="112"/>
                </a:cubicBezTo>
                <a:cubicBezTo>
                  <a:pt x="648" y="112"/>
                  <a:pt x="648" y="112"/>
                  <a:pt x="648" y="112"/>
                </a:cubicBezTo>
                <a:cubicBezTo>
                  <a:pt x="651" y="113"/>
                  <a:pt x="651" y="113"/>
                  <a:pt x="651" y="113"/>
                </a:cubicBezTo>
                <a:cubicBezTo>
                  <a:pt x="654" y="113"/>
                  <a:pt x="654" y="113"/>
                  <a:pt x="654" y="113"/>
                </a:cubicBezTo>
                <a:cubicBezTo>
                  <a:pt x="654" y="115"/>
                  <a:pt x="654" y="115"/>
                  <a:pt x="654" y="115"/>
                </a:cubicBezTo>
                <a:cubicBezTo>
                  <a:pt x="652" y="116"/>
                  <a:pt x="652" y="116"/>
                  <a:pt x="652" y="116"/>
                </a:cubicBezTo>
                <a:cubicBezTo>
                  <a:pt x="649" y="118"/>
                  <a:pt x="649" y="118"/>
                  <a:pt x="649" y="118"/>
                </a:cubicBezTo>
                <a:cubicBezTo>
                  <a:pt x="648" y="116"/>
                  <a:pt x="648" y="116"/>
                  <a:pt x="648" y="116"/>
                </a:cubicBezTo>
                <a:cubicBezTo>
                  <a:pt x="645" y="113"/>
                  <a:pt x="645" y="113"/>
                  <a:pt x="645" y="113"/>
                </a:cubicBezTo>
                <a:cubicBezTo>
                  <a:pt x="644" y="112"/>
                  <a:pt x="644" y="112"/>
                  <a:pt x="644" y="112"/>
                </a:cubicBezTo>
                <a:cubicBezTo>
                  <a:pt x="644" y="111"/>
                  <a:pt x="644" y="111"/>
                  <a:pt x="644" y="111"/>
                </a:cubicBezTo>
                <a:cubicBezTo>
                  <a:pt x="645" y="108"/>
                  <a:pt x="645" y="108"/>
                  <a:pt x="645" y="108"/>
                </a:cubicBezTo>
                <a:cubicBezTo>
                  <a:pt x="649" y="105"/>
                  <a:pt x="649" y="105"/>
                  <a:pt x="649" y="105"/>
                </a:cubicBezTo>
                <a:cubicBezTo>
                  <a:pt x="648" y="103"/>
                  <a:pt x="648" y="103"/>
                  <a:pt x="648" y="103"/>
                </a:cubicBezTo>
                <a:cubicBezTo>
                  <a:pt x="648" y="102"/>
                  <a:pt x="648" y="102"/>
                  <a:pt x="648" y="102"/>
                </a:cubicBezTo>
                <a:cubicBezTo>
                  <a:pt x="651" y="101"/>
                  <a:pt x="651" y="101"/>
                  <a:pt x="651" y="101"/>
                </a:cubicBezTo>
                <a:cubicBezTo>
                  <a:pt x="655" y="99"/>
                  <a:pt x="655" y="99"/>
                  <a:pt x="655" y="99"/>
                </a:cubicBezTo>
                <a:cubicBezTo>
                  <a:pt x="664" y="95"/>
                  <a:pt x="664" y="95"/>
                  <a:pt x="664" y="95"/>
                </a:cubicBezTo>
                <a:cubicBezTo>
                  <a:pt x="672" y="92"/>
                  <a:pt x="672" y="92"/>
                  <a:pt x="672" y="92"/>
                </a:cubicBezTo>
                <a:cubicBezTo>
                  <a:pt x="674" y="90"/>
                  <a:pt x="674" y="90"/>
                  <a:pt x="674" y="90"/>
                </a:cubicBezTo>
                <a:cubicBezTo>
                  <a:pt x="671" y="90"/>
                  <a:pt x="671" y="90"/>
                  <a:pt x="671" y="90"/>
                </a:cubicBezTo>
                <a:cubicBezTo>
                  <a:pt x="661" y="90"/>
                  <a:pt x="661" y="90"/>
                  <a:pt x="661" y="90"/>
                </a:cubicBezTo>
                <a:cubicBezTo>
                  <a:pt x="652" y="90"/>
                  <a:pt x="652" y="90"/>
                  <a:pt x="652" y="90"/>
                </a:cubicBezTo>
                <a:cubicBezTo>
                  <a:pt x="642" y="93"/>
                  <a:pt x="642" y="93"/>
                  <a:pt x="642" y="93"/>
                </a:cubicBezTo>
                <a:cubicBezTo>
                  <a:pt x="634" y="96"/>
                  <a:pt x="634" y="96"/>
                  <a:pt x="634" y="96"/>
                </a:cubicBezTo>
                <a:cubicBezTo>
                  <a:pt x="631" y="98"/>
                  <a:pt x="631" y="98"/>
                  <a:pt x="631" y="98"/>
                </a:cubicBezTo>
                <a:cubicBezTo>
                  <a:pt x="628" y="101"/>
                  <a:pt x="628" y="101"/>
                  <a:pt x="628" y="101"/>
                </a:cubicBezTo>
                <a:cubicBezTo>
                  <a:pt x="627" y="102"/>
                  <a:pt x="627" y="102"/>
                  <a:pt x="627" y="102"/>
                </a:cubicBezTo>
                <a:cubicBezTo>
                  <a:pt x="625" y="102"/>
                  <a:pt x="625" y="102"/>
                  <a:pt x="625" y="102"/>
                </a:cubicBezTo>
                <a:cubicBezTo>
                  <a:pt x="619" y="105"/>
                  <a:pt x="619" y="105"/>
                  <a:pt x="619" y="105"/>
                </a:cubicBezTo>
                <a:cubicBezTo>
                  <a:pt x="617" y="106"/>
                  <a:pt x="617" y="106"/>
                  <a:pt x="617" y="106"/>
                </a:cubicBezTo>
                <a:cubicBezTo>
                  <a:pt x="617" y="108"/>
                  <a:pt x="617" y="108"/>
                  <a:pt x="617" y="108"/>
                </a:cubicBezTo>
                <a:cubicBezTo>
                  <a:pt x="618" y="108"/>
                  <a:pt x="618" y="108"/>
                  <a:pt x="618" y="108"/>
                </a:cubicBezTo>
                <a:cubicBezTo>
                  <a:pt x="614" y="109"/>
                  <a:pt x="614" y="109"/>
                  <a:pt x="614" y="109"/>
                </a:cubicBezTo>
                <a:cubicBezTo>
                  <a:pt x="612" y="112"/>
                  <a:pt x="612" y="112"/>
                  <a:pt x="612" y="112"/>
                </a:cubicBezTo>
                <a:cubicBezTo>
                  <a:pt x="606" y="116"/>
                  <a:pt x="606" y="116"/>
                  <a:pt x="606" y="116"/>
                </a:cubicBezTo>
                <a:cubicBezTo>
                  <a:pt x="608" y="116"/>
                  <a:pt x="608" y="116"/>
                  <a:pt x="608" y="116"/>
                </a:cubicBezTo>
                <a:cubicBezTo>
                  <a:pt x="609" y="118"/>
                  <a:pt x="609" y="118"/>
                  <a:pt x="609" y="118"/>
                </a:cubicBezTo>
                <a:cubicBezTo>
                  <a:pt x="615" y="118"/>
                  <a:pt x="615" y="118"/>
                  <a:pt x="615" y="118"/>
                </a:cubicBezTo>
                <a:cubicBezTo>
                  <a:pt x="624" y="118"/>
                  <a:pt x="624" y="118"/>
                  <a:pt x="624" y="118"/>
                </a:cubicBezTo>
                <a:cubicBezTo>
                  <a:pt x="624" y="119"/>
                  <a:pt x="624" y="119"/>
                  <a:pt x="624" y="119"/>
                </a:cubicBezTo>
                <a:cubicBezTo>
                  <a:pt x="625" y="121"/>
                  <a:pt x="625" y="121"/>
                  <a:pt x="625" y="121"/>
                </a:cubicBezTo>
                <a:cubicBezTo>
                  <a:pt x="628" y="121"/>
                  <a:pt x="628" y="121"/>
                  <a:pt x="628" y="121"/>
                </a:cubicBezTo>
                <a:cubicBezTo>
                  <a:pt x="622" y="122"/>
                  <a:pt x="622" y="122"/>
                  <a:pt x="622" y="122"/>
                </a:cubicBezTo>
                <a:cubicBezTo>
                  <a:pt x="617" y="122"/>
                  <a:pt x="617" y="122"/>
                  <a:pt x="617" y="122"/>
                </a:cubicBezTo>
                <a:cubicBezTo>
                  <a:pt x="612" y="121"/>
                  <a:pt x="612" y="121"/>
                  <a:pt x="612" y="121"/>
                </a:cubicBezTo>
                <a:cubicBezTo>
                  <a:pt x="608" y="121"/>
                  <a:pt x="608" y="121"/>
                  <a:pt x="608" y="121"/>
                </a:cubicBezTo>
                <a:cubicBezTo>
                  <a:pt x="606" y="123"/>
                  <a:pt x="606" y="123"/>
                  <a:pt x="606" y="123"/>
                </a:cubicBezTo>
                <a:cubicBezTo>
                  <a:pt x="606" y="125"/>
                  <a:pt x="606" y="125"/>
                  <a:pt x="606" y="125"/>
                </a:cubicBezTo>
                <a:cubicBezTo>
                  <a:pt x="606" y="126"/>
                  <a:pt x="606" y="126"/>
                  <a:pt x="606" y="126"/>
                </a:cubicBezTo>
                <a:cubicBezTo>
                  <a:pt x="608" y="126"/>
                  <a:pt x="608" y="126"/>
                  <a:pt x="608" y="126"/>
                </a:cubicBezTo>
                <a:cubicBezTo>
                  <a:pt x="609" y="128"/>
                  <a:pt x="609" y="128"/>
                  <a:pt x="609" y="128"/>
                </a:cubicBezTo>
                <a:cubicBezTo>
                  <a:pt x="612" y="129"/>
                  <a:pt x="612" y="129"/>
                  <a:pt x="612" y="129"/>
                </a:cubicBezTo>
                <a:cubicBezTo>
                  <a:pt x="614" y="129"/>
                  <a:pt x="614" y="129"/>
                  <a:pt x="614" y="129"/>
                </a:cubicBezTo>
                <a:cubicBezTo>
                  <a:pt x="618" y="129"/>
                  <a:pt x="618" y="129"/>
                  <a:pt x="618" y="129"/>
                </a:cubicBezTo>
                <a:cubicBezTo>
                  <a:pt x="621" y="129"/>
                  <a:pt x="621" y="129"/>
                  <a:pt x="621" y="129"/>
                </a:cubicBezTo>
                <a:cubicBezTo>
                  <a:pt x="619" y="128"/>
                  <a:pt x="619" y="128"/>
                  <a:pt x="619" y="128"/>
                </a:cubicBezTo>
                <a:cubicBezTo>
                  <a:pt x="622" y="128"/>
                  <a:pt x="622" y="128"/>
                  <a:pt x="622" y="128"/>
                </a:cubicBezTo>
                <a:cubicBezTo>
                  <a:pt x="624" y="128"/>
                  <a:pt x="624" y="128"/>
                  <a:pt x="624" y="128"/>
                </a:cubicBezTo>
                <a:cubicBezTo>
                  <a:pt x="625" y="128"/>
                  <a:pt x="625" y="128"/>
                  <a:pt x="625" y="128"/>
                </a:cubicBezTo>
                <a:cubicBezTo>
                  <a:pt x="628" y="126"/>
                  <a:pt x="628" y="126"/>
                  <a:pt x="628" y="126"/>
                </a:cubicBezTo>
                <a:cubicBezTo>
                  <a:pt x="627" y="128"/>
                  <a:pt x="627" y="128"/>
                  <a:pt x="627" y="128"/>
                </a:cubicBezTo>
                <a:cubicBezTo>
                  <a:pt x="625" y="129"/>
                  <a:pt x="625" y="129"/>
                  <a:pt x="625" y="129"/>
                </a:cubicBezTo>
                <a:cubicBezTo>
                  <a:pt x="625" y="131"/>
                  <a:pt x="625" y="131"/>
                  <a:pt x="625" y="131"/>
                </a:cubicBezTo>
                <a:cubicBezTo>
                  <a:pt x="627" y="132"/>
                  <a:pt x="627" y="132"/>
                  <a:pt x="627" y="132"/>
                </a:cubicBezTo>
                <a:cubicBezTo>
                  <a:pt x="628" y="132"/>
                  <a:pt x="628" y="132"/>
                  <a:pt x="628" y="132"/>
                </a:cubicBezTo>
                <a:cubicBezTo>
                  <a:pt x="629" y="132"/>
                  <a:pt x="629" y="132"/>
                  <a:pt x="629" y="132"/>
                </a:cubicBezTo>
                <a:cubicBezTo>
                  <a:pt x="632" y="131"/>
                  <a:pt x="632" y="131"/>
                  <a:pt x="632" y="131"/>
                </a:cubicBezTo>
                <a:cubicBezTo>
                  <a:pt x="634" y="132"/>
                  <a:pt x="634" y="132"/>
                  <a:pt x="634" y="132"/>
                </a:cubicBezTo>
                <a:cubicBezTo>
                  <a:pt x="637" y="132"/>
                  <a:pt x="637" y="132"/>
                  <a:pt x="637" y="132"/>
                </a:cubicBezTo>
                <a:cubicBezTo>
                  <a:pt x="638" y="132"/>
                  <a:pt x="638" y="132"/>
                  <a:pt x="638" y="132"/>
                </a:cubicBezTo>
                <a:cubicBezTo>
                  <a:pt x="641" y="133"/>
                  <a:pt x="641" y="133"/>
                  <a:pt x="641" y="133"/>
                </a:cubicBezTo>
                <a:cubicBezTo>
                  <a:pt x="645" y="133"/>
                  <a:pt x="645" y="133"/>
                  <a:pt x="645" y="133"/>
                </a:cubicBezTo>
                <a:cubicBezTo>
                  <a:pt x="649" y="132"/>
                  <a:pt x="649" y="132"/>
                  <a:pt x="649" y="132"/>
                </a:cubicBezTo>
                <a:cubicBezTo>
                  <a:pt x="654" y="133"/>
                  <a:pt x="654" y="133"/>
                  <a:pt x="654" y="133"/>
                </a:cubicBezTo>
                <a:cubicBezTo>
                  <a:pt x="655" y="133"/>
                  <a:pt x="655" y="133"/>
                  <a:pt x="655" y="133"/>
                </a:cubicBezTo>
                <a:cubicBezTo>
                  <a:pt x="658" y="135"/>
                  <a:pt x="658" y="135"/>
                  <a:pt x="658" y="135"/>
                </a:cubicBezTo>
                <a:cubicBezTo>
                  <a:pt x="662" y="133"/>
                  <a:pt x="662" y="133"/>
                  <a:pt x="662" y="133"/>
                </a:cubicBezTo>
                <a:cubicBezTo>
                  <a:pt x="660" y="132"/>
                  <a:pt x="660" y="132"/>
                  <a:pt x="660" y="132"/>
                </a:cubicBezTo>
                <a:cubicBezTo>
                  <a:pt x="655" y="129"/>
                  <a:pt x="655" y="129"/>
                  <a:pt x="655" y="129"/>
                </a:cubicBezTo>
                <a:cubicBezTo>
                  <a:pt x="661" y="132"/>
                  <a:pt x="661" y="132"/>
                  <a:pt x="661" y="132"/>
                </a:cubicBezTo>
                <a:cubicBezTo>
                  <a:pt x="667" y="135"/>
                  <a:pt x="667" y="135"/>
                  <a:pt x="667" y="135"/>
                </a:cubicBezTo>
                <a:cubicBezTo>
                  <a:pt x="668" y="135"/>
                  <a:pt x="668" y="135"/>
                  <a:pt x="668" y="135"/>
                </a:cubicBezTo>
                <a:cubicBezTo>
                  <a:pt x="670" y="135"/>
                  <a:pt x="670" y="135"/>
                  <a:pt x="670" y="135"/>
                </a:cubicBezTo>
                <a:cubicBezTo>
                  <a:pt x="670" y="133"/>
                  <a:pt x="670" y="133"/>
                  <a:pt x="670" y="133"/>
                </a:cubicBezTo>
                <a:cubicBezTo>
                  <a:pt x="667" y="132"/>
                  <a:pt x="667" y="132"/>
                  <a:pt x="667" y="132"/>
                </a:cubicBezTo>
                <a:cubicBezTo>
                  <a:pt x="665" y="132"/>
                  <a:pt x="665" y="132"/>
                  <a:pt x="665" y="132"/>
                </a:cubicBezTo>
                <a:cubicBezTo>
                  <a:pt x="668" y="131"/>
                  <a:pt x="668" y="131"/>
                  <a:pt x="668" y="131"/>
                </a:cubicBezTo>
                <a:cubicBezTo>
                  <a:pt x="672" y="132"/>
                  <a:pt x="672" y="132"/>
                  <a:pt x="672" y="132"/>
                </a:cubicBezTo>
                <a:cubicBezTo>
                  <a:pt x="675" y="133"/>
                  <a:pt x="675" y="133"/>
                  <a:pt x="675" y="133"/>
                </a:cubicBezTo>
                <a:cubicBezTo>
                  <a:pt x="680" y="132"/>
                  <a:pt x="680" y="132"/>
                  <a:pt x="680" y="132"/>
                </a:cubicBezTo>
                <a:cubicBezTo>
                  <a:pt x="681" y="133"/>
                  <a:pt x="681" y="133"/>
                  <a:pt x="681" y="133"/>
                </a:cubicBezTo>
                <a:cubicBezTo>
                  <a:pt x="682" y="135"/>
                  <a:pt x="682" y="135"/>
                  <a:pt x="682" y="135"/>
                </a:cubicBezTo>
                <a:cubicBezTo>
                  <a:pt x="688" y="133"/>
                  <a:pt x="688" y="133"/>
                  <a:pt x="688" y="133"/>
                </a:cubicBezTo>
                <a:cubicBezTo>
                  <a:pt x="690" y="132"/>
                  <a:pt x="690" y="132"/>
                  <a:pt x="690" y="132"/>
                </a:cubicBezTo>
                <a:cubicBezTo>
                  <a:pt x="691" y="129"/>
                  <a:pt x="691" y="129"/>
                  <a:pt x="691" y="129"/>
                </a:cubicBezTo>
                <a:cubicBezTo>
                  <a:pt x="688" y="128"/>
                  <a:pt x="688" y="128"/>
                  <a:pt x="688" y="128"/>
                </a:cubicBezTo>
                <a:cubicBezTo>
                  <a:pt x="690" y="128"/>
                  <a:pt x="690" y="128"/>
                  <a:pt x="690" y="128"/>
                </a:cubicBezTo>
                <a:cubicBezTo>
                  <a:pt x="691" y="126"/>
                  <a:pt x="691" y="126"/>
                  <a:pt x="691" y="126"/>
                </a:cubicBezTo>
                <a:cubicBezTo>
                  <a:pt x="691" y="128"/>
                  <a:pt x="691" y="128"/>
                  <a:pt x="691" y="128"/>
                </a:cubicBezTo>
                <a:cubicBezTo>
                  <a:pt x="692" y="128"/>
                  <a:pt x="692" y="128"/>
                  <a:pt x="692" y="128"/>
                </a:cubicBezTo>
                <a:cubicBezTo>
                  <a:pt x="694" y="128"/>
                  <a:pt x="694" y="128"/>
                  <a:pt x="694" y="128"/>
                </a:cubicBezTo>
                <a:cubicBezTo>
                  <a:pt x="695" y="129"/>
                  <a:pt x="695" y="129"/>
                  <a:pt x="695" y="129"/>
                </a:cubicBezTo>
                <a:cubicBezTo>
                  <a:pt x="698" y="129"/>
                  <a:pt x="698" y="129"/>
                  <a:pt x="698" y="129"/>
                </a:cubicBezTo>
                <a:cubicBezTo>
                  <a:pt x="700" y="131"/>
                  <a:pt x="700" y="131"/>
                  <a:pt x="700" y="131"/>
                </a:cubicBezTo>
                <a:cubicBezTo>
                  <a:pt x="700" y="132"/>
                  <a:pt x="700" y="132"/>
                  <a:pt x="700" y="132"/>
                </a:cubicBezTo>
                <a:cubicBezTo>
                  <a:pt x="697" y="135"/>
                  <a:pt x="697" y="135"/>
                  <a:pt x="697" y="135"/>
                </a:cubicBezTo>
                <a:cubicBezTo>
                  <a:pt x="701" y="135"/>
                  <a:pt x="701" y="135"/>
                  <a:pt x="701" y="135"/>
                </a:cubicBezTo>
                <a:cubicBezTo>
                  <a:pt x="702" y="134"/>
                  <a:pt x="702" y="134"/>
                  <a:pt x="702" y="134"/>
                </a:cubicBezTo>
                <a:cubicBezTo>
                  <a:pt x="703" y="135"/>
                  <a:pt x="703" y="135"/>
                  <a:pt x="703" y="135"/>
                </a:cubicBezTo>
                <a:cubicBezTo>
                  <a:pt x="704" y="135"/>
                  <a:pt x="704" y="135"/>
                  <a:pt x="704" y="135"/>
                </a:cubicBezTo>
                <a:cubicBezTo>
                  <a:pt x="704" y="136"/>
                  <a:pt x="704" y="136"/>
                  <a:pt x="704" y="136"/>
                </a:cubicBezTo>
                <a:cubicBezTo>
                  <a:pt x="703" y="136"/>
                  <a:pt x="703" y="136"/>
                  <a:pt x="703" y="136"/>
                </a:cubicBezTo>
                <a:cubicBezTo>
                  <a:pt x="700" y="136"/>
                  <a:pt x="700" y="136"/>
                  <a:pt x="700" y="136"/>
                </a:cubicBezTo>
                <a:cubicBezTo>
                  <a:pt x="703" y="138"/>
                  <a:pt x="703" y="138"/>
                  <a:pt x="703" y="138"/>
                </a:cubicBezTo>
                <a:cubicBezTo>
                  <a:pt x="704" y="138"/>
                  <a:pt x="704" y="138"/>
                  <a:pt x="704" y="138"/>
                </a:cubicBezTo>
                <a:cubicBezTo>
                  <a:pt x="707" y="139"/>
                  <a:pt x="707" y="139"/>
                  <a:pt x="707" y="139"/>
                </a:cubicBezTo>
                <a:cubicBezTo>
                  <a:pt x="708" y="141"/>
                  <a:pt x="708" y="141"/>
                  <a:pt x="708" y="141"/>
                </a:cubicBezTo>
                <a:cubicBezTo>
                  <a:pt x="710" y="142"/>
                  <a:pt x="710" y="142"/>
                  <a:pt x="710" y="142"/>
                </a:cubicBezTo>
                <a:cubicBezTo>
                  <a:pt x="708" y="144"/>
                  <a:pt x="708" y="144"/>
                  <a:pt x="708" y="144"/>
                </a:cubicBezTo>
                <a:cubicBezTo>
                  <a:pt x="707" y="144"/>
                  <a:pt x="707" y="144"/>
                  <a:pt x="707" y="144"/>
                </a:cubicBezTo>
                <a:cubicBezTo>
                  <a:pt x="703" y="144"/>
                  <a:pt x="703" y="144"/>
                  <a:pt x="703" y="144"/>
                </a:cubicBezTo>
                <a:cubicBezTo>
                  <a:pt x="700" y="144"/>
                  <a:pt x="700" y="144"/>
                  <a:pt x="700" y="144"/>
                </a:cubicBezTo>
                <a:cubicBezTo>
                  <a:pt x="698" y="145"/>
                  <a:pt x="698" y="145"/>
                  <a:pt x="698" y="145"/>
                </a:cubicBezTo>
                <a:cubicBezTo>
                  <a:pt x="698" y="146"/>
                  <a:pt x="698" y="146"/>
                  <a:pt x="698" y="146"/>
                </a:cubicBezTo>
                <a:cubicBezTo>
                  <a:pt x="697" y="148"/>
                  <a:pt x="697" y="148"/>
                  <a:pt x="697" y="148"/>
                </a:cubicBezTo>
                <a:cubicBezTo>
                  <a:pt x="703" y="146"/>
                  <a:pt x="703" y="146"/>
                  <a:pt x="703" y="146"/>
                </a:cubicBezTo>
                <a:cubicBezTo>
                  <a:pt x="708" y="145"/>
                  <a:pt x="708" y="145"/>
                  <a:pt x="708" y="145"/>
                </a:cubicBezTo>
                <a:cubicBezTo>
                  <a:pt x="710" y="144"/>
                  <a:pt x="710" y="144"/>
                  <a:pt x="710" y="144"/>
                </a:cubicBezTo>
                <a:cubicBezTo>
                  <a:pt x="711" y="145"/>
                  <a:pt x="711" y="145"/>
                  <a:pt x="711" y="145"/>
                </a:cubicBezTo>
                <a:cubicBezTo>
                  <a:pt x="714" y="144"/>
                  <a:pt x="714" y="144"/>
                  <a:pt x="714" y="144"/>
                </a:cubicBezTo>
                <a:cubicBezTo>
                  <a:pt x="715" y="144"/>
                  <a:pt x="715" y="144"/>
                  <a:pt x="715" y="144"/>
                </a:cubicBezTo>
                <a:cubicBezTo>
                  <a:pt x="714" y="145"/>
                  <a:pt x="714" y="145"/>
                  <a:pt x="714" y="145"/>
                </a:cubicBezTo>
                <a:cubicBezTo>
                  <a:pt x="715" y="145"/>
                  <a:pt x="715" y="145"/>
                  <a:pt x="715" y="145"/>
                </a:cubicBezTo>
                <a:cubicBezTo>
                  <a:pt x="713" y="146"/>
                  <a:pt x="713" y="146"/>
                  <a:pt x="713" y="146"/>
                </a:cubicBezTo>
                <a:cubicBezTo>
                  <a:pt x="714" y="146"/>
                  <a:pt x="714" y="146"/>
                  <a:pt x="714" y="146"/>
                </a:cubicBezTo>
                <a:cubicBezTo>
                  <a:pt x="714" y="148"/>
                  <a:pt x="714" y="148"/>
                  <a:pt x="714" y="148"/>
                </a:cubicBezTo>
                <a:cubicBezTo>
                  <a:pt x="715" y="149"/>
                  <a:pt x="715" y="149"/>
                  <a:pt x="715" y="149"/>
                </a:cubicBezTo>
                <a:cubicBezTo>
                  <a:pt x="718" y="149"/>
                  <a:pt x="718" y="149"/>
                  <a:pt x="718" y="149"/>
                </a:cubicBezTo>
                <a:cubicBezTo>
                  <a:pt x="718" y="148"/>
                  <a:pt x="718" y="148"/>
                  <a:pt x="718" y="148"/>
                </a:cubicBezTo>
                <a:cubicBezTo>
                  <a:pt x="721" y="148"/>
                  <a:pt x="721" y="148"/>
                  <a:pt x="721" y="148"/>
                </a:cubicBezTo>
                <a:cubicBezTo>
                  <a:pt x="718" y="151"/>
                  <a:pt x="718" y="151"/>
                  <a:pt x="718" y="151"/>
                </a:cubicBezTo>
                <a:cubicBezTo>
                  <a:pt x="718" y="152"/>
                  <a:pt x="718" y="152"/>
                  <a:pt x="718" y="152"/>
                </a:cubicBezTo>
                <a:cubicBezTo>
                  <a:pt x="720" y="152"/>
                  <a:pt x="720" y="152"/>
                  <a:pt x="720" y="152"/>
                </a:cubicBezTo>
                <a:cubicBezTo>
                  <a:pt x="723" y="151"/>
                  <a:pt x="723" y="151"/>
                  <a:pt x="723" y="151"/>
                </a:cubicBezTo>
                <a:cubicBezTo>
                  <a:pt x="721" y="152"/>
                  <a:pt x="721" y="152"/>
                  <a:pt x="721" y="152"/>
                </a:cubicBezTo>
                <a:cubicBezTo>
                  <a:pt x="723" y="152"/>
                  <a:pt x="723" y="152"/>
                  <a:pt x="723" y="152"/>
                </a:cubicBezTo>
                <a:cubicBezTo>
                  <a:pt x="724" y="154"/>
                  <a:pt x="724" y="154"/>
                  <a:pt x="724" y="154"/>
                </a:cubicBezTo>
                <a:cubicBezTo>
                  <a:pt x="724" y="155"/>
                  <a:pt x="724" y="155"/>
                  <a:pt x="724" y="155"/>
                </a:cubicBezTo>
                <a:cubicBezTo>
                  <a:pt x="723" y="156"/>
                  <a:pt x="723" y="156"/>
                  <a:pt x="723" y="156"/>
                </a:cubicBezTo>
                <a:cubicBezTo>
                  <a:pt x="724" y="158"/>
                  <a:pt x="724" y="158"/>
                  <a:pt x="724" y="158"/>
                </a:cubicBezTo>
                <a:cubicBezTo>
                  <a:pt x="723" y="159"/>
                  <a:pt x="723" y="159"/>
                  <a:pt x="723" y="159"/>
                </a:cubicBezTo>
                <a:cubicBezTo>
                  <a:pt x="723" y="162"/>
                  <a:pt x="723" y="162"/>
                  <a:pt x="723" y="162"/>
                </a:cubicBezTo>
                <a:cubicBezTo>
                  <a:pt x="724" y="164"/>
                  <a:pt x="724" y="164"/>
                  <a:pt x="724" y="164"/>
                </a:cubicBezTo>
                <a:cubicBezTo>
                  <a:pt x="718" y="166"/>
                  <a:pt x="718" y="166"/>
                  <a:pt x="718" y="166"/>
                </a:cubicBezTo>
                <a:cubicBezTo>
                  <a:pt x="714" y="168"/>
                  <a:pt x="714" y="168"/>
                  <a:pt x="714" y="168"/>
                </a:cubicBezTo>
                <a:cubicBezTo>
                  <a:pt x="714" y="169"/>
                  <a:pt x="714" y="169"/>
                  <a:pt x="714" y="169"/>
                </a:cubicBezTo>
                <a:cubicBezTo>
                  <a:pt x="714" y="171"/>
                  <a:pt x="714" y="171"/>
                  <a:pt x="714" y="171"/>
                </a:cubicBezTo>
                <a:cubicBezTo>
                  <a:pt x="703" y="174"/>
                  <a:pt x="703" y="174"/>
                  <a:pt x="703" y="174"/>
                </a:cubicBezTo>
                <a:cubicBezTo>
                  <a:pt x="697" y="176"/>
                  <a:pt x="697" y="176"/>
                  <a:pt x="697" y="176"/>
                </a:cubicBezTo>
                <a:cubicBezTo>
                  <a:pt x="694" y="176"/>
                  <a:pt x="694" y="176"/>
                  <a:pt x="694" y="176"/>
                </a:cubicBezTo>
                <a:cubicBezTo>
                  <a:pt x="694" y="178"/>
                  <a:pt x="694" y="178"/>
                  <a:pt x="694" y="178"/>
                </a:cubicBezTo>
                <a:cubicBezTo>
                  <a:pt x="695" y="181"/>
                  <a:pt x="695" y="181"/>
                  <a:pt x="695" y="181"/>
                </a:cubicBezTo>
                <a:cubicBezTo>
                  <a:pt x="697" y="182"/>
                  <a:pt x="697" y="182"/>
                  <a:pt x="697" y="182"/>
                </a:cubicBezTo>
                <a:cubicBezTo>
                  <a:pt x="698" y="185"/>
                  <a:pt x="698" y="185"/>
                  <a:pt x="698" y="185"/>
                </a:cubicBezTo>
                <a:cubicBezTo>
                  <a:pt x="697" y="185"/>
                  <a:pt x="697" y="185"/>
                  <a:pt x="697" y="185"/>
                </a:cubicBezTo>
                <a:cubicBezTo>
                  <a:pt x="692" y="185"/>
                  <a:pt x="692" y="185"/>
                  <a:pt x="692" y="185"/>
                </a:cubicBezTo>
                <a:cubicBezTo>
                  <a:pt x="687" y="187"/>
                  <a:pt x="687" y="187"/>
                  <a:pt x="687" y="187"/>
                </a:cubicBezTo>
                <a:cubicBezTo>
                  <a:pt x="682" y="187"/>
                  <a:pt x="682" y="187"/>
                  <a:pt x="682" y="187"/>
                </a:cubicBezTo>
                <a:cubicBezTo>
                  <a:pt x="681" y="188"/>
                  <a:pt x="681" y="188"/>
                  <a:pt x="681" y="188"/>
                </a:cubicBezTo>
                <a:cubicBezTo>
                  <a:pt x="680" y="188"/>
                  <a:pt x="680" y="188"/>
                  <a:pt x="680" y="188"/>
                </a:cubicBezTo>
                <a:cubicBezTo>
                  <a:pt x="677" y="188"/>
                  <a:pt x="677" y="188"/>
                  <a:pt x="677" y="188"/>
                </a:cubicBezTo>
                <a:cubicBezTo>
                  <a:pt x="674" y="188"/>
                  <a:pt x="674" y="188"/>
                  <a:pt x="674" y="188"/>
                </a:cubicBezTo>
                <a:cubicBezTo>
                  <a:pt x="671" y="188"/>
                  <a:pt x="671" y="188"/>
                  <a:pt x="671" y="188"/>
                </a:cubicBezTo>
                <a:cubicBezTo>
                  <a:pt x="665" y="187"/>
                  <a:pt x="665" y="187"/>
                  <a:pt x="665" y="187"/>
                </a:cubicBezTo>
                <a:cubicBezTo>
                  <a:pt x="662" y="187"/>
                  <a:pt x="662" y="187"/>
                  <a:pt x="662" y="187"/>
                </a:cubicBezTo>
                <a:cubicBezTo>
                  <a:pt x="661" y="187"/>
                  <a:pt x="661" y="187"/>
                  <a:pt x="661" y="187"/>
                </a:cubicBezTo>
                <a:cubicBezTo>
                  <a:pt x="660" y="188"/>
                  <a:pt x="660" y="188"/>
                  <a:pt x="660" y="188"/>
                </a:cubicBezTo>
                <a:cubicBezTo>
                  <a:pt x="660" y="189"/>
                  <a:pt x="660" y="189"/>
                  <a:pt x="660" y="189"/>
                </a:cubicBezTo>
                <a:cubicBezTo>
                  <a:pt x="657" y="189"/>
                  <a:pt x="657" y="189"/>
                  <a:pt x="657" y="189"/>
                </a:cubicBezTo>
                <a:cubicBezTo>
                  <a:pt x="655" y="189"/>
                  <a:pt x="655" y="189"/>
                  <a:pt x="655" y="189"/>
                </a:cubicBezTo>
                <a:cubicBezTo>
                  <a:pt x="651" y="191"/>
                  <a:pt x="651" y="191"/>
                  <a:pt x="651" y="191"/>
                </a:cubicBezTo>
                <a:cubicBezTo>
                  <a:pt x="649" y="194"/>
                  <a:pt x="649" y="194"/>
                  <a:pt x="649" y="194"/>
                </a:cubicBezTo>
                <a:cubicBezTo>
                  <a:pt x="647" y="195"/>
                  <a:pt x="647" y="195"/>
                  <a:pt x="647" y="195"/>
                </a:cubicBezTo>
                <a:cubicBezTo>
                  <a:pt x="648" y="195"/>
                  <a:pt x="648" y="195"/>
                  <a:pt x="648" y="195"/>
                </a:cubicBezTo>
                <a:cubicBezTo>
                  <a:pt x="648" y="197"/>
                  <a:pt x="648" y="197"/>
                  <a:pt x="648" y="197"/>
                </a:cubicBezTo>
                <a:cubicBezTo>
                  <a:pt x="649" y="199"/>
                  <a:pt x="649" y="199"/>
                  <a:pt x="649" y="199"/>
                </a:cubicBezTo>
                <a:cubicBezTo>
                  <a:pt x="654" y="199"/>
                  <a:pt x="654" y="199"/>
                  <a:pt x="654" y="199"/>
                </a:cubicBezTo>
                <a:cubicBezTo>
                  <a:pt x="657" y="201"/>
                  <a:pt x="657" y="201"/>
                  <a:pt x="657" y="201"/>
                </a:cubicBezTo>
                <a:cubicBezTo>
                  <a:pt x="658" y="201"/>
                  <a:pt x="658" y="201"/>
                  <a:pt x="658" y="201"/>
                </a:cubicBezTo>
                <a:cubicBezTo>
                  <a:pt x="658" y="199"/>
                  <a:pt x="658" y="199"/>
                  <a:pt x="658" y="199"/>
                </a:cubicBezTo>
                <a:cubicBezTo>
                  <a:pt x="660" y="199"/>
                  <a:pt x="660" y="199"/>
                  <a:pt x="660" y="199"/>
                </a:cubicBezTo>
                <a:cubicBezTo>
                  <a:pt x="662" y="199"/>
                  <a:pt x="662" y="199"/>
                  <a:pt x="662" y="199"/>
                </a:cubicBezTo>
                <a:cubicBezTo>
                  <a:pt x="665" y="199"/>
                  <a:pt x="665" y="199"/>
                  <a:pt x="665" y="199"/>
                </a:cubicBezTo>
                <a:cubicBezTo>
                  <a:pt x="668" y="198"/>
                  <a:pt x="668" y="198"/>
                  <a:pt x="668" y="198"/>
                </a:cubicBezTo>
                <a:cubicBezTo>
                  <a:pt x="668" y="197"/>
                  <a:pt x="668" y="197"/>
                  <a:pt x="668" y="197"/>
                </a:cubicBezTo>
                <a:cubicBezTo>
                  <a:pt x="670" y="197"/>
                  <a:pt x="670" y="197"/>
                  <a:pt x="670" y="197"/>
                </a:cubicBezTo>
                <a:cubicBezTo>
                  <a:pt x="674" y="198"/>
                  <a:pt x="674" y="198"/>
                  <a:pt x="674" y="198"/>
                </a:cubicBezTo>
                <a:cubicBezTo>
                  <a:pt x="677" y="198"/>
                  <a:pt x="677" y="198"/>
                  <a:pt x="677" y="198"/>
                </a:cubicBezTo>
                <a:cubicBezTo>
                  <a:pt x="680" y="198"/>
                  <a:pt x="680" y="198"/>
                  <a:pt x="680" y="198"/>
                </a:cubicBezTo>
                <a:cubicBezTo>
                  <a:pt x="680" y="195"/>
                  <a:pt x="680" y="195"/>
                  <a:pt x="680" y="195"/>
                </a:cubicBezTo>
                <a:cubicBezTo>
                  <a:pt x="678" y="194"/>
                  <a:pt x="678" y="194"/>
                  <a:pt x="678" y="194"/>
                </a:cubicBezTo>
                <a:cubicBezTo>
                  <a:pt x="682" y="192"/>
                  <a:pt x="682" y="192"/>
                  <a:pt x="682" y="192"/>
                </a:cubicBezTo>
                <a:cubicBezTo>
                  <a:pt x="681" y="194"/>
                  <a:pt x="681" y="194"/>
                  <a:pt x="681" y="194"/>
                </a:cubicBezTo>
                <a:cubicBezTo>
                  <a:pt x="681" y="195"/>
                  <a:pt x="681" y="195"/>
                  <a:pt x="681" y="195"/>
                </a:cubicBezTo>
                <a:cubicBezTo>
                  <a:pt x="684" y="195"/>
                  <a:pt x="684" y="195"/>
                  <a:pt x="684" y="195"/>
                </a:cubicBezTo>
                <a:cubicBezTo>
                  <a:pt x="684" y="197"/>
                  <a:pt x="684" y="197"/>
                  <a:pt x="684" y="197"/>
                </a:cubicBezTo>
                <a:cubicBezTo>
                  <a:pt x="685" y="197"/>
                  <a:pt x="685" y="197"/>
                  <a:pt x="685" y="197"/>
                </a:cubicBezTo>
                <a:cubicBezTo>
                  <a:pt x="684" y="198"/>
                  <a:pt x="684" y="198"/>
                  <a:pt x="684" y="198"/>
                </a:cubicBezTo>
                <a:cubicBezTo>
                  <a:pt x="685" y="198"/>
                  <a:pt x="685" y="198"/>
                  <a:pt x="685" y="198"/>
                </a:cubicBezTo>
                <a:cubicBezTo>
                  <a:pt x="687" y="197"/>
                  <a:pt x="687" y="197"/>
                  <a:pt x="687" y="197"/>
                </a:cubicBezTo>
                <a:cubicBezTo>
                  <a:pt x="688" y="197"/>
                  <a:pt x="688" y="197"/>
                  <a:pt x="688" y="197"/>
                </a:cubicBezTo>
                <a:cubicBezTo>
                  <a:pt x="690" y="195"/>
                  <a:pt x="690" y="195"/>
                  <a:pt x="690" y="195"/>
                </a:cubicBezTo>
                <a:cubicBezTo>
                  <a:pt x="690" y="197"/>
                  <a:pt x="690" y="197"/>
                  <a:pt x="690" y="197"/>
                </a:cubicBezTo>
                <a:cubicBezTo>
                  <a:pt x="691" y="197"/>
                  <a:pt x="691" y="197"/>
                  <a:pt x="691" y="197"/>
                </a:cubicBezTo>
                <a:cubicBezTo>
                  <a:pt x="690" y="198"/>
                  <a:pt x="690" y="198"/>
                  <a:pt x="690" y="198"/>
                </a:cubicBezTo>
                <a:cubicBezTo>
                  <a:pt x="690" y="199"/>
                  <a:pt x="690" y="199"/>
                  <a:pt x="690" y="199"/>
                </a:cubicBezTo>
                <a:cubicBezTo>
                  <a:pt x="691" y="201"/>
                  <a:pt x="691" y="201"/>
                  <a:pt x="691" y="201"/>
                </a:cubicBezTo>
                <a:cubicBezTo>
                  <a:pt x="692" y="202"/>
                  <a:pt x="692" y="202"/>
                  <a:pt x="692" y="202"/>
                </a:cubicBezTo>
                <a:cubicBezTo>
                  <a:pt x="692" y="204"/>
                  <a:pt x="692" y="204"/>
                  <a:pt x="692" y="204"/>
                </a:cubicBezTo>
                <a:cubicBezTo>
                  <a:pt x="694" y="202"/>
                  <a:pt x="694" y="202"/>
                  <a:pt x="694" y="202"/>
                </a:cubicBezTo>
                <a:cubicBezTo>
                  <a:pt x="692" y="205"/>
                  <a:pt x="692" y="205"/>
                  <a:pt x="692" y="205"/>
                </a:cubicBezTo>
                <a:cubicBezTo>
                  <a:pt x="694" y="205"/>
                  <a:pt x="694" y="205"/>
                  <a:pt x="694" y="205"/>
                </a:cubicBezTo>
                <a:cubicBezTo>
                  <a:pt x="695" y="205"/>
                  <a:pt x="695" y="205"/>
                  <a:pt x="695" y="205"/>
                </a:cubicBezTo>
                <a:cubicBezTo>
                  <a:pt x="694" y="207"/>
                  <a:pt x="694" y="207"/>
                  <a:pt x="694" y="207"/>
                </a:cubicBezTo>
                <a:cubicBezTo>
                  <a:pt x="697" y="207"/>
                  <a:pt x="697" y="207"/>
                  <a:pt x="697" y="207"/>
                </a:cubicBezTo>
                <a:cubicBezTo>
                  <a:pt x="698" y="205"/>
                  <a:pt x="698" y="205"/>
                  <a:pt x="698" y="205"/>
                </a:cubicBezTo>
                <a:cubicBezTo>
                  <a:pt x="700" y="207"/>
                  <a:pt x="700" y="207"/>
                  <a:pt x="700" y="207"/>
                </a:cubicBezTo>
                <a:cubicBezTo>
                  <a:pt x="701" y="207"/>
                  <a:pt x="701" y="207"/>
                  <a:pt x="701" y="207"/>
                </a:cubicBezTo>
                <a:cubicBezTo>
                  <a:pt x="703" y="208"/>
                  <a:pt x="703" y="208"/>
                  <a:pt x="703" y="208"/>
                </a:cubicBezTo>
                <a:cubicBezTo>
                  <a:pt x="698" y="209"/>
                  <a:pt x="698" y="209"/>
                  <a:pt x="698" y="209"/>
                </a:cubicBezTo>
                <a:cubicBezTo>
                  <a:pt x="694" y="209"/>
                  <a:pt x="694" y="209"/>
                  <a:pt x="694" y="209"/>
                </a:cubicBezTo>
                <a:cubicBezTo>
                  <a:pt x="695" y="211"/>
                  <a:pt x="695" y="211"/>
                  <a:pt x="695" y="211"/>
                </a:cubicBezTo>
                <a:cubicBezTo>
                  <a:pt x="697" y="214"/>
                  <a:pt x="697" y="214"/>
                  <a:pt x="697" y="214"/>
                </a:cubicBezTo>
                <a:cubicBezTo>
                  <a:pt x="698" y="214"/>
                  <a:pt x="698" y="214"/>
                  <a:pt x="698" y="214"/>
                </a:cubicBezTo>
                <a:cubicBezTo>
                  <a:pt x="700" y="215"/>
                  <a:pt x="700" y="215"/>
                  <a:pt x="700" y="215"/>
                </a:cubicBezTo>
                <a:cubicBezTo>
                  <a:pt x="703" y="217"/>
                  <a:pt x="703" y="217"/>
                  <a:pt x="703" y="217"/>
                </a:cubicBezTo>
                <a:cubicBezTo>
                  <a:pt x="705" y="218"/>
                  <a:pt x="705" y="218"/>
                  <a:pt x="705" y="218"/>
                </a:cubicBezTo>
                <a:cubicBezTo>
                  <a:pt x="710" y="218"/>
                  <a:pt x="710" y="218"/>
                  <a:pt x="710" y="218"/>
                </a:cubicBezTo>
                <a:cubicBezTo>
                  <a:pt x="713" y="218"/>
                  <a:pt x="713" y="218"/>
                  <a:pt x="713" y="218"/>
                </a:cubicBezTo>
                <a:cubicBezTo>
                  <a:pt x="713" y="219"/>
                  <a:pt x="713" y="219"/>
                  <a:pt x="713" y="219"/>
                </a:cubicBezTo>
                <a:cubicBezTo>
                  <a:pt x="714" y="222"/>
                  <a:pt x="714" y="222"/>
                  <a:pt x="714" y="222"/>
                </a:cubicBezTo>
                <a:cubicBezTo>
                  <a:pt x="717" y="224"/>
                  <a:pt x="717" y="224"/>
                  <a:pt x="717" y="224"/>
                </a:cubicBezTo>
                <a:cubicBezTo>
                  <a:pt x="721" y="225"/>
                  <a:pt x="721" y="225"/>
                  <a:pt x="721" y="225"/>
                </a:cubicBezTo>
                <a:cubicBezTo>
                  <a:pt x="725" y="225"/>
                  <a:pt x="725" y="225"/>
                  <a:pt x="725" y="225"/>
                </a:cubicBezTo>
                <a:cubicBezTo>
                  <a:pt x="731" y="227"/>
                  <a:pt x="731" y="227"/>
                  <a:pt x="731" y="227"/>
                </a:cubicBezTo>
                <a:cubicBezTo>
                  <a:pt x="735" y="228"/>
                  <a:pt x="735" y="228"/>
                  <a:pt x="735" y="228"/>
                </a:cubicBezTo>
                <a:cubicBezTo>
                  <a:pt x="740" y="230"/>
                  <a:pt x="740" y="230"/>
                  <a:pt x="740" y="230"/>
                </a:cubicBezTo>
                <a:cubicBezTo>
                  <a:pt x="740" y="227"/>
                  <a:pt x="740" y="227"/>
                  <a:pt x="740" y="227"/>
                </a:cubicBezTo>
                <a:cubicBezTo>
                  <a:pt x="741" y="227"/>
                  <a:pt x="741" y="227"/>
                  <a:pt x="741" y="227"/>
                </a:cubicBezTo>
                <a:cubicBezTo>
                  <a:pt x="741" y="225"/>
                  <a:pt x="741" y="225"/>
                  <a:pt x="741" y="225"/>
                </a:cubicBezTo>
                <a:cubicBezTo>
                  <a:pt x="741" y="224"/>
                  <a:pt x="741" y="224"/>
                  <a:pt x="741" y="224"/>
                </a:cubicBezTo>
                <a:cubicBezTo>
                  <a:pt x="740" y="224"/>
                  <a:pt x="740" y="224"/>
                  <a:pt x="740" y="224"/>
                </a:cubicBezTo>
                <a:cubicBezTo>
                  <a:pt x="738" y="222"/>
                  <a:pt x="738" y="222"/>
                  <a:pt x="738" y="222"/>
                </a:cubicBezTo>
                <a:cubicBezTo>
                  <a:pt x="740" y="221"/>
                  <a:pt x="740" y="221"/>
                  <a:pt x="740" y="221"/>
                </a:cubicBezTo>
                <a:cubicBezTo>
                  <a:pt x="738" y="219"/>
                  <a:pt x="738" y="219"/>
                  <a:pt x="738" y="219"/>
                </a:cubicBezTo>
                <a:cubicBezTo>
                  <a:pt x="737" y="219"/>
                  <a:pt x="737" y="219"/>
                  <a:pt x="737" y="219"/>
                </a:cubicBezTo>
                <a:cubicBezTo>
                  <a:pt x="735" y="219"/>
                  <a:pt x="735" y="219"/>
                  <a:pt x="735" y="219"/>
                </a:cubicBezTo>
                <a:cubicBezTo>
                  <a:pt x="735" y="218"/>
                  <a:pt x="735" y="218"/>
                  <a:pt x="735" y="218"/>
                </a:cubicBezTo>
                <a:cubicBezTo>
                  <a:pt x="734" y="217"/>
                  <a:pt x="734" y="217"/>
                  <a:pt x="734" y="217"/>
                </a:cubicBezTo>
                <a:cubicBezTo>
                  <a:pt x="734" y="215"/>
                  <a:pt x="734" y="215"/>
                  <a:pt x="734" y="215"/>
                </a:cubicBezTo>
                <a:cubicBezTo>
                  <a:pt x="733" y="217"/>
                  <a:pt x="733" y="217"/>
                  <a:pt x="733" y="217"/>
                </a:cubicBezTo>
                <a:cubicBezTo>
                  <a:pt x="733" y="215"/>
                  <a:pt x="733" y="215"/>
                  <a:pt x="733" y="215"/>
                </a:cubicBezTo>
                <a:cubicBezTo>
                  <a:pt x="728" y="212"/>
                  <a:pt x="728" y="212"/>
                  <a:pt x="728" y="212"/>
                </a:cubicBezTo>
                <a:cubicBezTo>
                  <a:pt x="725" y="208"/>
                  <a:pt x="725" y="208"/>
                  <a:pt x="725" y="208"/>
                </a:cubicBezTo>
                <a:cubicBezTo>
                  <a:pt x="727" y="207"/>
                  <a:pt x="727" y="207"/>
                  <a:pt x="727" y="207"/>
                </a:cubicBezTo>
                <a:cubicBezTo>
                  <a:pt x="728" y="207"/>
                  <a:pt x="728" y="207"/>
                  <a:pt x="728" y="207"/>
                </a:cubicBezTo>
                <a:cubicBezTo>
                  <a:pt x="731" y="207"/>
                  <a:pt x="731" y="207"/>
                  <a:pt x="731" y="207"/>
                </a:cubicBezTo>
                <a:cubicBezTo>
                  <a:pt x="733" y="209"/>
                  <a:pt x="733" y="209"/>
                  <a:pt x="733" y="209"/>
                </a:cubicBezTo>
                <a:cubicBezTo>
                  <a:pt x="734" y="211"/>
                  <a:pt x="734" y="211"/>
                  <a:pt x="734" y="211"/>
                </a:cubicBezTo>
                <a:cubicBezTo>
                  <a:pt x="735" y="207"/>
                  <a:pt x="735" y="207"/>
                  <a:pt x="735" y="207"/>
                </a:cubicBezTo>
                <a:cubicBezTo>
                  <a:pt x="737" y="211"/>
                  <a:pt x="737" y="211"/>
                  <a:pt x="737" y="211"/>
                </a:cubicBezTo>
                <a:cubicBezTo>
                  <a:pt x="740" y="212"/>
                  <a:pt x="740" y="212"/>
                  <a:pt x="740" y="212"/>
                </a:cubicBezTo>
                <a:cubicBezTo>
                  <a:pt x="741" y="211"/>
                  <a:pt x="741" y="211"/>
                  <a:pt x="741" y="211"/>
                </a:cubicBezTo>
                <a:cubicBezTo>
                  <a:pt x="740" y="214"/>
                  <a:pt x="740" y="214"/>
                  <a:pt x="740" y="214"/>
                </a:cubicBezTo>
                <a:cubicBezTo>
                  <a:pt x="741" y="212"/>
                  <a:pt x="741" y="212"/>
                  <a:pt x="741" y="212"/>
                </a:cubicBezTo>
                <a:cubicBezTo>
                  <a:pt x="741" y="214"/>
                  <a:pt x="741" y="214"/>
                  <a:pt x="741" y="214"/>
                </a:cubicBezTo>
                <a:cubicBezTo>
                  <a:pt x="743" y="215"/>
                  <a:pt x="743" y="215"/>
                  <a:pt x="743" y="215"/>
                </a:cubicBezTo>
                <a:cubicBezTo>
                  <a:pt x="743" y="214"/>
                  <a:pt x="743" y="214"/>
                  <a:pt x="743" y="214"/>
                </a:cubicBezTo>
                <a:cubicBezTo>
                  <a:pt x="743" y="212"/>
                  <a:pt x="743" y="212"/>
                  <a:pt x="743" y="212"/>
                </a:cubicBezTo>
                <a:cubicBezTo>
                  <a:pt x="744" y="214"/>
                  <a:pt x="744" y="214"/>
                  <a:pt x="744" y="214"/>
                </a:cubicBezTo>
                <a:cubicBezTo>
                  <a:pt x="746" y="217"/>
                  <a:pt x="746" y="217"/>
                  <a:pt x="746" y="217"/>
                </a:cubicBezTo>
                <a:cubicBezTo>
                  <a:pt x="746" y="214"/>
                  <a:pt x="746" y="214"/>
                  <a:pt x="746" y="214"/>
                </a:cubicBezTo>
                <a:cubicBezTo>
                  <a:pt x="747" y="215"/>
                  <a:pt x="747" y="215"/>
                  <a:pt x="747" y="215"/>
                </a:cubicBezTo>
                <a:cubicBezTo>
                  <a:pt x="748" y="215"/>
                  <a:pt x="748" y="215"/>
                  <a:pt x="748" y="215"/>
                </a:cubicBezTo>
                <a:cubicBezTo>
                  <a:pt x="750" y="215"/>
                  <a:pt x="750" y="215"/>
                  <a:pt x="750" y="215"/>
                </a:cubicBezTo>
                <a:cubicBezTo>
                  <a:pt x="750" y="217"/>
                  <a:pt x="750" y="217"/>
                  <a:pt x="750" y="217"/>
                </a:cubicBezTo>
                <a:cubicBezTo>
                  <a:pt x="751" y="217"/>
                  <a:pt x="751" y="217"/>
                  <a:pt x="751" y="217"/>
                </a:cubicBezTo>
                <a:cubicBezTo>
                  <a:pt x="753" y="217"/>
                  <a:pt x="753" y="217"/>
                  <a:pt x="753" y="217"/>
                </a:cubicBezTo>
                <a:cubicBezTo>
                  <a:pt x="753" y="219"/>
                  <a:pt x="753" y="219"/>
                  <a:pt x="753" y="219"/>
                </a:cubicBezTo>
                <a:cubicBezTo>
                  <a:pt x="753" y="221"/>
                  <a:pt x="753" y="221"/>
                  <a:pt x="753" y="221"/>
                </a:cubicBezTo>
                <a:cubicBezTo>
                  <a:pt x="754" y="221"/>
                  <a:pt x="754" y="221"/>
                  <a:pt x="754" y="221"/>
                </a:cubicBezTo>
                <a:cubicBezTo>
                  <a:pt x="754" y="219"/>
                  <a:pt x="754" y="219"/>
                  <a:pt x="754" y="219"/>
                </a:cubicBezTo>
                <a:cubicBezTo>
                  <a:pt x="754" y="218"/>
                  <a:pt x="754" y="218"/>
                  <a:pt x="754" y="218"/>
                </a:cubicBezTo>
                <a:cubicBezTo>
                  <a:pt x="754" y="215"/>
                  <a:pt x="754" y="215"/>
                  <a:pt x="754" y="215"/>
                </a:cubicBezTo>
                <a:cubicBezTo>
                  <a:pt x="756" y="217"/>
                  <a:pt x="756" y="217"/>
                  <a:pt x="756" y="217"/>
                </a:cubicBezTo>
                <a:cubicBezTo>
                  <a:pt x="758" y="217"/>
                  <a:pt x="758" y="217"/>
                  <a:pt x="758" y="217"/>
                </a:cubicBezTo>
                <a:cubicBezTo>
                  <a:pt x="758" y="215"/>
                  <a:pt x="758" y="215"/>
                  <a:pt x="758" y="215"/>
                </a:cubicBezTo>
                <a:cubicBezTo>
                  <a:pt x="758" y="214"/>
                  <a:pt x="758" y="214"/>
                  <a:pt x="758" y="214"/>
                </a:cubicBezTo>
                <a:cubicBezTo>
                  <a:pt x="757" y="212"/>
                  <a:pt x="757" y="212"/>
                  <a:pt x="757" y="212"/>
                </a:cubicBezTo>
                <a:cubicBezTo>
                  <a:pt x="760" y="211"/>
                  <a:pt x="760" y="211"/>
                  <a:pt x="760" y="211"/>
                </a:cubicBezTo>
                <a:cubicBezTo>
                  <a:pt x="758" y="211"/>
                  <a:pt x="758" y="211"/>
                  <a:pt x="758" y="211"/>
                </a:cubicBezTo>
                <a:cubicBezTo>
                  <a:pt x="760" y="209"/>
                  <a:pt x="760" y="209"/>
                  <a:pt x="760" y="209"/>
                </a:cubicBezTo>
                <a:cubicBezTo>
                  <a:pt x="761" y="208"/>
                  <a:pt x="761" y="208"/>
                  <a:pt x="761" y="208"/>
                </a:cubicBezTo>
                <a:cubicBezTo>
                  <a:pt x="761" y="209"/>
                  <a:pt x="761" y="209"/>
                  <a:pt x="761" y="209"/>
                </a:cubicBezTo>
                <a:cubicBezTo>
                  <a:pt x="761" y="211"/>
                  <a:pt x="761" y="211"/>
                  <a:pt x="761" y="211"/>
                </a:cubicBezTo>
                <a:cubicBezTo>
                  <a:pt x="763" y="212"/>
                  <a:pt x="763" y="212"/>
                  <a:pt x="763" y="212"/>
                </a:cubicBezTo>
                <a:cubicBezTo>
                  <a:pt x="763" y="211"/>
                  <a:pt x="763" y="211"/>
                  <a:pt x="763" y="211"/>
                </a:cubicBezTo>
                <a:cubicBezTo>
                  <a:pt x="764" y="209"/>
                  <a:pt x="764" y="209"/>
                  <a:pt x="764" y="209"/>
                </a:cubicBezTo>
                <a:cubicBezTo>
                  <a:pt x="766" y="209"/>
                  <a:pt x="766" y="209"/>
                  <a:pt x="766" y="209"/>
                </a:cubicBezTo>
                <a:cubicBezTo>
                  <a:pt x="766" y="207"/>
                  <a:pt x="766" y="207"/>
                  <a:pt x="766" y="207"/>
                </a:cubicBezTo>
                <a:cubicBezTo>
                  <a:pt x="764" y="207"/>
                  <a:pt x="764" y="207"/>
                  <a:pt x="764" y="207"/>
                </a:cubicBezTo>
                <a:cubicBezTo>
                  <a:pt x="764" y="205"/>
                  <a:pt x="764" y="205"/>
                  <a:pt x="764" y="205"/>
                </a:cubicBezTo>
                <a:cubicBezTo>
                  <a:pt x="767" y="204"/>
                  <a:pt x="767" y="204"/>
                  <a:pt x="767" y="204"/>
                </a:cubicBezTo>
                <a:cubicBezTo>
                  <a:pt x="763" y="202"/>
                  <a:pt x="763" y="202"/>
                  <a:pt x="763" y="202"/>
                </a:cubicBezTo>
                <a:cubicBezTo>
                  <a:pt x="761" y="201"/>
                  <a:pt x="761" y="201"/>
                  <a:pt x="761" y="201"/>
                </a:cubicBezTo>
                <a:cubicBezTo>
                  <a:pt x="763" y="199"/>
                  <a:pt x="763" y="199"/>
                  <a:pt x="763" y="199"/>
                </a:cubicBezTo>
                <a:cubicBezTo>
                  <a:pt x="764" y="199"/>
                  <a:pt x="764" y="199"/>
                  <a:pt x="764" y="199"/>
                </a:cubicBezTo>
                <a:cubicBezTo>
                  <a:pt x="767" y="197"/>
                  <a:pt x="767" y="197"/>
                  <a:pt x="767" y="197"/>
                </a:cubicBezTo>
                <a:cubicBezTo>
                  <a:pt x="764" y="198"/>
                  <a:pt x="764" y="198"/>
                  <a:pt x="764" y="198"/>
                </a:cubicBezTo>
                <a:cubicBezTo>
                  <a:pt x="764" y="197"/>
                  <a:pt x="764" y="197"/>
                  <a:pt x="764" y="197"/>
                </a:cubicBezTo>
                <a:cubicBezTo>
                  <a:pt x="761" y="197"/>
                  <a:pt x="761" y="197"/>
                  <a:pt x="761" y="197"/>
                </a:cubicBezTo>
                <a:cubicBezTo>
                  <a:pt x="763" y="195"/>
                  <a:pt x="763" y="195"/>
                  <a:pt x="763" y="195"/>
                </a:cubicBezTo>
                <a:cubicBezTo>
                  <a:pt x="764" y="195"/>
                  <a:pt x="764" y="195"/>
                  <a:pt x="764" y="195"/>
                </a:cubicBezTo>
                <a:cubicBezTo>
                  <a:pt x="763" y="194"/>
                  <a:pt x="763" y="194"/>
                  <a:pt x="763" y="194"/>
                </a:cubicBezTo>
                <a:cubicBezTo>
                  <a:pt x="764" y="192"/>
                  <a:pt x="764" y="192"/>
                  <a:pt x="764" y="192"/>
                </a:cubicBezTo>
                <a:cubicBezTo>
                  <a:pt x="763" y="192"/>
                  <a:pt x="763" y="192"/>
                  <a:pt x="763" y="192"/>
                </a:cubicBezTo>
                <a:cubicBezTo>
                  <a:pt x="761" y="194"/>
                  <a:pt x="761" y="194"/>
                  <a:pt x="761" y="194"/>
                </a:cubicBezTo>
                <a:cubicBezTo>
                  <a:pt x="758" y="195"/>
                  <a:pt x="758" y="195"/>
                  <a:pt x="758" y="195"/>
                </a:cubicBezTo>
                <a:cubicBezTo>
                  <a:pt x="760" y="192"/>
                  <a:pt x="760" y="192"/>
                  <a:pt x="760" y="192"/>
                </a:cubicBezTo>
                <a:cubicBezTo>
                  <a:pt x="758" y="192"/>
                  <a:pt x="758" y="192"/>
                  <a:pt x="758" y="192"/>
                </a:cubicBezTo>
                <a:cubicBezTo>
                  <a:pt x="757" y="191"/>
                  <a:pt x="757" y="191"/>
                  <a:pt x="757" y="191"/>
                </a:cubicBezTo>
                <a:cubicBezTo>
                  <a:pt x="754" y="194"/>
                  <a:pt x="754" y="194"/>
                  <a:pt x="754" y="194"/>
                </a:cubicBezTo>
                <a:cubicBezTo>
                  <a:pt x="756" y="191"/>
                  <a:pt x="756" y="191"/>
                  <a:pt x="756" y="191"/>
                </a:cubicBezTo>
                <a:cubicBezTo>
                  <a:pt x="754" y="191"/>
                  <a:pt x="754" y="191"/>
                  <a:pt x="754" y="191"/>
                </a:cubicBezTo>
                <a:cubicBezTo>
                  <a:pt x="757" y="189"/>
                  <a:pt x="757" y="189"/>
                  <a:pt x="757" y="189"/>
                </a:cubicBezTo>
                <a:cubicBezTo>
                  <a:pt x="755" y="189"/>
                  <a:pt x="755" y="189"/>
                  <a:pt x="755" y="189"/>
                </a:cubicBezTo>
                <a:cubicBezTo>
                  <a:pt x="756" y="188"/>
                  <a:pt x="756" y="188"/>
                  <a:pt x="756" y="188"/>
                </a:cubicBezTo>
                <a:cubicBezTo>
                  <a:pt x="754" y="188"/>
                  <a:pt x="754" y="188"/>
                  <a:pt x="754" y="188"/>
                </a:cubicBezTo>
                <a:cubicBezTo>
                  <a:pt x="753" y="187"/>
                  <a:pt x="753" y="187"/>
                  <a:pt x="753" y="187"/>
                </a:cubicBezTo>
                <a:cubicBezTo>
                  <a:pt x="754" y="187"/>
                  <a:pt x="754" y="187"/>
                  <a:pt x="754" y="187"/>
                </a:cubicBezTo>
                <a:cubicBezTo>
                  <a:pt x="756" y="185"/>
                  <a:pt x="756" y="185"/>
                  <a:pt x="756" y="185"/>
                </a:cubicBezTo>
                <a:cubicBezTo>
                  <a:pt x="754" y="185"/>
                  <a:pt x="754" y="185"/>
                  <a:pt x="754" y="185"/>
                </a:cubicBezTo>
                <a:cubicBezTo>
                  <a:pt x="754" y="184"/>
                  <a:pt x="754" y="184"/>
                  <a:pt x="754" y="184"/>
                </a:cubicBezTo>
                <a:cubicBezTo>
                  <a:pt x="753" y="184"/>
                  <a:pt x="753" y="184"/>
                  <a:pt x="753" y="184"/>
                </a:cubicBezTo>
                <a:cubicBezTo>
                  <a:pt x="751" y="184"/>
                  <a:pt x="751" y="184"/>
                  <a:pt x="751" y="184"/>
                </a:cubicBezTo>
                <a:cubicBezTo>
                  <a:pt x="748" y="185"/>
                  <a:pt x="748" y="185"/>
                  <a:pt x="748" y="185"/>
                </a:cubicBezTo>
                <a:cubicBezTo>
                  <a:pt x="751" y="182"/>
                  <a:pt x="751" y="182"/>
                  <a:pt x="751" y="182"/>
                </a:cubicBezTo>
                <a:cubicBezTo>
                  <a:pt x="748" y="182"/>
                  <a:pt x="748" y="182"/>
                  <a:pt x="748" y="182"/>
                </a:cubicBezTo>
                <a:cubicBezTo>
                  <a:pt x="750" y="181"/>
                  <a:pt x="750" y="181"/>
                  <a:pt x="750" y="181"/>
                </a:cubicBezTo>
                <a:cubicBezTo>
                  <a:pt x="748" y="181"/>
                  <a:pt x="748" y="181"/>
                  <a:pt x="748" y="181"/>
                </a:cubicBezTo>
                <a:cubicBezTo>
                  <a:pt x="750" y="179"/>
                  <a:pt x="750" y="179"/>
                  <a:pt x="750" y="179"/>
                </a:cubicBezTo>
                <a:cubicBezTo>
                  <a:pt x="751" y="178"/>
                  <a:pt x="751" y="178"/>
                  <a:pt x="751" y="178"/>
                </a:cubicBezTo>
                <a:cubicBezTo>
                  <a:pt x="750" y="178"/>
                  <a:pt x="750" y="178"/>
                  <a:pt x="750" y="178"/>
                </a:cubicBezTo>
                <a:cubicBezTo>
                  <a:pt x="746" y="176"/>
                  <a:pt x="746" y="176"/>
                  <a:pt x="746" y="176"/>
                </a:cubicBezTo>
                <a:cubicBezTo>
                  <a:pt x="748" y="176"/>
                  <a:pt x="748" y="176"/>
                  <a:pt x="748" y="176"/>
                </a:cubicBezTo>
                <a:cubicBezTo>
                  <a:pt x="753" y="178"/>
                  <a:pt x="753" y="178"/>
                  <a:pt x="753" y="178"/>
                </a:cubicBezTo>
                <a:cubicBezTo>
                  <a:pt x="751" y="179"/>
                  <a:pt x="751" y="179"/>
                  <a:pt x="751" y="179"/>
                </a:cubicBezTo>
                <a:cubicBezTo>
                  <a:pt x="751" y="181"/>
                  <a:pt x="751" y="181"/>
                  <a:pt x="751" y="181"/>
                </a:cubicBezTo>
                <a:cubicBezTo>
                  <a:pt x="753" y="181"/>
                  <a:pt x="753" y="181"/>
                  <a:pt x="753" y="181"/>
                </a:cubicBezTo>
                <a:cubicBezTo>
                  <a:pt x="758" y="179"/>
                  <a:pt x="758" y="179"/>
                  <a:pt x="758" y="179"/>
                </a:cubicBezTo>
                <a:cubicBezTo>
                  <a:pt x="758" y="178"/>
                  <a:pt x="758" y="178"/>
                  <a:pt x="758" y="178"/>
                </a:cubicBezTo>
                <a:cubicBezTo>
                  <a:pt x="757" y="176"/>
                  <a:pt x="757" y="176"/>
                  <a:pt x="757" y="176"/>
                </a:cubicBezTo>
                <a:cubicBezTo>
                  <a:pt x="756" y="175"/>
                  <a:pt x="756" y="175"/>
                  <a:pt x="756" y="175"/>
                </a:cubicBezTo>
                <a:cubicBezTo>
                  <a:pt x="756" y="174"/>
                  <a:pt x="756" y="174"/>
                  <a:pt x="756" y="174"/>
                </a:cubicBezTo>
                <a:cubicBezTo>
                  <a:pt x="757" y="174"/>
                  <a:pt x="757" y="174"/>
                  <a:pt x="757" y="174"/>
                </a:cubicBezTo>
                <a:cubicBezTo>
                  <a:pt x="758" y="175"/>
                  <a:pt x="758" y="175"/>
                  <a:pt x="758" y="175"/>
                </a:cubicBezTo>
                <a:cubicBezTo>
                  <a:pt x="760" y="175"/>
                  <a:pt x="760" y="175"/>
                  <a:pt x="760" y="175"/>
                </a:cubicBezTo>
                <a:cubicBezTo>
                  <a:pt x="763" y="174"/>
                  <a:pt x="763" y="174"/>
                  <a:pt x="763" y="174"/>
                </a:cubicBezTo>
                <a:cubicBezTo>
                  <a:pt x="761" y="172"/>
                  <a:pt x="761" y="172"/>
                  <a:pt x="761" y="172"/>
                </a:cubicBezTo>
                <a:cubicBezTo>
                  <a:pt x="763" y="172"/>
                  <a:pt x="763" y="172"/>
                  <a:pt x="763" y="172"/>
                </a:cubicBezTo>
                <a:cubicBezTo>
                  <a:pt x="764" y="172"/>
                  <a:pt x="764" y="172"/>
                  <a:pt x="764" y="172"/>
                </a:cubicBezTo>
                <a:cubicBezTo>
                  <a:pt x="766" y="172"/>
                  <a:pt x="766" y="172"/>
                  <a:pt x="766" y="172"/>
                </a:cubicBezTo>
                <a:cubicBezTo>
                  <a:pt x="766" y="174"/>
                  <a:pt x="766" y="174"/>
                  <a:pt x="766" y="174"/>
                </a:cubicBezTo>
                <a:cubicBezTo>
                  <a:pt x="767" y="175"/>
                  <a:pt x="767" y="175"/>
                  <a:pt x="767" y="175"/>
                </a:cubicBezTo>
                <a:cubicBezTo>
                  <a:pt x="768" y="174"/>
                  <a:pt x="768" y="174"/>
                  <a:pt x="768" y="174"/>
                </a:cubicBezTo>
                <a:cubicBezTo>
                  <a:pt x="767" y="176"/>
                  <a:pt x="767" y="176"/>
                  <a:pt x="767" y="176"/>
                </a:cubicBezTo>
                <a:cubicBezTo>
                  <a:pt x="768" y="176"/>
                  <a:pt x="768" y="176"/>
                  <a:pt x="768" y="176"/>
                </a:cubicBezTo>
                <a:cubicBezTo>
                  <a:pt x="770" y="176"/>
                  <a:pt x="770" y="176"/>
                  <a:pt x="770" y="176"/>
                </a:cubicBezTo>
                <a:cubicBezTo>
                  <a:pt x="771" y="178"/>
                  <a:pt x="771" y="178"/>
                  <a:pt x="771" y="178"/>
                </a:cubicBezTo>
                <a:cubicBezTo>
                  <a:pt x="770" y="179"/>
                  <a:pt x="770" y="179"/>
                  <a:pt x="770" y="179"/>
                </a:cubicBezTo>
                <a:cubicBezTo>
                  <a:pt x="776" y="179"/>
                  <a:pt x="776" y="179"/>
                  <a:pt x="776" y="179"/>
                </a:cubicBezTo>
                <a:cubicBezTo>
                  <a:pt x="773" y="181"/>
                  <a:pt x="773" y="181"/>
                  <a:pt x="773" y="181"/>
                </a:cubicBezTo>
                <a:cubicBezTo>
                  <a:pt x="773" y="182"/>
                  <a:pt x="773" y="182"/>
                  <a:pt x="773" y="182"/>
                </a:cubicBezTo>
                <a:cubicBezTo>
                  <a:pt x="776" y="182"/>
                  <a:pt x="776" y="182"/>
                  <a:pt x="776" y="182"/>
                </a:cubicBezTo>
                <a:cubicBezTo>
                  <a:pt x="778" y="182"/>
                  <a:pt x="778" y="182"/>
                  <a:pt x="778" y="182"/>
                </a:cubicBezTo>
                <a:cubicBezTo>
                  <a:pt x="776" y="184"/>
                  <a:pt x="776" y="184"/>
                  <a:pt x="776" y="184"/>
                </a:cubicBezTo>
                <a:cubicBezTo>
                  <a:pt x="778" y="184"/>
                  <a:pt x="778" y="184"/>
                  <a:pt x="778" y="184"/>
                </a:cubicBezTo>
                <a:cubicBezTo>
                  <a:pt x="773" y="187"/>
                  <a:pt x="773" y="187"/>
                  <a:pt x="773" y="187"/>
                </a:cubicBezTo>
                <a:cubicBezTo>
                  <a:pt x="776" y="187"/>
                  <a:pt x="776" y="187"/>
                  <a:pt x="776" y="187"/>
                </a:cubicBezTo>
                <a:cubicBezTo>
                  <a:pt x="774" y="188"/>
                  <a:pt x="774" y="188"/>
                  <a:pt x="774" y="188"/>
                </a:cubicBezTo>
                <a:cubicBezTo>
                  <a:pt x="776" y="188"/>
                  <a:pt x="776" y="188"/>
                  <a:pt x="776" y="188"/>
                </a:cubicBezTo>
                <a:cubicBezTo>
                  <a:pt x="776" y="189"/>
                  <a:pt x="776" y="189"/>
                  <a:pt x="776" y="189"/>
                </a:cubicBezTo>
                <a:cubicBezTo>
                  <a:pt x="777" y="189"/>
                  <a:pt x="777" y="189"/>
                  <a:pt x="777" y="189"/>
                </a:cubicBezTo>
                <a:cubicBezTo>
                  <a:pt x="778" y="188"/>
                  <a:pt x="778" y="188"/>
                  <a:pt x="778" y="188"/>
                </a:cubicBezTo>
                <a:cubicBezTo>
                  <a:pt x="781" y="189"/>
                  <a:pt x="781" y="189"/>
                  <a:pt x="781" y="189"/>
                </a:cubicBezTo>
                <a:cubicBezTo>
                  <a:pt x="783" y="189"/>
                  <a:pt x="783" y="189"/>
                  <a:pt x="783" y="189"/>
                </a:cubicBezTo>
                <a:cubicBezTo>
                  <a:pt x="783" y="191"/>
                  <a:pt x="783" y="191"/>
                  <a:pt x="783" y="191"/>
                </a:cubicBezTo>
                <a:cubicBezTo>
                  <a:pt x="784" y="192"/>
                  <a:pt x="784" y="192"/>
                  <a:pt x="784" y="192"/>
                </a:cubicBezTo>
                <a:cubicBezTo>
                  <a:pt x="787" y="189"/>
                  <a:pt x="787" y="189"/>
                  <a:pt x="787" y="189"/>
                </a:cubicBezTo>
                <a:cubicBezTo>
                  <a:pt x="789" y="188"/>
                  <a:pt x="789" y="188"/>
                  <a:pt x="789" y="188"/>
                </a:cubicBezTo>
                <a:cubicBezTo>
                  <a:pt x="789" y="187"/>
                  <a:pt x="789" y="187"/>
                  <a:pt x="789" y="187"/>
                </a:cubicBezTo>
                <a:cubicBezTo>
                  <a:pt x="789" y="185"/>
                  <a:pt x="789" y="185"/>
                  <a:pt x="789" y="185"/>
                </a:cubicBezTo>
                <a:cubicBezTo>
                  <a:pt x="790" y="184"/>
                  <a:pt x="790" y="184"/>
                  <a:pt x="790" y="184"/>
                </a:cubicBezTo>
                <a:cubicBezTo>
                  <a:pt x="789" y="184"/>
                  <a:pt x="789" y="184"/>
                  <a:pt x="789" y="184"/>
                </a:cubicBezTo>
                <a:cubicBezTo>
                  <a:pt x="790" y="182"/>
                  <a:pt x="790" y="182"/>
                  <a:pt x="790" y="182"/>
                </a:cubicBezTo>
                <a:cubicBezTo>
                  <a:pt x="791" y="182"/>
                  <a:pt x="791" y="182"/>
                  <a:pt x="791" y="182"/>
                </a:cubicBezTo>
                <a:cubicBezTo>
                  <a:pt x="791" y="181"/>
                  <a:pt x="791" y="181"/>
                  <a:pt x="791" y="181"/>
                </a:cubicBezTo>
                <a:cubicBezTo>
                  <a:pt x="793" y="184"/>
                  <a:pt x="793" y="184"/>
                  <a:pt x="793" y="184"/>
                </a:cubicBezTo>
                <a:cubicBezTo>
                  <a:pt x="794" y="184"/>
                  <a:pt x="794" y="184"/>
                  <a:pt x="794" y="184"/>
                </a:cubicBezTo>
                <a:cubicBezTo>
                  <a:pt x="796" y="182"/>
                  <a:pt x="796" y="182"/>
                  <a:pt x="796" y="182"/>
                </a:cubicBezTo>
                <a:cubicBezTo>
                  <a:pt x="796" y="184"/>
                  <a:pt x="796" y="184"/>
                  <a:pt x="796" y="184"/>
                </a:cubicBezTo>
                <a:cubicBezTo>
                  <a:pt x="797" y="184"/>
                  <a:pt x="797" y="184"/>
                  <a:pt x="797" y="184"/>
                </a:cubicBezTo>
                <a:cubicBezTo>
                  <a:pt x="797" y="182"/>
                  <a:pt x="797" y="182"/>
                  <a:pt x="797" y="182"/>
                </a:cubicBezTo>
                <a:cubicBezTo>
                  <a:pt x="797" y="181"/>
                  <a:pt x="797" y="181"/>
                  <a:pt x="797" y="181"/>
                </a:cubicBezTo>
                <a:cubicBezTo>
                  <a:pt x="800" y="181"/>
                  <a:pt x="800" y="181"/>
                  <a:pt x="800" y="181"/>
                </a:cubicBezTo>
                <a:cubicBezTo>
                  <a:pt x="801" y="181"/>
                  <a:pt x="801" y="181"/>
                  <a:pt x="801" y="181"/>
                </a:cubicBezTo>
                <a:cubicBezTo>
                  <a:pt x="801" y="179"/>
                  <a:pt x="801" y="179"/>
                  <a:pt x="801" y="179"/>
                </a:cubicBezTo>
                <a:cubicBezTo>
                  <a:pt x="806" y="179"/>
                  <a:pt x="806" y="179"/>
                  <a:pt x="806" y="179"/>
                </a:cubicBezTo>
                <a:cubicBezTo>
                  <a:pt x="804" y="178"/>
                  <a:pt x="804" y="178"/>
                  <a:pt x="804" y="178"/>
                </a:cubicBezTo>
                <a:cubicBezTo>
                  <a:pt x="803" y="176"/>
                  <a:pt x="803" y="176"/>
                  <a:pt x="803" y="176"/>
                </a:cubicBezTo>
                <a:cubicBezTo>
                  <a:pt x="804" y="175"/>
                  <a:pt x="804" y="175"/>
                  <a:pt x="804" y="175"/>
                </a:cubicBezTo>
                <a:cubicBezTo>
                  <a:pt x="803" y="175"/>
                  <a:pt x="803" y="175"/>
                  <a:pt x="803" y="175"/>
                </a:cubicBezTo>
                <a:cubicBezTo>
                  <a:pt x="806" y="174"/>
                  <a:pt x="806" y="174"/>
                  <a:pt x="806" y="174"/>
                </a:cubicBezTo>
                <a:cubicBezTo>
                  <a:pt x="807" y="175"/>
                  <a:pt x="807" y="175"/>
                  <a:pt x="807" y="175"/>
                </a:cubicBezTo>
                <a:cubicBezTo>
                  <a:pt x="809" y="175"/>
                  <a:pt x="809" y="175"/>
                  <a:pt x="809" y="175"/>
                </a:cubicBezTo>
                <a:cubicBezTo>
                  <a:pt x="813" y="174"/>
                  <a:pt x="813" y="174"/>
                  <a:pt x="813" y="174"/>
                </a:cubicBezTo>
                <a:cubicBezTo>
                  <a:pt x="813" y="172"/>
                  <a:pt x="813" y="172"/>
                  <a:pt x="813" y="172"/>
                </a:cubicBezTo>
                <a:cubicBezTo>
                  <a:pt x="816" y="172"/>
                  <a:pt x="816" y="172"/>
                  <a:pt x="816" y="172"/>
                </a:cubicBezTo>
                <a:cubicBezTo>
                  <a:pt x="816" y="171"/>
                  <a:pt x="816" y="171"/>
                  <a:pt x="816" y="171"/>
                </a:cubicBezTo>
                <a:cubicBezTo>
                  <a:pt x="816" y="169"/>
                  <a:pt x="816" y="169"/>
                  <a:pt x="816" y="169"/>
                </a:cubicBezTo>
                <a:cubicBezTo>
                  <a:pt x="814" y="169"/>
                  <a:pt x="814" y="169"/>
                  <a:pt x="814" y="169"/>
                </a:cubicBezTo>
                <a:lnTo>
                  <a:pt x="811" y="169"/>
                </a:lnTo>
                <a:close/>
                <a:moveTo>
                  <a:pt x="680" y="142"/>
                </a:moveTo>
                <a:cubicBezTo>
                  <a:pt x="677" y="144"/>
                  <a:pt x="677" y="144"/>
                  <a:pt x="677" y="144"/>
                </a:cubicBezTo>
                <a:cubicBezTo>
                  <a:pt x="675" y="145"/>
                  <a:pt x="675" y="145"/>
                  <a:pt x="675" y="145"/>
                </a:cubicBezTo>
                <a:cubicBezTo>
                  <a:pt x="674" y="146"/>
                  <a:pt x="674" y="146"/>
                  <a:pt x="674" y="146"/>
                </a:cubicBezTo>
                <a:cubicBezTo>
                  <a:pt x="678" y="145"/>
                  <a:pt x="678" y="145"/>
                  <a:pt x="678" y="145"/>
                </a:cubicBezTo>
                <a:cubicBezTo>
                  <a:pt x="681" y="144"/>
                  <a:pt x="681" y="144"/>
                  <a:pt x="681" y="144"/>
                </a:cubicBezTo>
                <a:cubicBezTo>
                  <a:pt x="685" y="142"/>
                  <a:pt x="685" y="142"/>
                  <a:pt x="685" y="142"/>
                </a:cubicBezTo>
                <a:cubicBezTo>
                  <a:pt x="688" y="139"/>
                  <a:pt x="688" y="139"/>
                  <a:pt x="688" y="139"/>
                </a:cubicBezTo>
                <a:cubicBezTo>
                  <a:pt x="687" y="139"/>
                  <a:pt x="687" y="139"/>
                  <a:pt x="687" y="139"/>
                </a:cubicBezTo>
                <a:cubicBezTo>
                  <a:pt x="682" y="141"/>
                  <a:pt x="682" y="141"/>
                  <a:pt x="682" y="141"/>
                </a:cubicBezTo>
                <a:lnTo>
                  <a:pt x="680" y="142"/>
                </a:lnTo>
                <a:close/>
                <a:moveTo>
                  <a:pt x="684" y="138"/>
                </a:moveTo>
                <a:cubicBezTo>
                  <a:pt x="690" y="138"/>
                  <a:pt x="690" y="138"/>
                  <a:pt x="690" y="138"/>
                </a:cubicBezTo>
                <a:cubicBezTo>
                  <a:pt x="692" y="136"/>
                  <a:pt x="692" y="136"/>
                  <a:pt x="692" y="136"/>
                </a:cubicBezTo>
                <a:cubicBezTo>
                  <a:pt x="692" y="135"/>
                  <a:pt x="692" y="135"/>
                  <a:pt x="692" y="135"/>
                </a:cubicBezTo>
                <a:cubicBezTo>
                  <a:pt x="688" y="136"/>
                  <a:pt x="688" y="136"/>
                  <a:pt x="688" y="136"/>
                </a:cubicBezTo>
                <a:lnTo>
                  <a:pt x="684" y="138"/>
                </a:lnTo>
                <a:close/>
                <a:moveTo>
                  <a:pt x="747" y="112"/>
                </a:moveTo>
                <a:cubicBezTo>
                  <a:pt x="746" y="113"/>
                  <a:pt x="746" y="113"/>
                  <a:pt x="746" y="113"/>
                </a:cubicBezTo>
                <a:cubicBezTo>
                  <a:pt x="743" y="115"/>
                  <a:pt x="743" y="115"/>
                  <a:pt x="743" y="115"/>
                </a:cubicBezTo>
                <a:cubicBezTo>
                  <a:pt x="748" y="113"/>
                  <a:pt x="748" y="113"/>
                  <a:pt x="748" y="113"/>
                </a:cubicBezTo>
                <a:lnTo>
                  <a:pt x="747" y="112"/>
                </a:lnTo>
                <a:close/>
                <a:moveTo>
                  <a:pt x="773" y="414"/>
                </a:moveTo>
                <a:cubicBezTo>
                  <a:pt x="771" y="415"/>
                  <a:pt x="771" y="415"/>
                  <a:pt x="771" y="415"/>
                </a:cubicBezTo>
                <a:cubicBezTo>
                  <a:pt x="770" y="416"/>
                  <a:pt x="770" y="416"/>
                  <a:pt x="770" y="416"/>
                </a:cubicBezTo>
                <a:lnTo>
                  <a:pt x="773" y="414"/>
                </a:lnTo>
                <a:close/>
                <a:moveTo>
                  <a:pt x="791" y="400"/>
                </a:moveTo>
                <a:cubicBezTo>
                  <a:pt x="790" y="400"/>
                  <a:pt x="790" y="400"/>
                  <a:pt x="790" y="400"/>
                </a:cubicBezTo>
                <a:cubicBezTo>
                  <a:pt x="789" y="400"/>
                  <a:pt x="789" y="400"/>
                  <a:pt x="789" y="400"/>
                </a:cubicBezTo>
                <a:cubicBezTo>
                  <a:pt x="787" y="400"/>
                  <a:pt x="787" y="400"/>
                  <a:pt x="787" y="400"/>
                </a:cubicBezTo>
                <a:cubicBezTo>
                  <a:pt x="786" y="402"/>
                  <a:pt x="786" y="402"/>
                  <a:pt x="786" y="402"/>
                </a:cubicBezTo>
                <a:cubicBezTo>
                  <a:pt x="784" y="402"/>
                  <a:pt x="784" y="402"/>
                  <a:pt x="784" y="402"/>
                </a:cubicBezTo>
                <a:cubicBezTo>
                  <a:pt x="783" y="403"/>
                  <a:pt x="783" y="403"/>
                  <a:pt x="783" y="403"/>
                </a:cubicBezTo>
                <a:cubicBezTo>
                  <a:pt x="783" y="402"/>
                  <a:pt x="783" y="402"/>
                  <a:pt x="783" y="402"/>
                </a:cubicBezTo>
                <a:cubicBezTo>
                  <a:pt x="784" y="400"/>
                  <a:pt x="784" y="400"/>
                  <a:pt x="784" y="400"/>
                </a:cubicBezTo>
                <a:cubicBezTo>
                  <a:pt x="787" y="399"/>
                  <a:pt x="787" y="399"/>
                  <a:pt x="787" y="399"/>
                </a:cubicBezTo>
                <a:cubicBezTo>
                  <a:pt x="786" y="399"/>
                  <a:pt x="786" y="399"/>
                  <a:pt x="786" y="399"/>
                </a:cubicBezTo>
                <a:cubicBezTo>
                  <a:pt x="784" y="397"/>
                  <a:pt x="784" y="397"/>
                  <a:pt x="784" y="397"/>
                </a:cubicBezTo>
                <a:cubicBezTo>
                  <a:pt x="784" y="399"/>
                  <a:pt x="784" y="399"/>
                  <a:pt x="784" y="399"/>
                </a:cubicBezTo>
                <a:cubicBezTo>
                  <a:pt x="783" y="400"/>
                  <a:pt x="783" y="400"/>
                  <a:pt x="783" y="400"/>
                </a:cubicBezTo>
                <a:cubicBezTo>
                  <a:pt x="783" y="397"/>
                  <a:pt x="783" y="397"/>
                  <a:pt x="783" y="397"/>
                </a:cubicBezTo>
                <a:cubicBezTo>
                  <a:pt x="781" y="397"/>
                  <a:pt x="781" y="397"/>
                  <a:pt x="781" y="397"/>
                </a:cubicBezTo>
                <a:cubicBezTo>
                  <a:pt x="787" y="394"/>
                  <a:pt x="787" y="394"/>
                  <a:pt x="787" y="394"/>
                </a:cubicBezTo>
                <a:cubicBezTo>
                  <a:pt x="791" y="392"/>
                  <a:pt x="791" y="392"/>
                  <a:pt x="791" y="392"/>
                </a:cubicBezTo>
                <a:cubicBezTo>
                  <a:pt x="789" y="389"/>
                  <a:pt x="789" y="389"/>
                  <a:pt x="789" y="389"/>
                </a:cubicBezTo>
                <a:cubicBezTo>
                  <a:pt x="787" y="389"/>
                  <a:pt x="787" y="389"/>
                  <a:pt x="787" y="389"/>
                </a:cubicBezTo>
                <a:cubicBezTo>
                  <a:pt x="786" y="389"/>
                  <a:pt x="786" y="389"/>
                  <a:pt x="786" y="389"/>
                </a:cubicBezTo>
                <a:cubicBezTo>
                  <a:pt x="783" y="389"/>
                  <a:pt x="783" y="389"/>
                  <a:pt x="783" y="389"/>
                </a:cubicBezTo>
                <a:cubicBezTo>
                  <a:pt x="780" y="392"/>
                  <a:pt x="780" y="392"/>
                  <a:pt x="780" y="392"/>
                </a:cubicBezTo>
                <a:cubicBezTo>
                  <a:pt x="781" y="387"/>
                  <a:pt x="781" y="387"/>
                  <a:pt x="781" y="387"/>
                </a:cubicBezTo>
                <a:cubicBezTo>
                  <a:pt x="778" y="390"/>
                  <a:pt x="778" y="390"/>
                  <a:pt x="778" y="390"/>
                </a:cubicBezTo>
                <a:cubicBezTo>
                  <a:pt x="777" y="390"/>
                  <a:pt x="777" y="390"/>
                  <a:pt x="777" y="390"/>
                </a:cubicBezTo>
                <a:cubicBezTo>
                  <a:pt x="776" y="390"/>
                  <a:pt x="776" y="390"/>
                  <a:pt x="776" y="390"/>
                </a:cubicBezTo>
                <a:cubicBezTo>
                  <a:pt x="774" y="392"/>
                  <a:pt x="774" y="392"/>
                  <a:pt x="774" y="392"/>
                </a:cubicBezTo>
                <a:cubicBezTo>
                  <a:pt x="773" y="392"/>
                  <a:pt x="773" y="392"/>
                  <a:pt x="773" y="392"/>
                </a:cubicBezTo>
                <a:cubicBezTo>
                  <a:pt x="774" y="389"/>
                  <a:pt x="774" y="389"/>
                  <a:pt x="774" y="389"/>
                </a:cubicBezTo>
                <a:cubicBezTo>
                  <a:pt x="774" y="387"/>
                  <a:pt x="774" y="387"/>
                  <a:pt x="774" y="387"/>
                </a:cubicBezTo>
                <a:cubicBezTo>
                  <a:pt x="773" y="389"/>
                  <a:pt x="773" y="389"/>
                  <a:pt x="773" y="389"/>
                </a:cubicBezTo>
                <a:cubicBezTo>
                  <a:pt x="771" y="390"/>
                  <a:pt x="771" y="390"/>
                  <a:pt x="771" y="390"/>
                </a:cubicBezTo>
                <a:cubicBezTo>
                  <a:pt x="771" y="389"/>
                  <a:pt x="771" y="389"/>
                  <a:pt x="771" y="389"/>
                </a:cubicBezTo>
                <a:cubicBezTo>
                  <a:pt x="770" y="390"/>
                  <a:pt x="770" y="390"/>
                  <a:pt x="770" y="390"/>
                </a:cubicBezTo>
                <a:cubicBezTo>
                  <a:pt x="770" y="389"/>
                  <a:pt x="770" y="389"/>
                  <a:pt x="770" y="389"/>
                </a:cubicBezTo>
                <a:cubicBezTo>
                  <a:pt x="768" y="389"/>
                  <a:pt x="768" y="389"/>
                  <a:pt x="768" y="389"/>
                </a:cubicBezTo>
                <a:cubicBezTo>
                  <a:pt x="767" y="387"/>
                  <a:pt x="767" y="387"/>
                  <a:pt x="767" y="387"/>
                </a:cubicBezTo>
                <a:cubicBezTo>
                  <a:pt x="764" y="389"/>
                  <a:pt x="764" y="389"/>
                  <a:pt x="764" y="389"/>
                </a:cubicBezTo>
                <a:cubicBezTo>
                  <a:pt x="766" y="387"/>
                  <a:pt x="766" y="387"/>
                  <a:pt x="766" y="387"/>
                </a:cubicBezTo>
                <a:cubicBezTo>
                  <a:pt x="768" y="386"/>
                  <a:pt x="768" y="386"/>
                  <a:pt x="768" y="386"/>
                </a:cubicBezTo>
                <a:cubicBezTo>
                  <a:pt x="766" y="386"/>
                  <a:pt x="766" y="386"/>
                  <a:pt x="766" y="386"/>
                </a:cubicBezTo>
                <a:cubicBezTo>
                  <a:pt x="764" y="386"/>
                  <a:pt x="764" y="386"/>
                  <a:pt x="764" y="386"/>
                </a:cubicBezTo>
                <a:cubicBezTo>
                  <a:pt x="770" y="384"/>
                  <a:pt x="770" y="384"/>
                  <a:pt x="770" y="384"/>
                </a:cubicBezTo>
                <a:cubicBezTo>
                  <a:pt x="771" y="383"/>
                  <a:pt x="771" y="383"/>
                  <a:pt x="771" y="383"/>
                </a:cubicBezTo>
                <a:cubicBezTo>
                  <a:pt x="773" y="381"/>
                  <a:pt x="773" y="381"/>
                  <a:pt x="773" y="381"/>
                </a:cubicBezTo>
                <a:cubicBezTo>
                  <a:pt x="770" y="381"/>
                  <a:pt x="770" y="381"/>
                  <a:pt x="770" y="381"/>
                </a:cubicBezTo>
                <a:cubicBezTo>
                  <a:pt x="767" y="381"/>
                  <a:pt x="767" y="381"/>
                  <a:pt x="767" y="381"/>
                </a:cubicBezTo>
                <a:cubicBezTo>
                  <a:pt x="767" y="380"/>
                  <a:pt x="767" y="380"/>
                  <a:pt x="767" y="380"/>
                </a:cubicBezTo>
                <a:cubicBezTo>
                  <a:pt x="757" y="387"/>
                  <a:pt x="757" y="387"/>
                  <a:pt x="757" y="387"/>
                </a:cubicBezTo>
                <a:cubicBezTo>
                  <a:pt x="757" y="386"/>
                  <a:pt x="757" y="386"/>
                  <a:pt x="757" y="386"/>
                </a:cubicBezTo>
                <a:cubicBezTo>
                  <a:pt x="757" y="384"/>
                  <a:pt x="757" y="384"/>
                  <a:pt x="757" y="384"/>
                </a:cubicBezTo>
                <a:cubicBezTo>
                  <a:pt x="760" y="383"/>
                  <a:pt x="760" y="383"/>
                  <a:pt x="760" y="383"/>
                </a:cubicBezTo>
                <a:cubicBezTo>
                  <a:pt x="763" y="379"/>
                  <a:pt x="763" y="379"/>
                  <a:pt x="763" y="379"/>
                </a:cubicBezTo>
                <a:cubicBezTo>
                  <a:pt x="768" y="374"/>
                  <a:pt x="768" y="374"/>
                  <a:pt x="768" y="374"/>
                </a:cubicBezTo>
                <a:cubicBezTo>
                  <a:pt x="770" y="370"/>
                  <a:pt x="770" y="370"/>
                  <a:pt x="770" y="370"/>
                </a:cubicBezTo>
                <a:cubicBezTo>
                  <a:pt x="771" y="371"/>
                  <a:pt x="771" y="371"/>
                  <a:pt x="771" y="371"/>
                </a:cubicBezTo>
                <a:cubicBezTo>
                  <a:pt x="773" y="370"/>
                  <a:pt x="773" y="370"/>
                  <a:pt x="773" y="370"/>
                </a:cubicBezTo>
                <a:cubicBezTo>
                  <a:pt x="774" y="369"/>
                  <a:pt x="774" y="369"/>
                  <a:pt x="774" y="369"/>
                </a:cubicBezTo>
                <a:cubicBezTo>
                  <a:pt x="776" y="367"/>
                  <a:pt x="776" y="367"/>
                  <a:pt x="776" y="367"/>
                </a:cubicBezTo>
                <a:cubicBezTo>
                  <a:pt x="777" y="366"/>
                  <a:pt x="777" y="366"/>
                  <a:pt x="777" y="366"/>
                </a:cubicBezTo>
                <a:cubicBezTo>
                  <a:pt x="776" y="366"/>
                  <a:pt x="776" y="366"/>
                  <a:pt x="776" y="366"/>
                </a:cubicBezTo>
                <a:cubicBezTo>
                  <a:pt x="773" y="366"/>
                  <a:pt x="773" y="366"/>
                  <a:pt x="773" y="366"/>
                </a:cubicBezTo>
                <a:cubicBezTo>
                  <a:pt x="774" y="364"/>
                  <a:pt x="774" y="364"/>
                  <a:pt x="774" y="364"/>
                </a:cubicBezTo>
                <a:cubicBezTo>
                  <a:pt x="776" y="363"/>
                  <a:pt x="776" y="363"/>
                  <a:pt x="776" y="363"/>
                </a:cubicBezTo>
                <a:cubicBezTo>
                  <a:pt x="778" y="363"/>
                  <a:pt x="778" y="363"/>
                  <a:pt x="778" y="363"/>
                </a:cubicBezTo>
                <a:cubicBezTo>
                  <a:pt x="780" y="363"/>
                  <a:pt x="780" y="363"/>
                  <a:pt x="780" y="363"/>
                </a:cubicBezTo>
                <a:cubicBezTo>
                  <a:pt x="780" y="361"/>
                  <a:pt x="780" y="361"/>
                  <a:pt x="780" y="361"/>
                </a:cubicBezTo>
                <a:cubicBezTo>
                  <a:pt x="780" y="360"/>
                  <a:pt x="780" y="360"/>
                  <a:pt x="780" y="360"/>
                </a:cubicBezTo>
                <a:cubicBezTo>
                  <a:pt x="778" y="360"/>
                  <a:pt x="778" y="360"/>
                  <a:pt x="778" y="360"/>
                </a:cubicBezTo>
                <a:cubicBezTo>
                  <a:pt x="778" y="361"/>
                  <a:pt x="778" y="361"/>
                  <a:pt x="778" y="361"/>
                </a:cubicBezTo>
                <a:cubicBezTo>
                  <a:pt x="777" y="361"/>
                  <a:pt x="777" y="361"/>
                  <a:pt x="777" y="361"/>
                </a:cubicBezTo>
                <a:cubicBezTo>
                  <a:pt x="777" y="360"/>
                  <a:pt x="777" y="360"/>
                  <a:pt x="777" y="360"/>
                </a:cubicBezTo>
                <a:cubicBezTo>
                  <a:pt x="771" y="363"/>
                  <a:pt x="771" y="363"/>
                  <a:pt x="771" y="363"/>
                </a:cubicBezTo>
                <a:cubicBezTo>
                  <a:pt x="768" y="363"/>
                  <a:pt x="768" y="363"/>
                  <a:pt x="768" y="363"/>
                </a:cubicBezTo>
                <a:cubicBezTo>
                  <a:pt x="766" y="366"/>
                  <a:pt x="766" y="366"/>
                  <a:pt x="766" y="366"/>
                </a:cubicBezTo>
                <a:cubicBezTo>
                  <a:pt x="761" y="370"/>
                  <a:pt x="761" y="370"/>
                  <a:pt x="761" y="370"/>
                </a:cubicBezTo>
                <a:cubicBezTo>
                  <a:pt x="757" y="371"/>
                  <a:pt x="757" y="371"/>
                  <a:pt x="757" y="371"/>
                </a:cubicBezTo>
                <a:cubicBezTo>
                  <a:pt x="758" y="373"/>
                  <a:pt x="758" y="373"/>
                  <a:pt x="758" y="373"/>
                </a:cubicBezTo>
                <a:cubicBezTo>
                  <a:pt x="756" y="374"/>
                  <a:pt x="756" y="374"/>
                  <a:pt x="756" y="374"/>
                </a:cubicBezTo>
                <a:cubicBezTo>
                  <a:pt x="754" y="376"/>
                  <a:pt x="754" y="376"/>
                  <a:pt x="754" y="376"/>
                </a:cubicBezTo>
                <a:cubicBezTo>
                  <a:pt x="751" y="380"/>
                  <a:pt x="751" y="380"/>
                  <a:pt x="751" y="380"/>
                </a:cubicBezTo>
                <a:cubicBezTo>
                  <a:pt x="747" y="384"/>
                  <a:pt x="747" y="384"/>
                  <a:pt x="747" y="384"/>
                </a:cubicBezTo>
                <a:cubicBezTo>
                  <a:pt x="746" y="387"/>
                  <a:pt x="746" y="387"/>
                  <a:pt x="746" y="387"/>
                </a:cubicBezTo>
                <a:cubicBezTo>
                  <a:pt x="744" y="387"/>
                  <a:pt x="744" y="387"/>
                  <a:pt x="744" y="387"/>
                </a:cubicBezTo>
                <a:cubicBezTo>
                  <a:pt x="743" y="389"/>
                  <a:pt x="743" y="389"/>
                  <a:pt x="743" y="389"/>
                </a:cubicBezTo>
                <a:cubicBezTo>
                  <a:pt x="741" y="392"/>
                  <a:pt x="741" y="392"/>
                  <a:pt x="741" y="392"/>
                </a:cubicBezTo>
                <a:cubicBezTo>
                  <a:pt x="743" y="392"/>
                  <a:pt x="743" y="392"/>
                  <a:pt x="743" y="392"/>
                </a:cubicBezTo>
                <a:cubicBezTo>
                  <a:pt x="743" y="393"/>
                  <a:pt x="743" y="393"/>
                  <a:pt x="743" y="393"/>
                </a:cubicBezTo>
                <a:cubicBezTo>
                  <a:pt x="741" y="393"/>
                  <a:pt x="741" y="393"/>
                  <a:pt x="741" y="393"/>
                </a:cubicBezTo>
                <a:cubicBezTo>
                  <a:pt x="741" y="394"/>
                  <a:pt x="741" y="394"/>
                  <a:pt x="741" y="394"/>
                </a:cubicBezTo>
                <a:cubicBezTo>
                  <a:pt x="740" y="393"/>
                  <a:pt x="740" y="393"/>
                  <a:pt x="740" y="393"/>
                </a:cubicBezTo>
                <a:cubicBezTo>
                  <a:pt x="737" y="394"/>
                  <a:pt x="737" y="394"/>
                  <a:pt x="737" y="394"/>
                </a:cubicBezTo>
                <a:cubicBezTo>
                  <a:pt x="735" y="396"/>
                  <a:pt x="735" y="396"/>
                  <a:pt x="735" y="396"/>
                </a:cubicBezTo>
                <a:cubicBezTo>
                  <a:pt x="733" y="400"/>
                  <a:pt x="733" y="400"/>
                  <a:pt x="733" y="400"/>
                </a:cubicBezTo>
                <a:cubicBezTo>
                  <a:pt x="731" y="400"/>
                  <a:pt x="731" y="400"/>
                  <a:pt x="731" y="400"/>
                </a:cubicBezTo>
                <a:cubicBezTo>
                  <a:pt x="730" y="400"/>
                  <a:pt x="730" y="400"/>
                  <a:pt x="730" y="400"/>
                </a:cubicBezTo>
                <a:cubicBezTo>
                  <a:pt x="733" y="397"/>
                  <a:pt x="733" y="397"/>
                  <a:pt x="733" y="397"/>
                </a:cubicBezTo>
                <a:cubicBezTo>
                  <a:pt x="730" y="399"/>
                  <a:pt x="730" y="399"/>
                  <a:pt x="730" y="399"/>
                </a:cubicBezTo>
                <a:cubicBezTo>
                  <a:pt x="728" y="400"/>
                  <a:pt x="728" y="400"/>
                  <a:pt x="728" y="400"/>
                </a:cubicBezTo>
                <a:cubicBezTo>
                  <a:pt x="727" y="402"/>
                  <a:pt x="727" y="402"/>
                  <a:pt x="727" y="402"/>
                </a:cubicBezTo>
                <a:cubicBezTo>
                  <a:pt x="731" y="402"/>
                  <a:pt x="731" y="402"/>
                  <a:pt x="731" y="402"/>
                </a:cubicBezTo>
                <a:cubicBezTo>
                  <a:pt x="735" y="402"/>
                  <a:pt x="735" y="402"/>
                  <a:pt x="735" y="402"/>
                </a:cubicBezTo>
                <a:cubicBezTo>
                  <a:pt x="731" y="403"/>
                  <a:pt x="731" y="403"/>
                  <a:pt x="731" y="403"/>
                </a:cubicBezTo>
                <a:cubicBezTo>
                  <a:pt x="728" y="406"/>
                  <a:pt x="728" y="406"/>
                  <a:pt x="728" y="406"/>
                </a:cubicBezTo>
                <a:cubicBezTo>
                  <a:pt x="724" y="407"/>
                  <a:pt x="724" y="407"/>
                  <a:pt x="724" y="407"/>
                </a:cubicBezTo>
                <a:cubicBezTo>
                  <a:pt x="723" y="409"/>
                  <a:pt x="723" y="409"/>
                  <a:pt x="723" y="409"/>
                </a:cubicBezTo>
                <a:cubicBezTo>
                  <a:pt x="721" y="412"/>
                  <a:pt x="721" y="412"/>
                  <a:pt x="721" y="412"/>
                </a:cubicBezTo>
                <a:cubicBezTo>
                  <a:pt x="721" y="413"/>
                  <a:pt x="721" y="413"/>
                  <a:pt x="721" y="413"/>
                </a:cubicBezTo>
                <a:cubicBezTo>
                  <a:pt x="724" y="413"/>
                  <a:pt x="724" y="413"/>
                  <a:pt x="724" y="413"/>
                </a:cubicBezTo>
                <a:cubicBezTo>
                  <a:pt x="731" y="413"/>
                  <a:pt x="731" y="413"/>
                  <a:pt x="731" y="413"/>
                </a:cubicBezTo>
                <a:cubicBezTo>
                  <a:pt x="733" y="412"/>
                  <a:pt x="733" y="412"/>
                  <a:pt x="733" y="412"/>
                </a:cubicBezTo>
                <a:cubicBezTo>
                  <a:pt x="733" y="413"/>
                  <a:pt x="733" y="413"/>
                  <a:pt x="733" y="413"/>
                </a:cubicBezTo>
                <a:cubicBezTo>
                  <a:pt x="734" y="413"/>
                  <a:pt x="734" y="413"/>
                  <a:pt x="734" y="413"/>
                </a:cubicBezTo>
                <a:cubicBezTo>
                  <a:pt x="737" y="413"/>
                  <a:pt x="737" y="413"/>
                  <a:pt x="737" y="413"/>
                </a:cubicBezTo>
                <a:cubicBezTo>
                  <a:pt x="740" y="413"/>
                  <a:pt x="740" y="413"/>
                  <a:pt x="740" y="413"/>
                </a:cubicBezTo>
                <a:cubicBezTo>
                  <a:pt x="743" y="413"/>
                  <a:pt x="743" y="413"/>
                  <a:pt x="743" y="413"/>
                </a:cubicBezTo>
                <a:cubicBezTo>
                  <a:pt x="746" y="413"/>
                  <a:pt x="746" y="413"/>
                  <a:pt x="746" y="413"/>
                </a:cubicBezTo>
                <a:cubicBezTo>
                  <a:pt x="747" y="414"/>
                  <a:pt x="747" y="414"/>
                  <a:pt x="747" y="414"/>
                </a:cubicBezTo>
                <a:cubicBezTo>
                  <a:pt x="748" y="414"/>
                  <a:pt x="748" y="414"/>
                  <a:pt x="748" y="414"/>
                </a:cubicBezTo>
                <a:cubicBezTo>
                  <a:pt x="751" y="413"/>
                  <a:pt x="751" y="413"/>
                  <a:pt x="751" y="413"/>
                </a:cubicBezTo>
                <a:cubicBezTo>
                  <a:pt x="753" y="413"/>
                  <a:pt x="753" y="413"/>
                  <a:pt x="753" y="413"/>
                </a:cubicBezTo>
                <a:cubicBezTo>
                  <a:pt x="754" y="412"/>
                  <a:pt x="754" y="412"/>
                  <a:pt x="754" y="412"/>
                </a:cubicBezTo>
                <a:cubicBezTo>
                  <a:pt x="754" y="413"/>
                  <a:pt x="754" y="413"/>
                  <a:pt x="754" y="413"/>
                </a:cubicBezTo>
                <a:cubicBezTo>
                  <a:pt x="756" y="410"/>
                  <a:pt x="756" y="410"/>
                  <a:pt x="756" y="410"/>
                </a:cubicBezTo>
                <a:cubicBezTo>
                  <a:pt x="757" y="412"/>
                  <a:pt x="757" y="412"/>
                  <a:pt x="757" y="412"/>
                </a:cubicBezTo>
                <a:cubicBezTo>
                  <a:pt x="758" y="410"/>
                  <a:pt x="758" y="410"/>
                  <a:pt x="758" y="410"/>
                </a:cubicBezTo>
                <a:cubicBezTo>
                  <a:pt x="760" y="409"/>
                  <a:pt x="760" y="409"/>
                  <a:pt x="760" y="409"/>
                </a:cubicBezTo>
                <a:cubicBezTo>
                  <a:pt x="758" y="412"/>
                  <a:pt x="758" y="412"/>
                  <a:pt x="758" y="412"/>
                </a:cubicBezTo>
                <a:cubicBezTo>
                  <a:pt x="758" y="413"/>
                  <a:pt x="758" y="413"/>
                  <a:pt x="758" y="413"/>
                </a:cubicBezTo>
                <a:cubicBezTo>
                  <a:pt x="757" y="413"/>
                  <a:pt x="757" y="413"/>
                  <a:pt x="757" y="413"/>
                </a:cubicBezTo>
                <a:cubicBezTo>
                  <a:pt x="756" y="414"/>
                  <a:pt x="756" y="414"/>
                  <a:pt x="756" y="414"/>
                </a:cubicBezTo>
                <a:cubicBezTo>
                  <a:pt x="757" y="414"/>
                  <a:pt x="757" y="414"/>
                  <a:pt x="757" y="414"/>
                </a:cubicBezTo>
                <a:cubicBezTo>
                  <a:pt x="758" y="414"/>
                  <a:pt x="758" y="414"/>
                  <a:pt x="758" y="414"/>
                </a:cubicBezTo>
                <a:cubicBezTo>
                  <a:pt x="760" y="414"/>
                  <a:pt x="760" y="414"/>
                  <a:pt x="760" y="414"/>
                </a:cubicBezTo>
                <a:cubicBezTo>
                  <a:pt x="760" y="416"/>
                  <a:pt x="760" y="416"/>
                  <a:pt x="760" y="416"/>
                </a:cubicBezTo>
                <a:cubicBezTo>
                  <a:pt x="761" y="414"/>
                  <a:pt x="761" y="414"/>
                  <a:pt x="761" y="414"/>
                </a:cubicBezTo>
                <a:cubicBezTo>
                  <a:pt x="763" y="413"/>
                  <a:pt x="763" y="413"/>
                  <a:pt x="763" y="413"/>
                </a:cubicBezTo>
                <a:cubicBezTo>
                  <a:pt x="766" y="413"/>
                  <a:pt x="766" y="413"/>
                  <a:pt x="766" y="413"/>
                </a:cubicBezTo>
                <a:cubicBezTo>
                  <a:pt x="768" y="412"/>
                  <a:pt x="768" y="412"/>
                  <a:pt x="768" y="412"/>
                </a:cubicBezTo>
                <a:cubicBezTo>
                  <a:pt x="767" y="413"/>
                  <a:pt x="767" y="413"/>
                  <a:pt x="767" y="413"/>
                </a:cubicBezTo>
                <a:cubicBezTo>
                  <a:pt x="770" y="413"/>
                  <a:pt x="770" y="413"/>
                  <a:pt x="770" y="413"/>
                </a:cubicBezTo>
                <a:cubicBezTo>
                  <a:pt x="768" y="414"/>
                  <a:pt x="768" y="414"/>
                  <a:pt x="768" y="414"/>
                </a:cubicBezTo>
                <a:cubicBezTo>
                  <a:pt x="764" y="416"/>
                  <a:pt x="764" y="416"/>
                  <a:pt x="764" y="416"/>
                </a:cubicBezTo>
                <a:cubicBezTo>
                  <a:pt x="760" y="419"/>
                  <a:pt x="760" y="419"/>
                  <a:pt x="760" y="419"/>
                </a:cubicBezTo>
                <a:cubicBezTo>
                  <a:pt x="757" y="420"/>
                  <a:pt x="757" y="420"/>
                  <a:pt x="757" y="420"/>
                </a:cubicBezTo>
                <a:cubicBezTo>
                  <a:pt x="754" y="422"/>
                  <a:pt x="754" y="422"/>
                  <a:pt x="754" y="422"/>
                </a:cubicBezTo>
                <a:cubicBezTo>
                  <a:pt x="754" y="423"/>
                  <a:pt x="754" y="423"/>
                  <a:pt x="754" y="423"/>
                </a:cubicBezTo>
                <a:cubicBezTo>
                  <a:pt x="757" y="423"/>
                  <a:pt x="757" y="423"/>
                  <a:pt x="757" y="423"/>
                </a:cubicBezTo>
                <a:cubicBezTo>
                  <a:pt x="761" y="422"/>
                  <a:pt x="761" y="422"/>
                  <a:pt x="761" y="422"/>
                </a:cubicBezTo>
                <a:cubicBezTo>
                  <a:pt x="764" y="419"/>
                  <a:pt x="764" y="419"/>
                  <a:pt x="764" y="419"/>
                </a:cubicBezTo>
                <a:cubicBezTo>
                  <a:pt x="768" y="416"/>
                  <a:pt x="768" y="416"/>
                  <a:pt x="768" y="416"/>
                </a:cubicBezTo>
                <a:cubicBezTo>
                  <a:pt x="771" y="415"/>
                  <a:pt x="771" y="415"/>
                  <a:pt x="771" y="415"/>
                </a:cubicBezTo>
                <a:cubicBezTo>
                  <a:pt x="774" y="413"/>
                  <a:pt x="774" y="413"/>
                  <a:pt x="774" y="413"/>
                </a:cubicBezTo>
                <a:cubicBezTo>
                  <a:pt x="777" y="410"/>
                  <a:pt x="777" y="410"/>
                  <a:pt x="777" y="410"/>
                </a:cubicBezTo>
                <a:cubicBezTo>
                  <a:pt x="778" y="410"/>
                  <a:pt x="778" y="410"/>
                  <a:pt x="778" y="410"/>
                </a:cubicBezTo>
                <a:cubicBezTo>
                  <a:pt x="778" y="413"/>
                  <a:pt x="778" y="413"/>
                  <a:pt x="778" y="413"/>
                </a:cubicBezTo>
                <a:cubicBezTo>
                  <a:pt x="778" y="416"/>
                  <a:pt x="778" y="416"/>
                  <a:pt x="778" y="416"/>
                </a:cubicBezTo>
                <a:cubicBezTo>
                  <a:pt x="776" y="419"/>
                  <a:pt x="776" y="419"/>
                  <a:pt x="776" y="419"/>
                </a:cubicBezTo>
                <a:cubicBezTo>
                  <a:pt x="774" y="420"/>
                  <a:pt x="774" y="420"/>
                  <a:pt x="774" y="420"/>
                </a:cubicBezTo>
                <a:cubicBezTo>
                  <a:pt x="773" y="423"/>
                  <a:pt x="773" y="423"/>
                  <a:pt x="773" y="423"/>
                </a:cubicBezTo>
                <a:cubicBezTo>
                  <a:pt x="774" y="423"/>
                  <a:pt x="774" y="423"/>
                  <a:pt x="774" y="423"/>
                </a:cubicBezTo>
                <a:cubicBezTo>
                  <a:pt x="777" y="422"/>
                  <a:pt x="777" y="422"/>
                  <a:pt x="777" y="422"/>
                </a:cubicBezTo>
                <a:cubicBezTo>
                  <a:pt x="781" y="419"/>
                  <a:pt x="781" y="419"/>
                  <a:pt x="781" y="419"/>
                </a:cubicBezTo>
                <a:cubicBezTo>
                  <a:pt x="780" y="420"/>
                  <a:pt x="780" y="420"/>
                  <a:pt x="780" y="420"/>
                </a:cubicBezTo>
                <a:cubicBezTo>
                  <a:pt x="778" y="422"/>
                  <a:pt x="778" y="422"/>
                  <a:pt x="778" y="422"/>
                </a:cubicBezTo>
                <a:cubicBezTo>
                  <a:pt x="780" y="422"/>
                  <a:pt x="780" y="422"/>
                  <a:pt x="780" y="422"/>
                </a:cubicBezTo>
                <a:cubicBezTo>
                  <a:pt x="778" y="423"/>
                  <a:pt x="778" y="423"/>
                  <a:pt x="778" y="423"/>
                </a:cubicBezTo>
                <a:cubicBezTo>
                  <a:pt x="780" y="423"/>
                  <a:pt x="780" y="423"/>
                  <a:pt x="780" y="423"/>
                </a:cubicBezTo>
                <a:cubicBezTo>
                  <a:pt x="778" y="424"/>
                  <a:pt x="778" y="424"/>
                  <a:pt x="778" y="424"/>
                </a:cubicBezTo>
                <a:cubicBezTo>
                  <a:pt x="778" y="426"/>
                  <a:pt x="778" y="426"/>
                  <a:pt x="778" y="426"/>
                </a:cubicBezTo>
                <a:cubicBezTo>
                  <a:pt x="780" y="426"/>
                  <a:pt x="780" y="426"/>
                  <a:pt x="780" y="426"/>
                </a:cubicBezTo>
                <a:cubicBezTo>
                  <a:pt x="783" y="426"/>
                  <a:pt x="783" y="426"/>
                  <a:pt x="783" y="426"/>
                </a:cubicBezTo>
                <a:cubicBezTo>
                  <a:pt x="784" y="426"/>
                  <a:pt x="784" y="426"/>
                  <a:pt x="784" y="426"/>
                </a:cubicBezTo>
                <a:cubicBezTo>
                  <a:pt x="784" y="424"/>
                  <a:pt x="784" y="424"/>
                  <a:pt x="784" y="424"/>
                </a:cubicBezTo>
                <a:cubicBezTo>
                  <a:pt x="787" y="422"/>
                  <a:pt x="787" y="422"/>
                  <a:pt x="787" y="422"/>
                </a:cubicBezTo>
                <a:cubicBezTo>
                  <a:pt x="791" y="416"/>
                  <a:pt x="791" y="416"/>
                  <a:pt x="791" y="416"/>
                </a:cubicBezTo>
                <a:cubicBezTo>
                  <a:pt x="791" y="412"/>
                  <a:pt x="791" y="412"/>
                  <a:pt x="791" y="412"/>
                </a:cubicBezTo>
                <a:cubicBezTo>
                  <a:pt x="790" y="412"/>
                  <a:pt x="790" y="412"/>
                  <a:pt x="790" y="412"/>
                </a:cubicBezTo>
                <a:cubicBezTo>
                  <a:pt x="789" y="413"/>
                  <a:pt x="789" y="413"/>
                  <a:pt x="789" y="413"/>
                </a:cubicBezTo>
                <a:cubicBezTo>
                  <a:pt x="787" y="414"/>
                  <a:pt x="787" y="414"/>
                  <a:pt x="787" y="414"/>
                </a:cubicBezTo>
                <a:cubicBezTo>
                  <a:pt x="786" y="416"/>
                  <a:pt x="786" y="416"/>
                  <a:pt x="786" y="416"/>
                </a:cubicBezTo>
                <a:cubicBezTo>
                  <a:pt x="786" y="413"/>
                  <a:pt x="786" y="413"/>
                  <a:pt x="786" y="413"/>
                </a:cubicBezTo>
                <a:cubicBezTo>
                  <a:pt x="787" y="412"/>
                  <a:pt x="787" y="412"/>
                  <a:pt x="787" y="412"/>
                </a:cubicBezTo>
                <a:cubicBezTo>
                  <a:pt x="790" y="409"/>
                  <a:pt x="790" y="409"/>
                  <a:pt x="790" y="409"/>
                </a:cubicBezTo>
                <a:cubicBezTo>
                  <a:pt x="793" y="406"/>
                  <a:pt x="793" y="406"/>
                  <a:pt x="793" y="406"/>
                </a:cubicBezTo>
                <a:cubicBezTo>
                  <a:pt x="790" y="406"/>
                  <a:pt x="790" y="406"/>
                  <a:pt x="790" y="406"/>
                </a:cubicBezTo>
                <a:cubicBezTo>
                  <a:pt x="789" y="407"/>
                  <a:pt x="789" y="407"/>
                  <a:pt x="789" y="407"/>
                </a:cubicBezTo>
                <a:cubicBezTo>
                  <a:pt x="784" y="410"/>
                  <a:pt x="784" y="410"/>
                  <a:pt x="784" y="410"/>
                </a:cubicBezTo>
                <a:cubicBezTo>
                  <a:pt x="781" y="414"/>
                  <a:pt x="781" y="414"/>
                  <a:pt x="781" y="414"/>
                </a:cubicBezTo>
                <a:cubicBezTo>
                  <a:pt x="781" y="413"/>
                  <a:pt x="781" y="413"/>
                  <a:pt x="781" y="413"/>
                </a:cubicBezTo>
                <a:cubicBezTo>
                  <a:pt x="781" y="412"/>
                  <a:pt x="781" y="412"/>
                  <a:pt x="781" y="412"/>
                </a:cubicBezTo>
                <a:cubicBezTo>
                  <a:pt x="780" y="412"/>
                  <a:pt x="780" y="412"/>
                  <a:pt x="780" y="412"/>
                </a:cubicBezTo>
                <a:cubicBezTo>
                  <a:pt x="780" y="410"/>
                  <a:pt x="780" y="410"/>
                  <a:pt x="780" y="410"/>
                </a:cubicBezTo>
                <a:cubicBezTo>
                  <a:pt x="781" y="409"/>
                  <a:pt x="781" y="409"/>
                  <a:pt x="781" y="409"/>
                </a:cubicBezTo>
                <a:cubicBezTo>
                  <a:pt x="783" y="407"/>
                  <a:pt x="783" y="407"/>
                  <a:pt x="783" y="407"/>
                </a:cubicBezTo>
                <a:cubicBezTo>
                  <a:pt x="781" y="407"/>
                  <a:pt x="781" y="407"/>
                  <a:pt x="781" y="407"/>
                </a:cubicBezTo>
                <a:cubicBezTo>
                  <a:pt x="781" y="406"/>
                  <a:pt x="781" y="406"/>
                  <a:pt x="781" y="406"/>
                </a:cubicBezTo>
                <a:cubicBezTo>
                  <a:pt x="783" y="406"/>
                  <a:pt x="783" y="406"/>
                  <a:pt x="783" y="406"/>
                </a:cubicBezTo>
                <a:cubicBezTo>
                  <a:pt x="784" y="406"/>
                  <a:pt x="784" y="406"/>
                  <a:pt x="784" y="406"/>
                </a:cubicBezTo>
                <a:cubicBezTo>
                  <a:pt x="786" y="404"/>
                  <a:pt x="786" y="404"/>
                  <a:pt x="786" y="404"/>
                </a:cubicBezTo>
                <a:cubicBezTo>
                  <a:pt x="791" y="402"/>
                  <a:pt x="791" y="402"/>
                  <a:pt x="791" y="402"/>
                </a:cubicBezTo>
                <a:cubicBezTo>
                  <a:pt x="793" y="402"/>
                  <a:pt x="793" y="402"/>
                  <a:pt x="793" y="402"/>
                </a:cubicBezTo>
                <a:cubicBezTo>
                  <a:pt x="793" y="400"/>
                  <a:pt x="793" y="400"/>
                  <a:pt x="793" y="400"/>
                </a:cubicBezTo>
                <a:cubicBezTo>
                  <a:pt x="791" y="399"/>
                  <a:pt x="791" y="399"/>
                  <a:pt x="791" y="399"/>
                </a:cubicBezTo>
                <a:lnTo>
                  <a:pt x="791" y="400"/>
                </a:lnTo>
                <a:close/>
                <a:moveTo>
                  <a:pt x="780" y="191"/>
                </a:moveTo>
                <a:cubicBezTo>
                  <a:pt x="781" y="189"/>
                  <a:pt x="781" y="189"/>
                  <a:pt x="781" y="189"/>
                </a:cubicBezTo>
                <a:cubicBezTo>
                  <a:pt x="780" y="189"/>
                  <a:pt x="780" y="189"/>
                  <a:pt x="780" y="189"/>
                </a:cubicBezTo>
                <a:lnTo>
                  <a:pt x="780" y="191"/>
                </a:lnTo>
                <a:close/>
                <a:moveTo>
                  <a:pt x="330" y="343"/>
                </a:moveTo>
                <a:cubicBezTo>
                  <a:pt x="330" y="343"/>
                  <a:pt x="330" y="343"/>
                  <a:pt x="329" y="342"/>
                </a:cubicBezTo>
                <a:cubicBezTo>
                  <a:pt x="329" y="342"/>
                  <a:pt x="329" y="343"/>
                  <a:pt x="330" y="343"/>
                </a:cubicBezTo>
                <a:close/>
                <a:moveTo>
                  <a:pt x="675" y="135"/>
                </a:moveTo>
                <a:cubicBezTo>
                  <a:pt x="672" y="135"/>
                  <a:pt x="672" y="135"/>
                  <a:pt x="672" y="135"/>
                </a:cubicBezTo>
                <a:cubicBezTo>
                  <a:pt x="672" y="136"/>
                  <a:pt x="672" y="136"/>
                  <a:pt x="672" y="136"/>
                </a:cubicBezTo>
                <a:cubicBezTo>
                  <a:pt x="671" y="136"/>
                  <a:pt x="671" y="136"/>
                  <a:pt x="671" y="136"/>
                </a:cubicBezTo>
                <a:cubicBezTo>
                  <a:pt x="674" y="138"/>
                  <a:pt x="674" y="138"/>
                  <a:pt x="674" y="138"/>
                </a:cubicBezTo>
                <a:cubicBezTo>
                  <a:pt x="675" y="138"/>
                  <a:pt x="675" y="138"/>
                  <a:pt x="675" y="138"/>
                </a:cubicBezTo>
                <a:cubicBezTo>
                  <a:pt x="678" y="136"/>
                  <a:pt x="678" y="136"/>
                  <a:pt x="678" y="136"/>
                </a:cubicBezTo>
                <a:cubicBezTo>
                  <a:pt x="681" y="136"/>
                  <a:pt x="681" y="136"/>
                  <a:pt x="681" y="136"/>
                </a:cubicBezTo>
                <a:cubicBezTo>
                  <a:pt x="681" y="135"/>
                  <a:pt x="681" y="135"/>
                  <a:pt x="681" y="135"/>
                </a:cubicBezTo>
                <a:cubicBezTo>
                  <a:pt x="678" y="135"/>
                  <a:pt x="678" y="135"/>
                  <a:pt x="678" y="135"/>
                </a:cubicBezTo>
                <a:lnTo>
                  <a:pt x="675" y="135"/>
                </a:lnTo>
                <a:close/>
                <a:moveTo>
                  <a:pt x="943" y="6"/>
                </a:moveTo>
                <a:cubicBezTo>
                  <a:pt x="942" y="4"/>
                  <a:pt x="942" y="4"/>
                  <a:pt x="942" y="4"/>
                </a:cubicBezTo>
                <a:cubicBezTo>
                  <a:pt x="938" y="6"/>
                  <a:pt x="938" y="6"/>
                  <a:pt x="938" y="6"/>
                </a:cubicBezTo>
                <a:cubicBezTo>
                  <a:pt x="939" y="4"/>
                  <a:pt x="939" y="4"/>
                  <a:pt x="939" y="4"/>
                </a:cubicBezTo>
                <a:cubicBezTo>
                  <a:pt x="936" y="6"/>
                  <a:pt x="936" y="6"/>
                  <a:pt x="936" y="6"/>
                </a:cubicBezTo>
                <a:cubicBezTo>
                  <a:pt x="930" y="6"/>
                  <a:pt x="930" y="6"/>
                  <a:pt x="930" y="6"/>
                </a:cubicBezTo>
                <a:cubicBezTo>
                  <a:pt x="933" y="4"/>
                  <a:pt x="933" y="4"/>
                  <a:pt x="933" y="4"/>
                </a:cubicBezTo>
                <a:cubicBezTo>
                  <a:pt x="930" y="3"/>
                  <a:pt x="930" y="3"/>
                  <a:pt x="930" y="3"/>
                </a:cubicBezTo>
                <a:cubicBezTo>
                  <a:pt x="929" y="3"/>
                  <a:pt x="929" y="3"/>
                  <a:pt x="929" y="3"/>
                </a:cubicBezTo>
                <a:cubicBezTo>
                  <a:pt x="926" y="3"/>
                  <a:pt x="926" y="3"/>
                  <a:pt x="926" y="3"/>
                </a:cubicBezTo>
                <a:cubicBezTo>
                  <a:pt x="922" y="2"/>
                  <a:pt x="922" y="2"/>
                  <a:pt x="922" y="2"/>
                </a:cubicBezTo>
                <a:cubicBezTo>
                  <a:pt x="918" y="3"/>
                  <a:pt x="918" y="3"/>
                  <a:pt x="918" y="3"/>
                </a:cubicBezTo>
                <a:cubicBezTo>
                  <a:pt x="909" y="3"/>
                  <a:pt x="909" y="3"/>
                  <a:pt x="909" y="3"/>
                </a:cubicBezTo>
                <a:cubicBezTo>
                  <a:pt x="913" y="2"/>
                  <a:pt x="913" y="2"/>
                  <a:pt x="913" y="2"/>
                </a:cubicBezTo>
                <a:cubicBezTo>
                  <a:pt x="903" y="2"/>
                  <a:pt x="903" y="2"/>
                  <a:pt x="903" y="2"/>
                </a:cubicBezTo>
                <a:cubicBezTo>
                  <a:pt x="897" y="2"/>
                  <a:pt x="897" y="2"/>
                  <a:pt x="897" y="2"/>
                </a:cubicBezTo>
                <a:cubicBezTo>
                  <a:pt x="892" y="2"/>
                  <a:pt x="892" y="2"/>
                  <a:pt x="892" y="2"/>
                </a:cubicBezTo>
                <a:cubicBezTo>
                  <a:pt x="890" y="2"/>
                  <a:pt x="890" y="2"/>
                  <a:pt x="890" y="2"/>
                </a:cubicBezTo>
                <a:cubicBezTo>
                  <a:pt x="886" y="0"/>
                  <a:pt x="886" y="0"/>
                  <a:pt x="886" y="0"/>
                </a:cubicBezTo>
                <a:cubicBezTo>
                  <a:pt x="877" y="2"/>
                  <a:pt x="877" y="2"/>
                  <a:pt x="877" y="2"/>
                </a:cubicBezTo>
                <a:cubicBezTo>
                  <a:pt x="876" y="2"/>
                  <a:pt x="876" y="2"/>
                  <a:pt x="876" y="2"/>
                </a:cubicBezTo>
                <a:cubicBezTo>
                  <a:pt x="876" y="0"/>
                  <a:pt x="876" y="0"/>
                  <a:pt x="876" y="0"/>
                </a:cubicBezTo>
                <a:cubicBezTo>
                  <a:pt x="869" y="0"/>
                  <a:pt x="869" y="0"/>
                  <a:pt x="869" y="0"/>
                </a:cubicBezTo>
                <a:cubicBezTo>
                  <a:pt x="860" y="2"/>
                  <a:pt x="860" y="2"/>
                  <a:pt x="860" y="2"/>
                </a:cubicBezTo>
                <a:cubicBezTo>
                  <a:pt x="866" y="3"/>
                  <a:pt x="866" y="3"/>
                  <a:pt x="866" y="3"/>
                </a:cubicBezTo>
                <a:cubicBezTo>
                  <a:pt x="863" y="3"/>
                  <a:pt x="863" y="3"/>
                  <a:pt x="863" y="3"/>
                </a:cubicBezTo>
                <a:cubicBezTo>
                  <a:pt x="860" y="3"/>
                  <a:pt x="860" y="3"/>
                  <a:pt x="860" y="3"/>
                </a:cubicBezTo>
                <a:cubicBezTo>
                  <a:pt x="856" y="2"/>
                  <a:pt x="856" y="2"/>
                  <a:pt x="856" y="2"/>
                </a:cubicBezTo>
                <a:cubicBezTo>
                  <a:pt x="852" y="2"/>
                  <a:pt x="852" y="2"/>
                  <a:pt x="852" y="2"/>
                </a:cubicBezTo>
                <a:cubicBezTo>
                  <a:pt x="842" y="2"/>
                  <a:pt x="842" y="2"/>
                  <a:pt x="842" y="2"/>
                </a:cubicBezTo>
                <a:cubicBezTo>
                  <a:pt x="837" y="0"/>
                  <a:pt x="837" y="0"/>
                  <a:pt x="837" y="0"/>
                </a:cubicBezTo>
                <a:cubicBezTo>
                  <a:pt x="834" y="2"/>
                  <a:pt x="834" y="2"/>
                  <a:pt x="834" y="2"/>
                </a:cubicBezTo>
                <a:cubicBezTo>
                  <a:pt x="842" y="3"/>
                  <a:pt x="842" y="3"/>
                  <a:pt x="842" y="3"/>
                </a:cubicBezTo>
                <a:cubicBezTo>
                  <a:pt x="839" y="3"/>
                  <a:pt x="839" y="3"/>
                  <a:pt x="839" y="3"/>
                </a:cubicBezTo>
                <a:cubicBezTo>
                  <a:pt x="844" y="4"/>
                  <a:pt x="844" y="4"/>
                  <a:pt x="844" y="4"/>
                </a:cubicBezTo>
                <a:cubicBezTo>
                  <a:pt x="840" y="4"/>
                  <a:pt x="840" y="4"/>
                  <a:pt x="840" y="4"/>
                </a:cubicBezTo>
                <a:cubicBezTo>
                  <a:pt x="837" y="6"/>
                  <a:pt x="837" y="6"/>
                  <a:pt x="837" y="6"/>
                </a:cubicBezTo>
                <a:cubicBezTo>
                  <a:pt x="839" y="4"/>
                  <a:pt x="839" y="4"/>
                  <a:pt x="839" y="4"/>
                </a:cubicBezTo>
                <a:cubicBezTo>
                  <a:pt x="834" y="3"/>
                  <a:pt x="834" y="3"/>
                  <a:pt x="834" y="3"/>
                </a:cubicBezTo>
                <a:cubicBezTo>
                  <a:pt x="830" y="3"/>
                  <a:pt x="830" y="3"/>
                  <a:pt x="830" y="3"/>
                </a:cubicBezTo>
                <a:cubicBezTo>
                  <a:pt x="827" y="2"/>
                  <a:pt x="827" y="2"/>
                  <a:pt x="827" y="2"/>
                </a:cubicBezTo>
                <a:cubicBezTo>
                  <a:pt x="826" y="2"/>
                  <a:pt x="826" y="2"/>
                  <a:pt x="826" y="2"/>
                </a:cubicBezTo>
                <a:cubicBezTo>
                  <a:pt x="822" y="2"/>
                  <a:pt x="822" y="2"/>
                  <a:pt x="822" y="2"/>
                </a:cubicBezTo>
                <a:cubicBezTo>
                  <a:pt x="817" y="2"/>
                  <a:pt x="817" y="2"/>
                  <a:pt x="817" y="2"/>
                </a:cubicBezTo>
                <a:cubicBezTo>
                  <a:pt x="813" y="2"/>
                  <a:pt x="813" y="2"/>
                  <a:pt x="813" y="2"/>
                </a:cubicBezTo>
                <a:cubicBezTo>
                  <a:pt x="816" y="3"/>
                  <a:pt x="816" y="3"/>
                  <a:pt x="816" y="3"/>
                </a:cubicBezTo>
                <a:cubicBezTo>
                  <a:pt x="817" y="3"/>
                  <a:pt x="817" y="3"/>
                  <a:pt x="817" y="3"/>
                </a:cubicBezTo>
                <a:cubicBezTo>
                  <a:pt x="818" y="3"/>
                  <a:pt x="818" y="3"/>
                  <a:pt x="818" y="3"/>
                </a:cubicBezTo>
                <a:cubicBezTo>
                  <a:pt x="813" y="4"/>
                  <a:pt x="813" y="4"/>
                  <a:pt x="813" y="4"/>
                </a:cubicBezTo>
                <a:cubicBezTo>
                  <a:pt x="809" y="3"/>
                  <a:pt x="809" y="3"/>
                  <a:pt x="809" y="3"/>
                </a:cubicBezTo>
                <a:cubicBezTo>
                  <a:pt x="806" y="3"/>
                  <a:pt x="806" y="3"/>
                  <a:pt x="806" y="3"/>
                </a:cubicBezTo>
                <a:cubicBezTo>
                  <a:pt x="803" y="3"/>
                  <a:pt x="803" y="3"/>
                  <a:pt x="803" y="3"/>
                </a:cubicBezTo>
                <a:cubicBezTo>
                  <a:pt x="807" y="4"/>
                  <a:pt x="807" y="4"/>
                  <a:pt x="807" y="4"/>
                </a:cubicBezTo>
                <a:cubicBezTo>
                  <a:pt x="801" y="4"/>
                  <a:pt x="801" y="4"/>
                  <a:pt x="801" y="4"/>
                </a:cubicBezTo>
                <a:cubicBezTo>
                  <a:pt x="799" y="3"/>
                  <a:pt x="799" y="3"/>
                  <a:pt x="799" y="3"/>
                </a:cubicBezTo>
                <a:cubicBezTo>
                  <a:pt x="796" y="4"/>
                  <a:pt x="796" y="4"/>
                  <a:pt x="796" y="4"/>
                </a:cubicBezTo>
                <a:cubicBezTo>
                  <a:pt x="793" y="6"/>
                  <a:pt x="793" y="6"/>
                  <a:pt x="793" y="6"/>
                </a:cubicBezTo>
                <a:cubicBezTo>
                  <a:pt x="791" y="6"/>
                  <a:pt x="791" y="6"/>
                  <a:pt x="791" y="6"/>
                </a:cubicBezTo>
                <a:cubicBezTo>
                  <a:pt x="800" y="9"/>
                  <a:pt x="800" y="9"/>
                  <a:pt x="800" y="9"/>
                </a:cubicBezTo>
                <a:cubicBezTo>
                  <a:pt x="806" y="9"/>
                  <a:pt x="806" y="9"/>
                  <a:pt x="806" y="9"/>
                </a:cubicBezTo>
                <a:cubicBezTo>
                  <a:pt x="810" y="12"/>
                  <a:pt x="810" y="12"/>
                  <a:pt x="810" y="12"/>
                </a:cubicBezTo>
                <a:cubicBezTo>
                  <a:pt x="804" y="10"/>
                  <a:pt x="804" y="10"/>
                  <a:pt x="804" y="10"/>
                </a:cubicBezTo>
                <a:cubicBezTo>
                  <a:pt x="799" y="9"/>
                  <a:pt x="799" y="9"/>
                  <a:pt x="799" y="9"/>
                </a:cubicBezTo>
                <a:cubicBezTo>
                  <a:pt x="793" y="7"/>
                  <a:pt x="793" y="7"/>
                  <a:pt x="793" y="7"/>
                </a:cubicBezTo>
                <a:cubicBezTo>
                  <a:pt x="789" y="7"/>
                  <a:pt x="789" y="7"/>
                  <a:pt x="789" y="7"/>
                </a:cubicBezTo>
                <a:cubicBezTo>
                  <a:pt x="787" y="7"/>
                  <a:pt x="787" y="7"/>
                  <a:pt x="787" y="7"/>
                </a:cubicBezTo>
                <a:cubicBezTo>
                  <a:pt x="789" y="9"/>
                  <a:pt x="789" y="9"/>
                  <a:pt x="789" y="9"/>
                </a:cubicBezTo>
                <a:cubicBezTo>
                  <a:pt x="784" y="9"/>
                  <a:pt x="784" y="9"/>
                  <a:pt x="784" y="9"/>
                </a:cubicBezTo>
                <a:cubicBezTo>
                  <a:pt x="786" y="7"/>
                  <a:pt x="786" y="7"/>
                  <a:pt x="786" y="7"/>
                </a:cubicBezTo>
                <a:cubicBezTo>
                  <a:pt x="783" y="6"/>
                  <a:pt x="783" y="6"/>
                  <a:pt x="783" y="6"/>
                </a:cubicBezTo>
                <a:cubicBezTo>
                  <a:pt x="781" y="6"/>
                  <a:pt x="781" y="6"/>
                  <a:pt x="781" y="6"/>
                </a:cubicBezTo>
                <a:cubicBezTo>
                  <a:pt x="777" y="6"/>
                  <a:pt x="777" y="6"/>
                  <a:pt x="777" y="6"/>
                </a:cubicBezTo>
                <a:cubicBezTo>
                  <a:pt x="776" y="6"/>
                  <a:pt x="776" y="6"/>
                  <a:pt x="776" y="6"/>
                </a:cubicBezTo>
                <a:cubicBezTo>
                  <a:pt x="774" y="6"/>
                  <a:pt x="774" y="6"/>
                  <a:pt x="774" y="6"/>
                </a:cubicBezTo>
                <a:cubicBezTo>
                  <a:pt x="768" y="6"/>
                  <a:pt x="768" y="6"/>
                  <a:pt x="768" y="6"/>
                </a:cubicBezTo>
                <a:cubicBezTo>
                  <a:pt x="770" y="7"/>
                  <a:pt x="770" y="7"/>
                  <a:pt x="770" y="7"/>
                </a:cubicBezTo>
                <a:cubicBezTo>
                  <a:pt x="764" y="7"/>
                  <a:pt x="764" y="7"/>
                  <a:pt x="764" y="7"/>
                </a:cubicBezTo>
                <a:cubicBezTo>
                  <a:pt x="761" y="7"/>
                  <a:pt x="761" y="7"/>
                  <a:pt x="761" y="7"/>
                </a:cubicBezTo>
                <a:cubicBezTo>
                  <a:pt x="758" y="9"/>
                  <a:pt x="758" y="9"/>
                  <a:pt x="758" y="9"/>
                </a:cubicBezTo>
                <a:cubicBezTo>
                  <a:pt x="756" y="9"/>
                  <a:pt x="756" y="9"/>
                  <a:pt x="756" y="9"/>
                </a:cubicBezTo>
                <a:cubicBezTo>
                  <a:pt x="754" y="10"/>
                  <a:pt x="754" y="10"/>
                  <a:pt x="754" y="10"/>
                </a:cubicBezTo>
                <a:cubicBezTo>
                  <a:pt x="753" y="9"/>
                  <a:pt x="753" y="9"/>
                  <a:pt x="753" y="9"/>
                </a:cubicBezTo>
                <a:cubicBezTo>
                  <a:pt x="748" y="9"/>
                  <a:pt x="748" y="9"/>
                  <a:pt x="748" y="9"/>
                </a:cubicBezTo>
                <a:cubicBezTo>
                  <a:pt x="741" y="9"/>
                  <a:pt x="741" y="9"/>
                  <a:pt x="741" y="9"/>
                </a:cubicBezTo>
                <a:cubicBezTo>
                  <a:pt x="737" y="10"/>
                  <a:pt x="737" y="10"/>
                  <a:pt x="737" y="10"/>
                </a:cubicBezTo>
                <a:cubicBezTo>
                  <a:pt x="734" y="10"/>
                  <a:pt x="734" y="10"/>
                  <a:pt x="734" y="10"/>
                </a:cubicBezTo>
                <a:cubicBezTo>
                  <a:pt x="728" y="10"/>
                  <a:pt x="728" y="10"/>
                  <a:pt x="728" y="10"/>
                </a:cubicBezTo>
                <a:cubicBezTo>
                  <a:pt x="714" y="13"/>
                  <a:pt x="714" y="13"/>
                  <a:pt x="714" y="13"/>
                </a:cubicBezTo>
                <a:cubicBezTo>
                  <a:pt x="723" y="13"/>
                  <a:pt x="723" y="13"/>
                  <a:pt x="723" y="13"/>
                </a:cubicBezTo>
                <a:cubicBezTo>
                  <a:pt x="727" y="13"/>
                  <a:pt x="727" y="13"/>
                  <a:pt x="727" y="13"/>
                </a:cubicBezTo>
                <a:cubicBezTo>
                  <a:pt x="721" y="14"/>
                  <a:pt x="721" y="14"/>
                  <a:pt x="721" y="14"/>
                </a:cubicBezTo>
                <a:cubicBezTo>
                  <a:pt x="724" y="14"/>
                  <a:pt x="724" y="14"/>
                  <a:pt x="724" y="14"/>
                </a:cubicBezTo>
                <a:cubicBezTo>
                  <a:pt x="725" y="14"/>
                  <a:pt x="725" y="14"/>
                  <a:pt x="725" y="14"/>
                </a:cubicBezTo>
                <a:cubicBezTo>
                  <a:pt x="730" y="14"/>
                  <a:pt x="730" y="14"/>
                  <a:pt x="730" y="14"/>
                </a:cubicBezTo>
                <a:cubicBezTo>
                  <a:pt x="725" y="16"/>
                  <a:pt x="725" y="16"/>
                  <a:pt x="725" y="16"/>
                </a:cubicBezTo>
                <a:cubicBezTo>
                  <a:pt x="721" y="16"/>
                  <a:pt x="721" y="16"/>
                  <a:pt x="721" y="16"/>
                </a:cubicBezTo>
                <a:cubicBezTo>
                  <a:pt x="723" y="17"/>
                  <a:pt x="723" y="17"/>
                  <a:pt x="723" y="17"/>
                </a:cubicBezTo>
                <a:cubicBezTo>
                  <a:pt x="724" y="17"/>
                  <a:pt x="724" y="17"/>
                  <a:pt x="724" y="17"/>
                </a:cubicBezTo>
                <a:cubicBezTo>
                  <a:pt x="727" y="17"/>
                  <a:pt x="727" y="17"/>
                  <a:pt x="727" y="17"/>
                </a:cubicBezTo>
                <a:cubicBezTo>
                  <a:pt x="734" y="17"/>
                  <a:pt x="734" y="17"/>
                  <a:pt x="734" y="17"/>
                </a:cubicBezTo>
                <a:cubicBezTo>
                  <a:pt x="724" y="19"/>
                  <a:pt x="724" y="19"/>
                  <a:pt x="724" y="19"/>
                </a:cubicBezTo>
                <a:cubicBezTo>
                  <a:pt x="730" y="22"/>
                  <a:pt x="730" y="22"/>
                  <a:pt x="730" y="22"/>
                </a:cubicBezTo>
                <a:cubicBezTo>
                  <a:pt x="737" y="22"/>
                  <a:pt x="737" y="22"/>
                  <a:pt x="737" y="22"/>
                </a:cubicBezTo>
                <a:cubicBezTo>
                  <a:pt x="748" y="19"/>
                  <a:pt x="748" y="19"/>
                  <a:pt x="748" y="19"/>
                </a:cubicBezTo>
                <a:cubicBezTo>
                  <a:pt x="746" y="20"/>
                  <a:pt x="746" y="20"/>
                  <a:pt x="746" y="20"/>
                </a:cubicBezTo>
                <a:cubicBezTo>
                  <a:pt x="741" y="22"/>
                  <a:pt x="741" y="22"/>
                  <a:pt x="741" y="22"/>
                </a:cubicBezTo>
                <a:cubicBezTo>
                  <a:pt x="746" y="22"/>
                  <a:pt x="746" y="22"/>
                  <a:pt x="746" y="22"/>
                </a:cubicBezTo>
                <a:cubicBezTo>
                  <a:pt x="747" y="22"/>
                  <a:pt x="747" y="22"/>
                  <a:pt x="747" y="22"/>
                </a:cubicBezTo>
                <a:cubicBezTo>
                  <a:pt x="748" y="22"/>
                  <a:pt x="748" y="22"/>
                  <a:pt x="748" y="22"/>
                </a:cubicBezTo>
                <a:cubicBezTo>
                  <a:pt x="754" y="22"/>
                  <a:pt x="754" y="22"/>
                  <a:pt x="754" y="22"/>
                </a:cubicBezTo>
                <a:cubicBezTo>
                  <a:pt x="761" y="22"/>
                  <a:pt x="761" y="22"/>
                  <a:pt x="761" y="22"/>
                </a:cubicBezTo>
                <a:cubicBezTo>
                  <a:pt x="766" y="20"/>
                  <a:pt x="766" y="20"/>
                  <a:pt x="766" y="20"/>
                </a:cubicBezTo>
                <a:cubicBezTo>
                  <a:pt x="770" y="20"/>
                  <a:pt x="770" y="20"/>
                  <a:pt x="770" y="20"/>
                </a:cubicBezTo>
                <a:cubicBezTo>
                  <a:pt x="767" y="22"/>
                  <a:pt x="767" y="22"/>
                  <a:pt x="767" y="22"/>
                </a:cubicBezTo>
                <a:cubicBezTo>
                  <a:pt x="786" y="20"/>
                  <a:pt x="786" y="20"/>
                  <a:pt x="786" y="20"/>
                </a:cubicBezTo>
                <a:cubicBezTo>
                  <a:pt x="794" y="19"/>
                  <a:pt x="794" y="19"/>
                  <a:pt x="794" y="19"/>
                </a:cubicBezTo>
                <a:cubicBezTo>
                  <a:pt x="803" y="17"/>
                  <a:pt x="803" y="17"/>
                  <a:pt x="803" y="17"/>
                </a:cubicBezTo>
                <a:cubicBezTo>
                  <a:pt x="801" y="16"/>
                  <a:pt x="801" y="16"/>
                  <a:pt x="801" y="16"/>
                </a:cubicBezTo>
                <a:cubicBezTo>
                  <a:pt x="804" y="17"/>
                  <a:pt x="804" y="17"/>
                  <a:pt x="804" y="17"/>
                </a:cubicBezTo>
                <a:cubicBezTo>
                  <a:pt x="801" y="19"/>
                  <a:pt x="801" y="19"/>
                  <a:pt x="801" y="19"/>
                </a:cubicBezTo>
                <a:cubicBezTo>
                  <a:pt x="804" y="19"/>
                  <a:pt x="804" y="19"/>
                  <a:pt x="804" y="19"/>
                </a:cubicBezTo>
                <a:cubicBezTo>
                  <a:pt x="791" y="22"/>
                  <a:pt x="791" y="22"/>
                  <a:pt x="791" y="22"/>
                </a:cubicBezTo>
                <a:cubicBezTo>
                  <a:pt x="799" y="22"/>
                  <a:pt x="799" y="22"/>
                  <a:pt x="799" y="22"/>
                </a:cubicBezTo>
                <a:cubicBezTo>
                  <a:pt x="806" y="22"/>
                  <a:pt x="806" y="22"/>
                  <a:pt x="806" y="22"/>
                </a:cubicBezTo>
                <a:cubicBezTo>
                  <a:pt x="784" y="23"/>
                  <a:pt x="784" y="23"/>
                  <a:pt x="784" y="23"/>
                </a:cubicBezTo>
                <a:cubicBezTo>
                  <a:pt x="774" y="23"/>
                  <a:pt x="774" y="23"/>
                  <a:pt x="774" y="23"/>
                </a:cubicBezTo>
                <a:cubicBezTo>
                  <a:pt x="768" y="23"/>
                  <a:pt x="768" y="23"/>
                  <a:pt x="768" y="23"/>
                </a:cubicBezTo>
                <a:cubicBezTo>
                  <a:pt x="764" y="25"/>
                  <a:pt x="764" y="25"/>
                  <a:pt x="764" y="25"/>
                </a:cubicBezTo>
                <a:cubicBezTo>
                  <a:pt x="768" y="26"/>
                  <a:pt x="768" y="26"/>
                  <a:pt x="768" y="26"/>
                </a:cubicBezTo>
                <a:cubicBezTo>
                  <a:pt x="773" y="27"/>
                  <a:pt x="773" y="27"/>
                  <a:pt x="773" y="27"/>
                </a:cubicBezTo>
                <a:cubicBezTo>
                  <a:pt x="771" y="27"/>
                  <a:pt x="771" y="27"/>
                  <a:pt x="771" y="27"/>
                </a:cubicBezTo>
                <a:cubicBezTo>
                  <a:pt x="768" y="29"/>
                  <a:pt x="768" y="29"/>
                  <a:pt x="768" y="29"/>
                </a:cubicBezTo>
                <a:cubicBezTo>
                  <a:pt x="773" y="30"/>
                  <a:pt x="773" y="30"/>
                  <a:pt x="773" y="30"/>
                </a:cubicBezTo>
                <a:cubicBezTo>
                  <a:pt x="770" y="30"/>
                  <a:pt x="770" y="30"/>
                  <a:pt x="770" y="30"/>
                </a:cubicBezTo>
                <a:cubicBezTo>
                  <a:pt x="767" y="30"/>
                  <a:pt x="767" y="30"/>
                  <a:pt x="767" y="30"/>
                </a:cubicBezTo>
                <a:cubicBezTo>
                  <a:pt x="767" y="29"/>
                  <a:pt x="767" y="29"/>
                  <a:pt x="767" y="29"/>
                </a:cubicBezTo>
                <a:cubicBezTo>
                  <a:pt x="766" y="27"/>
                  <a:pt x="766" y="27"/>
                  <a:pt x="766" y="27"/>
                </a:cubicBezTo>
                <a:cubicBezTo>
                  <a:pt x="760" y="26"/>
                  <a:pt x="760" y="26"/>
                  <a:pt x="760" y="26"/>
                </a:cubicBezTo>
                <a:cubicBezTo>
                  <a:pt x="757" y="25"/>
                  <a:pt x="757" y="25"/>
                  <a:pt x="757" y="25"/>
                </a:cubicBezTo>
                <a:cubicBezTo>
                  <a:pt x="754" y="25"/>
                  <a:pt x="754" y="25"/>
                  <a:pt x="754" y="25"/>
                </a:cubicBezTo>
                <a:cubicBezTo>
                  <a:pt x="747" y="25"/>
                  <a:pt x="747" y="25"/>
                  <a:pt x="747" y="25"/>
                </a:cubicBezTo>
                <a:cubicBezTo>
                  <a:pt x="741" y="25"/>
                  <a:pt x="741" y="25"/>
                  <a:pt x="741" y="25"/>
                </a:cubicBezTo>
                <a:cubicBezTo>
                  <a:pt x="738" y="25"/>
                  <a:pt x="738" y="25"/>
                  <a:pt x="738" y="25"/>
                </a:cubicBezTo>
                <a:cubicBezTo>
                  <a:pt x="737" y="26"/>
                  <a:pt x="737" y="26"/>
                  <a:pt x="737" y="26"/>
                </a:cubicBezTo>
                <a:cubicBezTo>
                  <a:pt x="738" y="27"/>
                  <a:pt x="738" y="27"/>
                  <a:pt x="738" y="27"/>
                </a:cubicBezTo>
                <a:cubicBezTo>
                  <a:pt x="737" y="27"/>
                  <a:pt x="737" y="27"/>
                  <a:pt x="737" y="27"/>
                </a:cubicBezTo>
                <a:cubicBezTo>
                  <a:pt x="735" y="27"/>
                  <a:pt x="735" y="27"/>
                  <a:pt x="735" y="27"/>
                </a:cubicBezTo>
                <a:cubicBezTo>
                  <a:pt x="734" y="29"/>
                  <a:pt x="734" y="29"/>
                  <a:pt x="734" y="29"/>
                </a:cubicBezTo>
                <a:cubicBezTo>
                  <a:pt x="737" y="29"/>
                  <a:pt x="737" y="29"/>
                  <a:pt x="737" y="29"/>
                </a:cubicBezTo>
                <a:cubicBezTo>
                  <a:pt x="740" y="30"/>
                  <a:pt x="740" y="30"/>
                  <a:pt x="740" y="30"/>
                </a:cubicBezTo>
                <a:cubicBezTo>
                  <a:pt x="741" y="32"/>
                  <a:pt x="741" y="32"/>
                  <a:pt x="741" y="32"/>
                </a:cubicBezTo>
                <a:cubicBezTo>
                  <a:pt x="743" y="32"/>
                  <a:pt x="743" y="32"/>
                  <a:pt x="743" y="32"/>
                </a:cubicBezTo>
                <a:cubicBezTo>
                  <a:pt x="741" y="35"/>
                  <a:pt x="741" y="35"/>
                  <a:pt x="741" y="35"/>
                </a:cubicBezTo>
                <a:cubicBezTo>
                  <a:pt x="744" y="35"/>
                  <a:pt x="744" y="35"/>
                  <a:pt x="744" y="35"/>
                </a:cubicBezTo>
                <a:cubicBezTo>
                  <a:pt x="747" y="36"/>
                  <a:pt x="747" y="36"/>
                  <a:pt x="747" y="36"/>
                </a:cubicBezTo>
                <a:cubicBezTo>
                  <a:pt x="741" y="36"/>
                  <a:pt x="741" y="36"/>
                  <a:pt x="741" y="36"/>
                </a:cubicBezTo>
                <a:cubicBezTo>
                  <a:pt x="738" y="35"/>
                  <a:pt x="738" y="35"/>
                  <a:pt x="738" y="35"/>
                </a:cubicBezTo>
                <a:cubicBezTo>
                  <a:pt x="737" y="36"/>
                  <a:pt x="737" y="36"/>
                  <a:pt x="737" y="36"/>
                </a:cubicBezTo>
                <a:cubicBezTo>
                  <a:pt x="748" y="37"/>
                  <a:pt x="748" y="37"/>
                  <a:pt x="748" y="37"/>
                </a:cubicBezTo>
                <a:cubicBezTo>
                  <a:pt x="750" y="37"/>
                  <a:pt x="750" y="37"/>
                  <a:pt x="750" y="37"/>
                </a:cubicBezTo>
                <a:cubicBezTo>
                  <a:pt x="746" y="39"/>
                  <a:pt x="746" y="39"/>
                  <a:pt x="746" y="39"/>
                </a:cubicBezTo>
                <a:cubicBezTo>
                  <a:pt x="751" y="39"/>
                  <a:pt x="751" y="39"/>
                  <a:pt x="751" y="39"/>
                </a:cubicBezTo>
                <a:cubicBezTo>
                  <a:pt x="748" y="40"/>
                  <a:pt x="748" y="40"/>
                  <a:pt x="748" y="40"/>
                </a:cubicBezTo>
                <a:cubicBezTo>
                  <a:pt x="747" y="40"/>
                  <a:pt x="747" y="40"/>
                  <a:pt x="747" y="40"/>
                </a:cubicBezTo>
                <a:cubicBezTo>
                  <a:pt x="743" y="39"/>
                  <a:pt x="743" y="39"/>
                  <a:pt x="743" y="39"/>
                </a:cubicBezTo>
                <a:cubicBezTo>
                  <a:pt x="737" y="37"/>
                  <a:pt x="737" y="37"/>
                  <a:pt x="737" y="37"/>
                </a:cubicBezTo>
                <a:cubicBezTo>
                  <a:pt x="731" y="37"/>
                  <a:pt x="731" y="37"/>
                  <a:pt x="731" y="37"/>
                </a:cubicBezTo>
                <a:cubicBezTo>
                  <a:pt x="721" y="37"/>
                  <a:pt x="721" y="37"/>
                  <a:pt x="721" y="37"/>
                </a:cubicBezTo>
                <a:cubicBezTo>
                  <a:pt x="717" y="39"/>
                  <a:pt x="717" y="39"/>
                  <a:pt x="717" y="39"/>
                </a:cubicBezTo>
                <a:cubicBezTo>
                  <a:pt x="714" y="40"/>
                  <a:pt x="714" y="40"/>
                  <a:pt x="714" y="40"/>
                </a:cubicBezTo>
                <a:cubicBezTo>
                  <a:pt x="710" y="42"/>
                  <a:pt x="710" y="42"/>
                  <a:pt x="710" y="42"/>
                </a:cubicBezTo>
                <a:cubicBezTo>
                  <a:pt x="707" y="43"/>
                  <a:pt x="707" y="43"/>
                  <a:pt x="707" y="43"/>
                </a:cubicBezTo>
                <a:cubicBezTo>
                  <a:pt x="707" y="45"/>
                  <a:pt x="707" y="45"/>
                  <a:pt x="707" y="45"/>
                </a:cubicBezTo>
                <a:cubicBezTo>
                  <a:pt x="708" y="45"/>
                  <a:pt x="708" y="45"/>
                  <a:pt x="708" y="45"/>
                </a:cubicBezTo>
                <a:cubicBezTo>
                  <a:pt x="713" y="45"/>
                  <a:pt x="713" y="45"/>
                  <a:pt x="713" y="45"/>
                </a:cubicBezTo>
                <a:cubicBezTo>
                  <a:pt x="720" y="43"/>
                  <a:pt x="720" y="43"/>
                  <a:pt x="720" y="43"/>
                </a:cubicBezTo>
                <a:cubicBezTo>
                  <a:pt x="717" y="45"/>
                  <a:pt x="717" y="45"/>
                  <a:pt x="717" y="45"/>
                </a:cubicBezTo>
                <a:cubicBezTo>
                  <a:pt x="714" y="46"/>
                  <a:pt x="714" y="46"/>
                  <a:pt x="714" y="46"/>
                </a:cubicBezTo>
                <a:cubicBezTo>
                  <a:pt x="718" y="46"/>
                  <a:pt x="718" y="46"/>
                  <a:pt x="718" y="46"/>
                </a:cubicBezTo>
                <a:cubicBezTo>
                  <a:pt x="723" y="45"/>
                  <a:pt x="723" y="45"/>
                  <a:pt x="723" y="45"/>
                </a:cubicBezTo>
                <a:cubicBezTo>
                  <a:pt x="727" y="42"/>
                  <a:pt x="727" y="42"/>
                  <a:pt x="727" y="42"/>
                </a:cubicBezTo>
                <a:cubicBezTo>
                  <a:pt x="731" y="40"/>
                  <a:pt x="731" y="40"/>
                  <a:pt x="731" y="40"/>
                </a:cubicBezTo>
                <a:cubicBezTo>
                  <a:pt x="728" y="42"/>
                  <a:pt x="728" y="42"/>
                  <a:pt x="728" y="42"/>
                </a:cubicBezTo>
                <a:cubicBezTo>
                  <a:pt x="728" y="43"/>
                  <a:pt x="728" y="43"/>
                  <a:pt x="728" y="43"/>
                </a:cubicBezTo>
                <a:cubicBezTo>
                  <a:pt x="727" y="43"/>
                  <a:pt x="727" y="43"/>
                  <a:pt x="727" y="43"/>
                </a:cubicBezTo>
                <a:cubicBezTo>
                  <a:pt x="725" y="45"/>
                  <a:pt x="725" y="45"/>
                  <a:pt x="725" y="45"/>
                </a:cubicBezTo>
                <a:cubicBezTo>
                  <a:pt x="723" y="46"/>
                  <a:pt x="723" y="46"/>
                  <a:pt x="723" y="46"/>
                </a:cubicBezTo>
                <a:cubicBezTo>
                  <a:pt x="715" y="47"/>
                  <a:pt x="715" y="47"/>
                  <a:pt x="715" y="47"/>
                </a:cubicBezTo>
                <a:cubicBezTo>
                  <a:pt x="718" y="47"/>
                  <a:pt x="718" y="47"/>
                  <a:pt x="718" y="47"/>
                </a:cubicBezTo>
                <a:cubicBezTo>
                  <a:pt x="721" y="47"/>
                  <a:pt x="721" y="47"/>
                  <a:pt x="721" y="47"/>
                </a:cubicBezTo>
                <a:cubicBezTo>
                  <a:pt x="717" y="49"/>
                  <a:pt x="717" y="49"/>
                  <a:pt x="717" y="49"/>
                </a:cubicBezTo>
                <a:cubicBezTo>
                  <a:pt x="715" y="50"/>
                  <a:pt x="715" y="50"/>
                  <a:pt x="715" y="50"/>
                </a:cubicBezTo>
                <a:cubicBezTo>
                  <a:pt x="723" y="49"/>
                  <a:pt x="723" y="49"/>
                  <a:pt x="723" y="49"/>
                </a:cubicBezTo>
                <a:cubicBezTo>
                  <a:pt x="718" y="52"/>
                  <a:pt x="718" y="52"/>
                  <a:pt x="718" y="52"/>
                </a:cubicBezTo>
                <a:cubicBezTo>
                  <a:pt x="723" y="52"/>
                  <a:pt x="723" y="52"/>
                  <a:pt x="723" y="52"/>
                </a:cubicBezTo>
                <a:cubicBezTo>
                  <a:pt x="718" y="53"/>
                  <a:pt x="718" y="53"/>
                  <a:pt x="718" y="53"/>
                </a:cubicBezTo>
                <a:cubicBezTo>
                  <a:pt x="717" y="53"/>
                  <a:pt x="717" y="53"/>
                  <a:pt x="717" y="53"/>
                </a:cubicBezTo>
                <a:cubicBezTo>
                  <a:pt x="714" y="53"/>
                  <a:pt x="714" y="53"/>
                  <a:pt x="714" y="53"/>
                </a:cubicBezTo>
                <a:cubicBezTo>
                  <a:pt x="708" y="52"/>
                  <a:pt x="708" y="52"/>
                  <a:pt x="708" y="52"/>
                </a:cubicBezTo>
                <a:cubicBezTo>
                  <a:pt x="711" y="50"/>
                  <a:pt x="711" y="50"/>
                  <a:pt x="711" y="50"/>
                </a:cubicBezTo>
                <a:cubicBezTo>
                  <a:pt x="710" y="49"/>
                  <a:pt x="710" y="49"/>
                  <a:pt x="710" y="49"/>
                </a:cubicBezTo>
                <a:cubicBezTo>
                  <a:pt x="705" y="47"/>
                  <a:pt x="705" y="47"/>
                  <a:pt x="705" y="47"/>
                </a:cubicBezTo>
                <a:cubicBezTo>
                  <a:pt x="698" y="47"/>
                  <a:pt x="698" y="47"/>
                  <a:pt x="698" y="47"/>
                </a:cubicBezTo>
                <a:cubicBezTo>
                  <a:pt x="695" y="49"/>
                  <a:pt x="695" y="49"/>
                  <a:pt x="695" y="49"/>
                </a:cubicBezTo>
                <a:cubicBezTo>
                  <a:pt x="692" y="50"/>
                  <a:pt x="692" y="50"/>
                  <a:pt x="692" y="50"/>
                </a:cubicBezTo>
                <a:cubicBezTo>
                  <a:pt x="694" y="52"/>
                  <a:pt x="694" y="52"/>
                  <a:pt x="694" y="52"/>
                </a:cubicBezTo>
                <a:cubicBezTo>
                  <a:pt x="694" y="53"/>
                  <a:pt x="694" y="53"/>
                  <a:pt x="694" y="53"/>
                </a:cubicBezTo>
                <a:cubicBezTo>
                  <a:pt x="695" y="53"/>
                  <a:pt x="695" y="53"/>
                  <a:pt x="695" y="53"/>
                </a:cubicBezTo>
                <a:cubicBezTo>
                  <a:pt x="697" y="53"/>
                  <a:pt x="697" y="53"/>
                  <a:pt x="697" y="53"/>
                </a:cubicBezTo>
                <a:cubicBezTo>
                  <a:pt x="695" y="55"/>
                  <a:pt x="695" y="55"/>
                  <a:pt x="695" y="55"/>
                </a:cubicBezTo>
                <a:cubicBezTo>
                  <a:pt x="691" y="56"/>
                  <a:pt x="691" y="56"/>
                  <a:pt x="691" y="56"/>
                </a:cubicBezTo>
                <a:cubicBezTo>
                  <a:pt x="681" y="56"/>
                  <a:pt x="681" y="56"/>
                  <a:pt x="681" y="56"/>
                </a:cubicBezTo>
                <a:cubicBezTo>
                  <a:pt x="678" y="56"/>
                  <a:pt x="678" y="56"/>
                  <a:pt x="678" y="56"/>
                </a:cubicBezTo>
                <a:cubicBezTo>
                  <a:pt x="674" y="58"/>
                  <a:pt x="674" y="58"/>
                  <a:pt x="674" y="58"/>
                </a:cubicBezTo>
                <a:cubicBezTo>
                  <a:pt x="672" y="59"/>
                  <a:pt x="672" y="59"/>
                  <a:pt x="672" y="59"/>
                </a:cubicBezTo>
                <a:cubicBezTo>
                  <a:pt x="668" y="62"/>
                  <a:pt x="668" y="62"/>
                  <a:pt x="668" y="62"/>
                </a:cubicBezTo>
                <a:cubicBezTo>
                  <a:pt x="670" y="62"/>
                  <a:pt x="670" y="62"/>
                  <a:pt x="670" y="62"/>
                </a:cubicBezTo>
                <a:cubicBezTo>
                  <a:pt x="671" y="63"/>
                  <a:pt x="671" y="63"/>
                  <a:pt x="671" y="63"/>
                </a:cubicBezTo>
                <a:cubicBezTo>
                  <a:pt x="674" y="62"/>
                  <a:pt x="674" y="62"/>
                  <a:pt x="674" y="62"/>
                </a:cubicBezTo>
                <a:cubicBezTo>
                  <a:pt x="675" y="60"/>
                  <a:pt x="675" y="60"/>
                  <a:pt x="675" y="60"/>
                </a:cubicBezTo>
                <a:cubicBezTo>
                  <a:pt x="674" y="63"/>
                  <a:pt x="674" y="63"/>
                  <a:pt x="674" y="63"/>
                </a:cubicBezTo>
                <a:cubicBezTo>
                  <a:pt x="675" y="62"/>
                  <a:pt x="675" y="62"/>
                  <a:pt x="675" y="62"/>
                </a:cubicBezTo>
                <a:cubicBezTo>
                  <a:pt x="677" y="60"/>
                  <a:pt x="677" y="60"/>
                  <a:pt x="677" y="60"/>
                </a:cubicBezTo>
                <a:cubicBezTo>
                  <a:pt x="678" y="59"/>
                  <a:pt x="678" y="59"/>
                  <a:pt x="678" y="59"/>
                </a:cubicBezTo>
                <a:cubicBezTo>
                  <a:pt x="680" y="59"/>
                  <a:pt x="680" y="59"/>
                  <a:pt x="680" y="59"/>
                </a:cubicBezTo>
                <a:cubicBezTo>
                  <a:pt x="678" y="60"/>
                  <a:pt x="678" y="60"/>
                  <a:pt x="678" y="60"/>
                </a:cubicBezTo>
                <a:cubicBezTo>
                  <a:pt x="677" y="63"/>
                  <a:pt x="677" y="63"/>
                  <a:pt x="677" y="63"/>
                </a:cubicBezTo>
                <a:cubicBezTo>
                  <a:pt x="681" y="63"/>
                  <a:pt x="681" y="63"/>
                  <a:pt x="681" y="63"/>
                </a:cubicBezTo>
                <a:cubicBezTo>
                  <a:pt x="684" y="62"/>
                  <a:pt x="684" y="62"/>
                  <a:pt x="684" y="62"/>
                </a:cubicBezTo>
                <a:cubicBezTo>
                  <a:pt x="685" y="60"/>
                  <a:pt x="685" y="60"/>
                  <a:pt x="685" y="60"/>
                </a:cubicBezTo>
                <a:cubicBezTo>
                  <a:pt x="685" y="62"/>
                  <a:pt x="685" y="62"/>
                  <a:pt x="685" y="62"/>
                </a:cubicBezTo>
                <a:cubicBezTo>
                  <a:pt x="687" y="63"/>
                  <a:pt x="687" y="63"/>
                  <a:pt x="687" y="63"/>
                </a:cubicBezTo>
                <a:cubicBezTo>
                  <a:pt x="690" y="63"/>
                  <a:pt x="690" y="63"/>
                  <a:pt x="690" y="63"/>
                </a:cubicBezTo>
                <a:cubicBezTo>
                  <a:pt x="692" y="62"/>
                  <a:pt x="692" y="62"/>
                  <a:pt x="692" y="62"/>
                </a:cubicBezTo>
                <a:cubicBezTo>
                  <a:pt x="694" y="60"/>
                  <a:pt x="694" y="60"/>
                  <a:pt x="694" y="60"/>
                </a:cubicBezTo>
                <a:cubicBezTo>
                  <a:pt x="695" y="62"/>
                  <a:pt x="695" y="62"/>
                  <a:pt x="695" y="62"/>
                </a:cubicBezTo>
                <a:cubicBezTo>
                  <a:pt x="692" y="63"/>
                  <a:pt x="692" y="63"/>
                  <a:pt x="692" y="63"/>
                </a:cubicBezTo>
                <a:cubicBezTo>
                  <a:pt x="700" y="63"/>
                  <a:pt x="700" y="63"/>
                  <a:pt x="700" y="63"/>
                </a:cubicBezTo>
                <a:cubicBezTo>
                  <a:pt x="707" y="63"/>
                  <a:pt x="707" y="63"/>
                  <a:pt x="707" y="63"/>
                </a:cubicBezTo>
                <a:cubicBezTo>
                  <a:pt x="704" y="62"/>
                  <a:pt x="704" y="62"/>
                  <a:pt x="704" y="62"/>
                </a:cubicBezTo>
                <a:cubicBezTo>
                  <a:pt x="705" y="60"/>
                  <a:pt x="705" y="60"/>
                  <a:pt x="705" y="60"/>
                </a:cubicBezTo>
                <a:cubicBezTo>
                  <a:pt x="707" y="62"/>
                  <a:pt x="707" y="62"/>
                  <a:pt x="707" y="62"/>
                </a:cubicBezTo>
                <a:cubicBezTo>
                  <a:pt x="708" y="62"/>
                  <a:pt x="708" y="62"/>
                  <a:pt x="708" y="62"/>
                </a:cubicBezTo>
                <a:cubicBezTo>
                  <a:pt x="713" y="60"/>
                  <a:pt x="713" y="60"/>
                  <a:pt x="713" y="60"/>
                </a:cubicBezTo>
                <a:cubicBezTo>
                  <a:pt x="713" y="62"/>
                  <a:pt x="713" y="62"/>
                  <a:pt x="713" y="62"/>
                </a:cubicBezTo>
                <a:cubicBezTo>
                  <a:pt x="714" y="62"/>
                  <a:pt x="714" y="62"/>
                  <a:pt x="714" y="62"/>
                </a:cubicBezTo>
                <a:cubicBezTo>
                  <a:pt x="717" y="62"/>
                  <a:pt x="717" y="62"/>
                  <a:pt x="717" y="62"/>
                </a:cubicBezTo>
                <a:cubicBezTo>
                  <a:pt x="718" y="62"/>
                  <a:pt x="718" y="62"/>
                  <a:pt x="718" y="62"/>
                </a:cubicBezTo>
                <a:cubicBezTo>
                  <a:pt x="718" y="60"/>
                  <a:pt x="718" y="60"/>
                  <a:pt x="718" y="60"/>
                </a:cubicBezTo>
                <a:cubicBezTo>
                  <a:pt x="720" y="60"/>
                  <a:pt x="720" y="60"/>
                  <a:pt x="720" y="60"/>
                </a:cubicBezTo>
                <a:cubicBezTo>
                  <a:pt x="720" y="62"/>
                  <a:pt x="720" y="62"/>
                  <a:pt x="720" y="62"/>
                </a:cubicBezTo>
                <a:cubicBezTo>
                  <a:pt x="724" y="63"/>
                  <a:pt x="724" y="63"/>
                  <a:pt x="724" y="63"/>
                </a:cubicBezTo>
                <a:cubicBezTo>
                  <a:pt x="725" y="62"/>
                  <a:pt x="725" y="62"/>
                  <a:pt x="725" y="62"/>
                </a:cubicBezTo>
                <a:cubicBezTo>
                  <a:pt x="727" y="60"/>
                  <a:pt x="727" y="60"/>
                  <a:pt x="727" y="60"/>
                </a:cubicBezTo>
                <a:cubicBezTo>
                  <a:pt x="728" y="60"/>
                  <a:pt x="728" y="60"/>
                  <a:pt x="728" y="60"/>
                </a:cubicBezTo>
                <a:cubicBezTo>
                  <a:pt x="730" y="60"/>
                  <a:pt x="730" y="60"/>
                  <a:pt x="730" y="60"/>
                </a:cubicBezTo>
                <a:cubicBezTo>
                  <a:pt x="728" y="62"/>
                  <a:pt x="728" y="62"/>
                  <a:pt x="728" y="62"/>
                </a:cubicBezTo>
                <a:cubicBezTo>
                  <a:pt x="733" y="62"/>
                  <a:pt x="733" y="62"/>
                  <a:pt x="733" y="62"/>
                </a:cubicBezTo>
                <a:cubicBezTo>
                  <a:pt x="735" y="62"/>
                  <a:pt x="735" y="62"/>
                  <a:pt x="735" y="62"/>
                </a:cubicBezTo>
                <a:cubicBezTo>
                  <a:pt x="737" y="63"/>
                  <a:pt x="737" y="63"/>
                  <a:pt x="737" y="63"/>
                </a:cubicBezTo>
                <a:cubicBezTo>
                  <a:pt x="731" y="66"/>
                  <a:pt x="731" y="66"/>
                  <a:pt x="731" y="66"/>
                </a:cubicBezTo>
                <a:cubicBezTo>
                  <a:pt x="746" y="63"/>
                  <a:pt x="746" y="63"/>
                  <a:pt x="746" y="63"/>
                </a:cubicBezTo>
                <a:cubicBezTo>
                  <a:pt x="751" y="62"/>
                  <a:pt x="751" y="62"/>
                  <a:pt x="751" y="62"/>
                </a:cubicBezTo>
                <a:cubicBezTo>
                  <a:pt x="753" y="62"/>
                  <a:pt x="753" y="62"/>
                  <a:pt x="753" y="62"/>
                </a:cubicBezTo>
                <a:cubicBezTo>
                  <a:pt x="756" y="62"/>
                  <a:pt x="756" y="62"/>
                  <a:pt x="756" y="62"/>
                </a:cubicBezTo>
                <a:cubicBezTo>
                  <a:pt x="757" y="62"/>
                  <a:pt x="757" y="62"/>
                  <a:pt x="757" y="62"/>
                </a:cubicBezTo>
                <a:cubicBezTo>
                  <a:pt x="760" y="60"/>
                  <a:pt x="760" y="60"/>
                  <a:pt x="760" y="60"/>
                </a:cubicBezTo>
                <a:cubicBezTo>
                  <a:pt x="766" y="58"/>
                  <a:pt x="766" y="58"/>
                  <a:pt x="766" y="58"/>
                </a:cubicBezTo>
                <a:cubicBezTo>
                  <a:pt x="764" y="58"/>
                  <a:pt x="764" y="58"/>
                  <a:pt x="764" y="58"/>
                </a:cubicBezTo>
                <a:cubicBezTo>
                  <a:pt x="761" y="58"/>
                  <a:pt x="761" y="58"/>
                  <a:pt x="761" y="58"/>
                </a:cubicBezTo>
                <a:cubicBezTo>
                  <a:pt x="757" y="58"/>
                  <a:pt x="757" y="58"/>
                  <a:pt x="757" y="58"/>
                </a:cubicBezTo>
                <a:cubicBezTo>
                  <a:pt x="756" y="58"/>
                  <a:pt x="756" y="58"/>
                  <a:pt x="756" y="58"/>
                </a:cubicBezTo>
                <a:cubicBezTo>
                  <a:pt x="754" y="58"/>
                  <a:pt x="754" y="58"/>
                  <a:pt x="754" y="58"/>
                </a:cubicBezTo>
                <a:cubicBezTo>
                  <a:pt x="758" y="55"/>
                  <a:pt x="758" y="55"/>
                  <a:pt x="758" y="55"/>
                </a:cubicBezTo>
                <a:cubicBezTo>
                  <a:pt x="756" y="55"/>
                  <a:pt x="756" y="55"/>
                  <a:pt x="756" y="55"/>
                </a:cubicBezTo>
                <a:cubicBezTo>
                  <a:pt x="753" y="55"/>
                  <a:pt x="753" y="55"/>
                  <a:pt x="753" y="55"/>
                </a:cubicBezTo>
                <a:cubicBezTo>
                  <a:pt x="748" y="56"/>
                  <a:pt x="748" y="56"/>
                  <a:pt x="748" y="56"/>
                </a:cubicBezTo>
                <a:cubicBezTo>
                  <a:pt x="750" y="55"/>
                  <a:pt x="750" y="55"/>
                  <a:pt x="750" y="55"/>
                </a:cubicBezTo>
                <a:cubicBezTo>
                  <a:pt x="743" y="53"/>
                  <a:pt x="743" y="53"/>
                  <a:pt x="743" y="53"/>
                </a:cubicBezTo>
                <a:cubicBezTo>
                  <a:pt x="741" y="52"/>
                  <a:pt x="741" y="52"/>
                  <a:pt x="741" y="52"/>
                </a:cubicBezTo>
                <a:cubicBezTo>
                  <a:pt x="741" y="50"/>
                  <a:pt x="741" y="50"/>
                  <a:pt x="741" y="50"/>
                </a:cubicBezTo>
                <a:cubicBezTo>
                  <a:pt x="743" y="50"/>
                  <a:pt x="743" y="50"/>
                  <a:pt x="743" y="50"/>
                </a:cubicBezTo>
                <a:cubicBezTo>
                  <a:pt x="746" y="52"/>
                  <a:pt x="746" y="52"/>
                  <a:pt x="746" y="52"/>
                </a:cubicBezTo>
                <a:cubicBezTo>
                  <a:pt x="748" y="53"/>
                  <a:pt x="748" y="53"/>
                  <a:pt x="748" y="53"/>
                </a:cubicBezTo>
                <a:cubicBezTo>
                  <a:pt x="751" y="53"/>
                  <a:pt x="751" y="53"/>
                  <a:pt x="751" y="53"/>
                </a:cubicBezTo>
                <a:cubicBezTo>
                  <a:pt x="757" y="53"/>
                  <a:pt x="757" y="53"/>
                  <a:pt x="757" y="53"/>
                </a:cubicBezTo>
                <a:cubicBezTo>
                  <a:pt x="761" y="53"/>
                  <a:pt x="761" y="53"/>
                  <a:pt x="761" y="53"/>
                </a:cubicBezTo>
                <a:cubicBezTo>
                  <a:pt x="763" y="53"/>
                  <a:pt x="763" y="53"/>
                  <a:pt x="763" y="53"/>
                </a:cubicBezTo>
                <a:cubicBezTo>
                  <a:pt x="768" y="52"/>
                  <a:pt x="768" y="52"/>
                  <a:pt x="768" y="52"/>
                </a:cubicBezTo>
                <a:cubicBezTo>
                  <a:pt x="771" y="52"/>
                  <a:pt x="771" y="52"/>
                  <a:pt x="771" y="52"/>
                </a:cubicBezTo>
                <a:cubicBezTo>
                  <a:pt x="773" y="50"/>
                  <a:pt x="773" y="50"/>
                  <a:pt x="773" y="50"/>
                </a:cubicBezTo>
                <a:cubicBezTo>
                  <a:pt x="773" y="49"/>
                  <a:pt x="773" y="49"/>
                  <a:pt x="773" y="49"/>
                </a:cubicBezTo>
                <a:cubicBezTo>
                  <a:pt x="773" y="47"/>
                  <a:pt x="773" y="47"/>
                  <a:pt x="773" y="47"/>
                </a:cubicBezTo>
                <a:cubicBezTo>
                  <a:pt x="777" y="47"/>
                  <a:pt x="777" y="47"/>
                  <a:pt x="777" y="47"/>
                </a:cubicBezTo>
                <a:cubicBezTo>
                  <a:pt x="784" y="47"/>
                  <a:pt x="784" y="47"/>
                  <a:pt x="784" y="47"/>
                </a:cubicBezTo>
                <a:cubicBezTo>
                  <a:pt x="787" y="46"/>
                  <a:pt x="787" y="46"/>
                  <a:pt x="787" y="46"/>
                </a:cubicBezTo>
                <a:cubicBezTo>
                  <a:pt x="790" y="46"/>
                  <a:pt x="790" y="46"/>
                  <a:pt x="790" y="46"/>
                </a:cubicBezTo>
                <a:cubicBezTo>
                  <a:pt x="793" y="46"/>
                  <a:pt x="793" y="46"/>
                  <a:pt x="793" y="46"/>
                </a:cubicBezTo>
                <a:cubicBezTo>
                  <a:pt x="796" y="45"/>
                  <a:pt x="796" y="45"/>
                  <a:pt x="796" y="45"/>
                </a:cubicBezTo>
                <a:cubicBezTo>
                  <a:pt x="800" y="45"/>
                  <a:pt x="800" y="45"/>
                  <a:pt x="800" y="45"/>
                </a:cubicBezTo>
                <a:cubicBezTo>
                  <a:pt x="803" y="43"/>
                  <a:pt x="803" y="43"/>
                  <a:pt x="803" y="43"/>
                </a:cubicBezTo>
                <a:cubicBezTo>
                  <a:pt x="797" y="42"/>
                  <a:pt x="797" y="42"/>
                  <a:pt x="797" y="42"/>
                </a:cubicBezTo>
                <a:cubicBezTo>
                  <a:pt x="803" y="42"/>
                  <a:pt x="803" y="42"/>
                  <a:pt x="803" y="42"/>
                </a:cubicBezTo>
                <a:cubicBezTo>
                  <a:pt x="807" y="40"/>
                  <a:pt x="807" y="40"/>
                  <a:pt x="807" y="40"/>
                </a:cubicBezTo>
                <a:cubicBezTo>
                  <a:pt x="809" y="39"/>
                  <a:pt x="809" y="39"/>
                  <a:pt x="809" y="39"/>
                </a:cubicBezTo>
                <a:cubicBezTo>
                  <a:pt x="810" y="39"/>
                  <a:pt x="810" y="39"/>
                  <a:pt x="810" y="39"/>
                </a:cubicBezTo>
                <a:cubicBezTo>
                  <a:pt x="804" y="37"/>
                  <a:pt x="804" y="37"/>
                  <a:pt x="804" y="37"/>
                </a:cubicBezTo>
                <a:cubicBezTo>
                  <a:pt x="799" y="36"/>
                  <a:pt x="799" y="36"/>
                  <a:pt x="799" y="36"/>
                </a:cubicBezTo>
                <a:cubicBezTo>
                  <a:pt x="803" y="36"/>
                  <a:pt x="803" y="36"/>
                  <a:pt x="803" y="36"/>
                </a:cubicBezTo>
                <a:cubicBezTo>
                  <a:pt x="796" y="35"/>
                  <a:pt x="796" y="35"/>
                  <a:pt x="796" y="35"/>
                </a:cubicBezTo>
                <a:cubicBezTo>
                  <a:pt x="803" y="35"/>
                  <a:pt x="803" y="35"/>
                  <a:pt x="803" y="35"/>
                </a:cubicBezTo>
                <a:cubicBezTo>
                  <a:pt x="809" y="36"/>
                  <a:pt x="809" y="36"/>
                  <a:pt x="809" y="36"/>
                </a:cubicBezTo>
                <a:cubicBezTo>
                  <a:pt x="813" y="36"/>
                  <a:pt x="813" y="36"/>
                  <a:pt x="813" y="36"/>
                </a:cubicBezTo>
                <a:cubicBezTo>
                  <a:pt x="816" y="36"/>
                  <a:pt x="816" y="36"/>
                  <a:pt x="816" y="36"/>
                </a:cubicBezTo>
                <a:cubicBezTo>
                  <a:pt x="814" y="35"/>
                  <a:pt x="814" y="35"/>
                  <a:pt x="814" y="35"/>
                </a:cubicBezTo>
                <a:cubicBezTo>
                  <a:pt x="817" y="35"/>
                  <a:pt x="817" y="35"/>
                  <a:pt x="817" y="35"/>
                </a:cubicBezTo>
                <a:cubicBezTo>
                  <a:pt x="806" y="33"/>
                  <a:pt x="806" y="33"/>
                  <a:pt x="806" y="33"/>
                </a:cubicBezTo>
                <a:cubicBezTo>
                  <a:pt x="807" y="33"/>
                  <a:pt x="807" y="33"/>
                  <a:pt x="807" y="33"/>
                </a:cubicBezTo>
                <a:cubicBezTo>
                  <a:pt x="809" y="33"/>
                  <a:pt x="809" y="33"/>
                  <a:pt x="809" y="33"/>
                </a:cubicBezTo>
                <a:cubicBezTo>
                  <a:pt x="817" y="32"/>
                  <a:pt x="817" y="32"/>
                  <a:pt x="817" y="32"/>
                </a:cubicBezTo>
                <a:cubicBezTo>
                  <a:pt x="827" y="32"/>
                  <a:pt x="827" y="32"/>
                  <a:pt x="827" y="32"/>
                </a:cubicBezTo>
                <a:cubicBezTo>
                  <a:pt x="830" y="30"/>
                  <a:pt x="830" y="30"/>
                  <a:pt x="830" y="30"/>
                </a:cubicBezTo>
                <a:cubicBezTo>
                  <a:pt x="832" y="30"/>
                  <a:pt x="832" y="30"/>
                  <a:pt x="832" y="30"/>
                </a:cubicBezTo>
                <a:cubicBezTo>
                  <a:pt x="830" y="29"/>
                  <a:pt x="830" y="29"/>
                  <a:pt x="830" y="29"/>
                </a:cubicBezTo>
                <a:cubicBezTo>
                  <a:pt x="822" y="29"/>
                  <a:pt x="822" y="29"/>
                  <a:pt x="822" y="29"/>
                </a:cubicBezTo>
                <a:cubicBezTo>
                  <a:pt x="824" y="27"/>
                  <a:pt x="824" y="27"/>
                  <a:pt x="824" y="27"/>
                </a:cubicBezTo>
                <a:cubicBezTo>
                  <a:pt x="827" y="27"/>
                  <a:pt x="827" y="27"/>
                  <a:pt x="827" y="27"/>
                </a:cubicBezTo>
                <a:cubicBezTo>
                  <a:pt x="834" y="29"/>
                  <a:pt x="834" y="29"/>
                  <a:pt x="834" y="29"/>
                </a:cubicBezTo>
                <a:cubicBezTo>
                  <a:pt x="834" y="30"/>
                  <a:pt x="834" y="30"/>
                  <a:pt x="834" y="30"/>
                </a:cubicBezTo>
                <a:cubicBezTo>
                  <a:pt x="842" y="30"/>
                  <a:pt x="842" y="30"/>
                  <a:pt x="842" y="30"/>
                </a:cubicBezTo>
                <a:cubicBezTo>
                  <a:pt x="850" y="29"/>
                  <a:pt x="850" y="29"/>
                  <a:pt x="850" y="29"/>
                </a:cubicBezTo>
                <a:cubicBezTo>
                  <a:pt x="847" y="27"/>
                  <a:pt x="847" y="27"/>
                  <a:pt x="847" y="27"/>
                </a:cubicBezTo>
                <a:cubicBezTo>
                  <a:pt x="852" y="27"/>
                  <a:pt x="852" y="27"/>
                  <a:pt x="852" y="27"/>
                </a:cubicBezTo>
                <a:cubicBezTo>
                  <a:pt x="854" y="26"/>
                  <a:pt x="854" y="26"/>
                  <a:pt x="854" y="26"/>
                </a:cubicBezTo>
                <a:cubicBezTo>
                  <a:pt x="853" y="26"/>
                  <a:pt x="853" y="26"/>
                  <a:pt x="853" y="26"/>
                </a:cubicBezTo>
                <a:cubicBezTo>
                  <a:pt x="850" y="26"/>
                  <a:pt x="850" y="26"/>
                  <a:pt x="850" y="26"/>
                </a:cubicBezTo>
                <a:cubicBezTo>
                  <a:pt x="846" y="26"/>
                  <a:pt x="846" y="26"/>
                  <a:pt x="846" y="26"/>
                </a:cubicBezTo>
                <a:cubicBezTo>
                  <a:pt x="843" y="25"/>
                  <a:pt x="843" y="25"/>
                  <a:pt x="843" y="25"/>
                </a:cubicBezTo>
                <a:cubicBezTo>
                  <a:pt x="852" y="25"/>
                  <a:pt x="852" y="25"/>
                  <a:pt x="852" y="25"/>
                </a:cubicBezTo>
                <a:cubicBezTo>
                  <a:pt x="856" y="26"/>
                  <a:pt x="856" y="26"/>
                  <a:pt x="856" y="26"/>
                </a:cubicBezTo>
                <a:cubicBezTo>
                  <a:pt x="860" y="25"/>
                  <a:pt x="860" y="25"/>
                  <a:pt x="860" y="25"/>
                </a:cubicBezTo>
                <a:cubicBezTo>
                  <a:pt x="859" y="23"/>
                  <a:pt x="859" y="23"/>
                  <a:pt x="859" y="23"/>
                </a:cubicBezTo>
                <a:cubicBezTo>
                  <a:pt x="859" y="22"/>
                  <a:pt x="859" y="22"/>
                  <a:pt x="859" y="22"/>
                </a:cubicBezTo>
                <a:cubicBezTo>
                  <a:pt x="860" y="23"/>
                  <a:pt x="860" y="23"/>
                  <a:pt x="860" y="23"/>
                </a:cubicBezTo>
                <a:cubicBezTo>
                  <a:pt x="862" y="23"/>
                  <a:pt x="862" y="23"/>
                  <a:pt x="862" y="23"/>
                </a:cubicBezTo>
                <a:cubicBezTo>
                  <a:pt x="865" y="23"/>
                  <a:pt x="865" y="23"/>
                  <a:pt x="865" y="23"/>
                </a:cubicBezTo>
                <a:cubicBezTo>
                  <a:pt x="867" y="23"/>
                  <a:pt x="867" y="23"/>
                  <a:pt x="867" y="23"/>
                </a:cubicBezTo>
                <a:cubicBezTo>
                  <a:pt x="883" y="19"/>
                  <a:pt x="883" y="19"/>
                  <a:pt x="883" y="19"/>
                </a:cubicBezTo>
                <a:cubicBezTo>
                  <a:pt x="899" y="16"/>
                  <a:pt x="899" y="16"/>
                  <a:pt x="899" y="16"/>
                </a:cubicBezTo>
                <a:cubicBezTo>
                  <a:pt x="906" y="16"/>
                  <a:pt x="906" y="16"/>
                  <a:pt x="906" y="16"/>
                </a:cubicBezTo>
                <a:cubicBezTo>
                  <a:pt x="913" y="14"/>
                  <a:pt x="913" y="14"/>
                  <a:pt x="913" y="14"/>
                </a:cubicBezTo>
                <a:cubicBezTo>
                  <a:pt x="910" y="13"/>
                  <a:pt x="910" y="13"/>
                  <a:pt x="910" y="13"/>
                </a:cubicBezTo>
                <a:cubicBezTo>
                  <a:pt x="906" y="13"/>
                  <a:pt x="906" y="13"/>
                  <a:pt x="906" y="13"/>
                </a:cubicBezTo>
                <a:cubicBezTo>
                  <a:pt x="895" y="14"/>
                  <a:pt x="895" y="14"/>
                  <a:pt x="895" y="14"/>
                </a:cubicBezTo>
                <a:cubicBezTo>
                  <a:pt x="869" y="17"/>
                  <a:pt x="869" y="17"/>
                  <a:pt x="869" y="17"/>
                </a:cubicBezTo>
                <a:cubicBezTo>
                  <a:pt x="872" y="16"/>
                  <a:pt x="872" y="16"/>
                  <a:pt x="872" y="16"/>
                </a:cubicBezTo>
                <a:cubicBezTo>
                  <a:pt x="869" y="16"/>
                  <a:pt x="869" y="16"/>
                  <a:pt x="869" y="16"/>
                </a:cubicBezTo>
                <a:cubicBezTo>
                  <a:pt x="899" y="13"/>
                  <a:pt x="899" y="13"/>
                  <a:pt x="899" y="13"/>
                </a:cubicBezTo>
                <a:cubicBezTo>
                  <a:pt x="895" y="13"/>
                  <a:pt x="895" y="13"/>
                  <a:pt x="895" y="13"/>
                </a:cubicBezTo>
                <a:cubicBezTo>
                  <a:pt x="893" y="13"/>
                  <a:pt x="893" y="13"/>
                  <a:pt x="893" y="13"/>
                </a:cubicBezTo>
                <a:cubicBezTo>
                  <a:pt x="909" y="12"/>
                  <a:pt x="909" y="12"/>
                  <a:pt x="909" y="12"/>
                </a:cubicBezTo>
                <a:cubicBezTo>
                  <a:pt x="920" y="12"/>
                  <a:pt x="920" y="12"/>
                  <a:pt x="920" y="12"/>
                </a:cubicBezTo>
                <a:cubicBezTo>
                  <a:pt x="935" y="9"/>
                  <a:pt x="935" y="9"/>
                  <a:pt x="935" y="9"/>
                </a:cubicBezTo>
                <a:cubicBezTo>
                  <a:pt x="940" y="9"/>
                  <a:pt x="940" y="9"/>
                  <a:pt x="940" y="9"/>
                </a:cubicBezTo>
                <a:cubicBezTo>
                  <a:pt x="945" y="7"/>
                  <a:pt x="945" y="7"/>
                  <a:pt x="945" y="7"/>
                </a:cubicBezTo>
                <a:cubicBezTo>
                  <a:pt x="945" y="6"/>
                  <a:pt x="945" y="6"/>
                  <a:pt x="945" y="6"/>
                </a:cubicBezTo>
                <a:lnTo>
                  <a:pt x="943" y="6"/>
                </a:lnTo>
                <a:close/>
                <a:moveTo>
                  <a:pt x="674" y="55"/>
                </a:moveTo>
                <a:cubicBezTo>
                  <a:pt x="677" y="53"/>
                  <a:pt x="677" y="53"/>
                  <a:pt x="677" y="53"/>
                </a:cubicBezTo>
                <a:cubicBezTo>
                  <a:pt x="678" y="53"/>
                  <a:pt x="678" y="53"/>
                  <a:pt x="678" y="53"/>
                </a:cubicBezTo>
                <a:cubicBezTo>
                  <a:pt x="678" y="52"/>
                  <a:pt x="678" y="52"/>
                  <a:pt x="678" y="52"/>
                </a:cubicBezTo>
                <a:cubicBezTo>
                  <a:pt x="677" y="50"/>
                  <a:pt x="677" y="50"/>
                  <a:pt x="677" y="50"/>
                </a:cubicBezTo>
                <a:cubicBezTo>
                  <a:pt x="675" y="50"/>
                  <a:pt x="675" y="50"/>
                  <a:pt x="675" y="50"/>
                </a:cubicBezTo>
                <a:cubicBezTo>
                  <a:pt x="671" y="50"/>
                  <a:pt x="671" y="50"/>
                  <a:pt x="671" y="50"/>
                </a:cubicBezTo>
                <a:cubicBezTo>
                  <a:pt x="667" y="52"/>
                  <a:pt x="667" y="52"/>
                  <a:pt x="667" y="52"/>
                </a:cubicBezTo>
                <a:cubicBezTo>
                  <a:pt x="667" y="53"/>
                  <a:pt x="667" y="53"/>
                  <a:pt x="667" y="53"/>
                </a:cubicBezTo>
                <a:cubicBezTo>
                  <a:pt x="668" y="53"/>
                  <a:pt x="668" y="53"/>
                  <a:pt x="668" y="53"/>
                </a:cubicBezTo>
                <a:lnTo>
                  <a:pt x="674" y="55"/>
                </a:lnTo>
                <a:close/>
                <a:moveTo>
                  <a:pt x="735" y="32"/>
                </a:moveTo>
                <a:cubicBezTo>
                  <a:pt x="733" y="32"/>
                  <a:pt x="733" y="32"/>
                  <a:pt x="733" y="32"/>
                </a:cubicBezTo>
                <a:cubicBezTo>
                  <a:pt x="731" y="30"/>
                  <a:pt x="731" y="30"/>
                  <a:pt x="731" y="30"/>
                </a:cubicBezTo>
                <a:cubicBezTo>
                  <a:pt x="728" y="30"/>
                  <a:pt x="728" y="30"/>
                  <a:pt x="728" y="30"/>
                </a:cubicBezTo>
                <a:cubicBezTo>
                  <a:pt x="725" y="32"/>
                  <a:pt x="725" y="32"/>
                  <a:pt x="725" y="32"/>
                </a:cubicBezTo>
                <a:cubicBezTo>
                  <a:pt x="723" y="32"/>
                  <a:pt x="723" y="32"/>
                  <a:pt x="723" y="32"/>
                </a:cubicBezTo>
                <a:cubicBezTo>
                  <a:pt x="731" y="27"/>
                  <a:pt x="731" y="27"/>
                  <a:pt x="731" y="27"/>
                </a:cubicBezTo>
                <a:cubicBezTo>
                  <a:pt x="730" y="26"/>
                  <a:pt x="730" y="26"/>
                  <a:pt x="730" y="26"/>
                </a:cubicBezTo>
                <a:cubicBezTo>
                  <a:pt x="728" y="26"/>
                  <a:pt x="728" y="26"/>
                  <a:pt x="728" y="26"/>
                </a:cubicBezTo>
                <a:cubicBezTo>
                  <a:pt x="725" y="26"/>
                  <a:pt x="725" y="26"/>
                  <a:pt x="725" y="26"/>
                </a:cubicBezTo>
                <a:cubicBezTo>
                  <a:pt x="728" y="25"/>
                  <a:pt x="728" y="25"/>
                  <a:pt x="728" y="25"/>
                </a:cubicBezTo>
                <a:cubicBezTo>
                  <a:pt x="730" y="25"/>
                  <a:pt x="730" y="25"/>
                  <a:pt x="730" y="25"/>
                </a:cubicBezTo>
                <a:cubicBezTo>
                  <a:pt x="730" y="23"/>
                  <a:pt x="730" y="23"/>
                  <a:pt x="730" y="23"/>
                </a:cubicBezTo>
                <a:cubicBezTo>
                  <a:pt x="728" y="23"/>
                  <a:pt x="728" y="23"/>
                  <a:pt x="728" y="23"/>
                </a:cubicBezTo>
                <a:cubicBezTo>
                  <a:pt x="727" y="23"/>
                  <a:pt x="727" y="23"/>
                  <a:pt x="727" y="23"/>
                </a:cubicBezTo>
                <a:cubicBezTo>
                  <a:pt x="723" y="25"/>
                  <a:pt x="723" y="25"/>
                  <a:pt x="723" y="25"/>
                </a:cubicBezTo>
                <a:cubicBezTo>
                  <a:pt x="724" y="25"/>
                  <a:pt x="724" y="25"/>
                  <a:pt x="724" y="25"/>
                </a:cubicBezTo>
                <a:cubicBezTo>
                  <a:pt x="721" y="26"/>
                  <a:pt x="721" y="26"/>
                  <a:pt x="721" y="26"/>
                </a:cubicBezTo>
                <a:cubicBezTo>
                  <a:pt x="718" y="25"/>
                  <a:pt x="718" y="25"/>
                  <a:pt x="718" y="25"/>
                </a:cubicBezTo>
                <a:cubicBezTo>
                  <a:pt x="720" y="23"/>
                  <a:pt x="720" y="23"/>
                  <a:pt x="720" y="23"/>
                </a:cubicBezTo>
                <a:cubicBezTo>
                  <a:pt x="715" y="22"/>
                  <a:pt x="715" y="22"/>
                  <a:pt x="715" y="22"/>
                </a:cubicBezTo>
                <a:cubicBezTo>
                  <a:pt x="714" y="22"/>
                  <a:pt x="714" y="22"/>
                  <a:pt x="714" y="22"/>
                </a:cubicBezTo>
                <a:cubicBezTo>
                  <a:pt x="713" y="22"/>
                  <a:pt x="713" y="22"/>
                  <a:pt x="713" y="22"/>
                </a:cubicBezTo>
                <a:cubicBezTo>
                  <a:pt x="711" y="20"/>
                  <a:pt x="711" y="20"/>
                  <a:pt x="711" y="20"/>
                </a:cubicBezTo>
                <a:cubicBezTo>
                  <a:pt x="710" y="19"/>
                  <a:pt x="710" y="19"/>
                  <a:pt x="710" y="19"/>
                </a:cubicBezTo>
                <a:cubicBezTo>
                  <a:pt x="708" y="17"/>
                  <a:pt x="708" y="17"/>
                  <a:pt x="708" y="17"/>
                </a:cubicBezTo>
                <a:cubicBezTo>
                  <a:pt x="707" y="16"/>
                  <a:pt x="707" y="16"/>
                  <a:pt x="707" y="16"/>
                </a:cubicBezTo>
                <a:cubicBezTo>
                  <a:pt x="703" y="14"/>
                  <a:pt x="703" y="14"/>
                  <a:pt x="703" y="14"/>
                </a:cubicBezTo>
                <a:cubicBezTo>
                  <a:pt x="698" y="14"/>
                  <a:pt x="698" y="14"/>
                  <a:pt x="698" y="14"/>
                </a:cubicBezTo>
                <a:cubicBezTo>
                  <a:pt x="692" y="16"/>
                  <a:pt x="692" y="16"/>
                  <a:pt x="692" y="16"/>
                </a:cubicBezTo>
                <a:cubicBezTo>
                  <a:pt x="694" y="16"/>
                  <a:pt x="694" y="16"/>
                  <a:pt x="694" y="16"/>
                </a:cubicBezTo>
                <a:cubicBezTo>
                  <a:pt x="697" y="16"/>
                  <a:pt x="697" y="16"/>
                  <a:pt x="697" y="16"/>
                </a:cubicBezTo>
                <a:cubicBezTo>
                  <a:pt x="701" y="16"/>
                  <a:pt x="701" y="16"/>
                  <a:pt x="701" y="16"/>
                </a:cubicBezTo>
                <a:cubicBezTo>
                  <a:pt x="695" y="17"/>
                  <a:pt x="695" y="17"/>
                  <a:pt x="695" y="17"/>
                </a:cubicBezTo>
                <a:cubicBezTo>
                  <a:pt x="692" y="17"/>
                  <a:pt x="692" y="17"/>
                  <a:pt x="692" y="17"/>
                </a:cubicBezTo>
                <a:cubicBezTo>
                  <a:pt x="691" y="17"/>
                  <a:pt x="691" y="17"/>
                  <a:pt x="691" y="17"/>
                </a:cubicBezTo>
                <a:cubicBezTo>
                  <a:pt x="690" y="17"/>
                  <a:pt x="690" y="17"/>
                  <a:pt x="690" y="17"/>
                </a:cubicBezTo>
                <a:cubicBezTo>
                  <a:pt x="685" y="17"/>
                  <a:pt x="685" y="17"/>
                  <a:pt x="685" y="17"/>
                </a:cubicBezTo>
                <a:cubicBezTo>
                  <a:pt x="682" y="17"/>
                  <a:pt x="682" y="17"/>
                  <a:pt x="682" y="17"/>
                </a:cubicBezTo>
                <a:cubicBezTo>
                  <a:pt x="681" y="19"/>
                  <a:pt x="681" y="19"/>
                  <a:pt x="681" y="19"/>
                </a:cubicBezTo>
                <a:cubicBezTo>
                  <a:pt x="680" y="19"/>
                  <a:pt x="680" y="19"/>
                  <a:pt x="680" y="19"/>
                </a:cubicBezTo>
                <a:cubicBezTo>
                  <a:pt x="682" y="20"/>
                  <a:pt x="682" y="20"/>
                  <a:pt x="682" y="20"/>
                </a:cubicBezTo>
                <a:cubicBezTo>
                  <a:pt x="684" y="20"/>
                  <a:pt x="684" y="20"/>
                  <a:pt x="684" y="20"/>
                </a:cubicBezTo>
                <a:cubicBezTo>
                  <a:pt x="685" y="22"/>
                  <a:pt x="685" y="22"/>
                  <a:pt x="685" y="22"/>
                </a:cubicBezTo>
                <a:cubicBezTo>
                  <a:pt x="678" y="22"/>
                  <a:pt x="678" y="22"/>
                  <a:pt x="678" y="22"/>
                </a:cubicBezTo>
                <a:cubicBezTo>
                  <a:pt x="670" y="23"/>
                  <a:pt x="670" y="23"/>
                  <a:pt x="670" y="23"/>
                </a:cubicBezTo>
                <a:cubicBezTo>
                  <a:pt x="664" y="23"/>
                  <a:pt x="664" y="23"/>
                  <a:pt x="664" y="23"/>
                </a:cubicBezTo>
                <a:cubicBezTo>
                  <a:pt x="665" y="25"/>
                  <a:pt x="665" y="25"/>
                  <a:pt x="665" y="25"/>
                </a:cubicBezTo>
                <a:cubicBezTo>
                  <a:pt x="668" y="25"/>
                  <a:pt x="668" y="25"/>
                  <a:pt x="668" y="25"/>
                </a:cubicBezTo>
                <a:cubicBezTo>
                  <a:pt x="670" y="25"/>
                  <a:pt x="670" y="25"/>
                  <a:pt x="670" y="25"/>
                </a:cubicBezTo>
                <a:cubicBezTo>
                  <a:pt x="672" y="26"/>
                  <a:pt x="672" y="26"/>
                  <a:pt x="672" y="26"/>
                </a:cubicBezTo>
                <a:cubicBezTo>
                  <a:pt x="675" y="26"/>
                  <a:pt x="675" y="26"/>
                  <a:pt x="675" y="26"/>
                </a:cubicBezTo>
                <a:cubicBezTo>
                  <a:pt x="677" y="27"/>
                  <a:pt x="677" y="27"/>
                  <a:pt x="677" y="27"/>
                </a:cubicBezTo>
                <a:cubicBezTo>
                  <a:pt x="668" y="26"/>
                  <a:pt x="668" y="26"/>
                  <a:pt x="668" y="26"/>
                </a:cubicBezTo>
                <a:cubicBezTo>
                  <a:pt x="664" y="26"/>
                  <a:pt x="664" y="26"/>
                  <a:pt x="664" y="26"/>
                </a:cubicBezTo>
                <a:cubicBezTo>
                  <a:pt x="661" y="26"/>
                  <a:pt x="661" y="26"/>
                  <a:pt x="661" y="26"/>
                </a:cubicBezTo>
                <a:cubicBezTo>
                  <a:pt x="660" y="27"/>
                  <a:pt x="660" y="27"/>
                  <a:pt x="660" y="27"/>
                </a:cubicBezTo>
                <a:cubicBezTo>
                  <a:pt x="660" y="29"/>
                  <a:pt x="660" y="29"/>
                  <a:pt x="660" y="29"/>
                </a:cubicBezTo>
                <a:cubicBezTo>
                  <a:pt x="660" y="30"/>
                  <a:pt x="660" y="30"/>
                  <a:pt x="660" y="30"/>
                </a:cubicBezTo>
                <a:cubicBezTo>
                  <a:pt x="662" y="30"/>
                  <a:pt x="662" y="30"/>
                  <a:pt x="662" y="30"/>
                </a:cubicBezTo>
                <a:cubicBezTo>
                  <a:pt x="658" y="32"/>
                  <a:pt x="658" y="32"/>
                  <a:pt x="658" y="32"/>
                </a:cubicBezTo>
                <a:cubicBezTo>
                  <a:pt x="660" y="33"/>
                  <a:pt x="660" y="33"/>
                  <a:pt x="660" y="33"/>
                </a:cubicBezTo>
                <a:cubicBezTo>
                  <a:pt x="661" y="33"/>
                  <a:pt x="661" y="33"/>
                  <a:pt x="661" y="33"/>
                </a:cubicBezTo>
                <a:cubicBezTo>
                  <a:pt x="665" y="33"/>
                  <a:pt x="665" y="33"/>
                  <a:pt x="665" y="33"/>
                </a:cubicBezTo>
                <a:cubicBezTo>
                  <a:pt x="668" y="33"/>
                  <a:pt x="668" y="33"/>
                  <a:pt x="668" y="33"/>
                </a:cubicBezTo>
                <a:cubicBezTo>
                  <a:pt x="671" y="33"/>
                  <a:pt x="671" y="33"/>
                  <a:pt x="671" y="33"/>
                </a:cubicBezTo>
                <a:cubicBezTo>
                  <a:pt x="672" y="33"/>
                  <a:pt x="672" y="33"/>
                  <a:pt x="672" y="33"/>
                </a:cubicBezTo>
                <a:cubicBezTo>
                  <a:pt x="677" y="32"/>
                  <a:pt x="677" y="32"/>
                  <a:pt x="677" y="32"/>
                </a:cubicBezTo>
                <a:cubicBezTo>
                  <a:pt x="675" y="33"/>
                  <a:pt x="675" y="33"/>
                  <a:pt x="675" y="33"/>
                </a:cubicBezTo>
                <a:cubicBezTo>
                  <a:pt x="677" y="33"/>
                  <a:pt x="677" y="33"/>
                  <a:pt x="677" y="33"/>
                </a:cubicBezTo>
                <a:cubicBezTo>
                  <a:pt x="678" y="32"/>
                  <a:pt x="678" y="32"/>
                  <a:pt x="678" y="32"/>
                </a:cubicBezTo>
                <a:cubicBezTo>
                  <a:pt x="681" y="32"/>
                  <a:pt x="681" y="32"/>
                  <a:pt x="681" y="32"/>
                </a:cubicBezTo>
                <a:cubicBezTo>
                  <a:pt x="685" y="32"/>
                  <a:pt x="685" y="32"/>
                  <a:pt x="685" y="32"/>
                </a:cubicBezTo>
                <a:cubicBezTo>
                  <a:pt x="681" y="33"/>
                  <a:pt x="681" y="33"/>
                  <a:pt x="681" y="33"/>
                </a:cubicBezTo>
                <a:cubicBezTo>
                  <a:pt x="685" y="33"/>
                  <a:pt x="685" y="33"/>
                  <a:pt x="685" y="33"/>
                </a:cubicBezTo>
                <a:cubicBezTo>
                  <a:pt x="680" y="35"/>
                  <a:pt x="680" y="35"/>
                  <a:pt x="680" y="35"/>
                </a:cubicBezTo>
                <a:cubicBezTo>
                  <a:pt x="671" y="35"/>
                  <a:pt x="671" y="35"/>
                  <a:pt x="671" y="35"/>
                </a:cubicBezTo>
                <a:cubicBezTo>
                  <a:pt x="662" y="36"/>
                  <a:pt x="662" y="36"/>
                  <a:pt x="662" y="36"/>
                </a:cubicBezTo>
                <a:cubicBezTo>
                  <a:pt x="664" y="37"/>
                  <a:pt x="664" y="37"/>
                  <a:pt x="664" y="37"/>
                </a:cubicBezTo>
                <a:cubicBezTo>
                  <a:pt x="665" y="39"/>
                  <a:pt x="665" y="39"/>
                  <a:pt x="665" y="39"/>
                </a:cubicBezTo>
                <a:cubicBezTo>
                  <a:pt x="664" y="39"/>
                  <a:pt x="664" y="39"/>
                  <a:pt x="664" y="39"/>
                </a:cubicBezTo>
                <a:cubicBezTo>
                  <a:pt x="667" y="40"/>
                  <a:pt x="667" y="40"/>
                  <a:pt x="667" y="40"/>
                </a:cubicBezTo>
                <a:cubicBezTo>
                  <a:pt x="670" y="40"/>
                  <a:pt x="670" y="40"/>
                  <a:pt x="670" y="40"/>
                </a:cubicBezTo>
                <a:cubicBezTo>
                  <a:pt x="672" y="40"/>
                  <a:pt x="672" y="40"/>
                  <a:pt x="672" y="40"/>
                </a:cubicBezTo>
                <a:cubicBezTo>
                  <a:pt x="677" y="40"/>
                  <a:pt x="677" y="40"/>
                  <a:pt x="677" y="40"/>
                </a:cubicBezTo>
                <a:cubicBezTo>
                  <a:pt x="672" y="42"/>
                  <a:pt x="672" y="42"/>
                  <a:pt x="672" y="42"/>
                </a:cubicBezTo>
                <a:cubicBezTo>
                  <a:pt x="667" y="42"/>
                  <a:pt x="667" y="42"/>
                  <a:pt x="667" y="42"/>
                </a:cubicBezTo>
                <a:cubicBezTo>
                  <a:pt x="670" y="43"/>
                  <a:pt x="670" y="43"/>
                  <a:pt x="670" y="43"/>
                </a:cubicBezTo>
                <a:cubicBezTo>
                  <a:pt x="674" y="45"/>
                  <a:pt x="674" y="45"/>
                  <a:pt x="674" y="45"/>
                </a:cubicBezTo>
                <a:cubicBezTo>
                  <a:pt x="680" y="45"/>
                  <a:pt x="680" y="45"/>
                  <a:pt x="680" y="45"/>
                </a:cubicBezTo>
                <a:cubicBezTo>
                  <a:pt x="682" y="45"/>
                  <a:pt x="682" y="45"/>
                  <a:pt x="682" y="45"/>
                </a:cubicBezTo>
                <a:cubicBezTo>
                  <a:pt x="684" y="45"/>
                  <a:pt x="684" y="45"/>
                  <a:pt x="684" y="45"/>
                </a:cubicBezTo>
                <a:cubicBezTo>
                  <a:pt x="682" y="43"/>
                  <a:pt x="682" y="43"/>
                  <a:pt x="682" y="43"/>
                </a:cubicBezTo>
                <a:cubicBezTo>
                  <a:pt x="685" y="43"/>
                  <a:pt x="685" y="43"/>
                  <a:pt x="685" y="43"/>
                </a:cubicBezTo>
                <a:cubicBezTo>
                  <a:pt x="690" y="45"/>
                  <a:pt x="690" y="45"/>
                  <a:pt x="690" y="45"/>
                </a:cubicBezTo>
                <a:cubicBezTo>
                  <a:pt x="690" y="42"/>
                  <a:pt x="690" y="42"/>
                  <a:pt x="690" y="42"/>
                </a:cubicBezTo>
                <a:cubicBezTo>
                  <a:pt x="690" y="40"/>
                  <a:pt x="690" y="40"/>
                  <a:pt x="690" y="40"/>
                </a:cubicBezTo>
                <a:cubicBezTo>
                  <a:pt x="691" y="40"/>
                  <a:pt x="691" y="40"/>
                  <a:pt x="691" y="40"/>
                </a:cubicBezTo>
                <a:cubicBezTo>
                  <a:pt x="691" y="43"/>
                  <a:pt x="691" y="43"/>
                  <a:pt x="691" y="43"/>
                </a:cubicBezTo>
                <a:cubicBezTo>
                  <a:pt x="694" y="45"/>
                  <a:pt x="694" y="45"/>
                  <a:pt x="694" y="45"/>
                </a:cubicBezTo>
                <a:cubicBezTo>
                  <a:pt x="695" y="45"/>
                  <a:pt x="695" y="45"/>
                  <a:pt x="695" y="45"/>
                </a:cubicBezTo>
                <a:cubicBezTo>
                  <a:pt x="698" y="43"/>
                  <a:pt x="698" y="43"/>
                  <a:pt x="698" y="43"/>
                </a:cubicBezTo>
                <a:cubicBezTo>
                  <a:pt x="700" y="42"/>
                  <a:pt x="700" y="42"/>
                  <a:pt x="700" y="42"/>
                </a:cubicBezTo>
                <a:cubicBezTo>
                  <a:pt x="701" y="40"/>
                  <a:pt x="701" y="40"/>
                  <a:pt x="701" y="40"/>
                </a:cubicBezTo>
                <a:cubicBezTo>
                  <a:pt x="704" y="42"/>
                  <a:pt x="704" y="42"/>
                  <a:pt x="704" y="42"/>
                </a:cubicBezTo>
                <a:cubicBezTo>
                  <a:pt x="707" y="40"/>
                  <a:pt x="707" y="40"/>
                  <a:pt x="707" y="40"/>
                </a:cubicBezTo>
                <a:cubicBezTo>
                  <a:pt x="705" y="40"/>
                  <a:pt x="705" y="40"/>
                  <a:pt x="705" y="40"/>
                </a:cubicBezTo>
                <a:cubicBezTo>
                  <a:pt x="710" y="37"/>
                  <a:pt x="710" y="37"/>
                  <a:pt x="710" y="37"/>
                </a:cubicBezTo>
                <a:cubicBezTo>
                  <a:pt x="714" y="36"/>
                  <a:pt x="714" y="36"/>
                  <a:pt x="714" y="36"/>
                </a:cubicBezTo>
                <a:cubicBezTo>
                  <a:pt x="711" y="37"/>
                  <a:pt x="711" y="37"/>
                  <a:pt x="711" y="37"/>
                </a:cubicBezTo>
                <a:cubicBezTo>
                  <a:pt x="708" y="39"/>
                  <a:pt x="708" y="39"/>
                  <a:pt x="708" y="39"/>
                </a:cubicBezTo>
                <a:cubicBezTo>
                  <a:pt x="711" y="40"/>
                  <a:pt x="711" y="40"/>
                  <a:pt x="711" y="40"/>
                </a:cubicBezTo>
                <a:cubicBezTo>
                  <a:pt x="714" y="39"/>
                  <a:pt x="714" y="39"/>
                  <a:pt x="714" y="39"/>
                </a:cubicBezTo>
                <a:cubicBezTo>
                  <a:pt x="718" y="37"/>
                  <a:pt x="718" y="37"/>
                  <a:pt x="718" y="37"/>
                </a:cubicBezTo>
                <a:cubicBezTo>
                  <a:pt x="721" y="36"/>
                  <a:pt x="721" y="36"/>
                  <a:pt x="721" y="36"/>
                </a:cubicBezTo>
                <a:cubicBezTo>
                  <a:pt x="724" y="36"/>
                  <a:pt x="724" y="36"/>
                  <a:pt x="724" y="36"/>
                </a:cubicBezTo>
                <a:cubicBezTo>
                  <a:pt x="728" y="35"/>
                  <a:pt x="728" y="35"/>
                  <a:pt x="728" y="35"/>
                </a:cubicBezTo>
                <a:cubicBezTo>
                  <a:pt x="738" y="35"/>
                  <a:pt x="738" y="35"/>
                  <a:pt x="738" y="35"/>
                </a:cubicBezTo>
                <a:cubicBezTo>
                  <a:pt x="737" y="32"/>
                  <a:pt x="737" y="32"/>
                  <a:pt x="737" y="32"/>
                </a:cubicBezTo>
                <a:lnTo>
                  <a:pt x="735" y="32"/>
                </a:lnTo>
                <a:close/>
                <a:moveTo>
                  <a:pt x="707" y="156"/>
                </a:moveTo>
                <a:cubicBezTo>
                  <a:pt x="708" y="158"/>
                  <a:pt x="708" y="158"/>
                  <a:pt x="708" y="158"/>
                </a:cubicBezTo>
                <a:cubicBezTo>
                  <a:pt x="714" y="158"/>
                  <a:pt x="714" y="158"/>
                  <a:pt x="714" y="158"/>
                </a:cubicBezTo>
                <a:cubicBezTo>
                  <a:pt x="717" y="158"/>
                  <a:pt x="717" y="158"/>
                  <a:pt x="717" y="158"/>
                </a:cubicBezTo>
                <a:cubicBezTo>
                  <a:pt x="718" y="156"/>
                  <a:pt x="718" y="156"/>
                  <a:pt x="718" y="156"/>
                </a:cubicBezTo>
                <a:cubicBezTo>
                  <a:pt x="717" y="155"/>
                  <a:pt x="717" y="155"/>
                  <a:pt x="717" y="155"/>
                </a:cubicBezTo>
                <a:cubicBezTo>
                  <a:pt x="714" y="155"/>
                  <a:pt x="714" y="155"/>
                  <a:pt x="714" y="155"/>
                </a:cubicBezTo>
                <a:cubicBezTo>
                  <a:pt x="713" y="155"/>
                  <a:pt x="713" y="155"/>
                  <a:pt x="713" y="155"/>
                </a:cubicBezTo>
                <a:cubicBezTo>
                  <a:pt x="713" y="154"/>
                  <a:pt x="713" y="154"/>
                  <a:pt x="713" y="154"/>
                </a:cubicBezTo>
                <a:cubicBezTo>
                  <a:pt x="710" y="155"/>
                  <a:pt x="710" y="155"/>
                  <a:pt x="710" y="155"/>
                </a:cubicBezTo>
                <a:cubicBezTo>
                  <a:pt x="707" y="155"/>
                  <a:pt x="707" y="155"/>
                  <a:pt x="707" y="155"/>
                </a:cubicBezTo>
                <a:lnTo>
                  <a:pt x="707" y="156"/>
                </a:lnTo>
                <a:close/>
                <a:moveTo>
                  <a:pt x="701" y="141"/>
                </a:moveTo>
                <a:cubicBezTo>
                  <a:pt x="701" y="139"/>
                  <a:pt x="701" y="139"/>
                  <a:pt x="701" y="139"/>
                </a:cubicBezTo>
                <a:cubicBezTo>
                  <a:pt x="698" y="139"/>
                  <a:pt x="698" y="139"/>
                  <a:pt x="698" y="139"/>
                </a:cubicBezTo>
                <a:cubicBezTo>
                  <a:pt x="697" y="139"/>
                  <a:pt x="697" y="139"/>
                  <a:pt x="697" y="139"/>
                </a:cubicBezTo>
                <a:cubicBezTo>
                  <a:pt x="695" y="141"/>
                  <a:pt x="695" y="141"/>
                  <a:pt x="695" y="141"/>
                </a:cubicBezTo>
                <a:cubicBezTo>
                  <a:pt x="695" y="142"/>
                  <a:pt x="695" y="142"/>
                  <a:pt x="695" y="142"/>
                </a:cubicBezTo>
                <a:cubicBezTo>
                  <a:pt x="698" y="142"/>
                  <a:pt x="698" y="142"/>
                  <a:pt x="698" y="142"/>
                </a:cubicBezTo>
                <a:lnTo>
                  <a:pt x="701" y="141"/>
                </a:lnTo>
                <a:close/>
                <a:moveTo>
                  <a:pt x="746" y="235"/>
                </a:moveTo>
                <a:cubicBezTo>
                  <a:pt x="748" y="235"/>
                  <a:pt x="748" y="235"/>
                  <a:pt x="748" y="235"/>
                </a:cubicBezTo>
                <a:cubicBezTo>
                  <a:pt x="750" y="232"/>
                  <a:pt x="750" y="232"/>
                  <a:pt x="750" y="232"/>
                </a:cubicBezTo>
                <a:cubicBezTo>
                  <a:pt x="747" y="231"/>
                  <a:pt x="747" y="231"/>
                  <a:pt x="747" y="231"/>
                </a:cubicBezTo>
                <a:cubicBezTo>
                  <a:pt x="744" y="231"/>
                  <a:pt x="744" y="231"/>
                  <a:pt x="744" y="231"/>
                </a:cubicBezTo>
                <a:cubicBezTo>
                  <a:pt x="743" y="232"/>
                  <a:pt x="743" y="232"/>
                  <a:pt x="743" y="232"/>
                </a:cubicBezTo>
                <a:cubicBezTo>
                  <a:pt x="744" y="234"/>
                  <a:pt x="744" y="234"/>
                  <a:pt x="744" y="234"/>
                </a:cubicBezTo>
                <a:lnTo>
                  <a:pt x="746" y="235"/>
                </a:lnTo>
                <a:close/>
                <a:moveTo>
                  <a:pt x="710" y="149"/>
                </a:moveTo>
                <a:cubicBezTo>
                  <a:pt x="711" y="148"/>
                  <a:pt x="711" y="148"/>
                  <a:pt x="711" y="148"/>
                </a:cubicBezTo>
                <a:cubicBezTo>
                  <a:pt x="710" y="148"/>
                  <a:pt x="710" y="148"/>
                  <a:pt x="710" y="148"/>
                </a:cubicBezTo>
                <a:cubicBezTo>
                  <a:pt x="708" y="148"/>
                  <a:pt x="708" y="148"/>
                  <a:pt x="708" y="148"/>
                </a:cubicBezTo>
                <a:cubicBezTo>
                  <a:pt x="707" y="148"/>
                  <a:pt x="707" y="148"/>
                  <a:pt x="707" y="148"/>
                </a:cubicBezTo>
                <a:cubicBezTo>
                  <a:pt x="707" y="151"/>
                  <a:pt x="707" y="151"/>
                  <a:pt x="707" y="151"/>
                </a:cubicBezTo>
                <a:cubicBezTo>
                  <a:pt x="707" y="152"/>
                  <a:pt x="707" y="152"/>
                  <a:pt x="707" y="152"/>
                </a:cubicBezTo>
                <a:cubicBezTo>
                  <a:pt x="710" y="151"/>
                  <a:pt x="710" y="151"/>
                  <a:pt x="710" y="151"/>
                </a:cubicBezTo>
                <a:lnTo>
                  <a:pt x="710" y="149"/>
                </a:lnTo>
                <a:close/>
                <a:moveTo>
                  <a:pt x="622" y="132"/>
                </a:moveTo>
                <a:cubicBezTo>
                  <a:pt x="618" y="131"/>
                  <a:pt x="618" y="131"/>
                  <a:pt x="618" y="131"/>
                </a:cubicBezTo>
                <a:cubicBezTo>
                  <a:pt x="617" y="131"/>
                  <a:pt x="617" y="131"/>
                  <a:pt x="617" y="131"/>
                </a:cubicBezTo>
                <a:cubicBezTo>
                  <a:pt x="617" y="132"/>
                  <a:pt x="617" y="132"/>
                  <a:pt x="617" y="132"/>
                </a:cubicBezTo>
                <a:cubicBezTo>
                  <a:pt x="621" y="133"/>
                  <a:pt x="621" y="133"/>
                  <a:pt x="621" y="133"/>
                </a:cubicBezTo>
                <a:lnTo>
                  <a:pt x="622" y="132"/>
                </a:lnTo>
                <a:close/>
                <a:moveTo>
                  <a:pt x="601" y="154"/>
                </a:moveTo>
                <a:cubicBezTo>
                  <a:pt x="599" y="156"/>
                  <a:pt x="599" y="156"/>
                  <a:pt x="599" y="156"/>
                </a:cubicBezTo>
                <a:cubicBezTo>
                  <a:pt x="598" y="158"/>
                  <a:pt x="598" y="158"/>
                  <a:pt x="598" y="158"/>
                </a:cubicBezTo>
                <a:cubicBezTo>
                  <a:pt x="599" y="158"/>
                  <a:pt x="599" y="158"/>
                  <a:pt x="599" y="158"/>
                </a:cubicBezTo>
                <a:cubicBezTo>
                  <a:pt x="601" y="158"/>
                  <a:pt x="601" y="158"/>
                  <a:pt x="601" y="158"/>
                </a:cubicBezTo>
                <a:cubicBezTo>
                  <a:pt x="602" y="156"/>
                  <a:pt x="602" y="156"/>
                  <a:pt x="602" y="156"/>
                </a:cubicBezTo>
                <a:cubicBezTo>
                  <a:pt x="605" y="154"/>
                  <a:pt x="605" y="154"/>
                  <a:pt x="605" y="154"/>
                </a:cubicBezTo>
                <a:cubicBezTo>
                  <a:pt x="605" y="152"/>
                  <a:pt x="605" y="152"/>
                  <a:pt x="605" y="152"/>
                </a:cubicBezTo>
                <a:cubicBezTo>
                  <a:pt x="602" y="152"/>
                  <a:pt x="602" y="152"/>
                  <a:pt x="602" y="152"/>
                </a:cubicBezTo>
                <a:lnTo>
                  <a:pt x="601" y="154"/>
                </a:lnTo>
                <a:close/>
                <a:moveTo>
                  <a:pt x="649" y="207"/>
                </a:moveTo>
                <a:cubicBezTo>
                  <a:pt x="647" y="208"/>
                  <a:pt x="647" y="208"/>
                  <a:pt x="647" y="208"/>
                </a:cubicBezTo>
                <a:cubicBezTo>
                  <a:pt x="647" y="209"/>
                  <a:pt x="647" y="209"/>
                  <a:pt x="647" y="209"/>
                </a:cubicBezTo>
                <a:cubicBezTo>
                  <a:pt x="648" y="209"/>
                  <a:pt x="648" y="209"/>
                  <a:pt x="648" y="209"/>
                </a:cubicBezTo>
                <a:cubicBezTo>
                  <a:pt x="651" y="211"/>
                  <a:pt x="651" y="211"/>
                  <a:pt x="651" y="211"/>
                </a:cubicBezTo>
                <a:cubicBezTo>
                  <a:pt x="652" y="209"/>
                  <a:pt x="652" y="209"/>
                  <a:pt x="652" y="209"/>
                </a:cubicBezTo>
                <a:cubicBezTo>
                  <a:pt x="651" y="209"/>
                  <a:pt x="651" y="209"/>
                  <a:pt x="651" y="209"/>
                </a:cubicBezTo>
                <a:cubicBezTo>
                  <a:pt x="651" y="208"/>
                  <a:pt x="651" y="208"/>
                  <a:pt x="651" y="208"/>
                </a:cubicBezTo>
                <a:lnTo>
                  <a:pt x="649" y="207"/>
                </a:lnTo>
                <a:close/>
                <a:moveTo>
                  <a:pt x="695" y="386"/>
                </a:moveTo>
                <a:cubicBezTo>
                  <a:pt x="691" y="384"/>
                  <a:pt x="691" y="384"/>
                  <a:pt x="691" y="384"/>
                </a:cubicBezTo>
                <a:cubicBezTo>
                  <a:pt x="688" y="383"/>
                  <a:pt x="688" y="383"/>
                  <a:pt x="688" y="383"/>
                </a:cubicBezTo>
                <a:cubicBezTo>
                  <a:pt x="682" y="383"/>
                  <a:pt x="682" y="383"/>
                  <a:pt x="682" y="383"/>
                </a:cubicBezTo>
                <a:cubicBezTo>
                  <a:pt x="681" y="383"/>
                  <a:pt x="681" y="383"/>
                  <a:pt x="681" y="383"/>
                </a:cubicBezTo>
                <a:cubicBezTo>
                  <a:pt x="678" y="383"/>
                  <a:pt x="678" y="383"/>
                  <a:pt x="678" y="383"/>
                </a:cubicBezTo>
                <a:cubicBezTo>
                  <a:pt x="682" y="386"/>
                  <a:pt x="682" y="386"/>
                  <a:pt x="682" y="386"/>
                </a:cubicBezTo>
                <a:cubicBezTo>
                  <a:pt x="687" y="390"/>
                  <a:pt x="687" y="390"/>
                  <a:pt x="687" y="390"/>
                </a:cubicBezTo>
                <a:cubicBezTo>
                  <a:pt x="692" y="393"/>
                  <a:pt x="692" y="393"/>
                  <a:pt x="692" y="393"/>
                </a:cubicBezTo>
                <a:cubicBezTo>
                  <a:pt x="700" y="393"/>
                  <a:pt x="700" y="393"/>
                  <a:pt x="700" y="393"/>
                </a:cubicBezTo>
                <a:cubicBezTo>
                  <a:pt x="703" y="393"/>
                  <a:pt x="703" y="393"/>
                  <a:pt x="703" y="393"/>
                </a:cubicBezTo>
                <a:cubicBezTo>
                  <a:pt x="704" y="393"/>
                  <a:pt x="704" y="393"/>
                  <a:pt x="704" y="393"/>
                </a:cubicBezTo>
                <a:cubicBezTo>
                  <a:pt x="703" y="392"/>
                  <a:pt x="703" y="392"/>
                  <a:pt x="703" y="392"/>
                </a:cubicBezTo>
                <a:cubicBezTo>
                  <a:pt x="701" y="389"/>
                  <a:pt x="701" y="389"/>
                  <a:pt x="701" y="389"/>
                </a:cubicBezTo>
                <a:lnTo>
                  <a:pt x="695" y="386"/>
                </a:lnTo>
                <a:close/>
                <a:moveTo>
                  <a:pt x="727" y="379"/>
                </a:moveTo>
                <a:cubicBezTo>
                  <a:pt x="728" y="377"/>
                  <a:pt x="728" y="377"/>
                  <a:pt x="728" y="377"/>
                </a:cubicBezTo>
                <a:cubicBezTo>
                  <a:pt x="731" y="376"/>
                  <a:pt x="731" y="376"/>
                  <a:pt x="731" y="376"/>
                </a:cubicBezTo>
                <a:cubicBezTo>
                  <a:pt x="733" y="374"/>
                  <a:pt x="733" y="374"/>
                  <a:pt x="733" y="374"/>
                </a:cubicBezTo>
                <a:cubicBezTo>
                  <a:pt x="737" y="371"/>
                  <a:pt x="737" y="371"/>
                  <a:pt x="737" y="371"/>
                </a:cubicBezTo>
                <a:cubicBezTo>
                  <a:pt x="740" y="370"/>
                  <a:pt x="740" y="370"/>
                  <a:pt x="740" y="370"/>
                </a:cubicBezTo>
                <a:cubicBezTo>
                  <a:pt x="740" y="371"/>
                  <a:pt x="740" y="371"/>
                  <a:pt x="740" y="371"/>
                </a:cubicBezTo>
                <a:cubicBezTo>
                  <a:pt x="741" y="370"/>
                  <a:pt x="741" y="370"/>
                  <a:pt x="741" y="370"/>
                </a:cubicBezTo>
                <a:cubicBezTo>
                  <a:pt x="741" y="369"/>
                  <a:pt x="741" y="369"/>
                  <a:pt x="741" y="369"/>
                </a:cubicBezTo>
                <a:cubicBezTo>
                  <a:pt x="743" y="367"/>
                  <a:pt x="743" y="367"/>
                  <a:pt x="743" y="367"/>
                </a:cubicBezTo>
                <a:cubicBezTo>
                  <a:pt x="746" y="366"/>
                  <a:pt x="746" y="366"/>
                  <a:pt x="746" y="366"/>
                </a:cubicBezTo>
                <a:cubicBezTo>
                  <a:pt x="746" y="364"/>
                  <a:pt x="746" y="364"/>
                  <a:pt x="746" y="364"/>
                </a:cubicBezTo>
                <a:cubicBezTo>
                  <a:pt x="750" y="364"/>
                  <a:pt x="750" y="364"/>
                  <a:pt x="750" y="364"/>
                </a:cubicBezTo>
                <a:cubicBezTo>
                  <a:pt x="753" y="364"/>
                  <a:pt x="753" y="364"/>
                  <a:pt x="753" y="364"/>
                </a:cubicBezTo>
                <a:cubicBezTo>
                  <a:pt x="758" y="361"/>
                  <a:pt x="758" y="361"/>
                  <a:pt x="758" y="361"/>
                </a:cubicBezTo>
                <a:cubicBezTo>
                  <a:pt x="761" y="363"/>
                  <a:pt x="761" y="363"/>
                  <a:pt x="761" y="363"/>
                </a:cubicBezTo>
                <a:cubicBezTo>
                  <a:pt x="766" y="363"/>
                  <a:pt x="766" y="363"/>
                  <a:pt x="766" y="363"/>
                </a:cubicBezTo>
                <a:cubicBezTo>
                  <a:pt x="771" y="359"/>
                  <a:pt x="771" y="359"/>
                  <a:pt x="771" y="359"/>
                </a:cubicBezTo>
                <a:cubicBezTo>
                  <a:pt x="778" y="356"/>
                  <a:pt x="778" y="356"/>
                  <a:pt x="778" y="356"/>
                </a:cubicBezTo>
                <a:cubicBezTo>
                  <a:pt x="781" y="354"/>
                  <a:pt x="781" y="354"/>
                  <a:pt x="781" y="354"/>
                </a:cubicBezTo>
                <a:cubicBezTo>
                  <a:pt x="781" y="351"/>
                  <a:pt x="781" y="351"/>
                  <a:pt x="781" y="351"/>
                </a:cubicBezTo>
                <a:cubicBezTo>
                  <a:pt x="778" y="350"/>
                  <a:pt x="778" y="350"/>
                  <a:pt x="778" y="350"/>
                </a:cubicBezTo>
                <a:cubicBezTo>
                  <a:pt x="783" y="350"/>
                  <a:pt x="783" y="350"/>
                  <a:pt x="783" y="350"/>
                </a:cubicBezTo>
                <a:cubicBezTo>
                  <a:pt x="783" y="349"/>
                  <a:pt x="783" y="349"/>
                  <a:pt x="783" y="349"/>
                </a:cubicBezTo>
                <a:cubicBezTo>
                  <a:pt x="780" y="349"/>
                  <a:pt x="780" y="349"/>
                  <a:pt x="780" y="349"/>
                </a:cubicBezTo>
                <a:cubicBezTo>
                  <a:pt x="776" y="347"/>
                  <a:pt x="776" y="347"/>
                  <a:pt x="776" y="347"/>
                </a:cubicBezTo>
                <a:cubicBezTo>
                  <a:pt x="778" y="347"/>
                  <a:pt x="778" y="347"/>
                  <a:pt x="778" y="347"/>
                </a:cubicBezTo>
                <a:cubicBezTo>
                  <a:pt x="780" y="347"/>
                  <a:pt x="780" y="347"/>
                  <a:pt x="780" y="347"/>
                </a:cubicBezTo>
                <a:cubicBezTo>
                  <a:pt x="783" y="347"/>
                  <a:pt x="783" y="347"/>
                  <a:pt x="783" y="347"/>
                </a:cubicBezTo>
                <a:cubicBezTo>
                  <a:pt x="783" y="346"/>
                  <a:pt x="783" y="346"/>
                  <a:pt x="783" y="346"/>
                </a:cubicBezTo>
                <a:cubicBezTo>
                  <a:pt x="781" y="346"/>
                  <a:pt x="781" y="346"/>
                  <a:pt x="781" y="346"/>
                </a:cubicBezTo>
                <a:cubicBezTo>
                  <a:pt x="781" y="344"/>
                  <a:pt x="781" y="344"/>
                  <a:pt x="781" y="344"/>
                </a:cubicBezTo>
                <a:cubicBezTo>
                  <a:pt x="783" y="344"/>
                  <a:pt x="783" y="344"/>
                  <a:pt x="783" y="344"/>
                </a:cubicBezTo>
                <a:cubicBezTo>
                  <a:pt x="784" y="344"/>
                  <a:pt x="784" y="344"/>
                  <a:pt x="784" y="344"/>
                </a:cubicBezTo>
                <a:cubicBezTo>
                  <a:pt x="783" y="343"/>
                  <a:pt x="783" y="343"/>
                  <a:pt x="783" y="343"/>
                </a:cubicBezTo>
                <a:cubicBezTo>
                  <a:pt x="781" y="341"/>
                  <a:pt x="781" y="341"/>
                  <a:pt x="781" y="341"/>
                </a:cubicBezTo>
                <a:cubicBezTo>
                  <a:pt x="784" y="341"/>
                  <a:pt x="784" y="341"/>
                  <a:pt x="784" y="341"/>
                </a:cubicBezTo>
                <a:cubicBezTo>
                  <a:pt x="786" y="340"/>
                  <a:pt x="786" y="340"/>
                  <a:pt x="786" y="340"/>
                </a:cubicBezTo>
                <a:cubicBezTo>
                  <a:pt x="787" y="337"/>
                  <a:pt x="787" y="337"/>
                  <a:pt x="787" y="337"/>
                </a:cubicBezTo>
                <a:cubicBezTo>
                  <a:pt x="786" y="337"/>
                  <a:pt x="786" y="337"/>
                  <a:pt x="786" y="337"/>
                </a:cubicBezTo>
                <a:cubicBezTo>
                  <a:pt x="784" y="337"/>
                  <a:pt x="784" y="337"/>
                  <a:pt x="784" y="337"/>
                </a:cubicBezTo>
                <a:cubicBezTo>
                  <a:pt x="784" y="336"/>
                  <a:pt x="784" y="336"/>
                  <a:pt x="784" y="336"/>
                </a:cubicBezTo>
                <a:cubicBezTo>
                  <a:pt x="784" y="334"/>
                  <a:pt x="784" y="334"/>
                  <a:pt x="784" y="334"/>
                </a:cubicBezTo>
                <a:cubicBezTo>
                  <a:pt x="783" y="334"/>
                  <a:pt x="783" y="334"/>
                  <a:pt x="783" y="334"/>
                </a:cubicBezTo>
                <a:cubicBezTo>
                  <a:pt x="780" y="333"/>
                  <a:pt x="780" y="333"/>
                  <a:pt x="780" y="333"/>
                </a:cubicBezTo>
                <a:cubicBezTo>
                  <a:pt x="781" y="333"/>
                  <a:pt x="781" y="333"/>
                  <a:pt x="781" y="333"/>
                </a:cubicBezTo>
                <a:cubicBezTo>
                  <a:pt x="781" y="331"/>
                  <a:pt x="781" y="331"/>
                  <a:pt x="781" y="331"/>
                </a:cubicBezTo>
                <a:cubicBezTo>
                  <a:pt x="778" y="333"/>
                  <a:pt x="778" y="333"/>
                  <a:pt x="778" y="333"/>
                </a:cubicBezTo>
                <a:cubicBezTo>
                  <a:pt x="777" y="333"/>
                  <a:pt x="777" y="333"/>
                  <a:pt x="777" y="333"/>
                </a:cubicBezTo>
                <a:cubicBezTo>
                  <a:pt x="774" y="334"/>
                  <a:pt x="774" y="334"/>
                  <a:pt x="774" y="334"/>
                </a:cubicBezTo>
                <a:cubicBezTo>
                  <a:pt x="773" y="336"/>
                  <a:pt x="773" y="336"/>
                  <a:pt x="773" y="336"/>
                </a:cubicBezTo>
                <a:cubicBezTo>
                  <a:pt x="773" y="334"/>
                  <a:pt x="773" y="334"/>
                  <a:pt x="773" y="334"/>
                </a:cubicBezTo>
                <a:cubicBezTo>
                  <a:pt x="770" y="334"/>
                  <a:pt x="770" y="334"/>
                  <a:pt x="770" y="334"/>
                </a:cubicBezTo>
                <a:cubicBezTo>
                  <a:pt x="777" y="331"/>
                  <a:pt x="777" y="331"/>
                  <a:pt x="777" y="331"/>
                </a:cubicBezTo>
                <a:cubicBezTo>
                  <a:pt x="776" y="328"/>
                  <a:pt x="776" y="328"/>
                  <a:pt x="776" y="328"/>
                </a:cubicBezTo>
                <a:cubicBezTo>
                  <a:pt x="774" y="327"/>
                  <a:pt x="774" y="327"/>
                  <a:pt x="774" y="327"/>
                </a:cubicBezTo>
                <a:cubicBezTo>
                  <a:pt x="771" y="327"/>
                  <a:pt x="771" y="327"/>
                  <a:pt x="771" y="327"/>
                </a:cubicBezTo>
                <a:cubicBezTo>
                  <a:pt x="767" y="326"/>
                  <a:pt x="767" y="326"/>
                  <a:pt x="767" y="326"/>
                </a:cubicBezTo>
                <a:cubicBezTo>
                  <a:pt x="766" y="326"/>
                  <a:pt x="766" y="326"/>
                  <a:pt x="766" y="326"/>
                </a:cubicBezTo>
                <a:cubicBezTo>
                  <a:pt x="770" y="324"/>
                  <a:pt x="770" y="324"/>
                  <a:pt x="770" y="324"/>
                </a:cubicBezTo>
                <a:cubicBezTo>
                  <a:pt x="773" y="324"/>
                  <a:pt x="773" y="324"/>
                  <a:pt x="773" y="324"/>
                </a:cubicBezTo>
                <a:cubicBezTo>
                  <a:pt x="776" y="323"/>
                  <a:pt x="776" y="323"/>
                  <a:pt x="776" y="323"/>
                </a:cubicBezTo>
                <a:cubicBezTo>
                  <a:pt x="778" y="321"/>
                  <a:pt x="778" y="321"/>
                  <a:pt x="778" y="321"/>
                </a:cubicBezTo>
                <a:cubicBezTo>
                  <a:pt x="776" y="320"/>
                  <a:pt x="776" y="320"/>
                  <a:pt x="776" y="320"/>
                </a:cubicBezTo>
                <a:cubicBezTo>
                  <a:pt x="774" y="320"/>
                  <a:pt x="774" y="320"/>
                  <a:pt x="774" y="320"/>
                </a:cubicBezTo>
                <a:cubicBezTo>
                  <a:pt x="768" y="318"/>
                  <a:pt x="768" y="318"/>
                  <a:pt x="768" y="318"/>
                </a:cubicBezTo>
                <a:cubicBezTo>
                  <a:pt x="766" y="317"/>
                  <a:pt x="766" y="317"/>
                  <a:pt x="766" y="317"/>
                </a:cubicBezTo>
                <a:cubicBezTo>
                  <a:pt x="764" y="317"/>
                  <a:pt x="764" y="317"/>
                  <a:pt x="764" y="317"/>
                </a:cubicBezTo>
                <a:cubicBezTo>
                  <a:pt x="764" y="316"/>
                  <a:pt x="764" y="316"/>
                  <a:pt x="764" y="316"/>
                </a:cubicBezTo>
                <a:cubicBezTo>
                  <a:pt x="764" y="314"/>
                  <a:pt x="764" y="314"/>
                  <a:pt x="764" y="314"/>
                </a:cubicBezTo>
                <a:cubicBezTo>
                  <a:pt x="760" y="316"/>
                  <a:pt x="760" y="316"/>
                  <a:pt x="760" y="316"/>
                </a:cubicBezTo>
                <a:cubicBezTo>
                  <a:pt x="763" y="313"/>
                  <a:pt x="763" y="313"/>
                  <a:pt x="763" y="313"/>
                </a:cubicBezTo>
                <a:cubicBezTo>
                  <a:pt x="760" y="314"/>
                  <a:pt x="760" y="314"/>
                  <a:pt x="760" y="314"/>
                </a:cubicBezTo>
                <a:cubicBezTo>
                  <a:pt x="760" y="313"/>
                  <a:pt x="760" y="313"/>
                  <a:pt x="760" y="313"/>
                </a:cubicBezTo>
                <a:cubicBezTo>
                  <a:pt x="757" y="314"/>
                  <a:pt x="757" y="314"/>
                  <a:pt x="757" y="314"/>
                </a:cubicBezTo>
                <a:cubicBezTo>
                  <a:pt x="757" y="311"/>
                  <a:pt x="757" y="311"/>
                  <a:pt x="757" y="311"/>
                </a:cubicBezTo>
                <a:cubicBezTo>
                  <a:pt x="751" y="316"/>
                  <a:pt x="751" y="316"/>
                  <a:pt x="751" y="316"/>
                </a:cubicBezTo>
                <a:cubicBezTo>
                  <a:pt x="753" y="314"/>
                  <a:pt x="753" y="314"/>
                  <a:pt x="753" y="314"/>
                </a:cubicBezTo>
                <a:cubicBezTo>
                  <a:pt x="754" y="313"/>
                  <a:pt x="754" y="313"/>
                  <a:pt x="754" y="313"/>
                </a:cubicBezTo>
                <a:cubicBezTo>
                  <a:pt x="753" y="313"/>
                  <a:pt x="753" y="313"/>
                  <a:pt x="753" y="313"/>
                </a:cubicBezTo>
                <a:cubicBezTo>
                  <a:pt x="750" y="314"/>
                  <a:pt x="750" y="314"/>
                  <a:pt x="750" y="314"/>
                </a:cubicBezTo>
                <a:cubicBezTo>
                  <a:pt x="747" y="316"/>
                  <a:pt x="747" y="316"/>
                  <a:pt x="747" y="316"/>
                </a:cubicBezTo>
                <a:cubicBezTo>
                  <a:pt x="748" y="314"/>
                  <a:pt x="748" y="314"/>
                  <a:pt x="748" y="314"/>
                </a:cubicBezTo>
                <a:cubicBezTo>
                  <a:pt x="751" y="311"/>
                  <a:pt x="751" y="311"/>
                  <a:pt x="751" y="311"/>
                </a:cubicBezTo>
                <a:cubicBezTo>
                  <a:pt x="753" y="310"/>
                  <a:pt x="753" y="310"/>
                  <a:pt x="753" y="310"/>
                </a:cubicBezTo>
                <a:cubicBezTo>
                  <a:pt x="753" y="308"/>
                  <a:pt x="753" y="308"/>
                  <a:pt x="753" y="308"/>
                </a:cubicBezTo>
                <a:cubicBezTo>
                  <a:pt x="754" y="306"/>
                  <a:pt x="754" y="306"/>
                  <a:pt x="754" y="306"/>
                </a:cubicBezTo>
                <a:cubicBezTo>
                  <a:pt x="753" y="307"/>
                  <a:pt x="753" y="307"/>
                  <a:pt x="753" y="307"/>
                </a:cubicBezTo>
                <a:cubicBezTo>
                  <a:pt x="751" y="308"/>
                  <a:pt x="751" y="308"/>
                  <a:pt x="751" y="308"/>
                </a:cubicBezTo>
                <a:cubicBezTo>
                  <a:pt x="751" y="307"/>
                  <a:pt x="751" y="307"/>
                  <a:pt x="751" y="307"/>
                </a:cubicBezTo>
                <a:cubicBezTo>
                  <a:pt x="748" y="307"/>
                  <a:pt x="748" y="307"/>
                  <a:pt x="748" y="307"/>
                </a:cubicBezTo>
                <a:cubicBezTo>
                  <a:pt x="750" y="306"/>
                  <a:pt x="750" y="306"/>
                  <a:pt x="750" y="306"/>
                </a:cubicBezTo>
                <a:cubicBezTo>
                  <a:pt x="747" y="304"/>
                  <a:pt x="747" y="304"/>
                  <a:pt x="747" y="304"/>
                </a:cubicBezTo>
                <a:cubicBezTo>
                  <a:pt x="748" y="304"/>
                  <a:pt x="748" y="304"/>
                  <a:pt x="748" y="304"/>
                </a:cubicBezTo>
                <a:cubicBezTo>
                  <a:pt x="746" y="303"/>
                  <a:pt x="746" y="303"/>
                  <a:pt x="746" y="303"/>
                </a:cubicBezTo>
                <a:cubicBezTo>
                  <a:pt x="747" y="300"/>
                  <a:pt x="747" y="300"/>
                  <a:pt x="747" y="300"/>
                </a:cubicBezTo>
                <a:cubicBezTo>
                  <a:pt x="744" y="301"/>
                  <a:pt x="744" y="301"/>
                  <a:pt x="744" y="301"/>
                </a:cubicBezTo>
                <a:cubicBezTo>
                  <a:pt x="741" y="300"/>
                  <a:pt x="741" y="300"/>
                  <a:pt x="741" y="300"/>
                </a:cubicBezTo>
                <a:cubicBezTo>
                  <a:pt x="743" y="300"/>
                  <a:pt x="743" y="300"/>
                  <a:pt x="743" y="300"/>
                </a:cubicBezTo>
                <a:cubicBezTo>
                  <a:pt x="744" y="298"/>
                  <a:pt x="744" y="298"/>
                  <a:pt x="744" y="298"/>
                </a:cubicBezTo>
                <a:cubicBezTo>
                  <a:pt x="741" y="297"/>
                  <a:pt x="741" y="297"/>
                  <a:pt x="741" y="297"/>
                </a:cubicBezTo>
                <a:cubicBezTo>
                  <a:pt x="744" y="297"/>
                  <a:pt x="744" y="297"/>
                  <a:pt x="744" y="297"/>
                </a:cubicBezTo>
                <a:cubicBezTo>
                  <a:pt x="746" y="295"/>
                  <a:pt x="746" y="295"/>
                  <a:pt x="746" y="295"/>
                </a:cubicBezTo>
                <a:cubicBezTo>
                  <a:pt x="744" y="295"/>
                  <a:pt x="744" y="295"/>
                  <a:pt x="744" y="295"/>
                </a:cubicBezTo>
                <a:cubicBezTo>
                  <a:pt x="741" y="294"/>
                  <a:pt x="741" y="294"/>
                  <a:pt x="741" y="294"/>
                </a:cubicBezTo>
                <a:cubicBezTo>
                  <a:pt x="744" y="294"/>
                  <a:pt x="744" y="294"/>
                  <a:pt x="744" y="294"/>
                </a:cubicBezTo>
                <a:cubicBezTo>
                  <a:pt x="746" y="294"/>
                  <a:pt x="746" y="294"/>
                  <a:pt x="746" y="294"/>
                </a:cubicBezTo>
                <a:cubicBezTo>
                  <a:pt x="748" y="291"/>
                  <a:pt x="748" y="291"/>
                  <a:pt x="748" y="291"/>
                </a:cubicBezTo>
                <a:cubicBezTo>
                  <a:pt x="751" y="291"/>
                  <a:pt x="751" y="291"/>
                  <a:pt x="751" y="291"/>
                </a:cubicBezTo>
                <a:cubicBezTo>
                  <a:pt x="753" y="291"/>
                  <a:pt x="753" y="291"/>
                  <a:pt x="753" y="291"/>
                </a:cubicBezTo>
                <a:cubicBezTo>
                  <a:pt x="753" y="290"/>
                  <a:pt x="753" y="290"/>
                  <a:pt x="753" y="290"/>
                </a:cubicBezTo>
                <a:cubicBezTo>
                  <a:pt x="751" y="288"/>
                  <a:pt x="751" y="288"/>
                  <a:pt x="751" y="288"/>
                </a:cubicBezTo>
                <a:cubicBezTo>
                  <a:pt x="750" y="288"/>
                  <a:pt x="750" y="288"/>
                  <a:pt x="750" y="288"/>
                </a:cubicBezTo>
                <a:cubicBezTo>
                  <a:pt x="748" y="287"/>
                  <a:pt x="748" y="287"/>
                  <a:pt x="748" y="287"/>
                </a:cubicBezTo>
                <a:cubicBezTo>
                  <a:pt x="750" y="285"/>
                  <a:pt x="750" y="285"/>
                  <a:pt x="750" y="285"/>
                </a:cubicBezTo>
                <a:cubicBezTo>
                  <a:pt x="748" y="285"/>
                  <a:pt x="748" y="285"/>
                  <a:pt x="748" y="285"/>
                </a:cubicBezTo>
                <a:cubicBezTo>
                  <a:pt x="744" y="284"/>
                  <a:pt x="744" y="284"/>
                  <a:pt x="744" y="284"/>
                </a:cubicBezTo>
                <a:cubicBezTo>
                  <a:pt x="747" y="284"/>
                  <a:pt x="747" y="284"/>
                  <a:pt x="747" y="284"/>
                </a:cubicBezTo>
                <a:cubicBezTo>
                  <a:pt x="750" y="283"/>
                  <a:pt x="750" y="283"/>
                  <a:pt x="750" y="283"/>
                </a:cubicBezTo>
                <a:cubicBezTo>
                  <a:pt x="750" y="281"/>
                  <a:pt x="750" y="281"/>
                  <a:pt x="750" y="281"/>
                </a:cubicBezTo>
                <a:cubicBezTo>
                  <a:pt x="750" y="280"/>
                  <a:pt x="750" y="280"/>
                  <a:pt x="750" y="280"/>
                </a:cubicBezTo>
                <a:cubicBezTo>
                  <a:pt x="750" y="278"/>
                  <a:pt x="750" y="278"/>
                  <a:pt x="750" y="278"/>
                </a:cubicBezTo>
                <a:cubicBezTo>
                  <a:pt x="748" y="278"/>
                  <a:pt x="748" y="278"/>
                  <a:pt x="748" y="278"/>
                </a:cubicBezTo>
                <a:cubicBezTo>
                  <a:pt x="747" y="280"/>
                  <a:pt x="747" y="280"/>
                  <a:pt x="747" y="280"/>
                </a:cubicBezTo>
                <a:cubicBezTo>
                  <a:pt x="747" y="278"/>
                  <a:pt x="747" y="278"/>
                  <a:pt x="747" y="278"/>
                </a:cubicBezTo>
                <a:cubicBezTo>
                  <a:pt x="746" y="278"/>
                  <a:pt x="746" y="278"/>
                  <a:pt x="746" y="278"/>
                </a:cubicBezTo>
                <a:cubicBezTo>
                  <a:pt x="748" y="277"/>
                  <a:pt x="748" y="277"/>
                  <a:pt x="748" y="277"/>
                </a:cubicBezTo>
                <a:cubicBezTo>
                  <a:pt x="747" y="277"/>
                  <a:pt x="747" y="277"/>
                  <a:pt x="747" y="277"/>
                </a:cubicBezTo>
                <a:cubicBezTo>
                  <a:pt x="748" y="275"/>
                  <a:pt x="748" y="275"/>
                  <a:pt x="748" y="275"/>
                </a:cubicBezTo>
                <a:cubicBezTo>
                  <a:pt x="746" y="275"/>
                  <a:pt x="746" y="275"/>
                  <a:pt x="746" y="275"/>
                </a:cubicBezTo>
                <a:cubicBezTo>
                  <a:pt x="747" y="274"/>
                  <a:pt x="747" y="274"/>
                  <a:pt x="747" y="274"/>
                </a:cubicBezTo>
                <a:cubicBezTo>
                  <a:pt x="748" y="274"/>
                  <a:pt x="748" y="274"/>
                  <a:pt x="748" y="274"/>
                </a:cubicBezTo>
                <a:cubicBezTo>
                  <a:pt x="748" y="271"/>
                  <a:pt x="748" y="271"/>
                  <a:pt x="748" y="271"/>
                </a:cubicBezTo>
                <a:cubicBezTo>
                  <a:pt x="746" y="271"/>
                  <a:pt x="746" y="271"/>
                  <a:pt x="746" y="271"/>
                </a:cubicBezTo>
                <a:cubicBezTo>
                  <a:pt x="743" y="273"/>
                  <a:pt x="743" y="273"/>
                  <a:pt x="743" y="273"/>
                </a:cubicBezTo>
                <a:cubicBezTo>
                  <a:pt x="741" y="273"/>
                  <a:pt x="741" y="273"/>
                  <a:pt x="741" y="273"/>
                </a:cubicBezTo>
                <a:cubicBezTo>
                  <a:pt x="741" y="271"/>
                  <a:pt x="741" y="271"/>
                  <a:pt x="741" y="271"/>
                </a:cubicBezTo>
                <a:cubicBezTo>
                  <a:pt x="744" y="271"/>
                  <a:pt x="744" y="271"/>
                  <a:pt x="744" y="271"/>
                </a:cubicBezTo>
                <a:cubicBezTo>
                  <a:pt x="747" y="270"/>
                  <a:pt x="747" y="270"/>
                  <a:pt x="747" y="270"/>
                </a:cubicBezTo>
                <a:cubicBezTo>
                  <a:pt x="747" y="268"/>
                  <a:pt x="747" y="268"/>
                  <a:pt x="747" y="268"/>
                </a:cubicBezTo>
                <a:cubicBezTo>
                  <a:pt x="748" y="268"/>
                  <a:pt x="748" y="268"/>
                  <a:pt x="748" y="268"/>
                </a:cubicBezTo>
                <a:cubicBezTo>
                  <a:pt x="747" y="267"/>
                  <a:pt x="747" y="267"/>
                  <a:pt x="747" y="267"/>
                </a:cubicBezTo>
                <a:cubicBezTo>
                  <a:pt x="744" y="267"/>
                  <a:pt x="744" y="267"/>
                  <a:pt x="744" y="267"/>
                </a:cubicBezTo>
                <a:cubicBezTo>
                  <a:pt x="747" y="265"/>
                  <a:pt x="747" y="265"/>
                  <a:pt x="747" y="265"/>
                </a:cubicBezTo>
                <a:cubicBezTo>
                  <a:pt x="746" y="265"/>
                  <a:pt x="746" y="265"/>
                  <a:pt x="746" y="265"/>
                </a:cubicBezTo>
                <a:cubicBezTo>
                  <a:pt x="748" y="264"/>
                  <a:pt x="748" y="264"/>
                  <a:pt x="748" y="264"/>
                </a:cubicBezTo>
                <a:cubicBezTo>
                  <a:pt x="744" y="264"/>
                  <a:pt x="744" y="264"/>
                  <a:pt x="744" y="264"/>
                </a:cubicBezTo>
                <a:cubicBezTo>
                  <a:pt x="740" y="265"/>
                  <a:pt x="740" y="265"/>
                  <a:pt x="740" y="265"/>
                </a:cubicBezTo>
                <a:cubicBezTo>
                  <a:pt x="740" y="264"/>
                  <a:pt x="740" y="264"/>
                  <a:pt x="740" y="264"/>
                </a:cubicBezTo>
                <a:cubicBezTo>
                  <a:pt x="743" y="264"/>
                  <a:pt x="743" y="264"/>
                  <a:pt x="743" y="264"/>
                </a:cubicBezTo>
                <a:cubicBezTo>
                  <a:pt x="747" y="261"/>
                  <a:pt x="747" y="261"/>
                  <a:pt x="747" y="261"/>
                </a:cubicBezTo>
                <a:cubicBezTo>
                  <a:pt x="744" y="262"/>
                  <a:pt x="744" y="262"/>
                  <a:pt x="744" y="262"/>
                </a:cubicBezTo>
                <a:cubicBezTo>
                  <a:pt x="746" y="261"/>
                  <a:pt x="746" y="261"/>
                  <a:pt x="746" y="261"/>
                </a:cubicBezTo>
                <a:cubicBezTo>
                  <a:pt x="743" y="261"/>
                  <a:pt x="743" y="261"/>
                  <a:pt x="743" y="261"/>
                </a:cubicBezTo>
                <a:cubicBezTo>
                  <a:pt x="743" y="260"/>
                  <a:pt x="743" y="260"/>
                  <a:pt x="743" y="260"/>
                </a:cubicBezTo>
                <a:cubicBezTo>
                  <a:pt x="744" y="260"/>
                  <a:pt x="744" y="260"/>
                  <a:pt x="744" y="260"/>
                </a:cubicBezTo>
                <a:cubicBezTo>
                  <a:pt x="746" y="258"/>
                  <a:pt x="746" y="258"/>
                  <a:pt x="746" y="258"/>
                </a:cubicBezTo>
                <a:cubicBezTo>
                  <a:pt x="744" y="258"/>
                  <a:pt x="744" y="258"/>
                  <a:pt x="744" y="258"/>
                </a:cubicBezTo>
                <a:cubicBezTo>
                  <a:pt x="743" y="258"/>
                  <a:pt x="743" y="258"/>
                  <a:pt x="743" y="258"/>
                </a:cubicBezTo>
                <a:cubicBezTo>
                  <a:pt x="743" y="257"/>
                  <a:pt x="743" y="257"/>
                  <a:pt x="743" y="257"/>
                </a:cubicBezTo>
                <a:cubicBezTo>
                  <a:pt x="743" y="255"/>
                  <a:pt x="743" y="255"/>
                  <a:pt x="743" y="255"/>
                </a:cubicBezTo>
                <a:cubicBezTo>
                  <a:pt x="743" y="254"/>
                  <a:pt x="743" y="254"/>
                  <a:pt x="743" y="254"/>
                </a:cubicBezTo>
                <a:cubicBezTo>
                  <a:pt x="744" y="252"/>
                  <a:pt x="744" y="252"/>
                  <a:pt x="744" y="252"/>
                </a:cubicBezTo>
                <a:cubicBezTo>
                  <a:pt x="740" y="254"/>
                  <a:pt x="740" y="254"/>
                  <a:pt x="740" y="254"/>
                </a:cubicBezTo>
                <a:cubicBezTo>
                  <a:pt x="743" y="251"/>
                  <a:pt x="743" y="251"/>
                  <a:pt x="743" y="251"/>
                </a:cubicBezTo>
                <a:cubicBezTo>
                  <a:pt x="738" y="252"/>
                  <a:pt x="738" y="252"/>
                  <a:pt x="738" y="252"/>
                </a:cubicBezTo>
                <a:cubicBezTo>
                  <a:pt x="741" y="251"/>
                  <a:pt x="741" y="251"/>
                  <a:pt x="741" y="251"/>
                </a:cubicBezTo>
                <a:cubicBezTo>
                  <a:pt x="743" y="250"/>
                  <a:pt x="743" y="250"/>
                  <a:pt x="743" y="250"/>
                </a:cubicBezTo>
                <a:cubicBezTo>
                  <a:pt x="741" y="250"/>
                  <a:pt x="741" y="250"/>
                  <a:pt x="741" y="250"/>
                </a:cubicBezTo>
                <a:cubicBezTo>
                  <a:pt x="740" y="250"/>
                  <a:pt x="740" y="250"/>
                  <a:pt x="740" y="250"/>
                </a:cubicBezTo>
                <a:cubicBezTo>
                  <a:pt x="735" y="251"/>
                  <a:pt x="735" y="251"/>
                  <a:pt x="735" y="251"/>
                </a:cubicBezTo>
                <a:cubicBezTo>
                  <a:pt x="734" y="254"/>
                  <a:pt x="734" y="254"/>
                  <a:pt x="734" y="254"/>
                </a:cubicBezTo>
                <a:cubicBezTo>
                  <a:pt x="733" y="255"/>
                  <a:pt x="733" y="255"/>
                  <a:pt x="733" y="255"/>
                </a:cubicBezTo>
                <a:cubicBezTo>
                  <a:pt x="731" y="255"/>
                  <a:pt x="731" y="255"/>
                  <a:pt x="731" y="255"/>
                </a:cubicBezTo>
                <a:cubicBezTo>
                  <a:pt x="730" y="255"/>
                  <a:pt x="730" y="255"/>
                  <a:pt x="730" y="255"/>
                </a:cubicBezTo>
                <a:cubicBezTo>
                  <a:pt x="728" y="257"/>
                  <a:pt x="728" y="257"/>
                  <a:pt x="728" y="257"/>
                </a:cubicBezTo>
                <a:cubicBezTo>
                  <a:pt x="730" y="258"/>
                  <a:pt x="730" y="258"/>
                  <a:pt x="730" y="258"/>
                </a:cubicBezTo>
                <a:cubicBezTo>
                  <a:pt x="731" y="260"/>
                  <a:pt x="731" y="260"/>
                  <a:pt x="731" y="260"/>
                </a:cubicBezTo>
                <a:cubicBezTo>
                  <a:pt x="727" y="258"/>
                  <a:pt x="727" y="258"/>
                  <a:pt x="727" y="258"/>
                </a:cubicBezTo>
                <a:cubicBezTo>
                  <a:pt x="727" y="261"/>
                  <a:pt x="727" y="261"/>
                  <a:pt x="727" y="261"/>
                </a:cubicBezTo>
                <a:cubicBezTo>
                  <a:pt x="725" y="261"/>
                  <a:pt x="725" y="261"/>
                  <a:pt x="725" y="261"/>
                </a:cubicBezTo>
                <a:cubicBezTo>
                  <a:pt x="725" y="262"/>
                  <a:pt x="725" y="262"/>
                  <a:pt x="725" y="262"/>
                </a:cubicBezTo>
                <a:cubicBezTo>
                  <a:pt x="724" y="262"/>
                  <a:pt x="724" y="262"/>
                  <a:pt x="724" y="262"/>
                </a:cubicBezTo>
                <a:cubicBezTo>
                  <a:pt x="724" y="264"/>
                  <a:pt x="724" y="264"/>
                  <a:pt x="724" y="264"/>
                </a:cubicBezTo>
                <a:cubicBezTo>
                  <a:pt x="725" y="264"/>
                  <a:pt x="725" y="264"/>
                  <a:pt x="725" y="264"/>
                </a:cubicBezTo>
                <a:cubicBezTo>
                  <a:pt x="723" y="265"/>
                  <a:pt x="723" y="265"/>
                  <a:pt x="723" y="265"/>
                </a:cubicBezTo>
                <a:cubicBezTo>
                  <a:pt x="720" y="265"/>
                  <a:pt x="720" y="265"/>
                  <a:pt x="720" y="265"/>
                </a:cubicBezTo>
                <a:cubicBezTo>
                  <a:pt x="720" y="267"/>
                  <a:pt x="720" y="267"/>
                  <a:pt x="720" y="267"/>
                </a:cubicBezTo>
                <a:cubicBezTo>
                  <a:pt x="718" y="267"/>
                  <a:pt x="718" y="267"/>
                  <a:pt x="718" y="267"/>
                </a:cubicBezTo>
                <a:cubicBezTo>
                  <a:pt x="717" y="268"/>
                  <a:pt x="717" y="268"/>
                  <a:pt x="717" y="268"/>
                </a:cubicBezTo>
                <a:cubicBezTo>
                  <a:pt x="714" y="267"/>
                  <a:pt x="714" y="267"/>
                  <a:pt x="714" y="267"/>
                </a:cubicBezTo>
                <a:cubicBezTo>
                  <a:pt x="713" y="268"/>
                  <a:pt x="713" y="268"/>
                  <a:pt x="713" y="268"/>
                </a:cubicBezTo>
                <a:cubicBezTo>
                  <a:pt x="711" y="271"/>
                  <a:pt x="711" y="271"/>
                  <a:pt x="711" y="271"/>
                </a:cubicBezTo>
                <a:cubicBezTo>
                  <a:pt x="710" y="271"/>
                  <a:pt x="710" y="271"/>
                  <a:pt x="710" y="271"/>
                </a:cubicBezTo>
                <a:cubicBezTo>
                  <a:pt x="707" y="271"/>
                  <a:pt x="707" y="271"/>
                  <a:pt x="707" y="271"/>
                </a:cubicBezTo>
                <a:cubicBezTo>
                  <a:pt x="703" y="274"/>
                  <a:pt x="703" y="274"/>
                  <a:pt x="703" y="274"/>
                </a:cubicBezTo>
                <a:cubicBezTo>
                  <a:pt x="698" y="275"/>
                  <a:pt x="698" y="275"/>
                  <a:pt x="698" y="275"/>
                </a:cubicBezTo>
                <a:cubicBezTo>
                  <a:pt x="695" y="278"/>
                  <a:pt x="695" y="278"/>
                  <a:pt x="695" y="278"/>
                </a:cubicBezTo>
                <a:cubicBezTo>
                  <a:pt x="697" y="275"/>
                  <a:pt x="697" y="275"/>
                  <a:pt x="697" y="275"/>
                </a:cubicBezTo>
                <a:cubicBezTo>
                  <a:pt x="698" y="274"/>
                  <a:pt x="698" y="274"/>
                  <a:pt x="698" y="274"/>
                </a:cubicBezTo>
                <a:cubicBezTo>
                  <a:pt x="698" y="273"/>
                  <a:pt x="698" y="273"/>
                  <a:pt x="698" y="273"/>
                </a:cubicBezTo>
                <a:cubicBezTo>
                  <a:pt x="695" y="274"/>
                  <a:pt x="695" y="274"/>
                  <a:pt x="695" y="274"/>
                </a:cubicBezTo>
                <a:cubicBezTo>
                  <a:pt x="697" y="273"/>
                  <a:pt x="697" y="273"/>
                  <a:pt x="697" y="273"/>
                </a:cubicBezTo>
                <a:cubicBezTo>
                  <a:pt x="697" y="271"/>
                  <a:pt x="697" y="271"/>
                  <a:pt x="697" y="271"/>
                </a:cubicBezTo>
                <a:cubicBezTo>
                  <a:pt x="695" y="271"/>
                  <a:pt x="695" y="271"/>
                  <a:pt x="695" y="271"/>
                </a:cubicBezTo>
                <a:cubicBezTo>
                  <a:pt x="694" y="273"/>
                  <a:pt x="694" y="273"/>
                  <a:pt x="694" y="273"/>
                </a:cubicBezTo>
                <a:cubicBezTo>
                  <a:pt x="694" y="270"/>
                  <a:pt x="694" y="270"/>
                  <a:pt x="694" y="270"/>
                </a:cubicBezTo>
                <a:cubicBezTo>
                  <a:pt x="694" y="268"/>
                  <a:pt x="694" y="268"/>
                  <a:pt x="694" y="268"/>
                </a:cubicBezTo>
                <a:cubicBezTo>
                  <a:pt x="692" y="267"/>
                  <a:pt x="692" y="267"/>
                  <a:pt x="692" y="267"/>
                </a:cubicBezTo>
                <a:cubicBezTo>
                  <a:pt x="688" y="267"/>
                  <a:pt x="688" y="267"/>
                  <a:pt x="688" y="267"/>
                </a:cubicBezTo>
                <a:cubicBezTo>
                  <a:pt x="684" y="268"/>
                  <a:pt x="684" y="268"/>
                  <a:pt x="684" y="268"/>
                </a:cubicBezTo>
                <a:cubicBezTo>
                  <a:pt x="680" y="270"/>
                  <a:pt x="680" y="270"/>
                  <a:pt x="680" y="270"/>
                </a:cubicBezTo>
                <a:cubicBezTo>
                  <a:pt x="680" y="268"/>
                  <a:pt x="680" y="268"/>
                  <a:pt x="680" y="268"/>
                </a:cubicBezTo>
                <a:cubicBezTo>
                  <a:pt x="678" y="268"/>
                  <a:pt x="678" y="268"/>
                  <a:pt x="678" y="268"/>
                </a:cubicBezTo>
                <a:cubicBezTo>
                  <a:pt x="677" y="268"/>
                  <a:pt x="677" y="268"/>
                  <a:pt x="677" y="268"/>
                </a:cubicBezTo>
                <a:cubicBezTo>
                  <a:pt x="681" y="267"/>
                  <a:pt x="681" y="267"/>
                  <a:pt x="681" y="267"/>
                </a:cubicBezTo>
                <a:cubicBezTo>
                  <a:pt x="682" y="264"/>
                  <a:pt x="682" y="264"/>
                  <a:pt x="682" y="264"/>
                </a:cubicBezTo>
                <a:cubicBezTo>
                  <a:pt x="682" y="265"/>
                  <a:pt x="682" y="265"/>
                  <a:pt x="682" y="265"/>
                </a:cubicBezTo>
                <a:cubicBezTo>
                  <a:pt x="682" y="268"/>
                  <a:pt x="682" y="268"/>
                  <a:pt x="682" y="268"/>
                </a:cubicBezTo>
                <a:cubicBezTo>
                  <a:pt x="685" y="265"/>
                  <a:pt x="685" y="265"/>
                  <a:pt x="685" y="265"/>
                </a:cubicBezTo>
                <a:cubicBezTo>
                  <a:pt x="687" y="264"/>
                  <a:pt x="687" y="264"/>
                  <a:pt x="687" y="264"/>
                </a:cubicBezTo>
                <a:cubicBezTo>
                  <a:pt x="687" y="262"/>
                  <a:pt x="687" y="262"/>
                  <a:pt x="687" y="262"/>
                </a:cubicBezTo>
                <a:cubicBezTo>
                  <a:pt x="688" y="262"/>
                  <a:pt x="688" y="262"/>
                  <a:pt x="688" y="262"/>
                </a:cubicBezTo>
                <a:cubicBezTo>
                  <a:pt x="690" y="262"/>
                  <a:pt x="690" y="262"/>
                  <a:pt x="690" y="262"/>
                </a:cubicBezTo>
                <a:cubicBezTo>
                  <a:pt x="690" y="261"/>
                  <a:pt x="690" y="261"/>
                  <a:pt x="690" y="261"/>
                </a:cubicBezTo>
                <a:cubicBezTo>
                  <a:pt x="688" y="261"/>
                  <a:pt x="688" y="261"/>
                  <a:pt x="688" y="261"/>
                </a:cubicBezTo>
                <a:cubicBezTo>
                  <a:pt x="685" y="261"/>
                  <a:pt x="685" y="261"/>
                  <a:pt x="685" y="261"/>
                </a:cubicBezTo>
                <a:cubicBezTo>
                  <a:pt x="687" y="260"/>
                  <a:pt x="687" y="260"/>
                  <a:pt x="687" y="260"/>
                </a:cubicBezTo>
                <a:cubicBezTo>
                  <a:pt x="687" y="258"/>
                  <a:pt x="687" y="258"/>
                  <a:pt x="687" y="258"/>
                </a:cubicBezTo>
                <a:cubicBezTo>
                  <a:pt x="688" y="258"/>
                  <a:pt x="688" y="258"/>
                  <a:pt x="688" y="258"/>
                </a:cubicBezTo>
                <a:cubicBezTo>
                  <a:pt x="690" y="254"/>
                  <a:pt x="690" y="254"/>
                  <a:pt x="690" y="254"/>
                </a:cubicBezTo>
                <a:cubicBezTo>
                  <a:pt x="688" y="252"/>
                  <a:pt x="688" y="252"/>
                  <a:pt x="688" y="252"/>
                </a:cubicBezTo>
                <a:cubicBezTo>
                  <a:pt x="690" y="252"/>
                  <a:pt x="690" y="252"/>
                  <a:pt x="690" y="252"/>
                </a:cubicBezTo>
                <a:cubicBezTo>
                  <a:pt x="692" y="251"/>
                  <a:pt x="692" y="251"/>
                  <a:pt x="692" y="251"/>
                </a:cubicBezTo>
                <a:cubicBezTo>
                  <a:pt x="694" y="248"/>
                  <a:pt x="694" y="248"/>
                  <a:pt x="694" y="248"/>
                </a:cubicBezTo>
                <a:cubicBezTo>
                  <a:pt x="695" y="245"/>
                  <a:pt x="695" y="245"/>
                  <a:pt x="695" y="245"/>
                </a:cubicBezTo>
                <a:cubicBezTo>
                  <a:pt x="697" y="244"/>
                  <a:pt x="697" y="244"/>
                  <a:pt x="697" y="244"/>
                </a:cubicBezTo>
                <a:cubicBezTo>
                  <a:pt x="698" y="242"/>
                  <a:pt x="698" y="242"/>
                  <a:pt x="698" y="242"/>
                </a:cubicBezTo>
                <a:cubicBezTo>
                  <a:pt x="700" y="241"/>
                  <a:pt x="700" y="241"/>
                  <a:pt x="700" y="241"/>
                </a:cubicBezTo>
                <a:cubicBezTo>
                  <a:pt x="700" y="240"/>
                  <a:pt x="700" y="240"/>
                  <a:pt x="700" y="240"/>
                </a:cubicBezTo>
                <a:cubicBezTo>
                  <a:pt x="698" y="240"/>
                  <a:pt x="698" y="240"/>
                  <a:pt x="698" y="240"/>
                </a:cubicBezTo>
                <a:cubicBezTo>
                  <a:pt x="695" y="241"/>
                  <a:pt x="695" y="241"/>
                  <a:pt x="695" y="241"/>
                </a:cubicBezTo>
                <a:cubicBezTo>
                  <a:pt x="692" y="241"/>
                  <a:pt x="692" y="241"/>
                  <a:pt x="692" y="241"/>
                </a:cubicBezTo>
                <a:cubicBezTo>
                  <a:pt x="694" y="240"/>
                  <a:pt x="694" y="240"/>
                  <a:pt x="694" y="240"/>
                </a:cubicBezTo>
                <a:cubicBezTo>
                  <a:pt x="692" y="240"/>
                  <a:pt x="692" y="240"/>
                  <a:pt x="692" y="240"/>
                </a:cubicBezTo>
                <a:cubicBezTo>
                  <a:pt x="690" y="240"/>
                  <a:pt x="690" y="240"/>
                  <a:pt x="690" y="240"/>
                </a:cubicBezTo>
                <a:cubicBezTo>
                  <a:pt x="685" y="238"/>
                  <a:pt x="685" y="238"/>
                  <a:pt x="685" y="238"/>
                </a:cubicBezTo>
                <a:cubicBezTo>
                  <a:pt x="684" y="238"/>
                  <a:pt x="684" y="238"/>
                  <a:pt x="684" y="238"/>
                </a:cubicBezTo>
                <a:cubicBezTo>
                  <a:pt x="682" y="237"/>
                  <a:pt x="682" y="237"/>
                  <a:pt x="682" y="237"/>
                </a:cubicBezTo>
                <a:cubicBezTo>
                  <a:pt x="682" y="238"/>
                  <a:pt x="682" y="238"/>
                  <a:pt x="682" y="238"/>
                </a:cubicBezTo>
                <a:cubicBezTo>
                  <a:pt x="681" y="237"/>
                  <a:pt x="681" y="237"/>
                  <a:pt x="681" y="237"/>
                </a:cubicBezTo>
                <a:cubicBezTo>
                  <a:pt x="681" y="235"/>
                  <a:pt x="681" y="235"/>
                  <a:pt x="681" y="235"/>
                </a:cubicBezTo>
                <a:cubicBezTo>
                  <a:pt x="682" y="235"/>
                  <a:pt x="682" y="235"/>
                  <a:pt x="682" y="235"/>
                </a:cubicBezTo>
                <a:cubicBezTo>
                  <a:pt x="681" y="234"/>
                  <a:pt x="681" y="234"/>
                  <a:pt x="681" y="234"/>
                </a:cubicBezTo>
                <a:cubicBezTo>
                  <a:pt x="685" y="232"/>
                  <a:pt x="685" y="232"/>
                  <a:pt x="685" y="232"/>
                </a:cubicBezTo>
                <a:cubicBezTo>
                  <a:pt x="684" y="231"/>
                  <a:pt x="684" y="231"/>
                  <a:pt x="684" y="231"/>
                </a:cubicBezTo>
                <a:cubicBezTo>
                  <a:pt x="682" y="232"/>
                  <a:pt x="682" y="232"/>
                  <a:pt x="682" y="232"/>
                </a:cubicBezTo>
                <a:cubicBezTo>
                  <a:pt x="681" y="232"/>
                  <a:pt x="681" y="232"/>
                  <a:pt x="681" y="232"/>
                </a:cubicBezTo>
                <a:cubicBezTo>
                  <a:pt x="681" y="231"/>
                  <a:pt x="681" y="231"/>
                  <a:pt x="681" y="231"/>
                </a:cubicBezTo>
                <a:cubicBezTo>
                  <a:pt x="680" y="231"/>
                  <a:pt x="680" y="231"/>
                  <a:pt x="680" y="231"/>
                </a:cubicBezTo>
                <a:cubicBezTo>
                  <a:pt x="681" y="230"/>
                  <a:pt x="681" y="230"/>
                  <a:pt x="681" y="230"/>
                </a:cubicBezTo>
                <a:cubicBezTo>
                  <a:pt x="678" y="230"/>
                  <a:pt x="678" y="230"/>
                  <a:pt x="678" y="230"/>
                </a:cubicBezTo>
                <a:cubicBezTo>
                  <a:pt x="675" y="230"/>
                  <a:pt x="675" y="230"/>
                  <a:pt x="675" y="230"/>
                </a:cubicBezTo>
                <a:cubicBezTo>
                  <a:pt x="677" y="228"/>
                  <a:pt x="677" y="228"/>
                  <a:pt x="677" y="228"/>
                </a:cubicBezTo>
                <a:cubicBezTo>
                  <a:pt x="678" y="227"/>
                  <a:pt x="678" y="227"/>
                  <a:pt x="678" y="227"/>
                </a:cubicBezTo>
                <a:cubicBezTo>
                  <a:pt x="677" y="227"/>
                  <a:pt x="677" y="227"/>
                  <a:pt x="677" y="227"/>
                </a:cubicBezTo>
                <a:cubicBezTo>
                  <a:pt x="675" y="225"/>
                  <a:pt x="675" y="225"/>
                  <a:pt x="675" y="225"/>
                </a:cubicBezTo>
                <a:cubicBezTo>
                  <a:pt x="674" y="224"/>
                  <a:pt x="674" y="224"/>
                  <a:pt x="674" y="224"/>
                </a:cubicBezTo>
                <a:cubicBezTo>
                  <a:pt x="671" y="222"/>
                  <a:pt x="671" y="222"/>
                  <a:pt x="671" y="222"/>
                </a:cubicBezTo>
                <a:cubicBezTo>
                  <a:pt x="668" y="222"/>
                  <a:pt x="668" y="222"/>
                  <a:pt x="668" y="222"/>
                </a:cubicBezTo>
                <a:cubicBezTo>
                  <a:pt x="662" y="224"/>
                  <a:pt x="662" y="224"/>
                  <a:pt x="662" y="224"/>
                </a:cubicBezTo>
                <a:cubicBezTo>
                  <a:pt x="660" y="225"/>
                  <a:pt x="660" y="225"/>
                  <a:pt x="660" y="225"/>
                </a:cubicBezTo>
                <a:cubicBezTo>
                  <a:pt x="660" y="227"/>
                  <a:pt x="660" y="227"/>
                  <a:pt x="660" y="227"/>
                </a:cubicBezTo>
                <a:cubicBezTo>
                  <a:pt x="657" y="225"/>
                  <a:pt x="657" y="225"/>
                  <a:pt x="657" y="225"/>
                </a:cubicBezTo>
                <a:cubicBezTo>
                  <a:pt x="655" y="224"/>
                  <a:pt x="655" y="224"/>
                  <a:pt x="655" y="224"/>
                </a:cubicBezTo>
                <a:cubicBezTo>
                  <a:pt x="649" y="225"/>
                  <a:pt x="649" y="225"/>
                  <a:pt x="649" y="225"/>
                </a:cubicBezTo>
                <a:cubicBezTo>
                  <a:pt x="651" y="224"/>
                  <a:pt x="651" y="224"/>
                  <a:pt x="651" y="224"/>
                </a:cubicBezTo>
                <a:cubicBezTo>
                  <a:pt x="647" y="222"/>
                  <a:pt x="647" y="222"/>
                  <a:pt x="647" y="222"/>
                </a:cubicBezTo>
                <a:cubicBezTo>
                  <a:pt x="641" y="221"/>
                  <a:pt x="641" y="221"/>
                  <a:pt x="641" y="221"/>
                </a:cubicBezTo>
                <a:cubicBezTo>
                  <a:pt x="637" y="221"/>
                  <a:pt x="637" y="221"/>
                  <a:pt x="637" y="221"/>
                </a:cubicBezTo>
                <a:cubicBezTo>
                  <a:pt x="632" y="222"/>
                  <a:pt x="632" y="222"/>
                  <a:pt x="632" y="222"/>
                </a:cubicBezTo>
                <a:cubicBezTo>
                  <a:pt x="628" y="224"/>
                  <a:pt x="628" y="224"/>
                  <a:pt x="628" y="224"/>
                </a:cubicBezTo>
                <a:cubicBezTo>
                  <a:pt x="627" y="228"/>
                  <a:pt x="627" y="228"/>
                  <a:pt x="627" y="228"/>
                </a:cubicBezTo>
                <a:cubicBezTo>
                  <a:pt x="625" y="231"/>
                  <a:pt x="625" y="231"/>
                  <a:pt x="625" y="231"/>
                </a:cubicBezTo>
                <a:cubicBezTo>
                  <a:pt x="628" y="234"/>
                  <a:pt x="628" y="234"/>
                  <a:pt x="628" y="234"/>
                </a:cubicBezTo>
                <a:cubicBezTo>
                  <a:pt x="627" y="234"/>
                  <a:pt x="627" y="234"/>
                  <a:pt x="627" y="234"/>
                </a:cubicBezTo>
                <a:cubicBezTo>
                  <a:pt x="625" y="234"/>
                  <a:pt x="625" y="234"/>
                  <a:pt x="625" y="234"/>
                </a:cubicBezTo>
                <a:cubicBezTo>
                  <a:pt x="624" y="237"/>
                  <a:pt x="624" y="237"/>
                  <a:pt x="624" y="237"/>
                </a:cubicBezTo>
                <a:cubicBezTo>
                  <a:pt x="619" y="240"/>
                  <a:pt x="619" y="240"/>
                  <a:pt x="619" y="240"/>
                </a:cubicBezTo>
                <a:cubicBezTo>
                  <a:pt x="618" y="241"/>
                  <a:pt x="618" y="241"/>
                  <a:pt x="618" y="241"/>
                </a:cubicBezTo>
                <a:cubicBezTo>
                  <a:pt x="617" y="242"/>
                  <a:pt x="617" y="242"/>
                  <a:pt x="617" y="242"/>
                </a:cubicBezTo>
                <a:cubicBezTo>
                  <a:pt x="618" y="242"/>
                  <a:pt x="618" y="242"/>
                  <a:pt x="618" y="242"/>
                </a:cubicBezTo>
                <a:cubicBezTo>
                  <a:pt x="621" y="242"/>
                  <a:pt x="621" y="242"/>
                  <a:pt x="621" y="242"/>
                </a:cubicBezTo>
                <a:cubicBezTo>
                  <a:pt x="618" y="245"/>
                  <a:pt x="618" y="245"/>
                  <a:pt x="618" y="245"/>
                </a:cubicBezTo>
                <a:cubicBezTo>
                  <a:pt x="621" y="245"/>
                  <a:pt x="621" y="245"/>
                  <a:pt x="621" y="245"/>
                </a:cubicBezTo>
                <a:cubicBezTo>
                  <a:pt x="618" y="247"/>
                  <a:pt x="618" y="247"/>
                  <a:pt x="618" y="247"/>
                </a:cubicBezTo>
                <a:cubicBezTo>
                  <a:pt x="617" y="247"/>
                  <a:pt x="617" y="247"/>
                  <a:pt x="617" y="247"/>
                </a:cubicBezTo>
                <a:cubicBezTo>
                  <a:pt x="618" y="250"/>
                  <a:pt x="618" y="250"/>
                  <a:pt x="618" y="250"/>
                </a:cubicBezTo>
                <a:cubicBezTo>
                  <a:pt x="617" y="252"/>
                  <a:pt x="617" y="252"/>
                  <a:pt x="617" y="252"/>
                </a:cubicBezTo>
                <a:cubicBezTo>
                  <a:pt x="618" y="252"/>
                  <a:pt x="618" y="252"/>
                  <a:pt x="618" y="252"/>
                </a:cubicBezTo>
                <a:cubicBezTo>
                  <a:pt x="617" y="254"/>
                  <a:pt x="617" y="254"/>
                  <a:pt x="617" y="254"/>
                </a:cubicBezTo>
                <a:cubicBezTo>
                  <a:pt x="615" y="255"/>
                  <a:pt x="615" y="255"/>
                  <a:pt x="615" y="255"/>
                </a:cubicBezTo>
                <a:cubicBezTo>
                  <a:pt x="614" y="255"/>
                  <a:pt x="614" y="255"/>
                  <a:pt x="614" y="255"/>
                </a:cubicBezTo>
                <a:cubicBezTo>
                  <a:pt x="614" y="257"/>
                  <a:pt x="614" y="257"/>
                  <a:pt x="614" y="257"/>
                </a:cubicBezTo>
                <a:cubicBezTo>
                  <a:pt x="611" y="257"/>
                  <a:pt x="611" y="257"/>
                  <a:pt x="611" y="257"/>
                </a:cubicBezTo>
                <a:cubicBezTo>
                  <a:pt x="609" y="258"/>
                  <a:pt x="609" y="258"/>
                  <a:pt x="609" y="258"/>
                </a:cubicBezTo>
                <a:cubicBezTo>
                  <a:pt x="608" y="260"/>
                  <a:pt x="608" y="260"/>
                  <a:pt x="608" y="260"/>
                </a:cubicBezTo>
                <a:cubicBezTo>
                  <a:pt x="609" y="260"/>
                  <a:pt x="609" y="260"/>
                  <a:pt x="609" y="260"/>
                </a:cubicBezTo>
                <a:cubicBezTo>
                  <a:pt x="604" y="262"/>
                  <a:pt x="604" y="262"/>
                  <a:pt x="604" y="262"/>
                </a:cubicBezTo>
                <a:cubicBezTo>
                  <a:pt x="599" y="265"/>
                  <a:pt x="599" y="265"/>
                  <a:pt x="599" y="265"/>
                </a:cubicBezTo>
                <a:cubicBezTo>
                  <a:pt x="596" y="267"/>
                  <a:pt x="596" y="267"/>
                  <a:pt x="596" y="267"/>
                </a:cubicBezTo>
                <a:cubicBezTo>
                  <a:pt x="595" y="270"/>
                  <a:pt x="595" y="270"/>
                  <a:pt x="595" y="270"/>
                </a:cubicBezTo>
                <a:cubicBezTo>
                  <a:pt x="596" y="271"/>
                  <a:pt x="596" y="271"/>
                  <a:pt x="596" y="271"/>
                </a:cubicBezTo>
                <a:cubicBezTo>
                  <a:pt x="598" y="273"/>
                  <a:pt x="598" y="273"/>
                  <a:pt x="598" y="273"/>
                </a:cubicBezTo>
                <a:cubicBezTo>
                  <a:pt x="599" y="274"/>
                  <a:pt x="599" y="274"/>
                  <a:pt x="599" y="274"/>
                </a:cubicBezTo>
                <a:cubicBezTo>
                  <a:pt x="601" y="274"/>
                  <a:pt x="601" y="274"/>
                  <a:pt x="601" y="274"/>
                </a:cubicBezTo>
                <a:cubicBezTo>
                  <a:pt x="604" y="278"/>
                  <a:pt x="604" y="278"/>
                  <a:pt x="604" y="278"/>
                </a:cubicBezTo>
                <a:cubicBezTo>
                  <a:pt x="604" y="283"/>
                  <a:pt x="604" y="283"/>
                  <a:pt x="604" y="283"/>
                </a:cubicBezTo>
                <a:cubicBezTo>
                  <a:pt x="604" y="288"/>
                  <a:pt x="604" y="288"/>
                  <a:pt x="604" y="288"/>
                </a:cubicBezTo>
                <a:cubicBezTo>
                  <a:pt x="601" y="294"/>
                  <a:pt x="601" y="294"/>
                  <a:pt x="601" y="294"/>
                </a:cubicBezTo>
                <a:cubicBezTo>
                  <a:pt x="598" y="298"/>
                  <a:pt x="598" y="298"/>
                  <a:pt x="598" y="298"/>
                </a:cubicBezTo>
                <a:cubicBezTo>
                  <a:pt x="594" y="303"/>
                  <a:pt x="594" y="303"/>
                  <a:pt x="594" y="303"/>
                </a:cubicBezTo>
                <a:cubicBezTo>
                  <a:pt x="584" y="308"/>
                  <a:pt x="584" y="308"/>
                  <a:pt x="584" y="308"/>
                </a:cubicBezTo>
                <a:cubicBezTo>
                  <a:pt x="572" y="314"/>
                  <a:pt x="572" y="314"/>
                  <a:pt x="572" y="314"/>
                </a:cubicBezTo>
                <a:cubicBezTo>
                  <a:pt x="561" y="318"/>
                  <a:pt x="561" y="318"/>
                  <a:pt x="561" y="318"/>
                </a:cubicBezTo>
                <a:cubicBezTo>
                  <a:pt x="556" y="318"/>
                  <a:pt x="556" y="318"/>
                  <a:pt x="556" y="318"/>
                </a:cubicBezTo>
                <a:cubicBezTo>
                  <a:pt x="553" y="320"/>
                  <a:pt x="553" y="320"/>
                  <a:pt x="553" y="320"/>
                </a:cubicBezTo>
                <a:cubicBezTo>
                  <a:pt x="552" y="321"/>
                  <a:pt x="552" y="321"/>
                  <a:pt x="552" y="321"/>
                </a:cubicBezTo>
                <a:cubicBezTo>
                  <a:pt x="553" y="321"/>
                  <a:pt x="553" y="321"/>
                  <a:pt x="553" y="321"/>
                </a:cubicBezTo>
                <a:cubicBezTo>
                  <a:pt x="553" y="324"/>
                  <a:pt x="553" y="324"/>
                  <a:pt x="553" y="324"/>
                </a:cubicBezTo>
                <a:cubicBezTo>
                  <a:pt x="553" y="326"/>
                  <a:pt x="553" y="326"/>
                  <a:pt x="553" y="326"/>
                </a:cubicBezTo>
                <a:cubicBezTo>
                  <a:pt x="552" y="327"/>
                  <a:pt x="552" y="327"/>
                  <a:pt x="552" y="327"/>
                </a:cubicBezTo>
                <a:cubicBezTo>
                  <a:pt x="555" y="327"/>
                  <a:pt x="555" y="327"/>
                  <a:pt x="555" y="327"/>
                </a:cubicBezTo>
                <a:cubicBezTo>
                  <a:pt x="553" y="328"/>
                  <a:pt x="553" y="328"/>
                  <a:pt x="553" y="328"/>
                </a:cubicBezTo>
                <a:cubicBezTo>
                  <a:pt x="555" y="328"/>
                  <a:pt x="555" y="328"/>
                  <a:pt x="555" y="328"/>
                </a:cubicBezTo>
                <a:cubicBezTo>
                  <a:pt x="553" y="330"/>
                  <a:pt x="553" y="330"/>
                  <a:pt x="553" y="330"/>
                </a:cubicBezTo>
                <a:cubicBezTo>
                  <a:pt x="553" y="331"/>
                  <a:pt x="553" y="331"/>
                  <a:pt x="553" y="331"/>
                </a:cubicBezTo>
                <a:cubicBezTo>
                  <a:pt x="552" y="331"/>
                  <a:pt x="552" y="331"/>
                  <a:pt x="552" y="331"/>
                </a:cubicBezTo>
                <a:cubicBezTo>
                  <a:pt x="551" y="333"/>
                  <a:pt x="551" y="333"/>
                  <a:pt x="551" y="333"/>
                </a:cubicBezTo>
                <a:cubicBezTo>
                  <a:pt x="552" y="333"/>
                  <a:pt x="552" y="333"/>
                  <a:pt x="552" y="333"/>
                </a:cubicBezTo>
                <a:cubicBezTo>
                  <a:pt x="551" y="334"/>
                  <a:pt x="551" y="334"/>
                  <a:pt x="551" y="334"/>
                </a:cubicBezTo>
                <a:cubicBezTo>
                  <a:pt x="552" y="334"/>
                  <a:pt x="552" y="334"/>
                  <a:pt x="552" y="334"/>
                </a:cubicBezTo>
                <a:cubicBezTo>
                  <a:pt x="551" y="337"/>
                  <a:pt x="551" y="337"/>
                  <a:pt x="551" y="337"/>
                </a:cubicBezTo>
                <a:cubicBezTo>
                  <a:pt x="549" y="340"/>
                  <a:pt x="549" y="340"/>
                  <a:pt x="549" y="340"/>
                </a:cubicBezTo>
                <a:cubicBezTo>
                  <a:pt x="548" y="341"/>
                  <a:pt x="548" y="341"/>
                  <a:pt x="548" y="341"/>
                </a:cubicBezTo>
                <a:cubicBezTo>
                  <a:pt x="549" y="343"/>
                  <a:pt x="549" y="343"/>
                  <a:pt x="549" y="343"/>
                </a:cubicBezTo>
                <a:cubicBezTo>
                  <a:pt x="548" y="343"/>
                  <a:pt x="548" y="343"/>
                  <a:pt x="548" y="343"/>
                </a:cubicBezTo>
                <a:cubicBezTo>
                  <a:pt x="549" y="344"/>
                  <a:pt x="549" y="344"/>
                  <a:pt x="549" y="344"/>
                </a:cubicBezTo>
                <a:cubicBezTo>
                  <a:pt x="548" y="344"/>
                  <a:pt x="548" y="344"/>
                  <a:pt x="548" y="344"/>
                </a:cubicBezTo>
                <a:cubicBezTo>
                  <a:pt x="548" y="347"/>
                  <a:pt x="548" y="347"/>
                  <a:pt x="548" y="347"/>
                </a:cubicBezTo>
                <a:cubicBezTo>
                  <a:pt x="548" y="349"/>
                  <a:pt x="548" y="349"/>
                  <a:pt x="548" y="349"/>
                </a:cubicBezTo>
                <a:cubicBezTo>
                  <a:pt x="548" y="350"/>
                  <a:pt x="548" y="350"/>
                  <a:pt x="548" y="350"/>
                </a:cubicBezTo>
                <a:cubicBezTo>
                  <a:pt x="548" y="351"/>
                  <a:pt x="548" y="351"/>
                  <a:pt x="548" y="351"/>
                </a:cubicBezTo>
                <a:cubicBezTo>
                  <a:pt x="545" y="353"/>
                  <a:pt x="545" y="353"/>
                  <a:pt x="545" y="353"/>
                </a:cubicBezTo>
                <a:cubicBezTo>
                  <a:pt x="542" y="356"/>
                  <a:pt x="542" y="356"/>
                  <a:pt x="542" y="356"/>
                </a:cubicBezTo>
                <a:cubicBezTo>
                  <a:pt x="541" y="356"/>
                  <a:pt x="541" y="356"/>
                  <a:pt x="541" y="356"/>
                </a:cubicBezTo>
                <a:cubicBezTo>
                  <a:pt x="541" y="357"/>
                  <a:pt x="541" y="357"/>
                  <a:pt x="541" y="357"/>
                </a:cubicBezTo>
                <a:cubicBezTo>
                  <a:pt x="539" y="359"/>
                  <a:pt x="539" y="359"/>
                  <a:pt x="539" y="359"/>
                </a:cubicBezTo>
                <a:cubicBezTo>
                  <a:pt x="539" y="360"/>
                  <a:pt x="539" y="360"/>
                  <a:pt x="539" y="360"/>
                </a:cubicBezTo>
                <a:cubicBezTo>
                  <a:pt x="539" y="361"/>
                  <a:pt x="539" y="361"/>
                  <a:pt x="539" y="361"/>
                </a:cubicBezTo>
                <a:cubicBezTo>
                  <a:pt x="541" y="361"/>
                  <a:pt x="541" y="361"/>
                  <a:pt x="541" y="361"/>
                </a:cubicBezTo>
                <a:cubicBezTo>
                  <a:pt x="538" y="363"/>
                  <a:pt x="538" y="363"/>
                  <a:pt x="538" y="363"/>
                </a:cubicBezTo>
                <a:cubicBezTo>
                  <a:pt x="536" y="364"/>
                  <a:pt x="536" y="364"/>
                  <a:pt x="536" y="364"/>
                </a:cubicBezTo>
                <a:cubicBezTo>
                  <a:pt x="536" y="363"/>
                  <a:pt x="536" y="363"/>
                  <a:pt x="536" y="363"/>
                </a:cubicBezTo>
                <a:cubicBezTo>
                  <a:pt x="536" y="361"/>
                  <a:pt x="536" y="361"/>
                  <a:pt x="536" y="361"/>
                </a:cubicBezTo>
                <a:cubicBezTo>
                  <a:pt x="535" y="361"/>
                  <a:pt x="535" y="361"/>
                  <a:pt x="535" y="361"/>
                </a:cubicBezTo>
                <a:cubicBezTo>
                  <a:pt x="535" y="360"/>
                  <a:pt x="535" y="360"/>
                  <a:pt x="535" y="360"/>
                </a:cubicBezTo>
                <a:cubicBezTo>
                  <a:pt x="533" y="360"/>
                  <a:pt x="533" y="360"/>
                  <a:pt x="533" y="360"/>
                </a:cubicBezTo>
                <a:cubicBezTo>
                  <a:pt x="530" y="361"/>
                  <a:pt x="530" y="361"/>
                  <a:pt x="530" y="361"/>
                </a:cubicBezTo>
                <a:cubicBezTo>
                  <a:pt x="528" y="364"/>
                  <a:pt x="528" y="364"/>
                  <a:pt x="528" y="364"/>
                </a:cubicBezTo>
                <a:cubicBezTo>
                  <a:pt x="528" y="367"/>
                  <a:pt x="528" y="367"/>
                  <a:pt x="528" y="367"/>
                </a:cubicBezTo>
                <a:cubicBezTo>
                  <a:pt x="528" y="369"/>
                  <a:pt x="528" y="369"/>
                  <a:pt x="528" y="369"/>
                </a:cubicBezTo>
                <a:cubicBezTo>
                  <a:pt x="526" y="366"/>
                  <a:pt x="526" y="366"/>
                  <a:pt x="526" y="366"/>
                </a:cubicBezTo>
                <a:cubicBezTo>
                  <a:pt x="523" y="364"/>
                  <a:pt x="523" y="364"/>
                  <a:pt x="523" y="364"/>
                </a:cubicBezTo>
                <a:cubicBezTo>
                  <a:pt x="522" y="364"/>
                  <a:pt x="522" y="364"/>
                  <a:pt x="522" y="364"/>
                </a:cubicBezTo>
                <a:cubicBezTo>
                  <a:pt x="518" y="366"/>
                  <a:pt x="518" y="366"/>
                  <a:pt x="518" y="366"/>
                </a:cubicBezTo>
                <a:cubicBezTo>
                  <a:pt x="515" y="367"/>
                  <a:pt x="515" y="367"/>
                  <a:pt x="515" y="367"/>
                </a:cubicBezTo>
                <a:cubicBezTo>
                  <a:pt x="513" y="367"/>
                  <a:pt x="513" y="367"/>
                  <a:pt x="513" y="367"/>
                </a:cubicBezTo>
                <a:cubicBezTo>
                  <a:pt x="519" y="364"/>
                  <a:pt x="519" y="364"/>
                  <a:pt x="519" y="364"/>
                </a:cubicBezTo>
                <a:cubicBezTo>
                  <a:pt x="522" y="361"/>
                  <a:pt x="522" y="361"/>
                  <a:pt x="522" y="361"/>
                </a:cubicBezTo>
                <a:cubicBezTo>
                  <a:pt x="522" y="359"/>
                  <a:pt x="522" y="359"/>
                  <a:pt x="522" y="359"/>
                </a:cubicBezTo>
                <a:cubicBezTo>
                  <a:pt x="520" y="356"/>
                  <a:pt x="520" y="356"/>
                  <a:pt x="520" y="356"/>
                </a:cubicBezTo>
                <a:cubicBezTo>
                  <a:pt x="518" y="354"/>
                  <a:pt x="518" y="354"/>
                  <a:pt x="518" y="354"/>
                </a:cubicBezTo>
                <a:cubicBezTo>
                  <a:pt x="515" y="351"/>
                  <a:pt x="515" y="351"/>
                  <a:pt x="515" y="351"/>
                </a:cubicBezTo>
                <a:cubicBezTo>
                  <a:pt x="516" y="351"/>
                  <a:pt x="516" y="351"/>
                  <a:pt x="516" y="351"/>
                </a:cubicBezTo>
                <a:cubicBezTo>
                  <a:pt x="516" y="350"/>
                  <a:pt x="516" y="350"/>
                  <a:pt x="516" y="350"/>
                </a:cubicBezTo>
                <a:cubicBezTo>
                  <a:pt x="516" y="349"/>
                  <a:pt x="516" y="349"/>
                  <a:pt x="516" y="349"/>
                </a:cubicBezTo>
                <a:cubicBezTo>
                  <a:pt x="516" y="346"/>
                  <a:pt x="516" y="346"/>
                  <a:pt x="516" y="346"/>
                </a:cubicBezTo>
                <a:cubicBezTo>
                  <a:pt x="513" y="343"/>
                  <a:pt x="513" y="343"/>
                  <a:pt x="513" y="343"/>
                </a:cubicBezTo>
                <a:cubicBezTo>
                  <a:pt x="518" y="337"/>
                  <a:pt x="518" y="337"/>
                  <a:pt x="518" y="337"/>
                </a:cubicBezTo>
                <a:cubicBezTo>
                  <a:pt x="520" y="331"/>
                  <a:pt x="520" y="331"/>
                  <a:pt x="520" y="331"/>
                </a:cubicBezTo>
                <a:cubicBezTo>
                  <a:pt x="522" y="330"/>
                  <a:pt x="522" y="330"/>
                  <a:pt x="522" y="330"/>
                </a:cubicBezTo>
                <a:cubicBezTo>
                  <a:pt x="522" y="328"/>
                  <a:pt x="522" y="328"/>
                  <a:pt x="522" y="328"/>
                </a:cubicBezTo>
                <a:cubicBezTo>
                  <a:pt x="522" y="326"/>
                  <a:pt x="522" y="326"/>
                  <a:pt x="522" y="326"/>
                </a:cubicBezTo>
                <a:cubicBezTo>
                  <a:pt x="525" y="323"/>
                  <a:pt x="525" y="323"/>
                  <a:pt x="525" y="323"/>
                </a:cubicBezTo>
                <a:cubicBezTo>
                  <a:pt x="528" y="320"/>
                  <a:pt x="528" y="320"/>
                  <a:pt x="528" y="320"/>
                </a:cubicBezTo>
                <a:cubicBezTo>
                  <a:pt x="530" y="314"/>
                  <a:pt x="530" y="314"/>
                  <a:pt x="530" y="314"/>
                </a:cubicBezTo>
                <a:cubicBezTo>
                  <a:pt x="529" y="314"/>
                  <a:pt x="529" y="314"/>
                  <a:pt x="529" y="314"/>
                </a:cubicBezTo>
                <a:cubicBezTo>
                  <a:pt x="528" y="314"/>
                  <a:pt x="528" y="314"/>
                  <a:pt x="528" y="314"/>
                </a:cubicBezTo>
                <a:cubicBezTo>
                  <a:pt x="525" y="314"/>
                  <a:pt x="525" y="314"/>
                  <a:pt x="525" y="314"/>
                </a:cubicBezTo>
                <a:cubicBezTo>
                  <a:pt x="522" y="313"/>
                  <a:pt x="522" y="313"/>
                  <a:pt x="522" y="313"/>
                </a:cubicBezTo>
                <a:cubicBezTo>
                  <a:pt x="519" y="313"/>
                  <a:pt x="519" y="313"/>
                  <a:pt x="519" y="313"/>
                </a:cubicBezTo>
                <a:cubicBezTo>
                  <a:pt x="518" y="313"/>
                  <a:pt x="518" y="313"/>
                  <a:pt x="518" y="313"/>
                </a:cubicBezTo>
                <a:cubicBezTo>
                  <a:pt x="518" y="314"/>
                  <a:pt x="518" y="314"/>
                  <a:pt x="518" y="314"/>
                </a:cubicBezTo>
                <a:cubicBezTo>
                  <a:pt x="516" y="313"/>
                  <a:pt x="516" y="313"/>
                  <a:pt x="516" y="313"/>
                </a:cubicBezTo>
                <a:cubicBezTo>
                  <a:pt x="513" y="313"/>
                  <a:pt x="513" y="313"/>
                  <a:pt x="513" y="313"/>
                </a:cubicBezTo>
                <a:cubicBezTo>
                  <a:pt x="508" y="313"/>
                  <a:pt x="508" y="313"/>
                  <a:pt x="508" y="313"/>
                </a:cubicBezTo>
                <a:cubicBezTo>
                  <a:pt x="505" y="313"/>
                  <a:pt x="505" y="313"/>
                  <a:pt x="505" y="313"/>
                </a:cubicBezTo>
                <a:cubicBezTo>
                  <a:pt x="502" y="313"/>
                  <a:pt x="502" y="313"/>
                  <a:pt x="502" y="313"/>
                </a:cubicBezTo>
                <a:cubicBezTo>
                  <a:pt x="503" y="311"/>
                  <a:pt x="503" y="311"/>
                  <a:pt x="503" y="311"/>
                </a:cubicBezTo>
                <a:cubicBezTo>
                  <a:pt x="500" y="310"/>
                  <a:pt x="500" y="310"/>
                  <a:pt x="500" y="310"/>
                </a:cubicBezTo>
                <a:cubicBezTo>
                  <a:pt x="499" y="308"/>
                  <a:pt x="499" y="308"/>
                  <a:pt x="499" y="308"/>
                </a:cubicBezTo>
                <a:cubicBezTo>
                  <a:pt x="498" y="307"/>
                  <a:pt x="498" y="307"/>
                  <a:pt x="498" y="307"/>
                </a:cubicBezTo>
                <a:cubicBezTo>
                  <a:pt x="495" y="306"/>
                  <a:pt x="495" y="306"/>
                  <a:pt x="495" y="306"/>
                </a:cubicBezTo>
                <a:cubicBezTo>
                  <a:pt x="489" y="304"/>
                  <a:pt x="489" y="304"/>
                  <a:pt x="489" y="304"/>
                </a:cubicBezTo>
                <a:cubicBezTo>
                  <a:pt x="486" y="303"/>
                  <a:pt x="486" y="303"/>
                  <a:pt x="486" y="303"/>
                </a:cubicBezTo>
                <a:cubicBezTo>
                  <a:pt x="483" y="303"/>
                  <a:pt x="483" y="303"/>
                  <a:pt x="483" y="303"/>
                </a:cubicBezTo>
                <a:cubicBezTo>
                  <a:pt x="485" y="301"/>
                  <a:pt x="485" y="301"/>
                  <a:pt x="485" y="301"/>
                </a:cubicBezTo>
                <a:cubicBezTo>
                  <a:pt x="483" y="298"/>
                  <a:pt x="483" y="298"/>
                  <a:pt x="483" y="298"/>
                </a:cubicBezTo>
                <a:cubicBezTo>
                  <a:pt x="480" y="295"/>
                  <a:pt x="480" y="295"/>
                  <a:pt x="480" y="295"/>
                </a:cubicBezTo>
                <a:cubicBezTo>
                  <a:pt x="479" y="293"/>
                  <a:pt x="479" y="293"/>
                  <a:pt x="479" y="293"/>
                </a:cubicBezTo>
                <a:cubicBezTo>
                  <a:pt x="476" y="293"/>
                  <a:pt x="476" y="293"/>
                  <a:pt x="476" y="293"/>
                </a:cubicBezTo>
                <a:cubicBezTo>
                  <a:pt x="472" y="291"/>
                  <a:pt x="472" y="291"/>
                  <a:pt x="472" y="291"/>
                </a:cubicBezTo>
                <a:cubicBezTo>
                  <a:pt x="465" y="288"/>
                  <a:pt x="465" y="288"/>
                  <a:pt x="465" y="288"/>
                </a:cubicBezTo>
                <a:cubicBezTo>
                  <a:pt x="462" y="287"/>
                  <a:pt x="462" y="287"/>
                  <a:pt x="462" y="287"/>
                </a:cubicBezTo>
                <a:cubicBezTo>
                  <a:pt x="457" y="287"/>
                  <a:pt x="457" y="287"/>
                  <a:pt x="457" y="287"/>
                </a:cubicBezTo>
                <a:cubicBezTo>
                  <a:pt x="450" y="290"/>
                  <a:pt x="450" y="290"/>
                  <a:pt x="450" y="290"/>
                </a:cubicBezTo>
                <a:cubicBezTo>
                  <a:pt x="443" y="291"/>
                  <a:pt x="443" y="291"/>
                  <a:pt x="443" y="291"/>
                </a:cubicBezTo>
                <a:cubicBezTo>
                  <a:pt x="439" y="291"/>
                  <a:pt x="439" y="291"/>
                  <a:pt x="439" y="291"/>
                </a:cubicBezTo>
                <a:cubicBezTo>
                  <a:pt x="444" y="288"/>
                  <a:pt x="444" y="288"/>
                  <a:pt x="444" y="288"/>
                </a:cubicBezTo>
                <a:cubicBezTo>
                  <a:pt x="447" y="285"/>
                  <a:pt x="447" y="285"/>
                  <a:pt x="447" y="285"/>
                </a:cubicBezTo>
                <a:cubicBezTo>
                  <a:pt x="449" y="283"/>
                  <a:pt x="449" y="283"/>
                  <a:pt x="449" y="283"/>
                </a:cubicBezTo>
                <a:cubicBezTo>
                  <a:pt x="450" y="277"/>
                  <a:pt x="450" y="277"/>
                  <a:pt x="450" y="277"/>
                </a:cubicBezTo>
                <a:cubicBezTo>
                  <a:pt x="452" y="270"/>
                  <a:pt x="452" y="270"/>
                  <a:pt x="452" y="270"/>
                </a:cubicBezTo>
                <a:cubicBezTo>
                  <a:pt x="452" y="268"/>
                  <a:pt x="452" y="268"/>
                  <a:pt x="452" y="268"/>
                </a:cubicBezTo>
                <a:cubicBezTo>
                  <a:pt x="449" y="268"/>
                  <a:pt x="449" y="268"/>
                  <a:pt x="449" y="268"/>
                </a:cubicBezTo>
                <a:cubicBezTo>
                  <a:pt x="447" y="268"/>
                  <a:pt x="447" y="268"/>
                  <a:pt x="447" y="268"/>
                </a:cubicBezTo>
                <a:cubicBezTo>
                  <a:pt x="444" y="268"/>
                  <a:pt x="444" y="268"/>
                  <a:pt x="444" y="268"/>
                </a:cubicBezTo>
                <a:cubicBezTo>
                  <a:pt x="443" y="268"/>
                  <a:pt x="443" y="268"/>
                  <a:pt x="443" y="268"/>
                </a:cubicBezTo>
                <a:cubicBezTo>
                  <a:pt x="442" y="268"/>
                  <a:pt x="442" y="268"/>
                  <a:pt x="442" y="268"/>
                </a:cubicBezTo>
                <a:cubicBezTo>
                  <a:pt x="440" y="267"/>
                  <a:pt x="440" y="267"/>
                  <a:pt x="440" y="267"/>
                </a:cubicBezTo>
                <a:cubicBezTo>
                  <a:pt x="439" y="267"/>
                  <a:pt x="439" y="267"/>
                  <a:pt x="439" y="267"/>
                </a:cubicBezTo>
                <a:cubicBezTo>
                  <a:pt x="440" y="265"/>
                  <a:pt x="440" y="265"/>
                  <a:pt x="440" y="265"/>
                </a:cubicBezTo>
                <a:cubicBezTo>
                  <a:pt x="437" y="264"/>
                  <a:pt x="437" y="264"/>
                  <a:pt x="437" y="264"/>
                </a:cubicBezTo>
                <a:cubicBezTo>
                  <a:pt x="440" y="264"/>
                  <a:pt x="440" y="264"/>
                  <a:pt x="440" y="264"/>
                </a:cubicBezTo>
                <a:cubicBezTo>
                  <a:pt x="443" y="261"/>
                  <a:pt x="443" y="261"/>
                  <a:pt x="443" y="261"/>
                </a:cubicBezTo>
                <a:cubicBezTo>
                  <a:pt x="444" y="258"/>
                  <a:pt x="444" y="258"/>
                  <a:pt x="444" y="258"/>
                </a:cubicBezTo>
                <a:cubicBezTo>
                  <a:pt x="446" y="255"/>
                  <a:pt x="446" y="255"/>
                  <a:pt x="446" y="255"/>
                </a:cubicBezTo>
                <a:cubicBezTo>
                  <a:pt x="452" y="251"/>
                  <a:pt x="452" y="251"/>
                  <a:pt x="452" y="251"/>
                </a:cubicBezTo>
                <a:cubicBezTo>
                  <a:pt x="453" y="248"/>
                  <a:pt x="453" y="248"/>
                  <a:pt x="453" y="248"/>
                </a:cubicBezTo>
                <a:cubicBezTo>
                  <a:pt x="455" y="247"/>
                  <a:pt x="455" y="247"/>
                  <a:pt x="455" y="247"/>
                </a:cubicBezTo>
                <a:cubicBezTo>
                  <a:pt x="455" y="245"/>
                  <a:pt x="455" y="245"/>
                  <a:pt x="455" y="245"/>
                </a:cubicBezTo>
                <a:cubicBezTo>
                  <a:pt x="457" y="245"/>
                  <a:pt x="457" y="245"/>
                  <a:pt x="457" y="245"/>
                </a:cubicBezTo>
                <a:cubicBezTo>
                  <a:pt x="460" y="244"/>
                  <a:pt x="460" y="244"/>
                  <a:pt x="460" y="244"/>
                </a:cubicBezTo>
                <a:cubicBezTo>
                  <a:pt x="463" y="241"/>
                  <a:pt x="463" y="241"/>
                  <a:pt x="463" y="241"/>
                </a:cubicBezTo>
                <a:cubicBezTo>
                  <a:pt x="466" y="240"/>
                  <a:pt x="466" y="240"/>
                  <a:pt x="466" y="240"/>
                </a:cubicBezTo>
                <a:cubicBezTo>
                  <a:pt x="469" y="237"/>
                  <a:pt x="469" y="237"/>
                  <a:pt x="469" y="237"/>
                </a:cubicBezTo>
                <a:cubicBezTo>
                  <a:pt x="470" y="237"/>
                  <a:pt x="470" y="237"/>
                  <a:pt x="470" y="237"/>
                </a:cubicBezTo>
                <a:cubicBezTo>
                  <a:pt x="470" y="235"/>
                  <a:pt x="470" y="235"/>
                  <a:pt x="470" y="235"/>
                </a:cubicBezTo>
                <a:cubicBezTo>
                  <a:pt x="472" y="234"/>
                  <a:pt x="472" y="234"/>
                  <a:pt x="472" y="234"/>
                </a:cubicBezTo>
                <a:cubicBezTo>
                  <a:pt x="475" y="232"/>
                  <a:pt x="475" y="232"/>
                  <a:pt x="475" y="232"/>
                </a:cubicBezTo>
                <a:cubicBezTo>
                  <a:pt x="477" y="231"/>
                  <a:pt x="477" y="231"/>
                  <a:pt x="477" y="231"/>
                </a:cubicBezTo>
                <a:cubicBezTo>
                  <a:pt x="480" y="230"/>
                  <a:pt x="480" y="230"/>
                  <a:pt x="480" y="230"/>
                </a:cubicBezTo>
                <a:cubicBezTo>
                  <a:pt x="479" y="230"/>
                  <a:pt x="479" y="230"/>
                  <a:pt x="479" y="230"/>
                </a:cubicBezTo>
                <a:cubicBezTo>
                  <a:pt x="479" y="228"/>
                  <a:pt x="479" y="228"/>
                  <a:pt x="479" y="228"/>
                </a:cubicBezTo>
                <a:cubicBezTo>
                  <a:pt x="482" y="228"/>
                  <a:pt x="482" y="228"/>
                  <a:pt x="482" y="228"/>
                </a:cubicBezTo>
                <a:cubicBezTo>
                  <a:pt x="483" y="227"/>
                  <a:pt x="483" y="227"/>
                  <a:pt x="483" y="227"/>
                </a:cubicBezTo>
                <a:cubicBezTo>
                  <a:pt x="485" y="228"/>
                  <a:pt x="485" y="228"/>
                  <a:pt x="485" y="228"/>
                </a:cubicBezTo>
                <a:cubicBezTo>
                  <a:pt x="485" y="227"/>
                  <a:pt x="485" y="227"/>
                  <a:pt x="485" y="227"/>
                </a:cubicBezTo>
                <a:cubicBezTo>
                  <a:pt x="487" y="225"/>
                  <a:pt x="487" y="225"/>
                  <a:pt x="487" y="225"/>
                </a:cubicBezTo>
                <a:cubicBezTo>
                  <a:pt x="489" y="225"/>
                  <a:pt x="489" y="225"/>
                  <a:pt x="489" y="225"/>
                </a:cubicBezTo>
                <a:cubicBezTo>
                  <a:pt x="489" y="224"/>
                  <a:pt x="489" y="224"/>
                  <a:pt x="489" y="224"/>
                </a:cubicBezTo>
                <a:cubicBezTo>
                  <a:pt x="490" y="225"/>
                  <a:pt x="490" y="225"/>
                  <a:pt x="490" y="225"/>
                </a:cubicBezTo>
                <a:cubicBezTo>
                  <a:pt x="492" y="224"/>
                  <a:pt x="492" y="224"/>
                  <a:pt x="492" y="224"/>
                </a:cubicBezTo>
                <a:cubicBezTo>
                  <a:pt x="490" y="224"/>
                  <a:pt x="490" y="224"/>
                  <a:pt x="490" y="224"/>
                </a:cubicBezTo>
                <a:cubicBezTo>
                  <a:pt x="493" y="222"/>
                  <a:pt x="493" y="222"/>
                  <a:pt x="493" y="222"/>
                </a:cubicBezTo>
                <a:cubicBezTo>
                  <a:pt x="496" y="221"/>
                  <a:pt x="496" y="221"/>
                  <a:pt x="496" y="221"/>
                </a:cubicBezTo>
                <a:cubicBezTo>
                  <a:pt x="498" y="221"/>
                  <a:pt x="498" y="221"/>
                  <a:pt x="498" y="221"/>
                </a:cubicBezTo>
                <a:cubicBezTo>
                  <a:pt x="499" y="221"/>
                  <a:pt x="499" y="221"/>
                  <a:pt x="499" y="221"/>
                </a:cubicBezTo>
                <a:cubicBezTo>
                  <a:pt x="500" y="221"/>
                  <a:pt x="500" y="221"/>
                  <a:pt x="500" y="221"/>
                </a:cubicBezTo>
                <a:cubicBezTo>
                  <a:pt x="502" y="219"/>
                  <a:pt x="502" y="219"/>
                  <a:pt x="502" y="219"/>
                </a:cubicBezTo>
                <a:cubicBezTo>
                  <a:pt x="499" y="218"/>
                  <a:pt x="499" y="218"/>
                  <a:pt x="499" y="218"/>
                </a:cubicBezTo>
                <a:cubicBezTo>
                  <a:pt x="500" y="217"/>
                  <a:pt x="500" y="217"/>
                  <a:pt x="500" y="217"/>
                </a:cubicBezTo>
                <a:cubicBezTo>
                  <a:pt x="508" y="218"/>
                  <a:pt x="508" y="218"/>
                  <a:pt x="508" y="218"/>
                </a:cubicBezTo>
                <a:cubicBezTo>
                  <a:pt x="509" y="217"/>
                  <a:pt x="509" y="217"/>
                  <a:pt x="509" y="217"/>
                </a:cubicBezTo>
                <a:cubicBezTo>
                  <a:pt x="512" y="217"/>
                  <a:pt x="512" y="217"/>
                  <a:pt x="512" y="217"/>
                </a:cubicBezTo>
                <a:cubicBezTo>
                  <a:pt x="513" y="217"/>
                  <a:pt x="513" y="217"/>
                  <a:pt x="513" y="217"/>
                </a:cubicBezTo>
                <a:cubicBezTo>
                  <a:pt x="516" y="215"/>
                  <a:pt x="516" y="215"/>
                  <a:pt x="516" y="215"/>
                </a:cubicBezTo>
                <a:cubicBezTo>
                  <a:pt x="519" y="212"/>
                  <a:pt x="519" y="212"/>
                  <a:pt x="519" y="212"/>
                </a:cubicBezTo>
                <a:cubicBezTo>
                  <a:pt x="518" y="211"/>
                  <a:pt x="518" y="211"/>
                  <a:pt x="518" y="211"/>
                </a:cubicBezTo>
                <a:cubicBezTo>
                  <a:pt x="519" y="211"/>
                  <a:pt x="519" y="211"/>
                  <a:pt x="519" y="211"/>
                </a:cubicBezTo>
                <a:cubicBezTo>
                  <a:pt x="518" y="209"/>
                  <a:pt x="518" y="209"/>
                  <a:pt x="518" y="209"/>
                </a:cubicBezTo>
                <a:cubicBezTo>
                  <a:pt x="515" y="209"/>
                  <a:pt x="515" y="209"/>
                  <a:pt x="515" y="209"/>
                </a:cubicBezTo>
                <a:cubicBezTo>
                  <a:pt x="513" y="207"/>
                  <a:pt x="513" y="207"/>
                  <a:pt x="513" y="207"/>
                </a:cubicBezTo>
                <a:cubicBezTo>
                  <a:pt x="519" y="208"/>
                  <a:pt x="519" y="208"/>
                  <a:pt x="519" y="208"/>
                </a:cubicBezTo>
                <a:cubicBezTo>
                  <a:pt x="522" y="208"/>
                  <a:pt x="522" y="208"/>
                  <a:pt x="522" y="208"/>
                </a:cubicBezTo>
                <a:cubicBezTo>
                  <a:pt x="523" y="208"/>
                  <a:pt x="523" y="208"/>
                  <a:pt x="523" y="208"/>
                </a:cubicBezTo>
                <a:cubicBezTo>
                  <a:pt x="523" y="207"/>
                  <a:pt x="523" y="207"/>
                  <a:pt x="523" y="207"/>
                </a:cubicBezTo>
                <a:cubicBezTo>
                  <a:pt x="528" y="208"/>
                  <a:pt x="528" y="208"/>
                  <a:pt x="528" y="208"/>
                </a:cubicBezTo>
                <a:cubicBezTo>
                  <a:pt x="530" y="207"/>
                  <a:pt x="530" y="207"/>
                  <a:pt x="530" y="207"/>
                </a:cubicBezTo>
                <a:cubicBezTo>
                  <a:pt x="532" y="204"/>
                  <a:pt x="532" y="204"/>
                  <a:pt x="532" y="204"/>
                </a:cubicBezTo>
                <a:cubicBezTo>
                  <a:pt x="533" y="204"/>
                  <a:pt x="533" y="204"/>
                  <a:pt x="533" y="204"/>
                </a:cubicBezTo>
                <a:cubicBezTo>
                  <a:pt x="533" y="202"/>
                  <a:pt x="533" y="202"/>
                  <a:pt x="533" y="202"/>
                </a:cubicBezTo>
                <a:cubicBezTo>
                  <a:pt x="535" y="201"/>
                  <a:pt x="535" y="201"/>
                  <a:pt x="535" y="201"/>
                </a:cubicBezTo>
                <a:cubicBezTo>
                  <a:pt x="536" y="201"/>
                  <a:pt x="536" y="201"/>
                  <a:pt x="536" y="201"/>
                </a:cubicBezTo>
                <a:cubicBezTo>
                  <a:pt x="535" y="202"/>
                  <a:pt x="535" y="202"/>
                  <a:pt x="535" y="202"/>
                </a:cubicBezTo>
                <a:cubicBezTo>
                  <a:pt x="536" y="204"/>
                  <a:pt x="536" y="204"/>
                  <a:pt x="536" y="204"/>
                </a:cubicBezTo>
                <a:cubicBezTo>
                  <a:pt x="538" y="202"/>
                  <a:pt x="538" y="202"/>
                  <a:pt x="538" y="202"/>
                </a:cubicBezTo>
                <a:cubicBezTo>
                  <a:pt x="541" y="204"/>
                  <a:pt x="541" y="204"/>
                  <a:pt x="541" y="204"/>
                </a:cubicBezTo>
                <a:cubicBezTo>
                  <a:pt x="541" y="201"/>
                  <a:pt x="541" y="201"/>
                  <a:pt x="541" y="201"/>
                </a:cubicBezTo>
                <a:cubicBezTo>
                  <a:pt x="542" y="202"/>
                  <a:pt x="542" y="202"/>
                  <a:pt x="542" y="202"/>
                </a:cubicBezTo>
                <a:cubicBezTo>
                  <a:pt x="543" y="204"/>
                  <a:pt x="543" y="204"/>
                  <a:pt x="543" y="204"/>
                </a:cubicBezTo>
                <a:cubicBezTo>
                  <a:pt x="548" y="202"/>
                  <a:pt x="548" y="202"/>
                  <a:pt x="548" y="202"/>
                </a:cubicBezTo>
                <a:cubicBezTo>
                  <a:pt x="555" y="199"/>
                  <a:pt x="555" y="199"/>
                  <a:pt x="555" y="199"/>
                </a:cubicBezTo>
                <a:cubicBezTo>
                  <a:pt x="559" y="197"/>
                  <a:pt x="559" y="197"/>
                  <a:pt x="559" y="197"/>
                </a:cubicBezTo>
                <a:cubicBezTo>
                  <a:pt x="563" y="194"/>
                  <a:pt x="563" y="194"/>
                  <a:pt x="563" y="194"/>
                </a:cubicBezTo>
                <a:cubicBezTo>
                  <a:pt x="568" y="192"/>
                  <a:pt x="568" y="192"/>
                  <a:pt x="568" y="192"/>
                </a:cubicBezTo>
                <a:cubicBezTo>
                  <a:pt x="571" y="189"/>
                  <a:pt x="571" y="189"/>
                  <a:pt x="571" y="189"/>
                </a:cubicBezTo>
                <a:cubicBezTo>
                  <a:pt x="571" y="188"/>
                  <a:pt x="571" y="188"/>
                  <a:pt x="571" y="188"/>
                </a:cubicBezTo>
                <a:cubicBezTo>
                  <a:pt x="569" y="188"/>
                  <a:pt x="569" y="188"/>
                  <a:pt x="569" y="188"/>
                </a:cubicBezTo>
                <a:cubicBezTo>
                  <a:pt x="565" y="188"/>
                  <a:pt x="565" y="188"/>
                  <a:pt x="565" y="188"/>
                </a:cubicBezTo>
                <a:cubicBezTo>
                  <a:pt x="555" y="187"/>
                  <a:pt x="555" y="187"/>
                  <a:pt x="555" y="187"/>
                </a:cubicBezTo>
                <a:cubicBezTo>
                  <a:pt x="552" y="185"/>
                  <a:pt x="552" y="185"/>
                  <a:pt x="552" y="185"/>
                </a:cubicBezTo>
                <a:cubicBezTo>
                  <a:pt x="551" y="182"/>
                  <a:pt x="551" y="182"/>
                  <a:pt x="551" y="182"/>
                </a:cubicBezTo>
                <a:cubicBezTo>
                  <a:pt x="548" y="181"/>
                  <a:pt x="548" y="181"/>
                  <a:pt x="548" y="181"/>
                </a:cubicBezTo>
                <a:cubicBezTo>
                  <a:pt x="551" y="181"/>
                  <a:pt x="551" y="181"/>
                  <a:pt x="551" y="181"/>
                </a:cubicBezTo>
                <a:cubicBezTo>
                  <a:pt x="553" y="181"/>
                  <a:pt x="553" y="181"/>
                  <a:pt x="553" y="181"/>
                </a:cubicBezTo>
                <a:cubicBezTo>
                  <a:pt x="552" y="179"/>
                  <a:pt x="552" y="179"/>
                  <a:pt x="552" y="179"/>
                </a:cubicBezTo>
                <a:cubicBezTo>
                  <a:pt x="555" y="181"/>
                  <a:pt x="555" y="181"/>
                  <a:pt x="555" y="181"/>
                </a:cubicBezTo>
                <a:cubicBezTo>
                  <a:pt x="556" y="181"/>
                  <a:pt x="556" y="181"/>
                  <a:pt x="556" y="181"/>
                </a:cubicBezTo>
                <a:cubicBezTo>
                  <a:pt x="562" y="184"/>
                  <a:pt x="562" y="184"/>
                  <a:pt x="562" y="184"/>
                </a:cubicBezTo>
                <a:cubicBezTo>
                  <a:pt x="559" y="184"/>
                  <a:pt x="559" y="184"/>
                  <a:pt x="559" y="184"/>
                </a:cubicBezTo>
                <a:cubicBezTo>
                  <a:pt x="562" y="185"/>
                  <a:pt x="562" y="185"/>
                  <a:pt x="562" y="185"/>
                </a:cubicBezTo>
                <a:cubicBezTo>
                  <a:pt x="563" y="187"/>
                  <a:pt x="563" y="187"/>
                  <a:pt x="563" y="187"/>
                </a:cubicBezTo>
                <a:cubicBezTo>
                  <a:pt x="566" y="187"/>
                  <a:pt x="566" y="187"/>
                  <a:pt x="566" y="187"/>
                </a:cubicBezTo>
                <a:cubicBezTo>
                  <a:pt x="571" y="187"/>
                  <a:pt x="571" y="187"/>
                  <a:pt x="571" y="187"/>
                </a:cubicBezTo>
                <a:cubicBezTo>
                  <a:pt x="574" y="185"/>
                  <a:pt x="574" y="185"/>
                  <a:pt x="574" y="185"/>
                </a:cubicBezTo>
                <a:cubicBezTo>
                  <a:pt x="578" y="184"/>
                  <a:pt x="578" y="184"/>
                  <a:pt x="578" y="184"/>
                </a:cubicBezTo>
                <a:cubicBezTo>
                  <a:pt x="582" y="181"/>
                  <a:pt x="582" y="181"/>
                  <a:pt x="582" y="181"/>
                </a:cubicBezTo>
                <a:cubicBezTo>
                  <a:pt x="586" y="179"/>
                  <a:pt x="586" y="179"/>
                  <a:pt x="586" y="179"/>
                </a:cubicBezTo>
                <a:cubicBezTo>
                  <a:pt x="591" y="178"/>
                  <a:pt x="591" y="178"/>
                  <a:pt x="591" y="178"/>
                </a:cubicBezTo>
                <a:cubicBezTo>
                  <a:pt x="589" y="176"/>
                  <a:pt x="589" y="176"/>
                  <a:pt x="589" y="176"/>
                </a:cubicBezTo>
                <a:cubicBezTo>
                  <a:pt x="588" y="176"/>
                  <a:pt x="588" y="176"/>
                  <a:pt x="588" y="176"/>
                </a:cubicBezTo>
                <a:cubicBezTo>
                  <a:pt x="586" y="175"/>
                  <a:pt x="586" y="175"/>
                  <a:pt x="586" y="175"/>
                </a:cubicBezTo>
                <a:cubicBezTo>
                  <a:pt x="585" y="174"/>
                  <a:pt x="585" y="174"/>
                  <a:pt x="585" y="174"/>
                </a:cubicBezTo>
                <a:cubicBezTo>
                  <a:pt x="586" y="174"/>
                  <a:pt x="586" y="174"/>
                  <a:pt x="586" y="174"/>
                </a:cubicBezTo>
                <a:cubicBezTo>
                  <a:pt x="586" y="172"/>
                  <a:pt x="586" y="172"/>
                  <a:pt x="586" y="172"/>
                </a:cubicBezTo>
                <a:cubicBezTo>
                  <a:pt x="591" y="174"/>
                  <a:pt x="591" y="174"/>
                  <a:pt x="591" y="174"/>
                </a:cubicBezTo>
                <a:cubicBezTo>
                  <a:pt x="595" y="172"/>
                  <a:pt x="595" y="172"/>
                  <a:pt x="595" y="172"/>
                </a:cubicBezTo>
                <a:cubicBezTo>
                  <a:pt x="598" y="172"/>
                  <a:pt x="598" y="172"/>
                  <a:pt x="598" y="172"/>
                </a:cubicBezTo>
                <a:cubicBezTo>
                  <a:pt x="598" y="175"/>
                  <a:pt x="598" y="175"/>
                  <a:pt x="598" y="175"/>
                </a:cubicBezTo>
                <a:cubicBezTo>
                  <a:pt x="601" y="176"/>
                  <a:pt x="601" y="176"/>
                  <a:pt x="601" y="176"/>
                </a:cubicBezTo>
                <a:cubicBezTo>
                  <a:pt x="605" y="176"/>
                  <a:pt x="605" y="176"/>
                  <a:pt x="605" y="176"/>
                </a:cubicBezTo>
                <a:cubicBezTo>
                  <a:pt x="604" y="175"/>
                  <a:pt x="604" y="175"/>
                  <a:pt x="604" y="175"/>
                </a:cubicBezTo>
                <a:cubicBezTo>
                  <a:pt x="605" y="175"/>
                  <a:pt x="605" y="175"/>
                  <a:pt x="605" y="175"/>
                </a:cubicBezTo>
                <a:cubicBezTo>
                  <a:pt x="606" y="175"/>
                  <a:pt x="606" y="175"/>
                  <a:pt x="606" y="175"/>
                </a:cubicBezTo>
                <a:cubicBezTo>
                  <a:pt x="606" y="176"/>
                  <a:pt x="606" y="176"/>
                  <a:pt x="606" y="176"/>
                </a:cubicBezTo>
                <a:cubicBezTo>
                  <a:pt x="609" y="176"/>
                  <a:pt x="609" y="176"/>
                  <a:pt x="609" y="176"/>
                </a:cubicBezTo>
                <a:cubicBezTo>
                  <a:pt x="611" y="176"/>
                  <a:pt x="611" y="176"/>
                  <a:pt x="611" y="176"/>
                </a:cubicBezTo>
                <a:cubicBezTo>
                  <a:pt x="611" y="175"/>
                  <a:pt x="611" y="175"/>
                  <a:pt x="611" y="175"/>
                </a:cubicBezTo>
                <a:cubicBezTo>
                  <a:pt x="609" y="172"/>
                  <a:pt x="609" y="172"/>
                  <a:pt x="609" y="172"/>
                </a:cubicBezTo>
                <a:cubicBezTo>
                  <a:pt x="611" y="171"/>
                  <a:pt x="611" y="171"/>
                  <a:pt x="611" y="171"/>
                </a:cubicBezTo>
                <a:cubicBezTo>
                  <a:pt x="609" y="171"/>
                  <a:pt x="609" y="171"/>
                  <a:pt x="609" y="171"/>
                </a:cubicBezTo>
                <a:cubicBezTo>
                  <a:pt x="611" y="169"/>
                  <a:pt x="611" y="169"/>
                  <a:pt x="611" y="169"/>
                </a:cubicBezTo>
                <a:cubicBezTo>
                  <a:pt x="612" y="171"/>
                  <a:pt x="612" y="171"/>
                  <a:pt x="612" y="171"/>
                </a:cubicBezTo>
                <a:cubicBezTo>
                  <a:pt x="615" y="169"/>
                  <a:pt x="615" y="169"/>
                  <a:pt x="615" y="169"/>
                </a:cubicBezTo>
                <a:cubicBezTo>
                  <a:pt x="612" y="172"/>
                  <a:pt x="612" y="172"/>
                  <a:pt x="612" y="172"/>
                </a:cubicBezTo>
                <a:cubicBezTo>
                  <a:pt x="614" y="174"/>
                  <a:pt x="614" y="174"/>
                  <a:pt x="614" y="174"/>
                </a:cubicBezTo>
                <a:cubicBezTo>
                  <a:pt x="614" y="175"/>
                  <a:pt x="614" y="175"/>
                  <a:pt x="614" y="175"/>
                </a:cubicBezTo>
                <a:cubicBezTo>
                  <a:pt x="621" y="174"/>
                  <a:pt x="621" y="174"/>
                  <a:pt x="621" y="174"/>
                </a:cubicBezTo>
                <a:cubicBezTo>
                  <a:pt x="627" y="171"/>
                  <a:pt x="627" y="171"/>
                  <a:pt x="627" y="171"/>
                </a:cubicBezTo>
                <a:cubicBezTo>
                  <a:pt x="631" y="169"/>
                  <a:pt x="631" y="169"/>
                  <a:pt x="631" y="169"/>
                </a:cubicBezTo>
                <a:cubicBezTo>
                  <a:pt x="634" y="168"/>
                  <a:pt x="634" y="168"/>
                  <a:pt x="634" y="168"/>
                </a:cubicBezTo>
                <a:cubicBezTo>
                  <a:pt x="637" y="166"/>
                  <a:pt x="637" y="166"/>
                  <a:pt x="637" y="166"/>
                </a:cubicBezTo>
                <a:cubicBezTo>
                  <a:pt x="642" y="165"/>
                  <a:pt x="642" y="165"/>
                  <a:pt x="642" y="165"/>
                </a:cubicBezTo>
                <a:cubicBezTo>
                  <a:pt x="644" y="162"/>
                  <a:pt x="644" y="162"/>
                  <a:pt x="644" y="162"/>
                </a:cubicBezTo>
                <a:cubicBezTo>
                  <a:pt x="644" y="161"/>
                  <a:pt x="644" y="161"/>
                  <a:pt x="644" y="161"/>
                </a:cubicBezTo>
                <a:cubicBezTo>
                  <a:pt x="641" y="156"/>
                  <a:pt x="641" y="156"/>
                  <a:pt x="641" y="156"/>
                </a:cubicBezTo>
                <a:cubicBezTo>
                  <a:pt x="642" y="155"/>
                  <a:pt x="642" y="155"/>
                  <a:pt x="642" y="155"/>
                </a:cubicBezTo>
                <a:cubicBezTo>
                  <a:pt x="644" y="154"/>
                  <a:pt x="644" y="154"/>
                  <a:pt x="644" y="154"/>
                </a:cubicBezTo>
                <a:cubicBezTo>
                  <a:pt x="642" y="154"/>
                  <a:pt x="642" y="154"/>
                  <a:pt x="642" y="154"/>
                </a:cubicBezTo>
                <a:cubicBezTo>
                  <a:pt x="641" y="152"/>
                  <a:pt x="641" y="152"/>
                  <a:pt x="641" y="152"/>
                </a:cubicBezTo>
                <a:cubicBezTo>
                  <a:pt x="642" y="152"/>
                  <a:pt x="642" y="152"/>
                  <a:pt x="642" y="152"/>
                </a:cubicBezTo>
                <a:cubicBezTo>
                  <a:pt x="641" y="151"/>
                  <a:pt x="641" y="151"/>
                  <a:pt x="641" y="151"/>
                </a:cubicBezTo>
                <a:cubicBezTo>
                  <a:pt x="647" y="149"/>
                  <a:pt x="647" y="149"/>
                  <a:pt x="647" y="149"/>
                </a:cubicBezTo>
                <a:cubicBezTo>
                  <a:pt x="647" y="151"/>
                  <a:pt x="647" y="151"/>
                  <a:pt x="647" y="151"/>
                </a:cubicBezTo>
                <a:cubicBezTo>
                  <a:pt x="649" y="149"/>
                  <a:pt x="649" y="149"/>
                  <a:pt x="649" y="149"/>
                </a:cubicBezTo>
                <a:cubicBezTo>
                  <a:pt x="654" y="149"/>
                  <a:pt x="654" y="149"/>
                  <a:pt x="654" y="149"/>
                </a:cubicBezTo>
                <a:cubicBezTo>
                  <a:pt x="655" y="148"/>
                  <a:pt x="655" y="148"/>
                  <a:pt x="655" y="148"/>
                </a:cubicBezTo>
                <a:cubicBezTo>
                  <a:pt x="657" y="146"/>
                  <a:pt x="657" y="146"/>
                  <a:pt x="657" y="146"/>
                </a:cubicBezTo>
                <a:cubicBezTo>
                  <a:pt x="649" y="145"/>
                  <a:pt x="649" y="145"/>
                  <a:pt x="649" y="145"/>
                </a:cubicBezTo>
                <a:cubicBezTo>
                  <a:pt x="655" y="145"/>
                  <a:pt x="655" y="145"/>
                  <a:pt x="655" y="145"/>
                </a:cubicBezTo>
                <a:cubicBezTo>
                  <a:pt x="658" y="144"/>
                  <a:pt x="658" y="144"/>
                  <a:pt x="658" y="144"/>
                </a:cubicBezTo>
                <a:cubicBezTo>
                  <a:pt x="660" y="142"/>
                  <a:pt x="660" y="142"/>
                  <a:pt x="660" y="142"/>
                </a:cubicBezTo>
                <a:cubicBezTo>
                  <a:pt x="655" y="141"/>
                  <a:pt x="655" y="141"/>
                  <a:pt x="655" y="141"/>
                </a:cubicBezTo>
                <a:cubicBezTo>
                  <a:pt x="654" y="141"/>
                  <a:pt x="654" y="141"/>
                  <a:pt x="654" y="141"/>
                </a:cubicBezTo>
                <a:cubicBezTo>
                  <a:pt x="652" y="139"/>
                  <a:pt x="652" y="139"/>
                  <a:pt x="652" y="139"/>
                </a:cubicBezTo>
                <a:cubicBezTo>
                  <a:pt x="654" y="139"/>
                  <a:pt x="654" y="139"/>
                  <a:pt x="654" y="139"/>
                </a:cubicBezTo>
                <a:cubicBezTo>
                  <a:pt x="647" y="138"/>
                  <a:pt x="647" y="138"/>
                  <a:pt x="647" y="138"/>
                </a:cubicBezTo>
                <a:cubicBezTo>
                  <a:pt x="649" y="138"/>
                  <a:pt x="649" y="138"/>
                  <a:pt x="649" y="138"/>
                </a:cubicBezTo>
                <a:cubicBezTo>
                  <a:pt x="652" y="138"/>
                  <a:pt x="652" y="138"/>
                  <a:pt x="652" y="138"/>
                </a:cubicBezTo>
                <a:cubicBezTo>
                  <a:pt x="654" y="136"/>
                  <a:pt x="654" y="136"/>
                  <a:pt x="654" y="136"/>
                </a:cubicBezTo>
                <a:cubicBezTo>
                  <a:pt x="647" y="136"/>
                  <a:pt x="647" y="136"/>
                  <a:pt x="647" y="136"/>
                </a:cubicBezTo>
                <a:cubicBezTo>
                  <a:pt x="639" y="135"/>
                  <a:pt x="639" y="135"/>
                  <a:pt x="639" y="135"/>
                </a:cubicBezTo>
                <a:cubicBezTo>
                  <a:pt x="637" y="133"/>
                  <a:pt x="637" y="133"/>
                  <a:pt x="637" y="133"/>
                </a:cubicBezTo>
                <a:cubicBezTo>
                  <a:pt x="632" y="135"/>
                  <a:pt x="632" y="135"/>
                  <a:pt x="632" y="135"/>
                </a:cubicBezTo>
                <a:cubicBezTo>
                  <a:pt x="631" y="135"/>
                  <a:pt x="631" y="135"/>
                  <a:pt x="631" y="135"/>
                </a:cubicBezTo>
                <a:cubicBezTo>
                  <a:pt x="629" y="135"/>
                  <a:pt x="629" y="135"/>
                  <a:pt x="629" y="135"/>
                </a:cubicBezTo>
                <a:cubicBezTo>
                  <a:pt x="628" y="135"/>
                  <a:pt x="628" y="135"/>
                  <a:pt x="628" y="135"/>
                </a:cubicBezTo>
                <a:cubicBezTo>
                  <a:pt x="628" y="136"/>
                  <a:pt x="628" y="136"/>
                  <a:pt x="628" y="136"/>
                </a:cubicBezTo>
                <a:cubicBezTo>
                  <a:pt x="628" y="138"/>
                  <a:pt x="628" y="138"/>
                  <a:pt x="628" y="138"/>
                </a:cubicBezTo>
                <a:cubicBezTo>
                  <a:pt x="625" y="138"/>
                  <a:pt x="625" y="138"/>
                  <a:pt x="625" y="138"/>
                </a:cubicBezTo>
                <a:cubicBezTo>
                  <a:pt x="625" y="139"/>
                  <a:pt x="625" y="139"/>
                  <a:pt x="625" y="139"/>
                </a:cubicBezTo>
                <a:cubicBezTo>
                  <a:pt x="625" y="141"/>
                  <a:pt x="625" y="141"/>
                  <a:pt x="625" y="141"/>
                </a:cubicBezTo>
                <a:cubicBezTo>
                  <a:pt x="624" y="141"/>
                  <a:pt x="624" y="141"/>
                  <a:pt x="624" y="141"/>
                </a:cubicBezTo>
                <a:cubicBezTo>
                  <a:pt x="625" y="142"/>
                  <a:pt x="625" y="142"/>
                  <a:pt x="625" y="142"/>
                </a:cubicBezTo>
                <a:cubicBezTo>
                  <a:pt x="627" y="142"/>
                  <a:pt x="627" y="142"/>
                  <a:pt x="627" y="142"/>
                </a:cubicBezTo>
                <a:cubicBezTo>
                  <a:pt x="629" y="144"/>
                  <a:pt x="629" y="144"/>
                  <a:pt x="629" y="144"/>
                </a:cubicBezTo>
                <a:cubicBezTo>
                  <a:pt x="627" y="144"/>
                  <a:pt x="627" y="144"/>
                  <a:pt x="627" y="144"/>
                </a:cubicBezTo>
                <a:cubicBezTo>
                  <a:pt x="625" y="144"/>
                  <a:pt x="625" y="144"/>
                  <a:pt x="625" y="144"/>
                </a:cubicBezTo>
                <a:cubicBezTo>
                  <a:pt x="627" y="145"/>
                  <a:pt x="627" y="145"/>
                  <a:pt x="627" y="145"/>
                </a:cubicBezTo>
                <a:cubicBezTo>
                  <a:pt x="625" y="145"/>
                  <a:pt x="625" y="145"/>
                  <a:pt x="625" y="145"/>
                </a:cubicBezTo>
                <a:cubicBezTo>
                  <a:pt x="624" y="145"/>
                  <a:pt x="624" y="145"/>
                  <a:pt x="624" y="145"/>
                </a:cubicBezTo>
                <a:cubicBezTo>
                  <a:pt x="622" y="145"/>
                  <a:pt x="622" y="145"/>
                  <a:pt x="622" y="145"/>
                </a:cubicBezTo>
                <a:cubicBezTo>
                  <a:pt x="625" y="146"/>
                  <a:pt x="625" y="146"/>
                  <a:pt x="625" y="146"/>
                </a:cubicBezTo>
                <a:cubicBezTo>
                  <a:pt x="622" y="148"/>
                  <a:pt x="622" y="148"/>
                  <a:pt x="622" y="148"/>
                </a:cubicBezTo>
                <a:cubicBezTo>
                  <a:pt x="619" y="146"/>
                  <a:pt x="619" y="146"/>
                  <a:pt x="619" y="146"/>
                </a:cubicBezTo>
                <a:cubicBezTo>
                  <a:pt x="617" y="148"/>
                  <a:pt x="617" y="148"/>
                  <a:pt x="617" y="148"/>
                </a:cubicBezTo>
                <a:cubicBezTo>
                  <a:pt x="615" y="149"/>
                  <a:pt x="615" y="149"/>
                  <a:pt x="615" y="149"/>
                </a:cubicBezTo>
                <a:cubicBezTo>
                  <a:pt x="612" y="152"/>
                  <a:pt x="612" y="152"/>
                  <a:pt x="612" y="152"/>
                </a:cubicBezTo>
                <a:cubicBezTo>
                  <a:pt x="609" y="154"/>
                  <a:pt x="609" y="154"/>
                  <a:pt x="609" y="154"/>
                </a:cubicBezTo>
                <a:cubicBezTo>
                  <a:pt x="602" y="158"/>
                  <a:pt x="602" y="158"/>
                  <a:pt x="602" y="158"/>
                </a:cubicBezTo>
                <a:cubicBezTo>
                  <a:pt x="599" y="161"/>
                  <a:pt x="599" y="161"/>
                  <a:pt x="599" y="161"/>
                </a:cubicBezTo>
                <a:cubicBezTo>
                  <a:pt x="595" y="164"/>
                  <a:pt x="595" y="164"/>
                  <a:pt x="595" y="164"/>
                </a:cubicBezTo>
                <a:cubicBezTo>
                  <a:pt x="594" y="162"/>
                  <a:pt x="594" y="162"/>
                  <a:pt x="594" y="162"/>
                </a:cubicBezTo>
                <a:cubicBezTo>
                  <a:pt x="592" y="164"/>
                  <a:pt x="592" y="164"/>
                  <a:pt x="592" y="164"/>
                </a:cubicBezTo>
                <a:cubicBezTo>
                  <a:pt x="591" y="165"/>
                  <a:pt x="591" y="165"/>
                  <a:pt x="591" y="165"/>
                </a:cubicBezTo>
                <a:cubicBezTo>
                  <a:pt x="588" y="165"/>
                  <a:pt x="588" y="165"/>
                  <a:pt x="588" y="165"/>
                </a:cubicBezTo>
                <a:cubicBezTo>
                  <a:pt x="586" y="165"/>
                  <a:pt x="586" y="165"/>
                  <a:pt x="586" y="165"/>
                </a:cubicBezTo>
                <a:cubicBezTo>
                  <a:pt x="588" y="164"/>
                  <a:pt x="588" y="164"/>
                  <a:pt x="588" y="164"/>
                </a:cubicBezTo>
                <a:cubicBezTo>
                  <a:pt x="586" y="162"/>
                  <a:pt x="586" y="162"/>
                  <a:pt x="586" y="162"/>
                </a:cubicBezTo>
                <a:cubicBezTo>
                  <a:pt x="585" y="159"/>
                  <a:pt x="585" y="159"/>
                  <a:pt x="585" y="159"/>
                </a:cubicBezTo>
                <a:cubicBezTo>
                  <a:pt x="585" y="156"/>
                  <a:pt x="585" y="156"/>
                  <a:pt x="585" y="156"/>
                </a:cubicBezTo>
                <a:cubicBezTo>
                  <a:pt x="586" y="155"/>
                  <a:pt x="586" y="155"/>
                  <a:pt x="586" y="155"/>
                </a:cubicBezTo>
                <a:cubicBezTo>
                  <a:pt x="591" y="152"/>
                  <a:pt x="591" y="152"/>
                  <a:pt x="591" y="152"/>
                </a:cubicBezTo>
                <a:cubicBezTo>
                  <a:pt x="592" y="152"/>
                  <a:pt x="592" y="152"/>
                  <a:pt x="592" y="152"/>
                </a:cubicBezTo>
                <a:cubicBezTo>
                  <a:pt x="594" y="152"/>
                  <a:pt x="594" y="152"/>
                  <a:pt x="594" y="152"/>
                </a:cubicBezTo>
                <a:cubicBezTo>
                  <a:pt x="596" y="148"/>
                  <a:pt x="596" y="148"/>
                  <a:pt x="596" y="148"/>
                </a:cubicBezTo>
                <a:cubicBezTo>
                  <a:pt x="596" y="146"/>
                  <a:pt x="596" y="146"/>
                  <a:pt x="596" y="146"/>
                </a:cubicBezTo>
                <a:cubicBezTo>
                  <a:pt x="595" y="144"/>
                  <a:pt x="595" y="144"/>
                  <a:pt x="595" y="144"/>
                </a:cubicBezTo>
                <a:cubicBezTo>
                  <a:pt x="592" y="142"/>
                  <a:pt x="592" y="142"/>
                  <a:pt x="592" y="142"/>
                </a:cubicBezTo>
                <a:cubicBezTo>
                  <a:pt x="591" y="141"/>
                  <a:pt x="591" y="141"/>
                  <a:pt x="591" y="141"/>
                </a:cubicBezTo>
                <a:cubicBezTo>
                  <a:pt x="589" y="142"/>
                  <a:pt x="589" y="142"/>
                  <a:pt x="589" y="142"/>
                </a:cubicBezTo>
                <a:cubicBezTo>
                  <a:pt x="585" y="144"/>
                  <a:pt x="585" y="144"/>
                  <a:pt x="585" y="144"/>
                </a:cubicBezTo>
                <a:cubicBezTo>
                  <a:pt x="584" y="145"/>
                  <a:pt x="584" y="145"/>
                  <a:pt x="584" y="145"/>
                </a:cubicBezTo>
                <a:cubicBezTo>
                  <a:pt x="582" y="146"/>
                  <a:pt x="582" y="146"/>
                  <a:pt x="582" y="146"/>
                </a:cubicBezTo>
                <a:cubicBezTo>
                  <a:pt x="581" y="148"/>
                  <a:pt x="581" y="148"/>
                  <a:pt x="581" y="148"/>
                </a:cubicBezTo>
                <a:cubicBezTo>
                  <a:pt x="578" y="148"/>
                  <a:pt x="578" y="148"/>
                  <a:pt x="578" y="148"/>
                </a:cubicBezTo>
                <a:cubicBezTo>
                  <a:pt x="578" y="149"/>
                  <a:pt x="578" y="149"/>
                  <a:pt x="578" y="149"/>
                </a:cubicBezTo>
                <a:cubicBezTo>
                  <a:pt x="578" y="151"/>
                  <a:pt x="578" y="151"/>
                  <a:pt x="578" y="151"/>
                </a:cubicBezTo>
                <a:cubicBezTo>
                  <a:pt x="576" y="151"/>
                  <a:pt x="576" y="151"/>
                  <a:pt x="576" y="151"/>
                </a:cubicBezTo>
                <a:cubicBezTo>
                  <a:pt x="572" y="154"/>
                  <a:pt x="572" y="154"/>
                  <a:pt x="572" y="154"/>
                </a:cubicBezTo>
                <a:cubicBezTo>
                  <a:pt x="572" y="152"/>
                  <a:pt x="572" y="152"/>
                  <a:pt x="572" y="152"/>
                </a:cubicBezTo>
                <a:cubicBezTo>
                  <a:pt x="571" y="152"/>
                  <a:pt x="571" y="152"/>
                  <a:pt x="571" y="152"/>
                </a:cubicBezTo>
                <a:cubicBezTo>
                  <a:pt x="572" y="151"/>
                  <a:pt x="572" y="151"/>
                  <a:pt x="572" y="151"/>
                </a:cubicBezTo>
                <a:cubicBezTo>
                  <a:pt x="571" y="151"/>
                  <a:pt x="571" y="151"/>
                  <a:pt x="571" y="151"/>
                </a:cubicBezTo>
                <a:cubicBezTo>
                  <a:pt x="574" y="149"/>
                  <a:pt x="574" y="149"/>
                  <a:pt x="574" y="149"/>
                </a:cubicBezTo>
                <a:cubicBezTo>
                  <a:pt x="575" y="148"/>
                  <a:pt x="575" y="148"/>
                  <a:pt x="575" y="148"/>
                </a:cubicBezTo>
                <a:cubicBezTo>
                  <a:pt x="575" y="146"/>
                  <a:pt x="575" y="146"/>
                  <a:pt x="575" y="146"/>
                </a:cubicBezTo>
                <a:cubicBezTo>
                  <a:pt x="576" y="145"/>
                  <a:pt x="576" y="145"/>
                  <a:pt x="576" y="145"/>
                </a:cubicBezTo>
                <a:cubicBezTo>
                  <a:pt x="576" y="144"/>
                  <a:pt x="576" y="144"/>
                  <a:pt x="576" y="144"/>
                </a:cubicBezTo>
                <a:cubicBezTo>
                  <a:pt x="574" y="141"/>
                  <a:pt x="574" y="141"/>
                  <a:pt x="574" y="141"/>
                </a:cubicBezTo>
                <a:cubicBezTo>
                  <a:pt x="575" y="141"/>
                  <a:pt x="575" y="141"/>
                  <a:pt x="575" y="141"/>
                </a:cubicBezTo>
                <a:cubicBezTo>
                  <a:pt x="576" y="141"/>
                  <a:pt x="576" y="141"/>
                  <a:pt x="576" y="141"/>
                </a:cubicBezTo>
                <a:cubicBezTo>
                  <a:pt x="578" y="141"/>
                  <a:pt x="578" y="141"/>
                  <a:pt x="578" y="141"/>
                </a:cubicBezTo>
                <a:cubicBezTo>
                  <a:pt x="581" y="139"/>
                  <a:pt x="581" y="139"/>
                  <a:pt x="581" y="139"/>
                </a:cubicBezTo>
                <a:cubicBezTo>
                  <a:pt x="584" y="139"/>
                  <a:pt x="584" y="139"/>
                  <a:pt x="584" y="139"/>
                </a:cubicBezTo>
                <a:cubicBezTo>
                  <a:pt x="581" y="138"/>
                  <a:pt x="581" y="138"/>
                  <a:pt x="581" y="138"/>
                </a:cubicBezTo>
                <a:cubicBezTo>
                  <a:pt x="579" y="138"/>
                  <a:pt x="579" y="138"/>
                  <a:pt x="579" y="138"/>
                </a:cubicBezTo>
                <a:cubicBezTo>
                  <a:pt x="574" y="138"/>
                  <a:pt x="574" y="138"/>
                  <a:pt x="574" y="138"/>
                </a:cubicBezTo>
                <a:cubicBezTo>
                  <a:pt x="578" y="136"/>
                  <a:pt x="578" y="136"/>
                  <a:pt x="578" y="136"/>
                </a:cubicBezTo>
                <a:cubicBezTo>
                  <a:pt x="575" y="136"/>
                  <a:pt x="575" y="136"/>
                  <a:pt x="575" y="136"/>
                </a:cubicBezTo>
                <a:cubicBezTo>
                  <a:pt x="574" y="136"/>
                  <a:pt x="574" y="136"/>
                  <a:pt x="574" y="136"/>
                </a:cubicBezTo>
                <a:cubicBezTo>
                  <a:pt x="572" y="138"/>
                  <a:pt x="572" y="138"/>
                  <a:pt x="572" y="138"/>
                </a:cubicBezTo>
                <a:cubicBezTo>
                  <a:pt x="571" y="138"/>
                  <a:pt x="571" y="138"/>
                  <a:pt x="571" y="138"/>
                </a:cubicBezTo>
                <a:cubicBezTo>
                  <a:pt x="568" y="136"/>
                  <a:pt x="568" y="136"/>
                  <a:pt x="568" y="136"/>
                </a:cubicBezTo>
                <a:cubicBezTo>
                  <a:pt x="566" y="136"/>
                  <a:pt x="566" y="136"/>
                  <a:pt x="566" y="136"/>
                </a:cubicBezTo>
                <a:cubicBezTo>
                  <a:pt x="563" y="136"/>
                  <a:pt x="563" y="136"/>
                  <a:pt x="563" y="136"/>
                </a:cubicBezTo>
                <a:cubicBezTo>
                  <a:pt x="569" y="133"/>
                  <a:pt x="569" y="133"/>
                  <a:pt x="569" y="133"/>
                </a:cubicBezTo>
                <a:cubicBezTo>
                  <a:pt x="575" y="132"/>
                  <a:pt x="575" y="132"/>
                  <a:pt x="575" y="132"/>
                </a:cubicBezTo>
                <a:cubicBezTo>
                  <a:pt x="572" y="132"/>
                  <a:pt x="572" y="132"/>
                  <a:pt x="572" y="132"/>
                </a:cubicBezTo>
                <a:cubicBezTo>
                  <a:pt x="571" y="132"/>
                  <a:pt x="571" y="132"/>
                  <a:pt x="571" y="132"/>
                </a:cubicBezTo>
                <a:cubicBezTo>
                  <a:pt x="574" y="131"/>
                  <a:pt x="574" y="131"/>
                  <a:pt x="574" y="131"/>
                </a:cubicBezTo>
                <a:cubicBezTo>
                  <a:pt x="575" y="131"/>
                  <a:pt x="575" y="131"/>
                  <a:pt x="575" y="131"/>
                </a:cubicBezTo>
                <a:cubicBezTo>
                  <a:pt x="581" y="131"/>
                  <a:pt x="581" y="131"/>
                  <a:pt x="581" y="131"/>
                </a:cubicBezTo>
                <a:cubicBezTo>
                  <a:pt x="579" y="129"/>
                  <a:pt x="579" y="129"/>
                  <a:pt x="579" y="129"/>
                </a:cubicBezTo>
                <a:cubicBezTo>
                  <a:pt x="576" y="129"/>
                  <a:pt x="576" y="129"/>
                  <a:pt x="576" y="129"/>
                </a:cubicBezTo>
                <a:cubicBezTo>
                  <a:pt x="578" y="128"/>
                  <a:pt x="578" y="128"/>
                  <a:pt x="578" y="128"/>
                </a:cubicBezTo>
                <a:cubicBezTo>
                  <a:pt x="578" y="126"/>
                  <a:pt x="578" y="126"/>
                  <a:pt x="578" y="126"/>
                </a:cubicBezTo>
                <a:cubicBezTo>
                  <a:pt x="578" y="125"/>
                  <a:pt x="578" y="125"/>
                  <a:pt x="578" y="125"/>
                </a:cubicBezTo>
                <a:cubicBezTo>
                  <a:pt x="576" y="125"/>
                  <a:pt x="576" y="125"/>
                  <a:pt x="576" y="125"/>
                </a:cubicBezTo>
                <a:cubicBezTo>
                  <a:pt x="576" y="123"/>
                  <a:pt x="576" y="123"/>
                  <a:pt x="576" y="123"/>
                </a:cubicBezTo>
                <a:cubicBezTo>
                  <a:pt x="575" y="123"/>
                  <a:pt x="575" y="123"/>
                  <a:pt x="575" y="123"/>
                </a:cubicBezTo>
                <a:cubicBezTo>
                  <a:pt x="578" y="122"/>
                  <a:pt x="578" y="122"/>
                  <a:pt x="578" y="122"/>
                </a:cubicBezTo>
                <a:cubicBezTo>
                  <a:pt x="579" y="119"/>
                  <a:pt x="579" y="119"/>
                  <a:pt x="579" y="119"/>
                </a:cubicBezTo>
                <a:cubicBezTo>
                  <a:pt x="581" y="118"/>
                  <a:pt x="581" y="118"/>
                  <a:pt x="581" y="118"/>
                </a:cubicBezTo>
                <a:cubicBezTo>
                  <a:pt x="579" y="116"/>
                  <a:pt x="579" y="116"/>
                  <a:pt x="579" y="116"/>
                </a:cubicBezTo>
                <a:cubicBezTo>
                  <a:pt x="578" y="115"/>
                  <a:pt x="578" y="115"/>
                  <a:pt x="578" y="115"/>
                </a:cubicBezTo>
                <a:cubicBezTo>
                  <a:pt x="578" y="113"/>
                  <a:pt x="578" y="113"/>
                  <a:pt x="578" y="113"/>
                </a:cubicBezTo>
                <a:cubicBezTo>
                  <a:pt x="575" y="113"/>
                  <a:pt x="575" y="113"/>
                  <a:pt x="575" y="113"/>
                </a:cubicBezTo>
                <a:cubicBezTo>
                  <a:pt x="572" y="113"/>
                  <a:pt x="572" y="113"/>
                  <a:pt x="572" y="113"/>
                </a:cubicBezTo>
                <a:cubicBezTo>
                  <a:pt x="574" y="112"/>
                  <a:pt x="574" y="112"/>
                  <a:pt x="574" y="112"/>
                </a:cubicBezTo>
                <a:cubicBezTo>
                  <a:pt x="572" y="112"/>
                  <a:pt x="572" y="112"/>
                  <a:pt x="572" y="112"/>
                </a:cubicBezTo>
                <a:cubicBezTo>
                  <a:pt x="575" y="111"/>
                  <a:pt x="575" y="111"/>
                  <a:pt x="575" y="111"/>
                </a:cubicBezTo>
                <a:cubicBezTo>
                  <a:pt x="578" y="111"/>
                  <a:pt x="578" y="111"/>
                  <a:pt x="578" y="111"/>
                </a:cubicBezTo>
                <a:cubicBezTo>
                  <a:pt x="578" y="109"/>
                  <a:pt x="578" y="109"/>
                  <a:pt x="578" y="109"/>
                </a:cubicBezTo>
                <a:cubicBezTo>
                  <a:pt x="588" y="106"/>
                  <a:pt x="588" y="106"/>
                  <a:pt x="588" y="106"/>
                </a:cubicBezTo>
                <a:cubicBezTo>
                  <a:pt x="589" y="105"/>
                  <a:pt x="589" y="105"/>
                  <a:pt x="589" y="105"/>
                </a:cubicBezTo>
                <a:cubicBezTo>
                  <a:pt x="589" y="103"/>
                  <a:pt x="589" y="103"/>
                  <a:pt x="589" y="103"/>
                </a:cubicBezTo>
                <a:cubicBezTo>
                  <a:pt x="585" y="102"/>
                  <a:pt x="585" y="102"/>
                  <a:pt x="585" y="102"/>
                </a:cubicBezTo>
                <a:cubicBezTo>
                  <a:pt x="589" y="101"/>
                  <a:pt x="589" y="101"/>
                  <a:pt x="589" y="101"/>
                </a:cubicBezTo>
                <a:cubicBezTo>
                  <a:pt x="594" y="102"/>
                  <a:pt x="594" y="102"/>
                  <a:pt x="594" y="102"/>
                </a:cubicBezTo>
                <a:cubicBezTo>
                  <a:pt x="602" y="102"/>
                  <a:pt x="602" y="102"/>
                  <a:pt x="602" y="102"/>
                </a:cubicBezTo>
                <a:cubicBezTo>
                  <a:pt x="605" y="102"/>
                  <a:pt x="605" y="102"/>
                  <a:pt x="605" y="102"/>
                </a:cubicBezTo>
                <a:cubicBezTo>
                  <a:pt x="608" y="101"/>
                  <a:pt x="608" y="101"/>
                  <a:pt x="608" y="101"/>
                </a:cubicBezTo>
                <a:cubicBezTo>
                  <a:pt x="612" y="98"/>
                  <a:pt x="612" y="98"/>
                  <a:pt x="612" y="98"/>
                </a:cubicBezTo>
                <a:cubicBezTo>
                  <a:pt x="614" y="98"/>
                  <a:pt x="614" y="98"/>
                  <a:pt x="614" y="98"/>
                </a:cubicBezTo>
                <a:cubicBezTo>
                  <a:pt x="614" y="96"/>
                  <a:pt x="614" y="96"/>
                  <a:pt x="614" y="96"/>
                </a:cubicBezTo>
                <a:cubicBezTo>
                  <a:pt x="618" y="95"/>
                  <a:pt x="618" y="95"/>
                  <a:pt x="618" y="95"/>
                </a:cubicBezTo>
                <a:cubicBezTo>
                  <a:pt x="622" y="93"/>
                  <a:pt x="622" y="93"/>
                  <a:pt x="622" y="93"/>
                </a:cubicBezTo>
                <a:cubicBezTo>
                  <a:pt x="625" y="92"/>
                  <a:pt x="625" y="92"/>
                  <a:pt x="625" y="92"/>
                </a:cubicBezTo>
                <a:cubicBezTo>
                  <a:pt x="627" y="90"/>
                  <a:pt x="627" y="90"/>
                  <a:pt x="627" y="90"/>
                </a:cubicBezTo>
                <a:cubicBezTo>
                  <a:pt x="629" y="89"/>
                  <a:pt x="629" y="89"/>
                  <a:pt x="629" y="89"/>
                </a:cubicBezTo>
                <a:cubicBezTo>
                  <a:pt x="632" y="89"/>
                  <a:pt x="632" y="89"/>
                  <a:pt x="632" y="89"/>
                </a:cubicBezTo>
                <a:cubicBezTo>
                  <a:pt x="627" y="88"/>
                  <a:pt x="627" y="88"/>
                  <a:pt x="627" y="88"/>
                </a:cubicBezTo>
                <a:cubicBezTo>
                  <a:pt x="619" y="88"/>
                  <a:pt x="619" y="88"/>
                  <a:pt x="619" y="88"/>
                </a:cubicBezTo>
                <a:cubicBezTo>
                  <a:pt x="618" y="89"/>
                  <a:pt x="618" y="89"/>
                  <a:pt x="618" y="89"/>
                </a:cubicBezTo>
                <a:cubicBezTo>
                  <a:pt x="615" y="88"/>
                  <a:pt x="615" y="88"/>
                  <a:pt x="615" y="88"/>
                </a:cubicBezTo>
                <a:cubicBezTo>
                  <a:pt x="612" y="86"/>
                  <a:pt x="612" y="86"/>
                  <a:pt x="612" y="86"/>
                </a:cubicBezTo>
                <a:cubicBezTo>
                  <a:pt x="606" y="86"/>
                  <a:pt x="606" y="86"/>
                  <a:pt x="606" y="86"/>
                </a:cubicBezTo>
                <a:cubicBezTo>
                  <a:pt x="601" y="86"/>
                  <a:pt x="601" y="86"/>
                  <a:pt x="601" y="86"/>
                </a:cubicBezTo>
                <a:cubicBezTo>
                  <a:pt x="595" y="88"/>
                  <a:pt x="595" y="88"/>
                  <a:pt x="595" y="88"/>
                </a:cubicBezTo>
                <a:cubicBezTo>
                  <a:pt x="592" y="88"/>
                  <a:pt x="592" y="88"/>
                  <a:pt x="592" y="88"/>
                </a:cubicBezTo>
                <a:cubicBezTo>
                  <a:pt x="591" y="89"/>
                  <a:pt x="591" y="89"/>
                  <a:pt x="591" y="89"/>
                </a:cubicBezTo>
                <a:cubicBezTo>
                  <a:pt x="592" y="89"/>
                  <a:pt x="592" y="89"/>
                  <a:pt x="592" y="89"/>
                </a:cubicBezTo>
                <a:cubicBezTo>
                  <a:pt x="591" y="90"/>
                  <a:pt x="591" y="90"/>
                  <a:pt x="591" y="90"/>
                </a:cubicBezTo>
                <a:cubicBezTo>
                  <a:pt x="592" y="92"/>
                  <a:pt x="592" y="92"/>
                  <a:pt x="592" y="92"/>
                </a:cubicBezTo>
                <a:cubicBezTo>
                  <a:pt x="591" y="92"/>
                  <a:pt x="591" y="92"/>
                  <a:pt x="591" y="92"/>
                </a:cubicBezTo>
                <a:cubicBezTo>
                  <a:pt x="589" y="90"/>
                  <a:pt x="589" y="90"/>
                  <a:pt x="589" y="90"/>
                </a:cubicBezTo>
                <a:cubicBezTo>
                  <a:pt x="586" y="90"/>
                  <a:pt x="586" y="90"/>
                  <a:pt x="586" y="90"/>
                </a:cubicBezTo>
                <a:cubicBezTo>
                  <a:pt x="585" y="90"/>
                  <a:pt x="585" y="90"/>
                  <a:pt x="585" y="90"/>
                </a:cubicBezTo>
                <a:cubicBezTo>
                  <a:pt x="582" y="95"/>
                  <a:pt x="582" y="95"/>
                  <a:pt x="582" y="95"/>
                </a:cubicBezTo>
                <a:cubicBezTo>
                  <a:pt x="579" y="98"/>
                  <a:pt x="579" y="98"/>
                  <a:pt x="579" y="98"/>
                </a:cubicBezTo>
                <a:cubicBezTo>
                  <a:pt x="576" y="99"/>
                  <a:pt x="576" y="99"/>
                  <a:pt x="576" y="99"/>
                </a:cubicBezTo>
                <a:cubicBezTo>
                  <a:pt x="575" y="101"/>
                  <a:pt x="575" y="101"/>
                  <a:pt x="575" y="101"/>
                </a:cubicBezTo>
                <a:cubicBezTo>
                  <a:pt x="575" y="102"/>
                  <a:pt x="575" y="102"/>
                  <a:pt x="575" y="102"/>
                </a:cubicBezTo>
                <a:cubicBezTo>
                  <a:pt x="575" y="103"/>
                  <a:pt x="575" y="103"/>
                  <a:pt x="575" y="103"/>
                </a:cubicBezTo>
                <a:cubicBezTo>
                  <a:pt x="574" y="105"/>
                  <a:pt x="574" y="105"/>
                  <a:pt x="574" y="105"/>
                </a:cubicBezTo>
                <a:cubicBezTo>
                  <a:pt x="571" y="108"/>
                  <a:pt x="571" y="108"/>
                  <a:pt x="571" y="108"/>
                </a:cubicBezTo>
                <a:cubicBezTo>
                  <a:pt x="574" y="108"/>
                  <a:pt x="574" y="108"/>
                  <a:pt x="574" y="108"/>
                </a:cubicBezTo>
                <a:cubicBezTo>
                  <a:pt x="569" y="109"/>
                  <a:pt x="569" y="109"/>
                  <a:pt x="569" y="109"/>
                </a:cubicBezTo>
                <a:cubicBezTo>
                  <a:pt x="572" y="111"/>
                  <a:pt x="572" y="111"/>
                  <a:pt x="572" y="111"/>
                </a:cubicBezTo>
                <a:cubicBezTo>
                  <a:pt x="571" y="111"/>
                  <a:pt x="571" y="111"/>
                  <a:pt x="571" y="111"/>
                </a:cubicBezTo>
                <a:cubicBezTo>
                  <a:pt x="568" y="111"/>
                  <a:pt x="568" y="111"/>
                  <a:pt x="568" y="111"/>
                </a:cubicBezTo>
                <a:cubicBezTo>
                  <a:pt x="569" y="112"/>
                  <a:pt x="569" y="112"/>
                  <a:pt x="569" y="112"/>
                </a:cubicBezTo>
                <a:cubicBezTo>
                  <a:pt x="568" y="112"/>
                  <a:pt x="568" y="112"/>
                  <a:pt x="568" y="112"/>
                </a:cubicBezTo>
                <a:cubicBezTo>
                  <a:pt x="565" y="113"/>
                  <a:pt x="565" y="113"/>
                  <a:pt x="565" y="113"/>
                </a:cubicBezTo>
                <a:cubicBezTo>
                  <a:pt x="561" y="113"/>
                  <a:pt x="561" y="113"/>
                  <a:pt x="561" y="113"/>
                </a:cubicBezTo>
                <a:cubicBezTo>
                  <a:pt x="558" y="115"/>
                  <a:pt x="558" y="115"/>
                  <a:pt x="558" y="115"/>
                </a:cubicBezTo>
                <a:cubicBezTo>
                  <a:pt x="559" y="115"/>
                  <a:pt x="559" y="115"/>
                  <a:pt x="559" y="115"/>
                </a:cubicBezTo>
                <a:cubicBezTo>
                  <a:pt x="562" y="115"/>
                  <a:pt x="562" y="115"/>
                  <a:pt x="562" y="115"/>
                </a:cubicBezTo>
                <a:cubicBezTo>
                  <a:pt x="559" y="116"/>
                  <a:pt x="559" y="116"/>
                  <a:pt x="559" y="116"/>
                </a:cubicBezTo>
                <a:cubicBezTo>
                  <a:pt x="558" y="118"/>
                  <a:pt x="558" y="118"/>
                  <a:pt x="558" y="118"/>
                </a:cubicBezTo>
                <a:cubicBezTo>
                  <a:pt x="556" y="118"/>
                  <a:pt x="556" y="118"/>
                  <a:pt x="556" y="118"/>
                </a:cubicBezTo>
                <a:cubicBezTo>
                  <a:pt x="555" y="116"/>
                  <a:pt x="555" y="116"/>
                  <a:pt x="555" y="116"/>
                </a:cubicBezTo>
                <a:cubicBezTo>
                  <a:pt x="551" y="118"/>
                  <a:pt x="551" y="118"/>
                  <a:pt x="551" y="118"/>
                </a:cubicBezTo>
                <a:cubicBezTo>
                  <a:pt x="549" y="119"/>
                  <a:pt x="549" y="119"/>
                  <a:pt x="549" y="119"/>
                </a:cubicBezTo>
                <a:cubicBezTo>
                  <a:pt x="546" y="122"/>
                  <a:pt x="546" y="122"/>
                  <a:pt x="546" y="122"/>
                </a:cubicBezTo>
                <a:cubicBezTo>
                  <a:pt x="545" y="122"/>
                  <a:pt x="545" y="122"/>
                  <a:pt x="545" y="122"/>
                </a:cubicBezTo>
                <a:cubicBezTo>
                  <a:pt x="543" y="123"/>
                  <a:pt x="543" y="123"/>
                  <a:pt x="543" y="123"/>
                </a:cubicBezTo>
                <a:cubicBezTo>
                  <a:pt x="545" y="125"/>
                  <a:pt x="545" y="125"/>
                  <a:pt x="545" y="125"/>
                </a:cubicBezTo>
                <a:cubicBezTo>
                  <a:pt x="546" y="125"/>
                  <a:pt x="546" y="125"/>
                  <a:pt x="546" y="125"/>
                </a:cubicBezTo>
                <a:cubicBezTo>
                  <a:pt x="548" y="126"/>
                  <a:pt x="548" y="126"/>
                  <a:pt x="548" y="126"/>
                </a:cubicBezTo>
                <a:cubicBezTo>
                  <a:pt x="543" y="126"/>
                  <a:pt x="543" y="126"/>
                  <a:pt x="543" y="126"/>
                </a:cubicBezTo>
                <a:cubicBezTo>
                  <a:pt x="539" y="129"/>
                  <a:pt x="539" y="129"/>
                  <a:pt x="539" y="129"/>
                </a:cubicBezTo>
                <a:cubicBezTo>
                  <a:pt x="536" y="131"/>
                  <a:pt x="536" y="131"/>
                  <a:pt x="536" y="131"/>
                </a:cubicBezTo>
                <a:cubicBezTo>
                  <a:pt x="536" y="132"/>
                  <a:pt x="536" y="132"/>
                  <a:pt x="536" y="132"/>
                </a:cubicBezTo>
                <a:cubicBezTo>
                  <a:pt x="538" y="133"/>
                  <a:pt x="538" y="133"/>
                  <a:pt x="538" y="133"/>
                </a:cubicBezTo>
                <a:cubicBezTo>
                  <a:pt x="536" y="133"/>
                  <a:pt x="536" y="133"/>
                  <a:pt x="536" y="133"/>
                </a:cubicBezTo>
                <a:cubicBezTo>
                  <a:pt x="539" y="135"/>
                  <a:pt x="539" y="135"/>
                  <a:pt x="539" y="135"/>
                </a:cubicBezTo>
                <a:cubicBezTo>
                  <a:pt x="541" y="135"/>
                  <a:pt x="541" y="135"/>
                  <a:pt x="541" y="135"/>
                </a:cubicBezTo>
                <a:cubicBezTo>
                  <a:pt x="542" y="136"/>
                  <a:pt x="542" y="136"/>
                  <a:pt x="542" y="136"/>
                </a:cubicBezTo>
                <a:cubicBezTo>
                  <a:pt x="545" y="138"/>
                  <a:pt x="545" y="138"/>
                  <a:pt x="545" y="138"/>
                </a:cubicBezTo>
                <a:cubicBezTo>
                  <a:pt x="546" y="138"/>
                  <a:pt x="546" y="138"/>
                  <a:pt x="546" y="138"/>
                </a:cubicBezTo>
                <a:cubicBezTo>
                  <a:pt x="548" y="136"/>
                  <a:pt x="548" y="136"/>
                  <a:pt x="548" y="136"/>
                </a:cubicBezTo>
                <a:cubicBezTo>
                  <a:pt x="548" y="138"/>
                  <a:pt x="548" y="138"/>
                  <a:pt x="548" y="138"/>
                </a:cubicBezTo>
                <a:cubicBezTo>
                  <a:pt x="551" y="139"/>
                  <a:pt x="551" y="139"/>
                  <a:pt x="551" y="139"/>
                </a:cubicBezTo>
                <a:cubicBezTo>
                  <a:pt x="548" y="141"/>
                  <a:pt x="548" y="141"/>
                  <a:pt x="548" y="141"/>
                </a:cubicBezTo>
                <a:cubicBezTo>
                  <a:pt x="546" y="142"/>
                  <a:pt x="546" y="142"/>
                  <a:pt x="546" y="142"/>
                </a:cubicBezTo>
                <a:cubicBezTo>
                  <a:pt x="548" y="142"/>
                  <a:pt x="548" y="142"/>
                  <a:pt x="548" y="142"/>
                </a:cubicBezTo>
                <a:cubicBezTo>
                  <a:pt x="545" y="144"/>
                  <a:pt x="545" y="144"/>
                  <a:pt x="545" y="144"/>
                </a:cubicBezTo>
                <a:cubicBezTo>
                  <a:pt x="542" y="144"/>
                  <a:pt x="542" y="144"/>
                  <a:pt x="542" y="144"/>
                </a:cubicBezTo>
                <a:cubicBezTo>
                  <a:pt x="541" y="145"/>
                  <a:pt x="541" y="145"/>
                  <a:pt x="541" y="145"/>
                </a:cubicBezTo>
                <a:cubicBezTo>
                  <a:pt x="539" y="146"/>
                  <a:pt x="539" y="146"/>
                  <a:pt x="539" y="146"/>
                </a:cubicBezTo>
                <a:cubicBezTo>
                  <a:pt x="541" y="146"/>
                  <a:pt x="541" y="146"/>
                  <a:pt x="541" y="146"/>
                </a:cubicBezTo>
                <a:cubicBezTo>
                  <a:pt x="543" y="146"/>
                  <a:pt x="543" y="146"/>
                  <a:pt x="543" y="146"/>
                </a:cubicBezTo>
                <a:cubicBezTo>
                  <a:pt x="545" y="146"/>
                  <a:pt x="545" y="146"/>
                  <a:pt x="545" y="146"/>
                </a:cubicBezTo>
                <a:cubicBezTo>
                  <a:pt x="546" y="144"/>
                  <a:pt x="546" y="144"/>
                  <a:pt x="546" y="144"/>
                </a:cubicBezTo>
                <a:cubicBezTo>
                  <a:pt x="548" y="144"/>
                  <a:pt x="548" y="144"/>
                  <a:pt x="548" y="144"/>
                </a:cubicBezTo>
                <a:cubicBezTo>
                  <a:pt x="549" y="144"/>
                  <a:pt x="549" y="144"/>
                  <a:pt x="549" y="144"/>
                </a:cubicBezTo>
                <a:cubicBezTo>
                  <a:pt x="549" y="145"/>
                  <a:pt x="549" y="145"/>
                  <a:pt x="549" y="145"/>
                </a:cubicBezTo>
                <a:cubicBezTo>
                  <a:pt x="548" y="146"/>
                  <a:pt x="548" y="146"/>
                  <a:pt x="548" y="146"/>
                </a:cubicBezTo>
                <a:cubicBezTo>
                  <a:pt x="545" y="148"/>
                  <a:pt x="545" y="148"/>
                  <a:pt x="545" y="148"/>
                </a:cubicBezTo>
                <a:cubicBezTo>
                  <a:pt x="548" y="148"/>
                  <a:pt x="548" y="148"/>
                  <a:pt x="548" y="148"/>
                </a:cubicBezTo>
                <a:cubicBezTo>
                  <a:pt x="542" y="151"/>
                  <a:pt x="542" y="151"/>
                  <a:pt x="542" y="151"/>
                </a:cubicBezTo>
                <a:cubicBezTo>
                  <a:pt x="536" y="152"/>
                  <a:pt x="536" y="152"/>
                  <a:pt x="536" y="152"/>
                </a:cubicBezTo>
                <a:cubicBezTo>
                  <a:pt x="530" y="155"/>
                  <a:pt x="530" y="155"/>
                  <a:pt x="530" y="155"/>
                </a:cubicBezTo>
                <a:cubicBezTo>
                  <a:pt x="525" y="155"/>
                  <a:pt x="525" y="155"/>
                  <a:pt x="525" y="155"/>
                </a:cubicBezTo>
                <a:cubicBezTo>
                  <a:pt x="522" y="156"/>
                  <a:pt x="522" y="156"/>
                  <a:pt x="522" y="156"/>
                </a:cubicBezTo>
                <a:cubicBezTo>
                  <a:pt x="519" y="159"/>
                  <a:pt x="519" y="159"/>
                  <a:pt x="519" y="159"/>
                </a:cubicBezTo>
                <a:cubicBezTo>
                  <a:pt x="519" y="161"/>
                  <a:pt x="519" y="161"/>
                  <a:pt x="519" y="161"/>
                </a:cubicBezTo>
                <a:cubicBezTo>
                  <a:pt x="519" y="162"/>
                  <a:pt x="519" y="162"/>
                  <a:pt x="519" y="162"/>
                </a:cubicBezTo>
                <a:cubicBezTo>
                  <a:pt x="518" y="162"/>
                  <a:pt x="518" y="162"/>
                  <a:pt x="518" y="162"/>
                </a:cubicBezTo>
                <a:cubicBezTo>
                  <a:pt x="518" y="164"/>
                  <a:pt x="518" y="164"/>
                  <a:pt x="518" y="164"/>
                </a:cubicBezTo>
                <a:cubicBezTo>
                  <a:pt x="516" y="165"/>
                  <a:pt x="516" y="165"/>
                  <a:pt x="516" y="165"/>
                </a:cubicBezTo>
                <a:cubicBezTo>
                  <a:pt x="515" y="166"/>
                  <a:pt x="515" y="166"/>
                  <a:pt x="515" y="166"/>
                </a:cubicBezTo>
                <a:cubicBezTo>
                  <a:pt x="513" y="168"/>
                  <a:pt x="513" y="168"/>
                  <a:pt x="513" y="168"/>
                </a:cubicBezTo>
                <a:cubicBezTo>
                  <a:pt x="512" y="168"/>
                  <a:pt x="512" y="168"/>
                  <a:pt x="512" y="168"/>
                </a:cubicBezTo>
                <a:cubicBezTo>
                  <a:pt x="513" y="166"/>
                  <a:pt x="513" y="166"/>
                  <a:pt x="513" y="166"/>
                </a:cubicBezTo>
                <a:cubicBezTo>
                  <a:pt x="515" y="165"/>
                  <a:pt x="515" y="165"/>
                  <a:pt x="515" y="165"/>
                </a:cubicBezTo>
                <a:cubicBezTo>
                  <a:pt x="512" y="165"/>
                  <a:pt x="512" y="165"/>
                  <a:pt x="512" y="165"/>
                </a:cubicBezTo>
                <a:cubicBezTo>
                  <a:pt x="515" y="164"/>
                  <a:pt x="515" y="164"/>
                  <a:pt x="515" y="164"/>
                </a:cubicBezTo>
                <a:cubicBezTo>
                  <a:pt x="513" y="164"/>
                  <a:pt x="513" y="164"/>
                  <a:pt x="513" y="164"/>
                </a:cubicBezTo>
                <a:cubicBezTo>
                  <a:pt x="512" y="164"/>
                  <a:pt x="512" y="164"/>
                  <a:pt x="512" y="164"/>
                </a:cubicBezTo>
                <a:cubicBezTo>
                  <a:pt x="509" y="165"/>
                  <a:pt x="509" y="165"/>
                  <a:pt x="509" y="165"/>
                </a:cubicBezTo>
                <a:cubicBezTo>
                  <a:pt x="510" y="164"/>
                  <a:pt x="510" y="164"/>
                  <a:pt x="510" y="164"/>
                </a:cubicBezTo>
                <a:cubicBezTo>
                  <a:pt x="512" y="162"/>
                  <a:pt x="512" y="162"/>
                  <a:pt x="512" y="162"/>
                </a:cubicBezTo>
                <a:cubicBezTo>
                  <a:pt x="509" y="162"/>
                  <a:pt x="509" y="162"/>
                  <a:pt x="509" y="162"/>
                </a:cubicBezTo>
                <a:cubicBezTo>
                  <a:pt x="515" y="158"/>
                  <a:pt x="515" y="158"/>
                  <a:pt x="515" y="158"/>
                </a:cubicBezTo>
                <a:cubicBezTo>
                  <a:pt x="518" y="155"/>
                  <a:pt x="518" y="155"/>
                  <a:pt x="518" y="155"/>
                </a:cubicBezTo>
                <a:cubicBezTo>
                  <a:pt x="522" y="152"/>
                  <a:pt x="522" y="152"/>
                  <a:pt x="522" y="152"/>
                </a:cubicBezTo>
                <a:cubicBezTo>
                  <a:pt x="516" y="154"/>
                  <a:pt x="516" y="154"/>
                  <a:pt x="516" y="154"/>
                </a:cubicBezTo>
                <a:cubicBezTo>
                  <a:pt x="513" y="155"/>
                  <a:pt x="513" y="155"/>
                  <a:pt x="513" y="155"/>
                </a:cubicBezTo>
                <a:cubicBezTo>
                  <a:pt x="518" y="152"/>
                  <a:pt x="518" y="152"/>
                  <a:pt x="518" y="152"/>
                </a:cubicBezTo>
                <a:cubicBezTo>
                  <a:pt x="515" y="152"/>
                  <a:pt x="515" y="152"/>
                  <a:pt x="515" y="152"/>
                </a:cubicBezTo>
                <a:cubicBezTo>
                  <a:pt x="512" y="152"/>
                  <a:pt x="512" y="152"/>
                  <a:pt x="512" y="152"/>
                </a:cubicBezTo>
                <a:cubicBezTo>
                  <a:pt x="512" y="151"/>
                  <a:pt x="512" y="151"/>
                  <a:pt x="512" y="151"/>
                </a:cubicBezTo>
                <a:cubicBezTo>
                  <a:pt x="510" y="149"/>
                  <a:pt x="510" y="149"/>
                  <a:pt x="510" y="149"/>
                </a:cubicBezTo>
                <a:cubicBezTo>
                  <a:pt x="508" y="149"/>
                  <a:pt x="508" y="149"/>
                  <a:pt x="508" y="149"/>
                </a:cubicBezTo>
                <a:cubicBezTo>
                  <a:pt x="506" y="151"/>
                  <a:pt x="506" y="151"/>
                  <a:pt x="506" y="151"/>
                </a:cubicBezTo>
                <a:cubicBezTo>
                  <a:pt x="503" y="152"/>
                  <a:pt x="503" y="152"/>
                  <a:pt x="503" y="152"/>
                </a:cubicBezTo>
                <a:cubicBezTo>
                  <a:pt x="499" y="151"/>
                  <a:pt x="499" y="151"/>
                  <a:pt x="499" y="151"/>
                </a:cubicBezTo>
                <a:cubicBezTo>
                  <a:pt x="499" y="154"/>
                  <a:pt x="499" y="154"/>
                  <a:pt x="499" y="154"/>
                </a:cubicBezTo>
                <a:cubicBezTo>
                  <a:pt x="498" y="154"/>
                  <a:pt x="498" y="154"/>
                  <a:pt x="498" y="154"/>
                </a:cubicBezTo>
                <a:cubicBezTo>
                  <a:pt x="498" y="155"/>
                  <a:pt x="498" y="155"/>
                  <a:pt x="498" y="155"/>
                </a:cubicBezTo>
                <a:cubicBezTo>
                  <a:pt x="498" y="158"/>
                  <a:pt x="498" y="158"/>
                  <a:pt x="498" y="158"/>
                </a:cubicBezTo>
                <a:cubicBezTo>
                  <a:pt x="496" y="155"/>
                  <a:pt x="496" y="155"/>
                  <a:pt x="496" y="155"/>
                </a:cubicBezTo>
                <a:cubicBezTo>
                  <a:pt x="495" y="155"/>
                  <a:pt x="495" y="155"/>
                  <a:pt x="495" y="155"/>
                </a:cubicBezTo>
                <a:cubicBezTo>
                  <a:pt x="495" y="156"/>
                  <a:pt x="495" y="156"/>
                  <a:pt x="495" y="156"/>
                </a:cubicBezTo>
                <a:cubicBezTo>
                  <a:pt x="495" y="158"/>
                  <a:pt x="495" y="158"/>
                  <a:pt x="495" y="158"/>
                </a:cubicBezTo>
                <a:cubicBezTo>
                  <a:pt x="492" y="159"/>
                  <a:pt x="492" y="159"/>
                  <a:pt x="492" y="159"/>
                </a:cubicBezTo>
                <a:cubicBezTo>
                  <a:pt x="487" y="159"/>
                  <a:pt x="487" y="159"/>
                  <a:pt x="487" y="159"/>
                </a:cubicBezTo>
                <a:cubicBezTo>
                  <a:pt x="482" y="158"/>
                  <a:pt x="482" y="158"/>
                  <a:pt x="482" y="158"/>
                </a:cubicBezTo>
                <a:cubicBezTo>
                  <a:pt x="475" y="158"/>
                  <a:pt x="475" y="158"/>
                  <a:pt x="475" y="158"/>
                </a:cubicBezTo>
                <a:cubicBezTo>
                  <a:pt x="469" y="158"/>
                  <a:pt x="469" y="158"/>
                  <a:pt x="469" y="158"/>
                </a:cubicBezTo>
                <a:cubicBezTo>
                  <a:pt x="465" y="158"/>
                  <a:pt x="465" y="158"/>
                  <a:pt x="465" y="158"/>
                </a:cubicBezTo>
                <a:cubicBezTo>
                  <a:pt x="460" y="159"/>
                  <a:pt x="460" y="159"/>
                  <a:pt x="460" y="159"/>
                </a:cubicBezTo>
                <a:cubicBezTo>
                  <a:pt x="459" y="158"/>
                  <a:pt x="459" y="158"/>
                  <a:pt x="459" y="158"/>
                </a:cubicBezTo>
                <a:cubicBezTo>
                  <a:pt x="457" y="158"/>
                  <a:pt x="457" y="158"/>
                  <a:pt x="457" y="158"/>
                </a:cubicBezTo>
                <a:cubicBezTo>
                  <a:pt x="455" y="156"/>
                  <a:pt x="455" y="156"/>
                  <a:pt x="455" y="156"/>
                </a:cubicBezTo>
                <a:cubicBezTo>
                  <a:pt x="455" y="155"/>
                  <a:pt x="455" y="155"/>
                  <a:pt x="455" y="155"/>
                </a:cubicBezTo>
                <a:cubicBezTo>
                  <a:pt x="455" y="154"/>
                  <a:pt x="455" y="154"/>
                  <a:pt x="455" y="154"/>
                </a:cubicBezTo>
                <a:cubicBezTo>
                  <a:pt x="447" y="155"/>
                  <a:pt x="447" y="155"/>
                  <a:pt x="447" y="155"/>
                </a:cubicBezTo>
                <a:cubicBezTo>
                  <a:pt x="444" y="155"/>
                  <a:pt x="444" y="155"/>
                  <a:pt x="444" y="155"/>
                </a:cubicBezTo>
                <a:cubicBezTo>
                  <a:pt x="443" y="154"/>
                  <a:pt x="443" y="154"/>
                  <a:pt x="443" y="154"/>
                </a:cubicBezTo>
                <a:cubicBezTo>
                  <a:pt x="444" y="152"/>
                  <a:pt x="444" y="152"/>
                  <a:pt x="444" y="152"/>
                </a:cubicBezTo>
                <a:cubicBezTo>
                  <a:pt x="442" y="154"/>
                  <a:pt x="442" y="154"/>
                  <a:pt x="442" y="154"/>
                </a:cubicBezTo>
                <a:cubicBezTo>
                  <a:pt x="443" y="152"/>
                  <a:pt x="443" y="152"/>
                  <a:pt x="443" y="152"/>
                </a:cubicBezTo>
                <a:cubicBezTo>
                  <a:pt x="442" y="152"/>
                  <a:pt x="442" y="152"/>
                  <a:pt x="442" y="152"/>
                </a:cubicBezTo>
                <a:cubicBezTo>
                  <a:pt x="439" y="151"/>
                  <a:pt x="439" y="151"/>
                  <a:pt x="439" y="151"/>
                </a:cubicBezTo>
                <a:cubicBezTo>
                  <a:pt x="440" y="151"/>
                  <a:pt x="440" y="151"/>
                  <a:pt x="440" y="151"/>
                </a:cubicBezTo>
                <a:cubicBezTo>
                  <a:pt x="442" y="148"/>
                  <a:pt x="442" y="148"/>
                  <a:pt x="442" y="148"/>
                </a:cubicBezTo>
                <a:cubicBezTo>
                  <a:pt x="442" y="146"/>
                  <a:pt x="442" y="146"/>
                  <a:pt x="442" y="146"/>
                </a:cubicBezTo>
                <a:cubicBezTo>
                  <a:pt x="442" y="145"/>
                  <a:pt x="442" y="145"/>
                  <a:pt x="442" y="145"/>
                </a:cubicBezTo>
                <a:cubicBezTo>
                  <a:pt x="439" y="145"/>
                  <a:pt x="439" y="145"/>
                  <a:pt x="439" y="145"/>
                </a:cubicBezTo>
                <a:cubicBezTo>
                  <a:pt x="436" y="145"/>
                  <a:pt x="436" y="145"/>
                  <a:pt x="436" y="145"/>
                </a:cubicBezTo>
                <a:cubicBezTo>
                  <a:pt x="432" y="146"/>
                  <a:pt x="432" y="146"/>
                  <a:pt x="432" y="146"/>
                </a:cubicBezTo>
                <a:cubicBezTo>
                  <a:pt x="420" y="148"/>
                  <a:pt x="420" y="148"/>
                  <a:pt x="420" y="148"/>
                </a:cubicBezTo>
                <a:cubicBezTo>
                  <a:pt x="414" y="149"/>
                  <a:pt x="414" y="149"/>
                  <a:pt x="414" y="149"/>
                </a:cubicBezTo>
                <a:cubicBezTo>
                  <a:pt x="409" y="152"/>
                  <a:pt x="409" y="152"/>
                  <a:pt x="409" y="152"/>
                </a:cubicBezTo>
                <a:cubicBezTo>
                  <a:pt x="410" y="152"/>
                  <a:pt x="410" y="152"/>
                  <a:pt x="410" y="152"/>
                </a:cubicBezTo>
                <a:cubicBezTo>
                  <a:pt x="410" y="154"/>
                  <a:pt x="410" y="154"/>
                  <a:pt x="410" y="154"/>
                </a:cubicBezTo>
                <a:cubicBezTo>
                  <a:pt x="412" y="154"/>
                  <a:pt x="412" y="154"/>
                  <a:pt x="412" y="154"/>
                </a:cubicBezTo>
                <a:cubicBezTo>
                  <a:pt x="413" y="154"/>
                  <a:pt x="413" y="154"/>
                  <a:pt x="413" y="154"/>
                </a:cubicBezTo>
                <a:cubicBezTo>
                  <a:pt x="417" y="154"/>
                  <a:pt x="417" y="154"/>
                  <a:pt x="417" y="154"/>
                </a:cubicBezTo>
                <a:cubicBezTo>
                  <a:pt x="416" y="152"/>
                  <a:pt x="416" y="152"/>
                  <a:pt x="416" y="152"/>
                </a:cubicBezTo>
                <a:cubicBezTo>
                  <a:pt x="417" y="152"/>
                  <a:pt x="417" y="152"/>
                  <a:pt x="417" y="152"/>
                </a:cubicBezTo>
                <a:cubicBezTo>
                  <a:pt x="419" y="152"/>
                  <a:pt x="419" y="152"/>
                  <a:pt x="419" y="152"/>
                </a:cubicBezTo>
                <a:cubicBezTo>
                  <a:pt x="423" y="152"/>
                  <a:pt x="423" y="152"/>
                  <a:pt x="423" y="152"/>
                </a:cubicBezTo>
                <a:cubicBezTo>
                  <a:pt x="426" y="151"/>
                  <a:pt x="426" y="151"/>
                  <a:pt x="426" y="151"/>
                </a:cubicBezTo>
                <a:cubicBezTo>
                  <a:pt x="427" y="152"/>
                  <a:pt x="427" y="152"/>
                  <a:pt x="427" y="152"/>
                </a:cubicBezTo>
                <a:cubicBezTo>
                  <a:pt x="429" y="151"/>
                  <a:pt x="429" y="151"/>
                  <a:pt x="429" y="151"/>
                </a:cubicBezTo>
                <a:cubicBezTo>
                  <a:pt x="432" y="149"/>
                  <a:pt x="432" y="149"/>
                  <a:pt x="432" y="149"/>
                </a:cubicBezTo>
                <a:cubicBezTo>
                  <a:pt x="434" y="149"/>
                  <a:pt x="434" y="149"/>
                  <a:pt x="434" y="149"/>
                </a:cubicBezTo>
                <a:cubicBezTo>
                  <a:pt x="440" y="148"/>
                  <a:pt x="440" y="148"/>
                  <a:pt x="440" y="148"/>
                </a:cubicBezTo>
                <a:cubicBezTo>
                  <a:pt x="437" y="149"/>
                  <a:pt x="437" y="149"/>
                  <a:pt x="437" y="149"/>
                </a:cubicBezTo>
                <a:cubicBezTo>
                  <a:pt x="434" y="151"/>
                  <a:pt x="434" y="151"/>
                  <a:pt x="434" y="151"/>
                </a:cubicBezTo>
                <a:cubicBezTo>
                  <a:pt x="430" y="152"/>
                  <a:pt x="430" y="152"/>
                  <a:pt x="430" y="152"/>
                </a:cubicBezTo>
                <a:cubicBezTo>
                  <a:pt x="427" y="154"/>
                  <a:pt x="427" y="154"/>
                  <a:pt x="427" y="154"/>
                </a:cubicBezTo>
                <a:cubicBezTo>
                  <a:pt x="423" y="154"/>
                  <a:pt x="423" y="154"/>
                  <a:pt x="423" y="154"/>
                </a:cubicBezTo>
                <a:cubicBezTo>
                  <a:pt x="420" y="155"/>
                  <a:pt x="420" y="155"/>
                  <a:pt x="420" y="155"/>
                </a:cubicBezTo>
                <a:cubicBezTo>
                  <a:pt x="414" y="155"/>
                  <a:pt x="414" y="155"/>
                  <a:pt x="414" y="155"/>
                </a:cubicBezTo>
                <a:cubicBezTo>
                  <a:pt x="413" y="155"/>
                  <a:pt x="413" y="155"/>
                  <a:pt x="413" y="155"/>
                </a:cubicBezTo>
                <a:cubicBezTo>
                  <a:pt x="413" y="156"/>
                  <a:pt x="413" y="156"/>
                  <a:pt x="413" y="156"/>
                </a:cubicBezTo>
                <a:cubicBezTo>
                  <a:pt x="412" y="156"/>
                  <a:pt x="412" y="156"/>
                  <a:pt x="412" y="156"/>
                </a:cubicBezTo>
                <a:cubicBezTo>
                  <a:pt x="410" y="158"/>
                  <a:pt x="410" y="158"/>
                  <a:pt x="410" y="158"/>
                </a:cubicBezTo>
                <a:cubicBezTo>
                  <a:pt x="409" y="159"/>
                  <a:pt x="409" y="159"/>
                  <a:pt x="409" y="159"/>
                </a:cubicBezTo>
                <a:cubicBezTo>
                  <a:pt x="409" y="161"/>
                  <a:pt x="409" y="161"/>
                  <a:pt x="409" y="161"/>
                </a:cubicBezTo>
                <a:cubicBezTo>
                  <a:pt x="409" y="162"/>
                  <a:pt x="409" y="162"/>
                  <a:pt x="409" y="162"/>
                </a:cubicBezTo>
                <a:cubicBezTo>
                  <a:pt x="407" y="165"/>
                  <a:pt x="407" y="165"/>
                  <a:pt x="407" y="165"/>
                </a:cubicBezTo>
                <a:cubicBezTo>
                  <a:pt x="407" y="166"/>
                  <a:pt x="407" y="166"/>
                  <a:pt x="407" y="166"/>
                </a:cubicBezTo>
                <a:cubicBezTo>
                  <a:pt x="407" y="168"/>
                  <a:pt x="407" y="168"/>
                  <a:pt x="407" y="168"/>
                </a:cubicBezTo>
                <a:cubicBezTo>
                  <a:pt x="406" y="169"/>
                  <a:pt x="406" y="169"/>
                  <a:pt x="406" y="169"/>
                </a:cubicBezTo>
                <a:cubicBezTo>
                  <a:pt x="406" y="168"/>
                  <a:pt x="406" y="168"/>
                  <a:pt x="406" y="168"/>
                </a:cubicBezTo>
                <a:cubicBezTo>
                  <a:pt x="404" y="169"/>
                  <a:pt x="404" y="169"/>
                  <a:pt x="404" y="169"/>
                </a:cubicBezTo>
                <a:cubicBezTo>
                  <a:pt x="403" y="169"/>
                  <a:pt x="403" y="169"/>
                  <a:pt x="403" y="169"/>
                </a:cubicBezTo>
                <a:cubicBezTo>
                  <a:pt x="403" y="168"/>
                  <a:pt x="403" y="168"/>
                  <a:pt x="403" y="168"/>
                </a:cubicBezTo>
                <a:cubicBezTo>
                  <a:pt x="404" y="166"/>
                  <a:pt x="404" y="166"/>
                  <a:pt x="404" y="166"/>
                </a:cubicBezTo>
                <a:cubicBezTo>
                  <a:pt x="401" y="168"/>
                  <a:pt x="401" y="168"/>
                  <a:pt x="401" y="168"/>
                </a:cubicBezTo>
                <a:cubicBezTo>
                  <a:pt x="400" y="169"/>
                  <a:pt x="400" y="169"/>
                  <a:pt x="400" y="169"/>
                </a:cubicBezTo>
                <a:cubicBezTo>
                  <a:pt x="400" y="171"/>
                  <a:pt x="400" y="171"/>
                  <a:pt x="400" y="171"/>
                </a:cubicBezTo>
                <a:cubicBezTo>
                  <a:pt x="400" y="172"/>
                  <a:pt x="400" y="172"/>
                  <a:pt x="400" y="172"/>
                </a:cubicBezTo>
                <a:cubicBezTo>
                  <a:pt x="400" y="175"/>
                  <a:pt x="400" y="175"/>
                  <a:pt x="400" y="175"/>
                </a:cubicBezTo>
                <a:cubicBezTo>
                  <a:pt x="399" y="172"/>
                  <a:pt x="399" y="172"/>
                  <a:pt x="399" y="172"/>
                </a:cubicBezTo>
                <a:cubicBezTo>
                  <a:pt x="399" y="171"/>
                  <a:pt x="399" y="171"/>
                  <a:pt x="399" y="171"/>
                </a:cubicBezTo>
                <a:cubicBezTo>
                  <a:pt x="397" y="171"/>
                  <a:pt x="397" y="171"/>
                  <a:pt x="397" y="171"/>
                </a:cubicBezTo>
                <a:cubicBezTo>
                  <a:pt x="397" y="169"/>
                  <a:pt x="397" y="169"/>
                  <a:pt x="397" y="169"/>
                </a:cubicBezTo>
                <a:cubicBezTo>
                  <a:pt x="399" y="168"/>
                  <a:pt x="399" y="168"/>
                  <a:pt x="399" y="168"/>
                </a:cubicBezTo>
                <a:cubicBezTo>
                  <a:pt x="397" y="166"/>
                  <a:pt x="397" y="166"/>
                  <a:pt x="397" y="166"/>
                </a:cubicBezTo>
                <a:cubicBezTo>
                  <a:pt x="396" y="166"/>
                  <a:pt x="396" y="166"/>
                  <a:pt x="396" y="166"/>
                </a:cubicBezTo>
                <a:cubicBezTo>
                  <a:pt x="396" y="165"/>
                  <a:pt x="396" y="165"/>
                  <a:pt x="396" y="165"/>
                </a:cubicBezTo>
                <a:cubicBezTo>
                  <a:pt x="400" y="166"/>
                  <a:pt x="400" y="166"/>
                  <a:pt x="400" y="166"/>
                </a:cubicBezTo>
                <a:cubicBezTo>
                  <a:pt x="403" y="166"/>
                  <a:pt x="403" y="166"/>
                  <a:pt x="403" y="166"/>
                </a:cubicBezTo>
                <a:cubicBezTo>
                  <a:pt x="403" y="165"/>
                  <a:pt x="403" y="165"/>
                  <a:pt x="403" y="165"/>
                </a:cubicBezTo>
                <a:cubicBezTo>
                  <a:pt x="403" y="164"/>
                  <a:pt x="403" y="164"/>
                  <a:pt x="403" y="164"/>
                </a:cubicBezTo>
                <a:cubicBezTo>
                  <a:pt x="401" y="162"/>
                  <a:pt x="401" y="162"/>
                  <a:pt x="401" y="162"/>
                </a:cubicBezTo>
                <a:cubicBezTo>
                  <a:pt x="400" y="164"/>
                  <a:pt x="400" y="164"/>
                  <a:pt x="400" y="164"/>
                </a:cubicBezTo>
                <a:cubicBezTo>
                  <a:pt x="401" y="161"/>
                  <a:pt x="401" y="161"/>
                  <a:pt x="401" y="161"/>
                </a:cubicBezTo>
                <a:cubicBezTo>
                  <a:pt x="400" y="161"/>
                  <a:pt x="400" y="161"/>
                  <a:pt x="400" y="161"/>
                </a:cubicBezTo>
                <a:cubicBezTo>
                  <a:pt x="399" y="161"/>
                  <a:pt x="399" y="161"/>
                  <a:pt x="399" y="161"/>
                </a:cubicBezTo>
                <a:cubicBezTo>
                  <a:pt x="397" y="164"/>
                  <a:pt x="397" y="164"/>
                  <a:pt x="397" y="164"/>
                </a:cubicBezTo>
                <a:cubicBezTo>
                  <a:pt x="397" y="162"/>
                  <a:pt x="397" y="162"/>
                  <a:pt x="397" y="162"/>
                </a:cubicBezTo>
                <a:cubicBezTo>
                  <a:pt x="397" y="161"/>
                  <a:pt x="397" y="161"/>
                  <a:pt x="397" y="161"/>
                </a:cubicBezTo>
                <a:cubicBezTo>
                  <a:pt x="399" y="159"/>
                  <a:pt x="399" y="159"/>
                  <a:pt x="399" y="159"/>
                </a:cubicBezTo>
                <a:cubicBezTo>
                  <a:pt x="394" y="159"/>
                  <a:pt x="394" y="159"/>
                  <a:pt x="394" y="159"/>
                </a:cubicBezTo>
                <a:cubicBezTo>
                  <a:pt x="394" y="158"/>
                  <a:pt x="394" y="158"/>
                  <a:pt x="394" y="158"/>
                </a:cubicBezTo>
                <a:cubicBezTo>
                  <a:pt x="393" y="158"/>
                  <a:pt x="393" y="158"/>
                  <a:pt x="393" y="158"/>
                </a:cubicBezTo>
                <a:cubicBezTo>
                  <a:pt x="394" y="156"/>
                  <a:pt x="394" y="156"/>
                  <a:pt x="394" y="156"/>
                </a:cubicBezTo>
                <a:cubicBezTo>
                  <a:pt x="391" y="156"/>
                  <a:pt x="391" y="156"/>
                  <a:pt x="391" y="156"/>
                </a:cubicBezTo>
                <a:cubicBezTo>
                  <a:pt x="389" y="156"/>
                  <a:pt x="389" y="156"/>
                  <a:pt x="389" y="156"/>
                </a:cubicBezTo>
                <a:cubicBezTo>
                  <a:pt x="381" y="158"/>
                  <a:pt x="381" y="158"/>
                  <a:pt x="381" y="158"/>
                </a:cubicBezTo>
                <a:cubicBezTo>
                  <a:pt x="380" y="158"/>
                  <a:pt x="380" y="158"/>
                  <a:pt x="380" y="158"/>
                </a:cubicBezTo>
                <a:cubicBezTo>
                  <a:pt x="377" y="159"/>
                  <a:pt x="377" y="159"/>
                  <a:pt x="377" y="159"/>
                </a:cubicBezTo>
                <a:cubicBezTo>
                  <a:pt x="374" y="159"/>
                  <a:pt x="374" y="159"/>
                  <a:pt x="374" y="159"/>
                </a:cubicBezTo>
                <a:cubicBezTo>
                  <a:pt x="370" y="159"/>
                  <a:pt x="370" y="159"/>
                  <a:pt x="370" y="159"/>
                </a:cubicBezTo>
                <a:cubicBezTo>
                  <a:pt x="366" y="159"/>
                  <a:pt x="366" y="159"/>
                  <a:pt x="366" y="159"/>
                </a:cubicBezTo>
                <a:cubicBezTo>
                  <a:pt x="354" y="159"/>
                  <a:pt x="354" y="159"/>
                  <a:pt x="354" y="159"/>
                </a:cubicBezTo>
                <a:cubicBezTo>
                  <a:pt x="348" y="158"/>
                  <a:pt x="348" y="158"/>
                  <a:pt x="348" y="158"/>
                </a:cubicBezTo>
                <a:cubicBezTo>
                  <a:pt x="344" y="156"/>
                  <a:pt x="344" y="156"/>
                  <a:pt x="344" y="156"/>
                </a:cubicBezTo>
                <a:cubicBezTo>
                  <a:pt x="348" y="155"/>
                  <a:pt x="348" y="155"/>
                  <a:pt x="348" y="155"/>
                </a:cubicBezTo>
                <a:cubicBezTo>
                  <a:pt x="350" y="155"/>
                  <a:pt x="350" y="155"/>
                  <a:pt x="350" y="155"/>
                </a:cubicBezTo>
                <a:cubicBezTo>
                  <a:pt x="353" y="154"/>
                  <a:pt x="353" y="154"/>
                  <a:pt x="353" y="154"/>
                </a:cubicBezTo>
                <a:cubicBezTo>
                  <a:pt x="356" y="154"/>
                  <a:pt x="356" y="154"/>
                  <a:pt x="356" y="154"/>
                </a:cubicBezTo>
                <a:cubicBezTo>
                  <a:pt x="358" y="152"/>
                  <a:pt x="358" y="152"/>
                  <a:pt x="358" y="152"/>
                </a:cubicBezTo>
                <a:cubicBezTo>
                  <a:pt x="361" y="152"/>
                  <a:pt x="361" y="152"/>
                  <a:pt x="361" y="152"/>
                </a:cubicBezTo>
                <a:cubicBezTo>
                  <a:pt x="363" y="151"/>
                  <a:pt x="363" y="151"/>
                  <a:pt x="363" y="151"/>
                </a:cubicBezTo>
                <a:cubicBezTo>
                  <a:pt x="364" y="149"/>
                  <a:pt x="364" y="149"/>
                  <a:pt x="364" y="149"/>
                </a:cubicBezTo>
                <a:cubicBezTo>
                  <a:pt x="363" y="148"/>
                  <a:pt x="363" y="148"/>
                  <a:pt x="363" y="148"/>
                </a:cubicBezTo>
                <a:cubicBezTo>
                  <a:pt x="360" y="146"/>
                  <a:pt x="360" y="146"/>
                  <a:pt x="360" y="146"/>
                </a:cubicBezTo>
                <a:cubicBezTo>
                  <a:pt x="357" y="145"/>
                  <a:pt x="357" y="145"/>
                  <a:pt x="357" y="145"/>
                </a:cubicBezTo>
                <a:cubicBezTo>
                  <a:pt x="354" y="144"/>
                  <a:pt x="354" y="144"/>
                  <a:pt x="354" y="144"/>
                </a:cubicBezTo>
                <a:cubicBezTo>
                  <a:pt x="350" y="145"/>
                  <a:pt x="350" y="145"/>
                  <a:pt x="350" y="145"/>
                </a:cubicBezTo>
                <a:cubicBezTo>
                  <a:pt x="351" y="145"/>
                  <a:pt x="351" y="145"/>
                  <a:pt x="351" y="145"/>
                </a:cubicBezTo>
                <a:cubicBezTo>
                  <a:pt x="346" y="146"/>
                  <a:pt x="346" y="146"/>
                  <a:pt x="346" y="146"/>
                </a:cubicBezTo>
                <a:cubicBezTo>
                  <a:pt x="341" y="145"/>
                  <a:pt x="341" y="145"/>
                  <a:pt x="341" y="145"/>
                </a:cubicBezTo>
                <a:cubicBezTo>
                  <a:pt x="338" y="145"/>
                  <a:pt x="338" y="145"/>
                  <a:pt x="338" y="145"/>
                </a:cubicBezTo>
                <a:cubicBezTo>
                  <a:pt x="334" y="144"/>
                  <a:pt x="334" y="144"/>
                  <a:pt x="334" y="144"/>
                </a:cubicBezTo>
                <a:cubicBezTo>
                  <a:pt x="331" y="141"/>
                  <a:pt x="331" y="141"/>
                  <a:pt x="331" y="141"/>
                </a:cubicBezTo>
                <a:cubicBezTo>
                  <a:pt x="327" y="141"/>
                  <a:pt x="327" y="141"/>
                  <a:pt x="327" y="141"/>
                </a:cubicBezTo>
                <a:cubicBezTo>
                  <a:pt x="323" y="139"/>
                  <a:pt x="323" y="139"/>
                  <a:pt x="323" y="139"/>
                </a:cubicBezTo>
                <a:cubicBezTo>
                  <a:pt x="320" y="138"/>
                  <a:pt x="320" y="138"/>
                  <a:pt x="320" y="138"/>
                </a:cubicBezTo>
                <a:cubicBezTo>
                  <a:pt x="317" y="135"/>
                  <a:pt x="317" y="135"/>
                  <a:pt x="317" y="135"/>
                </a:cubicBezTo>
                <a:cubicBezTo>
                  <a:pt x="313" y="135"/>
                  <a:pt x="313" y="135"/>
                  <a:pt x="313" y="135"/>
                </a:cubicBezTo>
                <a:cubicBezTo>
                  <a:pt x="307" y="135"/>
                  <a:pt x="307" y="135"/>
                  <a:pt x="307" y="135"/>
                </a:cubicBezTo>
                <a:cubicBezTo>
                  <a:pt x="303" y="135"/>
                  <a:pt x="303" y="135"/>
                  <a:pt x="303" y="135"/>
                </a:cubicBezTo>
                <a:cubicBezTo>
                  <a:pt x="294" y="139"/>
                  <a:pt x="294" y="139"/>
                  <a:pt x="294" y="139"/>
                </a:cubicBezTo>
                <a:cubicBezTo>
                  <a:pt x="290" y="141"/>
                  <a:pt x="290" y="141"/>
                  <a:pt x="290" y="141"/>
                </a:cubicBezTo>
                <a:cubicBezTo>
                  <a:pt x="284" y="139"/>
                  <a:pt x="284" y="139"/>
                  <a:pt x="284" y="139"/>
                </a:cubicBezTo>
                <a:cubicBezTo>
                  <a:pt x="288" y="138"/>
                  <a:pt x="288" y="138"/>
                  <a:pt x="288" y="138"/>
                </a:cubicBezTo>
                <a:cubicBezTo>
                  <a:pt x="293" y="136"/>
                  <a:pt x="293" y="136"/>
                  <a:pt x="293" y="136"/>
                </a:cubicBezTo>
                <a:cubicBezTo>
                  <a:pt x="290" y="136"/>
                  <a:pt x="290" y="136"/>
                  <a:pt x="290" y="136"/>
                </a:cubicBezTo>
                <a:cubicBezTo>
                  <a:pt x="291" y="133"/>
                  <a:pt x="291" y="133"/>
                  <a:pt x="291" y="133"/>
                </a:cubicBezTo>
                <a:cubicBezTo>
                  <a:pt x="294" y="132"/>
                  <a:pt x="294" y="132"/>
                  <a:pt x="294" y="132"/>
                </a:cubicBezTo>
                <a:cubicBezTo>
                  <a:pt x="291" y="132"/>
                  <a:pt x="291" y="132"/>
                  <a:pt x="291" y="132"/>
                </a:cubicBezTo>
                <a:cubicBezTo>
                  <a:pt x="287" y="133"/>
                  <a:pt x="287" y="133"/>
                  <a:pt x="287" y="133"/>
                </a:cubicBezTo>
                <a:cubicBezTo>
                  <a:pt x="282" y="135"/>
                  <a:pt x="282" y="135"/>
                  <a:pt x="282" y="135"/>
                </a:cubicBezTo>
                <a:cubicBezTo>
                  <a:pt x="280" y="136"/>
                  <a:pt x="280" y="136"/>
                  <a:pt x="280" y="136"/>
                </a:cubicBezTo>
                <a:cubicBezTo>
                  <a:pt x="280" y="138"/>
                  <a:pt x="280" y="138"/>
                  <a:pt x="280" y="138"/>
                </a:cubicBezTo>
                <a:cubicBezTo>
                  <a:pt x="278" y="138"/>
                  <a:pt x="278" y="138"/>
                  <a:pt x="278" y="138"/>
                </a:cubicBezTo>
                <a:cubicBezTo>
                  <a:pt x="275" y="139"/>
                  <a:pt x="275" y="139"/>
                  <a:pt x="275" y="139"/>
                </a:cubicBezTo>
                <a:cubicBezTo>
                  <a:pt x="272" y="139"/>
                  <a:pt x="272" y="139"/>
                  <a:pt x="272" y="139"/>
                </a:cubicBezTo>
                <a:cubicBezTo>
                  <a:pt x="271" y="138"/>
                  <a:pt x="271" y="138"/>
                  <a:pt x="271" y="138"/>
                </a:cubicBezTo>
                <a:cubicBezTo>
                  <a:pt x="271" y="136"/>
                  <a:pt x="271" y="136"/>
                  <a:pt x="271" y="136"/>
                </a:cubicBezTo>
                <a:cubicBezTo>
                  <a:pt x="271" y="135"/>
                  <a:pt x="271" y="135"/>
                  <a:pt x="271" y="135"/>
                </a:cubicBezTo>
                <a:cubicBezTo>
                  <a:pt x="272" y="132"/>
                  <a:pt x="272" y="132"/>
                  <a:pt x="272" y="132"/>
                </a:cubicBezTo>
                <a:cubicBezTo>
                  <a:pt x="272" y="129"/>
                  <a:pt x="272" y="129"/>
                  <a:pt x="272" y="129"/>
                </a:cubicBezTo>
                <a:cubicBezTo>
                  <a:pt x="271" y="126"/>
                  <a:pt x="271" y="126"/>
                  <a:pt x="271" y="126"/>
                </a:cubicBezTo>
                <a:cubicBezTo>
                  <a:pt x="268" y="128"/>
                  <a:pt x="268" y="128"/>
                  <a:pt x="268" y="128"/>
                </a:cubicBezTo>
                <a:cubicBezTo>
                  <a:pt x="267" y="129"/>
                  <a:pt x="267" y="129"/>
                  <a:pt x="267" y="129"/>
                </a:cubicBezTo>
                <a:cubicBezTo>
                  <a:pt x="270" y="129"/>
                  <a:pt x="270" y="129"/>
                  <a:pt x="270" y="129"/>
                </a:cubicBezTo>
                <a:cubicBezTo>
                  <a:pt x="265" y="131"/>
                  <a:pt x="265" y="131"/>
                  <a:pt x="265" y="131"/>
                </a:cubicBezTo>
                <a:cubicBezTo>
                  <a:pt x="262" y="131"/>
                  <a:pt x="262" y="131"/>
                  <a:pt x="262" y="131"/>
                </a:cubicBezTo>
                <a:cubicBezTo>
                  <a:pt x="257" y="133"/>
                  <a:pt x="257" y="133"/>
                  <a:pt x="257" y="133"/>
                </a:cubicBezTo>
                <a:cubicBezTo>
                  <a:pt x="252" y="135"/>
                  <a:pt x="252" y="135"/>
                  <a:pt x="252" y="135"/>
                </a:cubicBezTo>
                <a:cubicBezTo>
                  <a:pt x="251" y="136"/>
                  <a:pt x="251" y="136"/>
                  <a:pt x="251" y="136"/>
                </a:cubicBezTo>
                <a:cubicBezTo>
                  <a:pt x="248" y="135"/>
                  <a:pt x="248" y="135"/>
                  <a:pt x="248" y="135"/>
                </a:cubicBezTo>
                <a:cubicBezTo>
                  <a:pt x="250" y="134"/>
                  <a:pt x="250" y="134"/>
                  <a:pt x="250" y="134"/>
                </a:cubicBezTo>
                <a:cubicBezTo>
                  <a:pt x="245" y="135"/>
                  <a:pt x="245" y="135"/>
                  <a:pt x="245" y="135"/>
                </a:cubicBezTo>
                <a:cubicBezTo>
                  <a:pt x="237" y="136"/>
                  <a:pt x="237" y="136"/>
                  <a:pt x="237" y="136"/>
                </a:cubicBezTo>
                <a:cubicBezTo>
                  <a:pt x="231" y="139"/>
                  <a:pt x="231" y="139"/>
                  <a:pt x="231" y="139"/>
                </a:cubicBezTo>
                <a:cubicBezTo>
                  <a:pt x="227" y="141"/>
                  <a:pt x="227" y="141"/>
                  <a:pt x="227" y="141"/>
                </a:cubicBezTo>
                <a:cubicBezTo>
                  <a:pt x="228" y="139"/>
                  <a:pt x="228" y="139"/>
                  <a:pt x="228" y="139"/>
                </a:cubicBezTo>
                <a:cubicBezTo>
                  <a:pt x="229" y="138"/>
                  <a:pt x="229" y="138"/>
                  <a:pt x="229" y="138"/>
                </a:cubicBezTo>
                <a:cubicBezTo>
                  <a:pt x="227" y="139"/>
                  <a:pt x="227" y="139"/>
                  <a:pt x="227" y="139"/>
                </a:cubicBezTo>
                <a:cubicBezTo>
                  <a:pt x="229" y="136"/>
                  <a:pt x="229" y="136"/>
                  <a:pt x="229" y="136"/>
                </a:cubicBezTo>
                <a:cubicBezTo>
                  <a:pt x="232" y="136"/>
                  <a:pt x="232" y="136"/>
                  <a:pt x="232" y="136"/>
                </a:cubicBezTo>
                <a:cubicBezTo>
                  <a:pt x="239" y="135"/>
                  <a:pt x="239" y="135"/>
                  <a:pt x="239" y="135"/>
                </a:cubicBezTo>
                <a:cubicBezTo>
                  <a:pt x="247" y="133"/>
                  <a:pt x="247" y="133"/>
                  <a:pt x="247" y="133"/>
                </a:cubicBezTo>
                <a:cubicBezTo>
                  <a:pt x="250" y="132"/>
                  <a:pt x="250" y="132"/>
                  <a:pt x="250" y="132"/>
                </a:cubicBezTo>
                <a:cubicBezTo>
                  <a:pt x="252" y="131"/>
                  <a:pt x="252" y="131"/>
                  <a:pt x="252" y="131"/>
                </a:cubicBezTo>
                <a:cubicBezTo>
                  <a:pt x="251" y="131"/>
                  <a:pt x="251" y="131"/>
                  <a:pt x="251" y="131"/>
                </a:cubicBezTo>
                <a:cubicBezTo>
                  <a:pt x="251" y="129"/>
                  <a:pt x="251" y="129"/>
                  <a:pt x="251" y="129"/>
                </a:cubicBezTo>
                <a:cubicBezTo>
                  <a:pt x="250" y="131"/>
                  <a:pt x="250" y="131"/>
                  <a:pt x="250" y="131"/>
                </a:cubicBezTo>
                <a:cubicBezTo>
                  <a:pt x="245" y="131"/>
                  <a:pt x="245" y="131"/>
                  <a:pt x="245" y="131"/>
                </a:cubicBezTo>
                <a:cubicBezTo>
                  <a:pt x="244" y="131"/>
                  <a:pt x="244" y="131"/>
                  <a:pt x="244" y="131"/>
                </a:cubicBezTo>
                <a:cubicBezTo>
                  <a:pt x="237" y="132"/>
                  <a:pt x="237" y="132"/>
                  <a:pt x="237" y="132"/>
                </a:cubicBezTo>
                <a:cubicBezTo>
                  <a:pt x="234" y="133"/>
                  <a:pt x="234" y="133"/>
                  <a:pt x="234" y="133"/>
                </a:cubicBezTo>
                <a:cubicBezTo>
                  <a:pt x="232" y="133"/>
                  <a:pt x="232" y="133"/>
                  <a:pt x="232" y="133"/>
                </a:cubicBezTo>
                <a:cubicBezTo>
                  <a:pt x="225" y="135"/>
                  <a:pt x="225" y="135"/>
                  <a:pt x="225" y="135"/>
                </a:cubicBezTo>
                <a:cubicBezTo>
                  <a:pt x="222" y="136"/>
                  <a:pt x="222" y="136"/>
                  <a:pt x="222" y="136"/>
                </a:cubicBezTo>
                <a:cubicBezTo>
                  <a:pt x="221" y="135"/>
                  <a:pt x="221" y="135"/>
                  <a:pt x="221" y="135"/>
                </a:cubicBezTo>
                <a:cubicBezTo>
                  <a:pt x="218" y="136"/>
                  <a:pt x="218" y="136"/>
                  <a:pt x="218" y="136"/>
                </a:cubicBezTo>
                <a:cubicBezTo>
                  <a:pt x="217" y="136"/>
                  <a:pt x="217" y="136"/>
                  <a:pt x="217" y="136"/>
                </a:cubicBezTo>
                <a:cubicBezTo>
                  <a:pt x="212" y="138"/>
                  <a:pt x="212" y="138"/>
                  <a:pt x="212" y="138"/>
                </a:cubicBezTo>
                <a:cubicBezTo>
                  <a:pt x="208" y="139"/>
                  <a:pt x="208" y="139"/>
                  <a:pt x="208" y="139"/>
                </a:cubicBezTo>
                <a:cubicBezTo>
                  <a:pt x="196" y="142"/>
                  <a:pt x="196" y="142"/>
                  <a:pt x="196" y="142"/>
                </a:cubicBezTo>
                <a:cubicBezTo>
                  <a:pt x="191" y="144"/>
                  <a:pt x="191" y="144"/>
                  <a:pt x="191" y="144"/>
                </a:cubicBezTo>
                <a:cubicBezTo>
                  <a:pt x="191" y="145"/>
                  <a:pt x="191" y="145"/>
                  <a:pt x="191" y="145"/>
                </a:cubicBezTo>
                <a:cubicBezTo>
                  <a:pt x="189" y="146"/>
                  <a:pt x="189" y="146"/>
                  <a:pt x="189" y="146"/>
                </a:cubicBezTo>
                <a:cubicBezTo>
                  <a:pt x="189" y="148"/>
                  <a:pt x="189" y="148"/>
                  <a:pt x="189" y="148"/>
                </a:cubicBezTo>
                <a:cubicBezTo>
                  <a:pt x="188" y="148"/>
                  <a:pt x="188" y="148"/>
                  <a:pt x="188" y="148"/>
                </a:cubicBezTo>
                <a:cubicBezTo>
                  <a:pt x="188" y="145"/>
                  <a:pt x="188" y="145"/>
                  <a:pt x="188" y="145"/>
                </a:cubicBezTo>
                <a:cubicBezTo>
                  <a:pt x="184" y="145"/>
                  <a:pt x="184" y="145"/>
                  <a:pt x="184" y="145"/>
                </a:cubicBezTo>
                <a:cubicBezTo>
                  <a:pt x="181" y="145"/>
                  <a:pt x="181" y="145"/>
                  <a:pt x="181" y="145"/>
                </a:cubicBezTo>
                <a:cubicBezTo>
                  <a:pt x="181" y="146"/>
                  <a:pt x="181" y="146"/>
                  <a:pt x="181" y="146"/>
                </a:cubicBezTo>
                <a:cubicBezTo>
                  <a:pt x="181" y="148"/>
                  <a:pt x="181" y="148"/>
                  <a:pt x="181" y="148"/>
                </a:cubicBezTo>
                <a:cubicBezTo>
                  <a:pt x="178" y="146"/>
                  <a:pt x="178" y="146"/>
                  <a:pt x="178" y="146"/>
                </a:cubicBezTo>
                <a:cubicBezTo>
                  <a:pt x="176" y="146"/>
                  <a:pt x="176" y="146"/>
                  <a:pt x="176" y="146"/>
                </a:cubicBezTo>
                <a:cubicBezTo>
                  <a:pt x="174" y="145"/>
                  <a:pt x="174" y="145"/>
                  <a:pt x="174" y="145"/>
                </a:cubicBezTo>
                <a:cubicBezTo>
                  <a:pt x="169" y="145"/>
                  <a:pt x="169" y="145"/>
                  <a:pt x="169" y="145"/>
                </a:cubicBezTo>
                <a:cubicBezTo>
                  <a:pt x="165" y="144"/>
                  <a:pt x="165" y="144"/>
                  <a:pt x="165" y="144"/>
                </a:cubicBezTo>
                <a:cubicBezTo>
                  <a:pt x="162" y="142"/>
                  <a:pt x="162" y="142"/>
                  <a:pt x="162" y="142"/>
                </a:cubicBezTo>
                <a:cubicBezTo>
                  <a:pt x="161" y="141"/>
                  <a:pt x="161" y="141"/>
                  <a:pt x="161" y="141"/>
                </a:cubicBezTo>
                <a:cubicBezTo>
                  <a:pt x="159" y="140"/>
                  <a:pt x="159" y="140"/>
                  <a:pt x="159" y="140"/>
                </a:cubicBezTo>
                <a:cubicBezTo>
                  <a:pt x="158" y="139"/>
                  <a:pt x="158" y="139"/>
                  <a:pt x="158" y="139"/>
                </a:cubicBezTo>
                <a:cubicBezTo>
                  <a:pt x="156" y="138"/>
                  <a:pt x="156" y="138"/>
                  <a:pt x="156" y="138"/>
                </a:cubicBezTo>
                <a:cubicBezTo>
                  <a:pt x="155" y="138"/>
                  <a:pt x="155" y="138"/>
                  <a:pt x="155" y="138"/>
                </a:cubicBezTo>
                <a:cubicBezTo>
                  <a:pt x="149" y="137"/>
                  <a:pt x="149" y="137"/>
                  <a:pt x="149" y="137"/>
                </a:cubicBezTo>
                <a:cubicBezTo>
                  <a:pt x="133" y="132"/>
                  <a:pt x="133" y="132"/>
                  <a:pt x="133" y="132"/>
                </a:cubicBezTo>
                <a:cubicBezTo>
                  <a:pt x="136" y="133"/>
                  <a:pt x="136" y="133"/>
                  <a:pt x="136" y="133"/>
                </a:cubicBezTo>
                <a:cubicBezTo>
                  <a:pt x="138" y="135"/>
                  <a:pt x="138" y="135"/>
                  <a:pt x="138" y="135"/>
                </a:cubicBezTo>
                <a:cubicBezTo>
                  <a:pt x="141" y="136"/>
                  <a:pt x="141" y="136"/>
                  <a:pt x="141" y="136"/>
                </a:cubicBezTo>
                <a:cubicBezTo>
                  <a:pt x="142" y="136"/>
                  <a:pt x="142" y="136"/>
                  <a:pt x="142" y="136"/>
                </a:cubicBezTo>
                <a:cubicBezTo>
                  <a:pt x="143" y="136"/>
                  <a:pt x="143" y="136"/>
                  <a:pt x="143" y="136"/>
                </a:cubicBezTo>
                <a:cubicBezTo>
                  <a:pt x="9" y="248"/>
                  <a:pt x="9" y="248"/>
                  <a:pt x="9" y="248"/>
                </a:cubicBezTo>
                <a:cubicBezTo>
                  <a:pt x="13" y="250"/>
                  <a:pt x="13" y="250"/>
                  <a:pt x="13" y="250"/>
                </a:cubicBezTo>
                <a:cubicBezTo>
                  <a:pt x="14" y="250"/>
                  <a:pt x="14" y="250"/>
                  <a:pt x="14" y="250"/>
                </a:cubicBezTo>
                <a:cubicBezTo>
                  <a:pt x="16" y="250"/>
                  <a:pt x="16" y="250"/>
                  <a:pt x="16" y="250"/>
                </a:cubicBezTo>
                <a:cubicBezTo>
                  <a:pt x="19" y="250"/>
                  <a:pt x="19" y="250"/>
                  <a:pt x="19" y="250"/>
                </a:cubicBezTo>
                <a:cubicBezTo>
                  <a:pt x="22" y="248"/>
                  <a:pt x="22" y="248"/>
                  <a:pt x="22" y="248"/>
                </a:cubicBezTo>
                <a:cubicBezTo>
                  <a:pt x="27" y="248"/>
                  <a:pt x="27" y="248"/>
                  <a:pt x="27" y="248"/>
                </a:cubicBezTo>
                <a:cubicBezTo>
                  <a:pt x="24" y="250"/>
                  <a:pt x="24" y="250"/>
                  <a:pt x="24" y="250"/>
                </a:cubicBezTo>
                <a:cubicBezTo>
                  <a:pt x="23" y="251"/>
                  <a:pt x="23" y="251"/>
                  <a:pt x="23" y="251"/>
                </a:cubicBezTo>
                <a:cubicBezTo>
                  <a:pt x="23" y="252"/>
                  <a:pt x="23" y="252"/>
                  <a:pt x="23" y="252"/>
                </a:cubicBezTo>
                <a:cubicBezTo>
                  <a:pt x="24" y="255"/>
                  <a:pt x="24" y="255"/>
                  <a:pt x="24" y="255"/>
                </a:cubicBezTo>
                <a:cubicBezTo>
                  <a:pt x="24" y="258"/>
                  <a:pt x="24" y="258"/>
                  <a:pt x="24" y="258"/>
                </a:cubicBezTo>
                <a:cubicBezTo>
                  <a:pt x="26" y="261"/>
                  <a:pt x="26" y="261"/>
                  <a:pt x="26" y="261"/>
                </a:cubicBezTo>
                <a:cubicBezTo>
                  <a:pt x="26" y="264"/>
                  <a:pt x="26" y="264"/>
                  <a:pt x="26" y="264"/>
                </a:cubicBezTo>
                <a:cubicBezTo>
                  <a:pt x="23" y="265"/>
                  <a:pt x="23" y="265"/>
                  <a:pt x="23" y="265"/>
                </a:cubicBezTo>
                <a:cubicBezTo>
                  <a:pt x="36" y="262"/>
                  <a:pt x="36" y="262"/>
                  <a:pt x="36" y="262"/>
                </a:cubicBezTo>
                <a:cubicBezTo>
                  <a:pt x="38" y="261"/>
                  <a:pt x="38" y="261"/>
                  <a:pt x="38" y="261"/>
                </a:cubicBezTo>
                <a:cubicBezTo>
                  <a:pt x="39" y="260"/>
                  <a:pt x="39" y="260"/>
                  <a:pt x="39" y="260"/>
                </a:cubicBezTo>
                <a:cubicBezTo>
                  <a:pt x="40" y="260"/>
                  <a:pt x="40" y="260"/>
                  <a:pt x="40" y="260"/>
                </a:cubicBezTo>
                <a:cubicBezTo>
                  <a:pt x="42" y="260"/>
                  <a:pt x="42" y="260"/>
                  <a:pt x="42" y="260"/>
                </a:cubicBezTo>
                <a:cubicBezTo>
                  <a:pt x="43" y="257"/>
                  <a:pt x="43" y="257"/>
                  <a:pt x="43" y="257"/>
                </a:cubicBezTo>
                <a:cubicBezTo>
                  <a:pt x="45" y="257"/>
                  <a:pt x="45" y="257"/>
                  <a:pt x="45" y="257"/>
                </a:cubicBezTo>
                <a:cubicBezTo>
                  <a:pt x="47" y="257"/>
                  <a:pt x="47" y="257"/>
                  <a:pt x="47" y="257"/>
                </a:cubicBezTo>
                <a:cubicBezTo>
                  <a:pt x="48" y="257"/>
                  <a:pt x="48" y="257"/>
                  <a:pt x="48" y="257"/>
                </a:cubicBezTo>
                <a:cubicBezTo>
                  <a:pt x="50" y="255"/>
                  <a:pt x="50" y="255"/>
                  <a:pt x="50" y="255"/>
                </a:cubicBezTo>
                <a:cubicBezTo>
                  <a:pt x="55" y="255"/>
                  <a:pt x="55" y="255"/>
                  <a:pt x="55" y="255"/>
                </a:cubicBezTo>
                <a:cubicBezTo>
                  <a:pt x="56" y="257"/>
                  <a:pt x="56" y="257"/>
                  <a:pt x="56" y="257"/>
                </a:cubicBezTo>
                <a:cubicBezTo>
                  <a:pt x="55" y="258"/>
                  <a:pt x="55" y="258"/>
                  <a:pt x="55" y="258"/>
                </a:cubicBezTo>
                <a:cubicBezTo>
                  <a:pt x="53" y="260"/>
                  <a:pt x="53" y="260"/>
                  <a:pt x="53" y="260"/>
                </a:cubicBezTo>
                <a:cubicBezTo>
                  <a:pt x="53" y="261"/>
                  <a:pt x="53" y="261"/>
                  <a:pt x="53" y="261"/>
                </a:cubicBezTo>
                <a:cubicBezTo>
                  <a:pt x="55" y="262"/>
                  <a:pt x="55" y="262"/>
                  <a:pt x="55" y="262"/>
                </a:cubicBezTo>
                <a:cubicBezTo>
                  <a:pt x="55" y="264"/>
                  <a:pt x="55" y="264"/>
                  <a:pt x="55" y="264"/>
                </a:cubicBezTo>
                <a:cubicBezTo>
                  <a:pt x="55" y="265"/>
                  <a:pt x="55" y="265"/>
                  <a:pt x="55" y="265"/>
                </a:cubicBezTo>
                <a:cubicBezTo>
                  <a:pt x="55" y="267"/>
                  <a:pt x="55" y="267"/>
                  <a:pt x="55" y="267"/>
                </a:cubicBezTo>
                <a:cubicBezTo>
                  <a:pt x="56" y="270"/>
                  <a:pt x="56" y="270"/>
                  <a:pt x="56" y="270"/>
                </a:cubicBezTo>
                <a:cubicBezTo>
                  <a:pt x="56" y="271"/>
                  <a:pt x="56" y="271"/>
                  <a:pt x="56" y="271"/>
                </a:cubicBezTo>
                <a:cubicBezTo>
                  <a:pt x="55" y="274"/>
                  <a:pt x="55" y="274"/>
                  <a:pt x="55" y="274"/>
                </a:cubicBezTo>
                <a:cubicBezTo>
                  <a:pt x="53" y="283"/>
                  <a:pt x="53" y="283"/>
                  <a:pt x="53" y="283"/>
                </a:cubicBezTo>
                <a:cubicBezTo>
                  <a:pt x="53" y="285"/>
                  <a:pt x="53" y="285"/>
                  <a:pt x="53" y="285"/>
                </a:cubicBezTo>
                <a:cubicBezTo>
                  <a:pt x="53" y="287"/>
                  <a:pt x="53" y="287"/>
                  <a:pt x="53" y="287"/>
                </a:cubicBezTo>
                <a:cubicBezTo>
                  <a:pt x="52" y="288"/>
                  <a:pt x="52" y="288"/>
                  <a:pt x="52" y="288"/>
                </a:cubicBezTo>
                <a:cubicBezTo>
                  <a:pt x="52" y="290"/>
                  <a:pt x="52" y="290"/>
                  <a:pt x="52" y="290"/>
                </a:cubicBezTo>
                <a:cubicBezTo>
                  <a:pt x="50" y="293"/>
                  <a:pt x="50" y="293"/>
                  <a:pt x="50" y="293"/>
                </a:cubicBezTo>
                <a:cubicBezTo>
                  <a:pt x="50" y="295"/>
                  <a:pt x="50" y="295"/>
                  <a:pt x="50" y="295"/>
                </a:cubicBezTo>
                <a:cubicBezTo>
                  <a:pt x="52" y="296"/>
                  <a:pt x="52" y="296"/>
                  <a:pt x="52" y="296"/>
                </a:cubicBezTo>
                <a:cubicBezTo>
                  <a:pt x="53" y="297"/>
                  <a:pt x="53" y="297"/>
                  <a:pt x="53" y="297"/>
                </a:cubicBezTo>
                <a:cubicBezTo>
                  <a:pt x="56" y="298"/>
                  <a:pt x="56" y="298"/>
                  <a:pt x="56" y="298"/>
                </a:cubicBezTo>
                <a:cubicBezTo>
                  <a:pt x="59" y="301"/>
                  <a:pt x="59" y="301"/>
                  <a:pt x="59" y="301"/>
                </a:cubicBezTo>
                <a:cubicBezTo>
                  <a:pt x="60" y="301"/>
                  <a:pt x="60" y="301"/>
                  <a:pt x="60" y="301"/>
                </a:cubicBezTo>
                <a:cubicBezTo>
                  <a:pt x="59" y="304"/>
                  <a:pt x="59" y="304"/>
                  <a:pt x="59" y="304"/>
                </a:cubicBezTo>
                <a:cubicBezTo>
                  <a:pt x="56" y="306"/>
                  <a:pt x="56" y="306"/>
                  <a:pt x="56" y="306"/>
                </a:cubicBezTo>
                <a:cubicBezTo>
                  <a:pt x="55" y="308"/>
                  <a:pt x="55" y="308"/>
                  <a:pt x="55" y="308"/>
                </a:cubicBezTo>
                <a:cubicBezTo>
                  <a:pt x="52" y="311"/>
                  <a:pt x="52" y="311"/>
                  <a:pt x="52" y="311"/>
                </a:cubicBezTo>
                <a:cubicBezTo>
                  <a:pt x="52" y="312"/>
                  <a:pt x="52" y="312"/>
                  <a:pt x="52" y="312"/>
                </a:cubicBezTo>
                <a:cubicBezTo>
                  <a:pt x="50" y="313"/>
                  <a:pt x="50" y="313"/>
                  <a:pt x="50" y="313"/>
                </a:cubicBezTo>
                <a:cubicBezTo>
                  <a:pt x="49" y="314"/>
                  <a:pt x="49" y="314"/>
                  <a:pt x="49" y="314"/>
                </a:cubicBezTo>
                <a:cubicBezTo>
                  <a:pt x="47" y="316"/>
                  <a:pt x="47" y="316"/>
                  <a:pt x="47" y="316"/>
                </a:cubicBezTo>
                <a:cubicBezTo>
                  <a:pt x="52" y="313"/>
                  <a:pt x="52" y="313"/>
                  <a:pt x="52" y="313"/>
                </a:cubicBezTo>
                <a:cubicBezTo>
                  <a:pt x="52" y="314"/>
                  <a:pt x="52" y="314"/>
                  <a:pt x="52" y="314"/>
                </a:cubicBezTo>
                <a:cubicBezTo>
                  <a:pt x="49" y="316"/>
                  <a:pt x="49" y="316"/>
                  <a:pt x="49" y="316"/>
                </a:cubicBezTo>
                <a:cubicBezTo>
                  <a:pt x="52" y="316"/>
                  <a:pt x="52" y="316"/>
                  <a:pt x="52" y="316"/>
                </a:cubicBezTo>
                <a:cubicBezTo>
                  <a:pt x="49" y="317"/>
                  <a:pt x="49" y="317"/>
                  <a:pt x="49" y="317"/>
                </a:cubicBezTo>
                <a:cubicBezTo>
                  <a:pt x="46" y="318"/>
                  <a:pt x="46" y="318"/>
                  <a:pt x="46" y="318"/>
                </a:cubicBezTo>
                <a:cubicBezTo>
                  <a:pt x="43" y="320"/>
                  <a:pt x="43" y="320"/>
                  <a:pt x="43" y="320"/>
                </a:cubicBezTo>
                <a:cubicBezTo>
                  <a:pt x="40" y="320"/>
                  <a:pt x="40" y="320"/>
                  <a:pt x="40" y="320"/>
                </a:cubicBezTo>
                <a:cubicBezTo>
                  <a:pt x="40" y="321"/>
                  <a:pt x="40" y="321"/>
                  <a:pt x="40" y="321"/>
                </a:cubicBezTo>
                <a:cubicBezTo>
                  <a:pt x="42" y="323"/>
                  <a:pt x="42" y="323"/>
                  <a:pt x="42" y="323"/>
                </a:cubicBezTo>
                <a:cubicBezTo>
                  <a:pt x="40" y="326"/>
                  <a:pt x="40" y="326"/>
                  <a:pt x="40" y="326"/>
                </a:cubicBezTo>
                <a:cubicBezTo>
                  <a:pt x="39" y="321"/>
                  <a:pt x="39" y="321"/>
                  <a:pt x="39" y="321"/>
                </a:cubicBezTo>
                <a:cubicBezTo>
                  <a:pt x="37" y="323"/>
                  <a:pt x="37" y="323"/>
                  <a:pt x="37" y="323"/>
                </a:cubicBezTo>
                <a:cubicBezTo>
                  <a:pt x="37" y="324"/>
                  <a:pt x="37" y="324"/>
                  <a:pt x="37" y="324"/>
                </a:cubicBezTo>
                <a:cubicBezTo>
                  <a:pt x="36" y="326"/>
                  <a:pt x="36" y="326"/>
                  <a:pt x="36" y="326"/>
                </a:cubicBezTo>
                <a:cubicBezTo>
                  <a:pt x="40" y="327"/>
                  <a:pt x="40" y="327"/>
                  <a:pt x="40" y="327"/>
                </a:cubicBezTo>
                <a:cubicBezTo>
                  <a:pt x="39" y="327"/>
                  <a:pt x="39" y="327"/>
                  <a:pt x="39" y="327"/>
                </a:cubicBezTo>
                <a:cubicBezTo>
                  <a:pt x="39" y="328"/>
                  <a:pt x="39" y="328"/>
                  <a:pt x="39" y="328"/>
                </a:cubicBezTo>
                <a:cubicBezTo>
                  <a:pt x="37" y="327"/>
                  <a:pt x="37" y="327"/>
                  <a:pt x="37" y="327"/>
                </a:cubicBezTo>
                <a:cubicBezTo>
                  <a:pt x="36" y="328"/>
                  <a:pt x="36" y="328"/>
                  <a:pt x="36" y="328"/>
                </a:cubicBezTo>
                <a:cubicBezTo>
                  <a:pt x="36" y="333"/>
                  <a:pt x="36" y="333"/>
                  <a:pt x="36" y="333"/>
                </a:cubicBezTo>
                <a:cubicBezTo>
                  <a:pt x="37" y="337"/>
                  <a:pt x="37" y="337"/>
                  <a:pt x="37" y="337"/>
                </a:cubicBezTo>
                <a:cubicBezTo>
                  <a:pt x="42" y="333"/>
                  <a:pt x="42" y="333"/>
                  <a:pt x="42" y="333"/>
                </a:cubicBezTo>
                <a:cubicBezTo>
                  <a:pt x="45" y="331"/>
                  <a:pt x="45" y="331"/>
                  <a:pt x="45" y="331"/>
                </a:cubicBezTo>
                <a:cubicBezTo>
                  <a:pt x="46" y="330"/>
                  <a:pt x="46" y="330"/>
                  <a:pt x="46" y="330"/>
                </a:cubicBezTo>
                <a:cubicBezTo>
                  <a:pt x="46" y="331"/>
                  <a:pt x="46" y="331"/>
                  <a:pt x="46" y="331"/>
                </a:cubicBezTo>
                <a:cubicBezTo>
                  <a:pt x="47" y="331"/>
                  <a:pt x="47" y="331"/>
                  <a:pt x="47" y="331"/>
                </a:cubicBezTo>
                <a:cubicBezTo>
                  <a:pt x="49" y="330"/>
                  <a:pt x="49" y="330"/>
                  <a:pt x="49" y="330"/>
                </a:cubicBezTo>
                <a:cubicBezTo>
                  <a:pt x="49" y="331"/>
                  <a:pt x="49" y="331"/>
                  <a:pt x="49" y="331"/>
                </a:cubicBezTo>
                <a:cubicBezTo>
                  <a:pt x="46" y="333"/>
                  <a:pt x="46" y="333"/>
                  <a:pt x="46" y="333"/>
                </a:cubicBezTo>
                <a:cubicBezTo>
                  <a:pt x="45" y="334"/>
                  <a:pt x="45" y="334"/>
                  <a:pt x="45" y="334"/>
                </a:cubicBezTo>
                <a:cubicBezTo>
                  <a:pt x="45" y="336"/>
                  <a:pt x="45" y="336"/>
                  <a:pt x="45" y="336"/>
                </a:cubicBezTo>
                <a:cubicBezTo>
                  <a:pt x="46" y="336"/>
                  <a:pt x="46" y="336"/>
                  <a:pt x="46" y="336"/>
                </a:cubicBezTo>
                <a:cubicBezTo>
                  <a:pt x="45" y="337"/>
                  <a:pt x="45" y="337"/>
                  <a:pt x="45" y="337"/>
                </a:cubicBezTo>
                <a:cubicBezTo>
                  <a:pt x="43" y="336"/>
                  <a:pt x="43" y="336"/>
                  <a:pt x="43" y="336"/>
                </a:cubicBezTo>
                <a:cubicBezTo>
                  <a:pt x="43" y="334"/>
                  <a:pt x="43" y="334"/>
                  <a:pt x="43" y="334"/>
                </a:cubicBezTo>
                <a:cubicBezTo>
                  <a:pt x="42" y="336"/>
                  <a:pt x="42" y="336"/>
                  <a:pt x="42" y="336"/>
                </a:cubicBezTo>
                <a:cubicBezTo>
                  <a:pt x="40" y="338"/>
                  <a:pt x="40" y="338"/>
                  <a:pt x="40" y="338"/>
                </a:cubicBezTo>
                <a:cubicBezTo>
                  <a:pt x="37" y="338"/>
                  <a:pt x="37" y="338"/>
                  <a:pt x="37" y="338"/>
                </a:cubicBezTo>
                <a:cubicBezTo>
                  <a:pt x="36" y="340"/>
                  <a:pt x="36" y="340"/>
                  <a:pt x="36" y="340"/>
                </a:cubicBezTo>
                <a:cubicBezTo>
                  <a:pt x="33" y="343"/>
                  <a:pt x="33" y="343"/>
                  <a:pt x="33" y="343"/>
                </a:cubicBezTo>
                <a:cubicBezTo>
                  <a:pt x="32" y="344"/>
                  <a:pt x="32" y="344"/>
                  <a:pt x="32" y="344"/>
                </a:cubicBezTo>
                <a:cubicBezTo>
                  <a:pt x="33" y="346"/>
                  <a:pt x="33" y="346"/>
                  <a:pt x="33" y="346"/>
                </a:cubicBezTo>
                <a:cubicBezTo>
                  <a:pt x="35" y="346"/>
                  <a:pt x="35" y="346"/>
                  <a:pt x="35" y="346"/>
                </a:cubicBezTo>
                <a:cubicBezTo>
                  <a:pt x="36" y="344"/>
                  <a:pt x="36" y="344"/>
                  <a:pt x="36" y="344"/>
                </a:cubicBezTo>
                <a:cubicBezTo>
                  <a:pt x="39" y="343"/>
                  <a:pt x="39" y="343"/>
                  <a:pt x="39" y="343"/>
                </a:cubicBezTo>
                <a:cubicBezTo>
                  <a:pt x="40" y="344"/>
                  <a:pt x="40" y="344"/>
                  <a:pt x="40" y="344"/>
                </a:cubicBezTo>
                <a:cubicBezTo>
                  <a:pt x="42" y="344"/>
                  <a:pt x="42" y="344"/>
                  <a:pt x="42" y="344"/>
                </a:cubicBezTo>
                <a:cubicBezTo>
                  <a:pt x="39" y="347"/>
                  <a:pt x="39" y="347"/>
                  <a:pt x="39" y="347"/>
                </a:cubicBezTo>
                <a:cubicBezTo>
                  <a:pt x="35" y="351"/>
                  <a:pt x="35" y="351"/>
                  <a:pt x="35" y="351"/>
                </a:cubicBezTo>
                <a:cubicBezTo>
                  <a:pt x="36" y="351"/>
                  <a:pt x="36" y="351"/>
                  <a:pt x="36" y="351"/>
                </a:cubicBezTo>
                <a:cubicBezTo>
                  <a:pt x="39" y="350"/>
                  <a:pt x="39" y="350"/>
                  <a:pt x="39" y="350"/>
                </a:cubicBezTo>
                <a:cubicBezTo>
                  <a:pt x="39" y="351"/>
                  <a:pt x="39" y="351"/>
                  <a:pt x="39" y="351"/>
                </a:cubicBezTo>
                <a:cubicBezTo>
                  <a:pt x="39" y="353"/>
                  <a:pt x="39" y="353"/>
                  <a:pt x="39" y="353"/>
                </a:cubicBezTo>
                <a:cubicBezTo>
                  <a:pt x="47" y="349"/>
                  <a:pt x="47" y="349"/>
                  <a:pt x="47" y="349"/>
                </a:cubicBezTo>
                <a:cubicBezTo>
                  <a:pt x="47" y="350"/>
                  <a:pt x="47" y="350"/>
                  <a:pt x="47" y="350"/>
                </a:cubicBezTo>
                <a:cubicBezTo>
                  <a:pt x="52" y="350"/>
                  <a:pt x="52" y="350"/>
                  <a:pt x="52" y="350"/>
                </a:cubicBezTo>
                <a:cubicBezTo>
                  <a:pt x="49" y="351"/>
                  <a:pt x="49" y="351"/>
                  <a:pt x="49" y="351"/>
                </a:cubicBezTo>
                <a:cubicBezTo>
                  <a:pt x="49" y="353"/>
                  <a:pt x="49" y="353"/>
                  <a:pt x="49" y="353"/>
                </a:cubicBezTo>
                <a:cubicBezTo>
                  <a:pt x="47" y="351"/>
                  <a:pt x="47" y="351"/>
                  <a:pt x="47" y="351"/>
                </a:cubicBezTo>
                <a:cubicBezTo>
                  <a:pt x="45" y="351"/>
                  <a:pt x="45" y="351"/>
                  <a:pt x="45" y="351"/>
                </a:cubicBezTo>
                <a:cubicBezTo>
                  <a:pt x="40" y="353"/>
                  <a:pt x="40" y="353"/>
                  <a:pt x="40" y="353"/>
                </a:cubicBezTo>
                <a:cubicBezTo>
                  <a:pt x="37" y="356"/>
                  <a:pt x="37" y="356"/>
                  <a:pt x="37" y="356"/>
                </a:cubicBezTo>
                <a:cubicBezTo>
                  <a:pt x="35" y="357"/>
                  <a:pt x="35" y="357"/>
                  <a:pt x="35" y="357"/>
                </a:cubicBezTo>
                <a:cubicBezTo>
                  <a:pt x="33" y="359"/>
                  <a:pt x="33" y="359"/>
                  <a:pt x="33" y="359"/>
                </a:cubicBezTo>
                <a:cubicBezTo>
                  <a:pt x="32" y="363"/>
                  <a:pt x="32" y="363"/>
                  <a:pt x="32" y="363"/>
                </a:cubicBezTo>
                <a:cubicBezTo>
                  <a:pt x="30" y="364"/>
                  <a:pt x="30" y="364"/>
                  <a:pt x="30" y="364"/>
                </a:cubicBezTo>
                <a:cubicBezTo>
                  <a:pt x="32" y="364"/>
                  <a:pt x="32" y="364"/>
                  <a:pt x="32" y="364"/>
                </a:cubicBezTo>
                <a:cubicBezTo>
                  <a:pt x="29" y="366"/>
                  <a:pt x="29" y="366"/>
                  <a:pt x="29" y="366"/>
                </a:cubicBezTo>
                <a:cubicBezTo>
                  <a:pt x="29" y="367"/>
                  <a:pt x="29" y="367"/>
                  <a:pt x="29" y="367"/>
                </a:cubicBezTo>
                <a:cubicBezTo>
                  <a:pt x="30" y="367"/>
                  <a:pt x="30" y="367"/>
                  <a:pt x="30" y="367"/>
                </a:cubicBezTo>
                <a:cubicBezTo>
                  <a:pt x="29" y="369"/>
                  <a:pt x="29" y="369"/>
                  <a:pt x="29" y="369"/>
                </a:cubicBezTo>
                <a:cubicBezTo>
                  <a:pt x="30" y="370"/>
                  <a:pt x="30" y="370"/>
                  <a:pt x="30" y="370"/>
                </a:cubicBezTo>
                <a:cubicBezTo>
                  <a:pt x="33" y="370"/>
                  <a:pt x="33" y="370"/>
                  <a:pt x="33" y="370"/>
                </a:cubicBezTo>
                <a:cubicBezTo>
                  <a:pt x="32" y="369"/>
                  <a:pt x="32" y="369"/>
                  <a:pt x="32" y="369"/>
                </a:cubicBezTo>
                <a:cubicBezTo>
                  <a:pt x="36" y="370"/>
                  <a:pt x="36" y="370"/>
                  <a:pt x="36" y="370"/>
                </a:cubicBezTo>
                <a:cubicBezTo>
                  <a:pt x="39" y="369"/>
                  <a:pt x="39" y="369"/>
                  <a:pt x="39" y="369"/>
                </a:cubicBezTo>
                <a:cubicBezTo>
                  <a:pt x="40" y="367"/>
                  <a:pt x="40" y="367"/>
                  <a:pt x="40" y="367"/>
                </a:cubicBezTo>
                <a:cubicBezTo>
                  <a:pt x="40" y="369"/>
                  <a:pt x="40" y="369"/>
                  <a:pt x="40" y="369"/>
                </a:cubicBezTo>
                <a:cubicBezTo>
                  <a:pt x="39" y="370"/>
                  <a:pt x="39" y="370"/>
                  <a:pt x="39" y="370"/>
                </a:cubicBezTo>
                <a:cubicBezTo>
                  <a:pt x="40" y="370"/>
                  <a:pt x="40" y="370"/>
                  <a:pt x="40" y="370"/>
                </a:cubicBezTo>
                <a:cubicBezTo>
                  <a:pt x="42" y="370"/>
                  <a:pt x="42" y="370"/>
                  <a:pt x="42" y="370"/>
                </a:cubicBezTo>
                <a:cubicBezTo>
                  <a:pt x="42" y="371"/>
                  <a:pt x="42" y="371"/>
                  <a:pt x="42" y="371"/>
                </a:cubicBezTo>
                <a:cubicBezTo>
                  <a:pt x="39" y="373"/>
                  <a:pt x="39" y="373"/>
                  <a:pt x="39" y="373"/>
                </a:cubicBezTo>
                <a:cubicBezTo>
                  <a:pt x="42" y="373"/>
                  <a:pt x="42" y="373"/>
                  <a:pt x="42" y="373"/>
                </a:cubicBezTo>
                <a:cubicBezTo>
                  <a:pt x="39" y="374"/>
                  <a:pt x="39" y="374"/>
                  <a:pt x="39" y="374"/>
                </a:cubicBezTo>
                <a:cubicBezTo>
                  <a:pt x="40" y="374"/>
                  <a:pt x="40" y="374"/>
                  <a:pt x="40" y="374"/>
                </a:cubicBezTo>
                <a:cubicBezTo>
                  <a:pt x="42" y="374"/>
                  <a:pt x="42" y="374"/>
                  <a:pt x="42" y="374"/>
                </a:cubicBezTo>
                <a:cubicBezTo>
                  <a:pt x="43" y="376"/>
                  <a:pt x="43" y="376"/>
                  <a:pt x="43" y="376"/>
                </a:cubicBezTo>
                <a:cubicBezTo>
                  <a:pt x="45" y="373"/>
                  <a:pt x="45" y="373"/>
                  <a:pt x="45" y="373"/>
                </a:cubicBezTo>
                <a:cubicBezTo>
                  <a:pt x="46" y="373"/>
                  <a:pt x="46" y="373"/>
                  <a:pt x="46" y="373"/>
                </a:cubicBezTo>
                <a:cubicBezTo>
                  <a:pt x="45" y="376"/>
                  <a:pt x="45" y="376"/>
                  <a:pt x="45" y="376"/>
                </a:cubicBezTo>
                <a:cubicBezTo>
                  <a:pt x="46" y="376"/>
                  <a:pt x="46" y="376"/>
                  <a:pt x="46" y="376"/>
                </a:cubicBezTo>
                <a:cubicBezTo>
                  <a:pt x="49" y="376"/>
                  <a:pt x="49" y="376"/>
                  <a:pt x="49" y="376"/>
                </a:cubicBezTo>
                <a:cubicBezTo>
                  <a:pt x="49" y="377"/>
                  <a:pt x="49" y="377"/>
                  <a:pt x="49" y="377"/>
                </a:cubicBezTo>
                <a:cubicBezTo>
                  <a:pt x="50" y="377"/>
                  <a:pt x="50" y="377"/>
                  <a:pt x="50" y="377"/>
                </a:cubicBezTo>
                <a:cubicBezTo>
                  <a:pt x="52" y="376"/>
                  <a:pt x="52" y="376"/>
                  <a:pt x="52" y="376"/>
                </a:cubicBezTo>
                <a:cubicBezTo>
                  <a:pt x="53" y="376"/>
                  <a:pt x="53" y="376"/>
                  <a:pt x="53" y="376"/>
                </a:cubicBezTo>
                <a:cubicBezTo>
                  <a:pt x="52" y="377"/>
                  <a:pt x="52" y="377"/>
                  <a:pt x="52" y="377"/>
                </a:cubicBezTo>
                <a:cubicBezTo>
                  <a:pt x="50" y="380"/>
                  <a:pt x="50" y="380"/>
                  <a:pt x="50" y="380"/>
                </a:cubicBezTo>
                <a:cubicBezTo>
                  <a:pt x="47" y="381"/>
                  <a:pt x="47" y="381"/>
                  <a:pt x="47" y="381"/>
                </a:cubicBezTo>
                <a:cubicBezTo>
                  <a:pt x="47" y="383"/>
                  <a:pt x="47" y="383"/>
                  <a:pt x="47" y="383"/>
                </a:cubicBezTo>
                <a:cubicBezTo>
                  <a:pt x="49" y="384"/>
                  <a:pt x="49" y="384"/>
                  <a:pt x="49" y="384"/>
                </a:cubicBezTo>
                <a:cubicBezTo>
                  <a:pt x="53" y="384"/>
                  <a:pt x="53" y="384"/>
                  <a:pt x="53" y="384"/>
                </a:cubicBezTo>
                <a:cubicBezTo>
                  <a:pt x="55" y="383"/>
                  <a:pt x="55" y="383"/>
                  <a:pt x="55" y="383"/>
                </a:cubicBezTo>
                <a:cubicBezTo>
                  <a:pt x="55" y="381"/>
                  <a:pt x="55" y="381"/>
                  <a:pt x="55" y="381"/>
                </a:cubicBezTo>
                <a:cubicBezTo>
                  <a:pt x="56" y="381"/>
                  <a:pt x="56" y="381"/>
                  <a:pt x="56" y="381"/>
                </a:cubicBezTo>
                <a:cubicBezTo>
                  <a:pt x="55" y="384"/>
                  <a:pt x="55" y="384"/>
                  <a:pt x="55" y="384"/>
                </a:cubicBezTo>
                <a:cubicBezTo>
                  <a:pt x="55" y="386"/>
                  <a:pt x="55" y="386"/>
                  <a:pt x="55" y="386"/>
                </a:cubicBezTo>
                <a:cubicBezTo>
                  <a:pt x="53" y="387"/>
                  <a:pt x="53" y="387"/>
                  <a:pt x="53" y="387"/>
                </a:cubicBezTo>
                <a:cubicBezTo>
                  <a:pt x="53" y="386"/>
                  <a:pt x="53" y="386"/>
                  <a:pt x="53" y="386"/>
                </a:cubicBezTo>
                <a:cubicBezTo>
                  <a:pt x="52" y="386"/>
                  <a:pt x="52" y="386"/>
                  <a:pt x="52" y="386"/>
                </a:cubicBezTo>
                <a:cubicBezTo>
                  <a:pt x="52" y="387"/>
                  <a:pt x="52" y="387"/>
                  <a:pt x="52" y="387"/>
                </a:cubicBezTo>
                <a:cubicBezTo>
                  <a:pt x="53" y="389"/>
                  <a:pt x="53" y="389"/>
                  <a:pt x="53" y="389"/>
                </a:cubicBezTo>
                <a:cubicBezTo>
                  <a:pt x="56" y="389"/>
                  <a:pt x="56" y="389"/>
                  <a:pt x="56" y="389"/>
                </a:cubicBezTo>
                <a:cubicBezTo>
                  <a:pt x="59" y="387"/>
                  <a:pt x="59" y="387"/>
                  <a:pt x="59" y="387"/>
                </a:cubicBezTo>
                <a:cubicBezTo>
                  <a:pt x="59" y="390"/>
                  <a:pt x="59" y="390"/>
                  <a:pt x="59" y="390"/>
                </a:cubicBezTo>
                <a:cubicBezTo>
                  <a:pt x="62" y="390"/>
                  <a:pt x="62" y="390"/>
                  <a:pt x="62" y="390"/>
                </a:cubicBezTo>
                <a:cubicBezTo>
                  <a:pt x="59" y="392"/>
                  <a:pt x="59" y="392"/>
                  <a:pt x="59" y="392"/>
                </a:cubicBezTo>
                <a:cubicBezTo>
                  <a:pt x="57" y="392"/>
                  <a:pt x="57" y="392"/>
                  <a:pt x="57" y="392"/>
                </a:cubicBezTo>
                <a:cubicBezTo>
                  <a:pt x="56" y="393"/>
                  <a:pt x="56" y="393"/>
                  <a:pt x="56" y="393"/>
                </a:cubicBezTo>
                <a:cubicBezTo>
                  <a:pt x="57" y="393"/>
                  <a:pt x="57" y="393"/>
                  <a:pt x="57" y="393"/>
                </a:cubicBezTo>
                <a:cubicBezTo>
                  <a:pt x="56" y="394"/>
                  <a:pt x="56" y="394"/>
                  <a:pt x="56" y="394"/>
                </a:cubicBezTo>
                <a:cubicBezTo>
                  <a:pt x="57" y="394"/>
                  <a:pt x="57" y="394"/>
                  <a:pt x="57" y="394"/>
                </a:cubicBezTo>
                <a:cubicBezTo>
                  <a:pt x="59" y="396"/>
                  <a:pt x="59" y="396"/>
                  <a:pt x="59" y="396"/>
                </a:cubicBezTo>
                <a:cubicBezTo>
                  <a:pt x="59" y="394"/>
                  <a:pt x="59" y="394"/>
                  <a:pt x="59" y="394"/>
                </a:cubicBezTo>
                <a:cubicBezTo>
                  <a:pt x="351" y="394"/>
                  <a:pt x="351" y="394"/>
                  <a:pt x="351" y="394"/>
                </a:cubicBezTo>
                <a:cubicBezTo>
                  <a:pt x="353" y="390"/>
                  <a:pt x="353" y="390"/>
                  <a:pt x="353" y="390"/>
                </a:cubicBezTo>
                <a:cubicBezTo>
                  <a:pt x="354" y="389"/>
                  <a:pt x="354" y="389"/>
                  <a:pt x="354" y="389"/>
                </a:cubicBezTo>
                <a:cubicBezTo>
                  <a:pt x="356" y="392"/>
                  <a:pt x="356" y="392"/>
                  <a:pt x="356" y="392"/>
                </a:cubicBezTo>
                <a:cubicBezTo>
                  <a:pt x="354" y="396"/>
                  <a:pt x="354" y="396"/>
                  <a:pt x="354" y="396"/>
                </a:cubicBezTo>
                <a:cubicBezTo>
                  <a:pt x="354" y="397"/>
                  <a:pt x="354" y="397"/>
                  <a:pt x="354" y="397"/>
                </a:cubicBezTo>
                <a:cubicBezTo>
                  <a:pt x="356" y="399"/>
                  <a:pt x="356" y="399"/>
                  <a:pt x="356" y="399"/>
                </a:cubicBezTo>
                <a:cubicBezTo>
                  <a:pt x="358" y="399"/>
                  <a:pt x="358" y="399"/>
                  <a:pt x="358" y="399"/>
                </a:cubicBezTo>
                <a:cubicBezTo>
                  <a:pt x="360" y="399"/>
                  <a:pt x="360" y="399"/>
                  <a:pt x="360" y="399"/>
                </a:cubicBezTo>
                <a:cubicBezTo>
                  <a:pt x="361" y="400"/>
                  <a:pt x="361" y="400"/>
                  <a:pt x="361" y="400"/>
                </a:cubicBezTo>
                <a:cubicBezTo>
                  <a:pt x="361" y="402"/>
                  <a:pt x="361" y="402"/>
                  <a:pt x="361" y="402"/>
                </a:cubicBezTo>
                <a:cubicBezTo>
                  <a:pt x="364" y="400"/>
                  <a:pt x="364" y="400"/>
                  <a:pt x="364" y="400"/>
                </a:cubicBezTo>
                <a:cubicBezTo>
                  <a:pt x="367" y="399"/>
                  <a:pt x="367" y="399"/>
                  <a:pt x="367" y="399"/>
                </a:cubicBezTo>
                <a:cubicBezTo>
                  <a:pt x="370" y="400"/>
                  <a:pt x="370" y="400"/>
                  <a:pt x="370" y="400"/>
                </a:cubicBezTo>
                <a:cubicBezTo>
                  <a:pt x="373" y="400"/>
                  <a:pt x="373" y="400"/>
                  <a:pt x="373" y="400"/>
                </a:cubicBezTo>
                <a:cubicBezTo>
                  <a:pt x="373" y="402"/>
                  <a:pt x="373" y="402"/>
                  <a:pt x="373" y="402"/>
                </a:cubicBezTo>
                <a:cubicBezTo>
                  <a:pt x="374" y="403"/>
                  <a:pt x="374" y="403"/>
                  <a:pt x="374" y="403"/>
                </a:cubicBezTo>
                <a:cubicBezTo>
                  <a:pt x="374" y="404"/>
                  <a:pt x="374" y="404"/>
                  <a:pt x="374" y="404"/>
                </a:cubicBezTo>
                <a:cubicBezTo>
                  <a:pt x="376" y="403"/>
                  <a:pt x="376" y="403"/>
                  <a:pt x="376" y="403"/>
                </a:cubicBezTo>
                <a:cubicBezTo>
                  <a:pt x="377" y="404"/>
                  <a:pt x="377" y="404"/>
                  <a:pt x="377" y="404"/>
                </a:cubicBezTo>
                <a:cubicBezTo>
                  <a:pt x="379" y="404"/>
                  <a:pt x="379" y="404"/>
                  <a:pt x="379" y="404"/>
                </a:cubicBezTo>
                <a:cubicBezTo>
                  <a:pt x="380" y="406"/>
                  <a:pt x="380" y="406"/>
                  <a:pt x="380" y="406"/>
                </a:cubicBezTo>
                <a:cubicBezTo>
                  <a:pt x="381" y="407"/>
                  <a:pt x="381" y="407"/>
                  <a:pt x="381" y="407"/>
                </a:cubicBezTo>
                <a:cubicBezTo>
                  <a:pt x="386" y="406"/>
                  <a:pt x="386" y="406"/>
                  <a:pt x="386" y="406"/>
                </a:cubicBezTo>
                <a:cubicBezTo>
                  <a:pt x="390" y="404"/>
                  <a:pt x="390" y="404"/>
                  <a:pt x="390" y="404"/>
                </a:cubicBezTo>
                <a:cubicBezTo>
                  <a:pt x="390" y="406"/>
                  <a:pt x="390" y="406"/>
                  <a:pt x="390" y="406"/>
                </a:cubicBezTo>
                <a:cubicBezTo>
                  <a:pt x="391" y="406"/>
                  <a:pt x="391" y="406"/>
                  <a:pt x="391" y="406"/>
                </a:cubicBezTo>
                <a:cubicBezTo>
                  <a:pt x="394" y="406"/>
                  <a:pt x="394" y="406"/>
                  <a:pt x="394" y="406"/>
                </a:cubicBezTo>
                <a:cubicBezTo>
                  <a:pt x="395" y="406"/>
                  <a:pt x="395" y="406"/>
                  <a:pt x="395" y="406"/>
                </a:cubicBezTo>
                <a:cubicBezTo>
                  <a:pt x="397" y="407"/>
                  <a:pt x="397" y="407"/>
                  <a:pt x="397" y="407"/>
                </a:cubicBezTo>
                <a:cubicBezTo>
                  <a:pt x="400" y="407"/>
                  <a:pt x="400" y="407"/>
                  <a:pt x="400" y="407"/>
                </a:cubicBezTo>
                <a:cubicBezTo>
                  <a:pt x="404" y="406"/>
                  <a:pt x="404" y="406"/>
                  <a:pt x="404" y="406"/>
                </a:cubicBezTo>
                <a:cubicBezTo>
                  <a:pt x="407" y="404"/>
                  <a:pt x="407" y="404"/>
                  <a:pt x="407" y="404"/>
                </a:cubicBezTo>
                <a:cubicBezTo>
                  <a:pt x="410" y="402"/>
                  <a:pt x="410" y="402"/>
                  <a:pt x="410" y="402"/>
                </a:cubicBezTo>
                <a:cubicBezTo>
                  <a:pt x="414" y="400"/>
                  <a:pt x="414" y="400"/>
                  <a:pt x="414" y="400"/>
                </a:cubicBezTo>
                <a:cubicBezTo>
                  <a:pt x="412" y="403"/>
                  <a:pt x="412" y="403"/>
                  <a:pt x="412" y="403"/>
                </a:cubicBezTo>
                <a:cubicBezTo>
                  <a:pt x="413" y="403"/>
                  <a:pt x="413" y="403"/>
                  <a:pt x="413" y="403"/>
                </a:cubicBezTo>
                <a:cubicBezTo>
                  <a:pt x="414" y="402"/>
                  <a:pt x="414" y="402"/>
                  <a:pt x="414" y="402"/>
                </a:cubicBezTo>
                <a:cubicBezTo>
                  <a:pt x="419" y="397"/>
                  <a:pt x="419" y="397"/>
                  <a:pt x="419" y="397"/>
                </a:cubicBezTo>
                <a:cubicBezTo>
                  <a:pt x="420" y="397"/>
                  <a:pt x="420" y="397"/>
                  <a:pt x="420" y="397"/>
                </a:cubicBezTo>
                <a:cubicBezTo>
                  <a:pt x="419" y="399"/>
                  <a:pt x="419" y="399"/>
                  <a:pt x="419" y="399"/>
                </a:cubicBezTo>
                <a:cubicBezTo>
                  <a:pt x="417" y="400"/>
                  <a:pt x="417" y="400"/>
                  <a:pt x="417" y="400"/>
                </a:cubicBezTo>
                <a:cubicBezTo>
                  <a:pt x="416" y="402"/>
                  <a:pt x="416" y="402"/>
                  <a:pt x="416" y="402"/>
                </a:cubicBezTo>
                <a:cubicBezTo>
                  <a:pt x="419" y="400"/>
                  <a:pt x="419" y="400"/>
                  <a:pt x="419" y="400"/>
                </a:cubicBezTo>
                <a:cubicBezTo>
                  <a:pt x="422" y="400"/>
                  <a:pt x="422" y="400"/>
                  <a:pt x="422" y="400"/>
                </a:cubicBezTo>
                <a:cubicBezTo>
                  <a:pt x="423" y="399"/>
                  <a:pt x="423" y="399"/>
                  <a:pt x="423" y="399"/>
                </a:cubicBezTo>
                <a:cubicBezTo>
                  <a:pt x="423" y="396"/>
                  <a:pt x="423" y="396"/>
                  <a:pt x="423" y="396"/>
                </a:cubicBezTo>
                <a:cubicBezTo>
                  <a:pt x="423" y="394"/>
                  <a:pt x="423" y="394"/>
                  <a:pt x="423" y="394"/>
                </a:cubicBezTo>
                <a:cubicBezTo>
                  <a:pt x="424" y="394"/>
                  <a:pt x="424" y="394"/>
                  <a:pt x="424" y="394"/>
                </a:cubicBezTo>
                <a:cubicBezTo>
                  <a:pt x="430" y="397"/>
                  <a:pt x="430" y="397"/>
                  <a:pt x="430" y="397"/>
                </a:cubicBezTo>
                <a:cubicBezTo>
                  <a:pt x="432" y="397"/>
                  <a:pt x="432" y="397"/>
                  <a:pt x="432" y="397"/>
                </a:cubicBezTo>
                <a:cubicBezTo>
                  <a:pt x="434" y="397"/>
                  <a:pt x="434" y="397"/>
                  <a:pt x="434" y="397"/>
                </a:cubicBezTo>
                <a:cubicBezTo>
                  <a:pt x="437" y="397"/>
                  <a:pt x="437" y="397"/>
                  <a:pt x="437" y="397"/>
                </a:cubicBezTo>
                <a:cubicBezTo>
                  <a:pt x="440" y="399"/>
                  <a:pt x="440" y="399"/>
                  <a:pt x="440" y="399"/>
                </a:cubicBezTo>
                <a:cubicBezTo>
                  <a:pt x="442" y="399"/>
                  <a:pt x="442" y="399"/>
                  <a:pt x="442" y="399"/>
                </a:cubicBezTo>
                <a:cubicBezTo>
                  <a:pt x="442" y="402"/>
                  <a:pt x="442" y="402"/>
                  <a:pt x="442" y="402"/>
                </a:cubicBezTo>
                <a:cubicBezTo>
                  <a:pt x="440" y="404"/>
                  <a:pt x="440" y="404"/>
                  <a:pt x="440" y="404"/>
                </a:cubicBezTo>
                <a:cubicBezTo>
                  <a:pt x="440" y="406"/>
                  <a:pt x="440" y="406"/>
                  <a:pt x="440" y="406"/>
                </a:cubicBezTo>
                <a:cubicBezTo>
                  <a:pt x="442" y="407"/>
                  <a:pt x="442" y="407"/>
                  <a:pt x="442" y="407"/>
                </a:cubicBezTo>
                <a:cubicBezTo>
                  <a:pt x="443" y="409"/>
                  <a:pt x="443" y="409"/>
                  <a:pt x="443" y="409"/>
                </a:cubicBezTo>
                <a:cubicBezTo>
                  <a:pt x="446" y="409"/>
                  <a:pt x="446" y="409"/>
                  <a:pt x="446" y="409"/>
                </a:cubicBezTo>
                <a:cubicBezTo>
                  <a:pt x="452" y="409"/>
                  <a:pt x="452" y="409"/>
                  <a:pt x="452" y="409"/>
                </a:cubicBezTo>
                <a:cubicBezTo>
                  <a:pt x="449" y="412"/>
                  <a:pt x="449" y="412"/>
                  <a:pt x="449" y="412"/>
                </a:cubicBezTo>
                <a:cubicBezTo>
                  <a:pt x="449" y="413"/>
                  <a:pt x="449" y="413"/>
                  <a:pt x="449" y="413"/>
                </a:cubicBezTo>
                <a:cubicBezTo>
                  <a:pt x="449" y="414"/>
                  <a:pt x="449" y="414"/>
                  <a:pt x="449" y="414"/>
                </a:cubicBezTo>
                <a:cubicBezTo>
                  <a:pt x="450" y="416"/>
                  <a:pt x="450" y="416"/>
                  <a:pt x="450" y="416"/>
                </a:cubicBezTo>
                <a:cubicBezTo>
                  <a:pt x="449" y="419"/>
                  <a:pt x="449" y="419"/>
                  <a:pt x="449" y="419"/>
                </a:cubicBezTo>
                <a:cubicBezTo>
                  <a:pt x="447" y="420"/>
                  <a:pt x="447" y="420"/>
                  <a:pt x="447" y="420"/>
                </a:cubicBezTo>
                <a:cubicBezTo>
                  <a:pt x="447" y="422"/>
                  <a:pt x="447" y="422"/>
                  <a:pt x="447" y="422"/>
                </a:cubicBezTo>
                <a:cubicBezTo>
                  <a:pt x="449" y="422"/>
                  <a:pt x="449" y="422"/>
                  <a:pt x="449" y="422"/>
                </a:cubicBezTo>
                <a:cubicBezTo>
                  <a:pt x="450" y="423"/>
                  <a:pt x="450" y="423"/>
                  <a:pt x="450" y="423"/>
                </a:cubicBezTo>
                <a:cubicBezTo>
                  <a:pt x="449" y="423"/>
                  <a:pt x="449" y="423"/>
                  <a:pt x="449" y="423"/>
                </a:cubicBezTo>
                <a:cubicBezTo>
                  <a:pt x="447" y="424"/>
                  <a:pt x="447" y="424"/>
                  <a:pt x="447" y="424"/>
                </a:cubicBezTo>
                <a:cubicBezTo>
                  <a:pt x="449" y="424"/>
                  <a:pt x="449" y="424"/>
                  <a:pt x="449" y="424"/>
                </a:cubicBezTo>
                <a:cubicBezTo>
                  <a:pt x="446" y="427"/>
                  <a:pt x="446" y="427"/>
                  <a:pt x="446" y="427"/>
                </a:cubicBezTo>
                <a:cubicBezTo>
                  <a:pt x="447" y="427"/>
                  <a:pt x="447" y="427"/>
                  <a:pt x="447" y="427"/>
                </a:cubicBezTo>
                <a:cubicBezTo>
                  <a:pt x="449" y="427"/>
                  <a:pt x="449" y="427"/>
                  <a:pt x="449" y="427"/>
                </a:cubicBezTo>
                <a:cubicBezTo>
                  <a:pt x="450" y="429"/>
                  <a:pt x="450" y="429"/>
                  <a:pt x="450" y="429"/>
                </a:cubicBezTo>
                <a:cubicBezTo>
                  <a:pt x="449" y="430"/>
                  <a:pt x="449" y="430"/>
                  <a:pt x="449" y="430"/>
                </a:cubicBezTo>
                <a:cubicBezTo>
                  <a:pt x="452" y="430"/>
                  <a:pt x="452" y="430"/>
                  <a:pt x="452" y="430"/>
                </a:cubicBezTo>
                <a:cubicBezTo>
                  <a:pt x="455" y="430"/>
                  <a:pt x="455" y="430"/>
                  <a:pt x="455" y="430"/>
                </a:cubicBezTo>
                <a:cubicBezTo>
                  <a:pt x="462" y="432"/>
                  <a:pt x="462" y="432"/>
                  <a:pt x="462" y="432"/>
                </a:cubicBezTo>
                <a:cubicBezTo>
                  <a:pt x="465" y="432"/>
                  <a:pt x="465" y="432"/>
                  <a:pt x="465" y="432"/>
                </a:cubicBezTo>
                <a:cubicBezTo>
                  <a:pt x="469" y="432"/>
                  <a:pt x="469" y="432"/>
                  <a:pt x="469" y="432"/>
                </a:cubicBezTo>
                <a:cubicBezTo>
                  <a:pt x="472" y="433"/>
                  <a:pt x="472" y="433"/>
                  <a:pt x="472" y="433"/>
                </a:cubicBezTo>
                <a:cubicBezTo>
                  <a:pt x="473" y="433"/>
                  <a:pt x="473" y="433"/>
                  <a:pt x="473" y="433"/>
                </a:cubicBezTo>
                <a:cubicBezTo>
                  <a:pt x="473" y="435"/>
                  <a:pt x="473" y="435"/>
                  <a:pt x="473" y="435"/>
                </a:cubicBezTo>
                <a:cubicBezTo>
                  <a:pt x="475" y="435"/>
                  <a:pt x="475" y="435"/>
                  <a:pt x="475" y="435"/>
                </a:cubicBezTo>
                <a:cubicBezTo>
                  <a:pt x="476" y="435"/>
                  <a:pt x="476" y="435"/>
                  <a:pt x="476" y="435"/>
                </a:cubicBezTo>
                <a:cubicBezTo>
                  <a:pt x="477" y="435"/>
                  <a:pt x="477" y="435"/>
                  <a:pt x="477" y="435"/>
                </a:cubicBezTo>
                <a:cubicBezTo>
                  <a:pt x="479" y="435"/>
                  <a:pt x="479" y="435"/>
                  <a:pt x="479" y="435"/>
                </a:cubicBezTo>
                <a:cubicBezTo>
                  <a:pt x="479" y="436"/>
                  <a:pt x="479" y="436"/>
                  <a:pt x="479" y="436"/>
                </a:cubicBezTo>
                <a:cubicBezTo>
                  <a:pt x="482" y="436"/>
                  <a:pt x="482" y="436"/>
                  <a:pt x="482" y="436"/>
                </a:cubicBezTo>
                <a:cubicBezTo>
                  <a:pt x="483" y="437"/>
                  <a:pt x="483" y="437"/>
                  <a:pt x="483" y="437"/>
                </a:cubicBezTo>
                <a:cubicBezTo>
                  <a:pt x="483" y="439"/>
                  <a:pt x="483" y="439"/>
                  <a:pt x="483" y="439"/>
                </a:cubicBezTo>
                <a:cubicBezTo>
                  <a:pt x="483" y="440"/>
                  <a:pt x="483" y="440"/>
                  <a:pt x="483" y="440"/>
                </a:cubicBezTo>
                <a:cubicBezTo>
                  <a:pt x="485" y="440"/>
                  <a:pt x="485" y="440"/>
                  <a:pt x="485" y="440"/>
                </a:cubicBezTo>
                <a:cubicBezTo>
                  <a:pt x="485" y="442"/>
                  <a:pt x="485" y="442"/>
                  <a:pt x="485" y="442"/>
                </a:cubicBezTo>
                <a:cubicBezTo>
                  <a:pt x="485" y="443"/>
                  <a:pt x="485" y="443"/>
                  <a:pt x="485" y="443"/>
                </a:cubicBezTo>
                <a:cubicBezTo>
                  <a:pt x="486" y="443"/>
                  <a:pt x="486" y="443"/>
                  <a:pt x="486" y="443"/>
                </a:cubicBezTo>
                <a:cubicBezTo>
                  <a:pt x="486" y="445"/>
                  <a:pt x="486" y="445"/>
                  <a:pt x="486" y="445"/>
                </a:cubicBezTo>
                <a:cubicBezTo>
                  <a:pt x="486" y="446"/>
                  <a:pt x="486" y="446"/>
                  <a:pt x="486" y="446"/>
                </a:cubicBezTo>
                <a:cubicBezTo>
                  <a:pt x="485" y="446"/>
                  <a:pt x="485" y="446"/>
                  <a:pt x="485" y="446"/>
                </a:cubicBezTo>
                <a:cubicBezTo>
                  <a:pt x="486" y="447"/>
                  <a:pt x="486" y="447"/>
                  <a:pt x="486" y="447"/>
                </a:cubicBezTo>
                <a:cubicBezTo>
                  <a:pt x="487" y="450"/>
                  <a:pt x="487" y="450"/>
                  <a:pt x="487" y="450"/>
                </a:cubicBezTo>
                <a:cubicBezTo>
                  <a:pt x="486" y="450"/>
                  <a:pt x="486" y="450"/>
                  <a:pt x="486" y="450"/>
                </a:cubicBezTo>
                <a:cubicBezTo>
                  <a:pt x="485" y="450"/>
                  <a:pt x="485" y="450"/>
                  <a:pt x="485" y="450"/>
                </a:cubicBezTo>
                <a:cubicBezTo>
                  <a:pt x="483" y="450"/>
                  <a:pt x="483" y="450"/>
                  <a:pt x="483" y="450"/>
                </a:cubicBezTo>
                <a:cubicBezTo>
                  <a:pt x="483" y="453"/>
                  <a:pt x="483" y="453"/>
                  <a:pt x="483" y="453"/>
                </a:cubicBezTo>
                <a:cubicBezTo>
                  <a:pt x="483" y="455"/>
                  <a:pt x="483" y="455"/>
                  <a:pt x="483" y="455"/>
                </a:cubicBezTo>
                <a:cubicBezTo>
                  <a:pt x="482" y="455"/>
                  <a:pt x="482" y="455"/>
                  <a:pt x="482" y="455"/>
                </a:cubicBezTo>
                <a:cubicBezTo>
                  <a:pt x="479" y="455"/>
                  <a:pt x="479" y="455"/>
                  <a:pt x="479" y="455"/>
                </a:cubicBezTo>
                <a:cubicBezTo>
                  <a:pt x="477" y="453"/>
                  <a:pt x="477" y="453"/>
                  <a:pt x="477" y="453"/>
                </a:cubicBezTo>
                <a:cubicBezTo>
                  <a:pt x="476" y="452"/>
                  <a:pt x="476" y="452"/>
                  <a:pt x="476" y="452"/>
                </a:cubicBezTo>
                <a:cubicBezTo>
                  <a:pt x="473" y="453"/>
                  <a:pt x="473" y="453"/>
                  <a:pt x="473" y="453"/>
                </a:cubicBezTo>
                <a:cubicBezTo>
                  <a:pt x="475" y="450"/>
                  <a:pt x="475" y="450"/>
                  <a:pt x="475" y="450"/>
                </a:cubicBezTo>
                <a:cubicBezTo>
                  <a:pt x="472" y="452"/>
                  <a:pt x="472" y="452"/>
                  <a:pt x="472" y="452"/>
                </a:cubicBezTo>
                <a:cubicBezTo>
                  <a:pt x="475" y="449"/>
                  <a:pt x="475" y="449"/>
                  <a:pt x="475" y="449"/>
                </a:cubicBezTo>
                <a:cubicBezTo>
                  <a:pt x="473" y="449"/>
                  <a:pt x="473" y="449"/>
                  <a:pt x="473" y="449"/>
                </a:cubicBezTo>
                <a:cubicBezTo>
                  <a:pt x="472" y="446"/>
                  <a:pt x="472" y="446"/>
                  <a:pt x="472" y="446"/>
                </a:cubicBezTo>
                <a:cubicBezTo>
                  <a:pt x="470" y="445"/>
                  <a:pt x="470" y="445"/>
                  <a:pt x="470" y="445"/>
                </a:cubicBezTo>
                <a:cubicBezTo>
                  <a:pt x="469" y="445"/>
                  <a:pt x="469" y="445"/>
                  <a:pt x="469" y="445"/>
                </a:cubicBezTo>
                <a:cubicBezTo>
                  <a:pt x="470" y="447"/>
                  <a:pt x="470" y="447"/>
                  <a:pt x="470" y="447"/>
                </a:cubicBezTo>
                <a:cubicBezTo>
                  <a:pt x="470" y="450"/>
                  <a:pt x="470" y="450"/>
                  <a:pt x="470" y="450"/>
                </a:cubicBezTo>
                <a:cubicBezTo>
                  <a:pt x="469" y="453"/>
                  <a:pt x="469" y="453"/>
                  <a:pt x="469" y="453"/>
                </a:cubicBezTo>
                <a:cubicBezTo>
                  <a:pt x="466" y="456"/>
                  <a:pt x="466" y="456"/>
                  <a:pt x="466" y="456"/>
                </a:cubicBezTo>
                <a:cubicBezTo>
                  <a:pt x="462" y="460"/>
                  <a:pt x="462" y="460"/>
                  <a:pt x="462" y="460"/>
                </a:cubicBezTo>
                <a:cubicBezTo>
                  <a:pt x="459" y="466"/>
                  <a:pt x="459" y="466"/>
                  <a:pt x="459" y="466"/>
                </a:cubicBezTo>
                <a:cubicBezTo>
                  <a:pt x="457" y="469"/>
                  <a:pt x="457" y="469"/>
                  <a:pt x="457" y="469"/>
                </a:cubicBezTo>
                <a:cubicBezTo>
                  <a:pt x="456" y="470"/>
                  <a:pt x="456" y="470"/>
                  <a:pt x="456" y="470"/>
                </a:cubicBezTo>
                <a:cubicBezTo>
                  <a:pt x="449" y="475"/>
                  <a:pt x="449" y="475"/>
                  <a:pt x="449" y="475"/>
                </a:cubicBezTo>
                <a:cubicBezTo>
                  <a:pt x="447" y="476"/>
                  <a:pt x="447" y="476"/>
                  <a:pt x="447" y="476"/>
                </a:cubicBezTo>
                <a:cubicBezTo>
                  <a:pt x="446" y="478"/>
                  <a:pt x="446" y="478"/>
                  <a:pt x="446" y="478"/>
                </a:cubicBezTo>
                <a:cubicBezTo>
                  <a:pt x="444" y="480"/>
                  <a:pt x="444" y="480"/>
                  <a:pt x="444" y="480"/>
                </a:cubicBezTo>
                <a:cubicBezTo>
                  <a:pt x="443" y="480"/>
                  <a:pt x="443" y="480"/>
                  <a:pt x="443" y="480"/>
                </a:cubicBezTo>
                <a:cubicBezTo>
                  <a:pt x="444" y="483"/>
                  <a:pt x="444" y="483"/>
                  <a:pt x="444" y="483"/>
                </a:cubicBezTo>
                <a:cubicBezTo>
                  <a:pt x="443" y="483"/>
                  <a:pt x="443" y="483"/>
                  <a:pt x="443" y="483"/>
                </a:cubicBezTo>
                <a:cubicBezTo>
                  <a:pt x="439" y="483"/>
                  <a:pt x="439" y="483"/>
                  <a:pt x="439" y="483"/>
                </a:cubicBezTo>
                <a:cubicBezTo>
                  <a:pt x="436" y="486"/>
                  <a:pt x="436" y="486"/>
                  <a:pt x="436" y="486"/>
                </a:cubicBezTo>
                <a:cubicBezTo>
                  <a:pt x="434" y="488"/>
                  <a:pt x="434" y="488"/>
                  <a:pt x="434" y="488"/>
                </a:cubicBezTo>
                <a:cubicBezTo>
                  <a:pt x="436" y="488"/>
                  <a:pt x="436" y="488"/>
                  <a:pt x="436" y="488"/>
                </a:cubicBezTo>
                <a:cubicBezTo>
                  <a:pt x="439" y="488"/>
                  <a:pt x="439" y="488"/>
                  <a:pt x="439" y="488"/>
                </a:cubicBezTo>
                <a:cubicBezTo>
                  <a:pt x="440" y="489"/>
                  <a:pt x="440" y="489"/>
                  <a:pt x="440" y="489"/>
                </a:cubicBezTo>
                <a:cubicBezTo>
                  <a:pt x="443" y="486"/>
                  <a:pt x="443" y="486"/>
                  <a:pt x="443" y="486"/>
                </a:cubicBezTo>
                <a:cubicBezTo>
                  <a:pt x="447" y="485"/>
                  <a:pt x="447" y="485"/>
                  <a:pt x="447" y="485"/>
                </a:cubicBezTo>
                <a:cubicBezTo>
                  <a:pt x="452" y="483"/>
                  <a:pt x="452" y="483"/>
                  <a:pt x="452" y="483"/>
                </a:cubicBezTo>
                <a:cubicBezTo>
                  <a:pt x="455" y="480"/>
                  <a:pt x="455" y="480"/>
                  <a:pt x="455" y="480"/>
                </a:cubicBezTo>
                <a:cubicBezTo>
                  <a:pt x="459" y="480"/>
                  <a:pt x="459" y="480"/>
                  <a:pt x="459" y="480"/>
                </a:cubicBezTo>
                <a:cubicBezTo>
                  <a:pt x="463" y="480"/>
                  <a:pt x="463" y="480"/>
                  <a:pt x="463" y="480"/>
                </a:cubicBezTo>
                <a:cubicBezTo>
                  <a:pt x="467" y="480"/>
                  <a:pt x="467" y="480"/>
                  <a:pt x="467" y="480"/>
                </a:cubicBezTo>
                <a:cubicBezTo>
                  <a:pt x="472" y="478"/>
                  <a:pt x="472" y="478"/>
                  <a:pt x="472" y="478"/>
                </a:cubicBezTo>
                <a:cubicBezTo>
                  <a:pt x="476" y="476"/>
                  <a:pt x="476" y="476"/>
                  <a:pt x="476" y="476"/>
                </a:cubicBezTo>
                <a:cubicBezTo>
                  <a:pt x="480" y="476"/>
                  <a:pt x="480" y="476"/>
                  <a:pt x="480" y="476"/>
                </a:cubicBezTo>
                <a:cubicBezTo>
                  <a:pt x="486" y="476"/>
                  <a:pt x="486" y="476"/>
                  <a:pt x="486" y="476"/>
                </a:cubicBezTo>
                <a:cubicBezTo>
                  <a:pt x="485" y="475"/>
                  <a:pt x="485" y="475"/>
                  <a:pt x="485" y="475"/>
                </a:cubicBezTo>
                <a:cubicBezTo>
                  <a:pt x="485" y="473"/>
                  <a:pt x="485" y="473"/>
                  <a:pt x="485" y="473"/>
                </a:cubicBezTo>
                <a:cubicBezTo>
                  <a:pt x="486" y="472"/>
                  <a:pt x="486" y="472"/>
                  <a:pt x="486" y="472"/>
                </a:cubicBezTo>
                <a:cubicBezTo>
                  <a:pt x="480" y="472"/>
                  <a:pt x="480" y="472"/>
                  <a:pt x="480" y="472"/>
                </a:cubicBezTo>
                <a:cubicBezTo>
                  <a:pt x="479" y="472"/>
                  <a:pt x="479" y="472"/>
                  <a:pt x="479" y="472"/>
                </a:cubicBezTo>
                <a:cubicBezTo>
                  <a:pt x="480" y="469"/>
                  <a:pt x="480" y="469"/>
                  <a:pt x="480" y="469"/>
                </a:cubicBezTo>
                <a:cubicBezTo>
                  <a:pt x="485" y="466"/>
                  <a:pt x="485" y="466"/>
                  <a:pt x="485" y="466"/>
                </a:cubicBezTo>
                <a:cubicBezTo>
                  <a:pt x="489" y="463"/>
                  <a:pt x="489" y="463"/>
                  <a:pt x="489" y="463"/>
                </a:cubicBezTo>
                <a:cubicBezTo>
                  <a:pt x="503" y="462"/>
                  <a:pt x="503" y="462"/>
                  <a:pt x="503" y="462"/>
                </a:cubicBezTo>
                <a:cubicBezTo>
                  <a:pt x="508" y="462"/>
                  <a:pt x="508" y="462"/>
                  <a:pt x="508" y="462"/>
                </a:cubicBezTo>
                <a:cubicBezTo>
                  <a:pt x="509" y="462"/>
                  <a:pt x="509" y="462"/>
                  <a:pt x="509" y="462"/>
                </a:cubicBezTo>
                <a:cubicBezTo>
                  <a:pt x="510" y="463"/>
                  <a:pt x="510" y="463"/>
                  <a:pt x="510" y="463"/>
                </a:cubicBezTo>
                <a:cubicBezTo>
                  <a:pt x="513" y="462"/>
                  <a:pt x="513" y="462"/>
                  <a:pt x="513" y="462"/>
                </a:cubicBezTo>
                <a:cubicBezTo>
                  <a:pt x="512" y="462"/>
                  <a:pt x="512" y="462"/>
                  <a:pt x="512" y="462"/>
                </a:cubicBezTo>
                <a:cubicBezTo>
                  <a:pt x="515" y="460"/>
                  <a:pt x="515" y="460"/>
                  <a:pt x="515" y="460"/>
                </a:cubicBezTo>
                <a:cubicBezTo>
                  <a:pt x="513" y="460"/>
                  <a:pt x="513" y="460"/>
                  <a:pt x="513" y="460"/>
                </a:cubicBezTo>
                <a:cubicBezTo>
                  <a:pt x="515" y="459"/>
                  <a:pt x="515" y="459"/>
                  <a:pt x="515" y="459"/>
                </a:cubicBezTo>
                <a:cubicBezTo>
                  <a:pt x="518" y="459"/>
                  <a:pt x="518" y="459"/>
                  <a:pt x="518" y="459"/>
                </a:cubicBezTo>
                <a:cubicBezTo>
                  <a:pt x="522" y="457"/>
                  <a:pt x="522" y="457"/>
                  <a:pt x="522" y="457"/>
                </a:cubicBezTo>
                <a:cubicBezTo>
                  <a:pt x="526" y="455"/>
                  <a:pt x="526" y="455"/>
                  <a:pt x="526" y="455"/>
                </a:cubicBezTo>
                <a:cubicBezTo>
                  <a:pt x="527" y="455"/>
                  <a:pt x="527" y="455"/>
                  <a:pt x="527" y="455"/>
                </a:cubicBezTo>
                <a:cubicBezTo>
                  <a:pt x="532" y="452"/>
                  <a:pt x="532" y="452"/>
                  <a:pt x="532" y="452"/>
                </a:cubicBezTo>
                <a:cubicBezTo>
                  <a:pt x="542" y="447"/>
                  <a:pt x="542" y="447"/>
                  <a:pt x="542" y="447"/>
                </a:cubicBezTo>
                <a:cubicBezTo>
                  <a:pt x="578" y="447"/>
                  <a:pt x="578" y="447"/>
                  <a:pt x="578" y="447"/>
                </a:cubicBezTo>
                <a:cubicBezTo>
                  <a:pt x="581" y="445"/>
                  <a:pt x="581" y="445"/>
                  <a:pt x="581" y="445"/>
                </a:cubicBezTo>
                <a:cubicBezTo>
                  <a:pt x="585" y="443"/>
                  <a:pt x="585" y="443"/>
                  <a:pt x="585" y="443"/>
                </a:cubicBezTo>
                <a:cubicBezTo>
                  <a:pt x="585" y="445"/>
                  <a:pt x="585" y="445"/>
                  <a:pt x="585" y="445"/>
                </a:cubicBezTo>
                <a:cubicBezTo>
                  <a:pt x="586" y="443"/>
                  <a:pt x="586" y="443"/>
                  <a:pt x="586" y="443"/>
                </a:cubicBezTo>
                <a:cubicBezTo>
                  <a:pt x="588" y="443"/>
                  <a:pt x="588" y="443"/>
                  <a:pt x="588" y="443"/>
                </a:cubicBezTo>
                <a:cubicBezTo>
                  <a:pt x="589" y="440"/>
                  <a:pt x="589" y="440"/>
                  <a:pt x="589" y="440"/>
                </a:cubicBezTo>
                <a:cubicBezTo>
                  <a:pt x="592" y="437"/>
                  <a:pt x="592" y="437"/>
                  <a:pt x="592" y="437"/>
                </a:cubicBezTo>
                <a:cubicBezTo>
                  <a:pt x="595" y="436"/>
                  <a:pt x="595" y="436"/>
                  <a:pt x="595" y="436"/>
                </a:cubicBezTo>
                <a:cubicBezTo>
                  <a:pt x="596" y="433"/>
                  <a:pt x="596" y="433"/>
                  <a:pt x="596" y="433"/>
                </a:cubicBezTo>
                <a:cubicBezTo>
                  <a:pt x="599" y="430"/>
                  <a:pt x="599" y="430"/>
                  <a:pt x="599" y="430"/>
                </a:cubicBezTo>
                <a:cubicBezTo>
                  <a:pt x="601" y="427"/>
                  <a:pt x="601" y="427"/>
                  <a:pt x="601" y="427"/>
                </a:cubicBezTo>
                <a:cubicBezTo>
                  <a:pt x="602" y="424"/>
                  <a:pt x="602" y="424"/>
                  <a:pt x="602" y="424"/>
                </a:cubicBezTo>
                <a:cubicBezTo>
                  <a:pt x="609" y="420"/>
                  <a:pt x="609" y="420"/>
                  <a:pt x="609" y="420"/>
                </a:cubicBezTo>
                <a:cubicBezTo>
                  <a:pt x="614" y="416"/>
                  <a:pt x="614" y="416"/>
                  <a:pt x="614" y="416"/>
                </a:cubicBezTo>
                <a:cubicBezTo>
                  <a:pt x="615" y="414"/>
                  <a:pt x="615" y="414"/>
                  <a:pt x="615" y="414"/>
                </a:cubicBezTo>
                <a:cubicBezTo>
                  <a:pt x="617" y="417"/>
                  <a:pt x="617" y="417"/>
                  <a:pt x="617" y="417"/>
                </a:cubicBezTo>
                <a:cubicBezTo>
                  <a:pt x="617" y="419"/>
                  <a:pt x="617" y="419"/>
                  <a:pt x="617" y="419"/>
                </a:cubicBezTo>
                <a:cubicBezTo>
                  <a:pt x="619" y="417"/>
                  <a:pt x="619" y="417"/>
                  <a:pt x="619" y="417"/>
                </a:cubicBezTo>
                <a:cubicBezTo>
                  <a:pt x="624" y="417"/>
                  <a:pt x="624" y="417"/>
                  <a:pt x="624" y="417"/>
                </a:cubicBezTo>
                <a:cubicBezTo>
                  <a:pt x="627" y="417"/>
                  <a:pt x="627" y="417"/>
                  <a:pt x="627" y="417"/>
                </a:cubicBezTo>
                <a:cubicBezTo>
                  <a:pt x="628" y="419"/>
                  <a:pt x="628" y="419"/>
                  <a:pt x="628" y="419"/>
                </a:cubicBezTo>
                <a:cubicBezTo>
                  <a:pt x="627" y="424"/>
                  <a:pt x="627" y="424"/>
                  <a:pt x="627" y="424"/>
                </a:cubicBezTo>
                <a:cubicBezTo>
                  <a:pt x="624" y="432"/>
                  <a:pt x="624" y="432"/>
                  <a:pt x="624" y="432"/>
                </a:cubicBezTo>
                <a:cubicBezTo>
                  <a:pt x="622" y="436"/>
                  <a:pt x="622" y="436"/>
                  <a:pt x="622" y="436"/>
                </a:cubicBezTo>
                <a:cubicBezTo>
                  <a:pt x="622" y="439"/>
                  <a:pt x="622" y="439"/>
                  <a:pt x="622" y="439"/>
                </a:cubicBezTo>
                <a:cubicBezTo>
                  <a:pt x="624" y="440"/>
                  <a:pt x="624" y="440"/>
                  <a:pt x="624" y="440"/>
                </a:cubicBezTo>
                <a:cubicBezTo>
                  <a:pt x="624" y="442"/>
                  <a:pt x="624" y="442"/>
                  <a:pt x="624" y="442"/>
                </a:cubicBezTo>
                <a:cubicBezTo>
                  <a:pt x="622" y="443"/>
                  <a:pt x="622" y="443"/>
                  <a:pt x="622" y="443"/>
                </a:cubicBezTo>
                <a:cubicBezTo>
                  <a:pt x="624" y="446"/>
                  <a:pt x="624" y="446"/>
                  <a:pt x="624" y="446"/>
                </a:cubicBezTo>
                <a:cubicBezTo>
                  <a:pt x="625" y="446"/>
                  <a:pt x="625" y="446"/>
                  <a:pt x="625" y="446"/>
                </a:cubicBezTo>
                <a:cubicBezTo>
                  <a:pt x="628" y="446"/>
                  <a:pt x="628" y="446"/>
                  <a:pt x="628" y="446"/>
                </a:cubicBezTo>
                <a:cubicBezTo>
                  <a:pt x="628" y="447"/>
                  <a:pt x="628" y="447"/>
                  <a:pt x="628" y="447"/>
                </a:cubicBezTo>
                <a:cubicBezTo>
                  <a:pt x="631" y="446"/>
                  <a:pt x="631" y="446"/>
                  <a:pt x="631" y="446"/>
                </a:cubicBezTo>
                <a:cubicBezTo>
                  <a:pt x="632" y="446"/>
                  <a:pt x="632" y="446"/>
                  <a:pt x="632" y="446"/>
                </a:cubicBezTo>
                <a:cubicBezTo>
                  <a:pt x="634" y="446"/>
                  <a:pt x="634" y="446"/>
                  <a:pt x="634" y="446"/>
                </a:cubicBezTo>
                <a:cubicBezTo>
                  <a:pt x="637" y="445"/>
                  <a:pt x="637" y="445"/>
                  <a:pt x="637" y="445"/>
                </a:cubicBezTo>
                <a:cubicBezTo>
                  <a:pt x="637" y="443"/>
                  <a:pt x="637" y="443"/>
                  <a:pt x="637" y="443"/>
                </a:cubicBezTo>
                <a:cubicBezTo>
                  <a:pt x="639" y="442"/>
                  <a:pt x="639" y="442"/>
                  <a:pt x="639" y="442"/>
                </a:cubicBezTo>
                <a:cubicBezTo>
                  <a:pt x="638" y="445"/>
                  <a:pt x="638" y="445"/>
                  <a:pt x="638" y="445"/>
                </a:cubicBezTo>
                <a:cubicBezTo>
                  <a:pt x="639" y="445"/>
                  <a:pt x="639" y="445"/>
                  <a:pt x="639" y="445"/>
                </a:cubicBezTo>
                <a:cubicBezTo>
                  <a:pt x="642" y="445"/>
                  <a:pt x="642" y="445"/>
                  <a:pt x="642" y="445"/>
                </a:cubicBezTo>
                <a:cubicBezTo>
                  <a:pt x="647" y="442"/>
                  <a:pt x="647" y="442"/>
                  <a:pt x="647" y="442"/>
                </a:cubicBezTo>
                <a:cubicBezTo>
                  <a:pt x="651" y="440"/>
                  <a:pt x="651" y="440"/>
                  <a:pt x="651" y="440"/>
                </a:cubicBezTo>
                <a:cubicBezTo>
                  <a:pt x="654" y="439"/>
                  <a:pt x="654" y="439"/>
                  <a:pt x="654" y="439"/>
                </a:cubicBezTo>
                <a:cubicBezTo>
                  <a:pt x="655" y="437"/>
                  <a:pt x="655" y="437"/>
                  <a:pt x="655" y="437"/>
                </a:cubicBezTo>
                <a:cubicBezTo>
                  <a:pt x="657" y="435"/>
                  <a:pt x="657" y="435"/>
                  <a:pt x="657" y="435"/>
                </a:cubicBezTo>
                <a:cubicBezTo>
                  <a:pt x="658" y="437"/>
                  <a:pt x="658" y="437"/>
                  <a:pt x="658" y="437"/>
                </a:cubicBezTo>
                <a:cubicBezTo>
                  <a:pt x="660" y="437"/>
                  <a:pt x="660" y="437"/>
                  <a:pt x="660" y="437"/>
                </a:cubicBezTo>
                <a:cubicBezTo>
                  <a:pt x="652" y="442"/>
                  <a:pt x="652" y="442"/>
                  <a:pt x="652" y="442"/>
                </a:cubicBezTo>
                <a:cubicBezTo>
                  <a:pt x="651" y="443"/>
                  <a:pt x="651" y="443"/>
                  <a:pt x="651" y="443"/>
                </a:cubicBezTo>
                <a:cubicBezTo>
                  <a:pt x="652" y="443"/>
                  <a:pt x="652" y="443"/>
                  <a:pt x="652" y="443"/>
                </a:cubicBezTo>
                <a:cubicBezTo>
                  <a:pt x="655" y="443"/>
                  <a:pt x="655" y="443"/>
                  <a:pt x="655" y="443"/>
                </a:cubicBezTo>
                <a:cubicBezTo>
                  <a:pt x="660" y="443"/>
                  <a:pt x="660" y="443"/>
                  <a:pt x="660" y="443"/>
                </a:cubicBezTo>
                <a:cubicBezTo>
                  <a:pt x="667" y="443"/>
                  <a:pt x="667" y="443"/>
                  <a:pt x="667" y="443"/>
                </a:cubicBezTo>
                <a:cubicBezTo>
                  <a:pt x="661" y="445"/>
                  <a:pt x="661" y="445"/>
                  <a:pt x="661" y="445"/>
                </a:cubicBezTo>
                <a:cubicBezTo>
                  <a:pt x="658" y="446"/>
                  <a:pt x="658" y="446"/>
                  <a:pt x="658" y="446"/>
                </a:cubicBezTo>
                <a:cubicBezTo>
                  <a:pt x="658" y="447"/>
                  <a:pt x="658" y="447"/>
                  <a:pt x="658" y="447"/>
                </a:cubicBezTo>
                <a:cubicBezTo>
                  <a:pt x="657" y="447"/>
                  <a:pt x="657" y="447"/>
                  <a:pt x="657" y="447"/>
                </a:cubicBezTo>
                <a:cubicBezTo>
                  <a:pt x="657" y="446"/>
                  <a:pt x="657" y="446"/>
                  <a:pt x="657" y="446"/>
                </a:cubicBezTo>
                <a:cubicBezTo>
                  <a:pt x="655" y="446"/>
                  <a:pt x="655" y="446"/>
                  <a:pt x="655" y="446"/>
                </a:cubicBezTo>
                <a:cubicBezTo>
                  <a:pt x="655" y="445"/>
                  <a:pt x="655" y="445"/>
                  <a:pt x="655" y="445"/>
                </a:cubicBezTo>
                <a:cubicBezTo>
                  <a:pt x="647" y="447"/>
                  <a:pt x="647" y="447"/>
                  <a:pt x="647" y="447"/>
                </a:cubicBezTo>
                <a:cubicBezTo>
                  <a:pt x="642" y="449"/>
                  <a:pt x="642" y="449"/>
                  <a:pt x="642" y="449"/>
                </a:cubicBezTo>
                <a:cubicBezTo>
                  <a:pt x="639" y="452"/>
                  <a:pt x="639" y="452"/>
                  <a:pt x="639" y="452"/>
                </a:cubicBezTo>
                <a:cubicBezTo>
                  <a:pt x="641" y="452"/>
                  <a:pt x="641" y="452"/>
                  <a:pt x="641" y="452"/>
                </a:cubicBezTo>
                <a:cubicBezTo>
                  <a:pt x="639" y="453"/>
                  <a:pt x="639" y="453"/>
                  <a:pt x="639" y="453"/>
                </a:cubicBezTo>
                <a:cubicBezTo>
                  <a:pt x="638" y="453"/>
                  <a:pt x="638" y="453"/>
                  <a:pt x="638" y="453"/>
                </a:cubicBezTo>
                <a:cubicBezTo>
                  <a:pt x="638" y="452"/>
                  <a:pt x="638" y="452"/>
                  <a:pt x="638" y="452"/>
                </a:cubicBezTo>
                <a:cubicBezTo>
                  <a:pt x="637" y="453"/>
                  <a:pt x="637" y="453"/>
                  <a:pt x="637" y="453"/>
                </a:cubicBezTo>
                <a:cubicBezTo>
                  <a:pt x="634" y="455"/>
                  <a:pt x="634" y="455"/>
                  <a:pt x="634" y="455"/>
                </a:cubicBezTo>
                <a:cubicBezTo>
                  <a:pt x="632" y="456"/>
                  <a:pt x="632" y="456"/>
                  <a:pt x="632" y="456"/>
                </a:cubicBezTo>
                <a:cubicBezTo>
                  <a:pt x="635" y="455"/>
                  <a:pt x="635" y="455"/>
                  <a:pt x="635" y="455"/>
                </a:cubicBezTo>
                <a:cubicBezTo>
                  <a:pt x="631" y="459"/>
                  <a:pt x="631" y="459"/>
                  <a:pt x="631" y="459"/>
                </a:cubicBezTo>
                <a:cubicBezTo>
                  <a:pt x="629" y="462"/>
                  <a:pt x="629" y="462"/>
                  <a:pt x="629" y="462"/>
                </a:cubicBezTo>
                <a:cubicBezTo>
                  <a:pt x="631" y="466"/>
                  <a:pt x="631" y="466"/>
                  <a:pt x="631" y="466"/>
                </a:cubicBezTo>
                <a:cubicBezTo>
                  <a:pt x="632" y="465"/>
                  <a:pt x="632" y="465"/>
                  <a:pt x="632" y="465"/>
                </a:cubicBezTo>
                <a:cubicBezTo>
                  <a:pt x="632" y="467"/>
                  <a:pt x="632" y="467"/>
                  <a:pt x="632" y="467"/>
                </a:cubicBezTo>
                <a:cubicBezTo>
                  <a:pt x="634" y="467"/>
                  <a:pt x="634" y="467"/>
                  <a:pt x="634" y="467"/>
                </a:cubicBezTo>
                <a:cubicBezTo>
                  <a:pt x="635" y="469"/>
                  <a:pt x="635" y="469"/>
                  <a:pt x="635" y="469"/>
                </a:cubicBezTo>
                <a:cubicBezTo>
                  <a:pt x="637" y="467"/>
                  <a:pt x="637" y="467"/>
                  <a:pt x="637" y="467"/>
                </a:cubicBezTo>
                <a:cubicBezTo>
                  <a:pt x="638" y="465"/>
                  <a:pt x="638" y="465"/>
                  <a:pt x="638" y="465"/>
                </a:cubicBezTo>
                <a:cubicBezTo>
                  <a:pt x="639" y="466"/>
                  <a:pt x="639" y="466"/>
                  <a:pt x="639" y="466"/>
                </a:cubicBezTo>
                <a:cubicBezTo>
                  <a:pt x="639" y="465"/>
                  <a:pt x="639" y="465"/>
                  <a:pt x="639" y="465"/>
                </a:cubicBezTo>
                <a:cubicBezTo>
                  <a:pt x="641" y="466"/>
                  <a:pt x="641" y="466"/>
                  <a:pt x="641" y="466"/>
                </a:cubicBezTo>
                <a:cubicBezTo>
                  <a:pt x="642" y="465"/>
                  <a:pt x="642" y="465"/>
                  <a:pt x="642" y="465"/>
                </a:cubicBezTo>
                <a:cubicBezTo>
                  <a:pt x="645" y="462"/>
                  <a:pt x="645" y="462"/>
                  <a:pt x="645" y="462"/>
                </a:cubicBezTo>
                <a:cubicBezTo>
                  <a:pt x="648" y="460"/>
                  <a:pt x="648" y="460"/>
                  <a:pt x="648" y="460"/>
                </a:cubicBezTo>
                <a:cubicBezTo>
                  <a:pt x="649" y="459"/>
                  <a:pt x="649" y="459"/>
                  <a:pt x="649" y="459"/>
                </a:cubicBezTo>
                <a:cubicBezTo>
                  <a:pt x="651" y="457"/>
                  <a:pt x="651" y="457"/>
                  <a:pt x="651" y="457"/>
                </a:cubicBezTo>
                <a:cubicBezTo>
                  <a:pt x="652" y="457"/>
                  <a:pt x="652" y="457"/>
                  <a:pt x="652" y="457"/>
                </a:cubicBezTo>
                <a:cubicBezTo>
                  <a:pt x="654" y="455"/>
                  <a:pt x="654" y="455"/>
                  <a:pt x="654" y="455"/>
                </a:cubicBezTo>
                <a:cubicBezTo>
                  <a:pt x="655" y="455"/>
                  <a:pt x="655" y="455"/>
                  <a:pt x="655" y="455"/>
                </a:cubicBezTo>
                <a:cubicBezTo>
                  <a:pt x="655" y="453"/>
                  <a:pt x="655" y="453"/>
                  <a:pt x="655" y="453"/>
                </a:cubicBezTo>
                <a:cubicBezTo>
                  <a:pt x="657" y="453"/>
                  <a:pt x="657" y="453"/>
                  <a:pt x="657" y="453"/>
                </a:cubicBezTo>
                <a:cubicBezTo>
                  <a:pt x="658" y="452"/>
                  <a:pt x="658" y="452"/>
                  <a:pt x="658" y="452"/>
                </a:cubicBezTo>
                <a:cubicBezTo>
                  <a:pt x="658" y="453"/>
                  <a:pt x="658" y="453"/>
                  <a:pt x="658" y="453"/>
                </a:cubicBezTo>
                <a:cubicBezTo>
                  <a:pt x="660" y="455"/>
                  <a:pt x="660" y="455"/>
                  <a:pt x="660" y="455"/>
                </a:cubicBezTo>
                <a:cubicBezTo>
                  <a:pt x="661" y="455"/>
                  <a:pt x="661" y="455"/>
                  <a:pt x="661" y="455"/>
                </a:cubicBezTo>
                <a:cubicBezTo>
                  <a:pt x="661" y="452"/>
                  <a:pt x="661" y="452"/>
                  <a:pt x="661" y="452"/>
                </a:cubicBezTo>
                <a:cubicBezTo>
                  <a:pt x="662" y="453"/>
                  <a:pt x="662" y="453"/>
                  <a:pt x="662" y="453"/>
                </a:cubicBezTo>
                <a:cubicBezTo>
                  <a:pt x="664" y="453"/>
                  <a:pt x="664" y="453"/>
                  <a:pt x="664" y="453"/>
                </a:cubicBezTo>
                <a:cubicBezTo>
                  <a:pt x="668" y="452"/>
                  <a:pt x="668" y="452"/>
                  <a:pt x="668" y="452"/>
                </a:cubicBezTo>
                <a:cubicBezTo>
                  <a:pt x="672" y="450"/>
                  <a:pt x="672" y="450"/>
                  <a:pt x="672" y="450"/>
                </a:cubicBezTo>
                <a:cubicBezTo>
                  <a:pt x="677" y="449"/>
                  <a:pt x="677" y="449"/>
                  <a:pt x="677" y="449"/>
                </a:cubicBezTo>
                <a:cubicBezTo>
                  <a:pt x="681" y="447"/>
                  <a:pt x="681" y="447"/>
                  <a:pt x="681" y="447"/>
                </a:cubicBezTo>
                <a:cubicBezTo>
                  <a:pt x="687" y="446"/>
                  <a:pt x="687" y="446"/>
                  <a:pt x="687" y="446"/>
                </a:cubicBezTo>
                <a:cubicBezTo>
                  <a:pt x="690" y="446"/>
                  <a:pt x="690" y="446"/>
                  <a:pt x="690" y="446"/>
                </a:cubicBezTo>
                <a:cubicBezTo>
                  <a:pt x="691" y="445"/>
                  <a:pt x="691" y="445"/>
                  <a:pt x="691" y="445"/>
                </a:cubicBezTo>
                <a:cubicBezTo>
                  <a:pt x="692" y="443"/>
                  <a:pt x="692" y="443"/>
                  <a:pt x="692" y="443"/>
                </a:cubicBezTo>
                <a:cubicBezTo>
                  <a:pt x="690" y="443"/>
                  <a:pt x="690" y="443"/>
                  <a:pt x="690" y="443"/>
                </a:cubicBezTo>
                <a:cubicBezTo>
                  <a:pt x="688" y="443"/>
                  <a:pt x="688" y="443"/>
                  <a:pt x="688" y="443"/>
                </a:cubicBezTo>
                <a:cubicBezTo>
                  <a:pt x="690" y="442"/>
                  <a:pt x="690" y="442"/>
                  <a:pt x="690" y="442"/>
                </a:cubicBezTo>
                <a:cubicBezTo>
                  <a:pt x="690" y="440"/>
                  <a:pt x="690" y="440"/>
                  <a:pt x="690" y="440"/>
                </a:cubicBezTo>
                <a:cubicBezTo>
                  <a:pt x="697" y="440"/>
                  <a:pt x="697" y="440"/>
                  <a:pt x="697" y="440"/>
                </a:cubicBezTo>
                <a:cubicBezTo>
                  <a:pt x="701" y="439"/>
                  <a:pt x="701" y="439"/>
                  <a:pt x="701" y="439"/>
                </a:cubicBezTo>
                <a:cubicBezTo>
                  <a:pt x="704" y="437"/>
                  <a:pt x="704" y="437"/>
                  <a:pt x="704" y="437"/>
                </a:cubicBezTo>
                <a:cubicBezTo>
                  <a:pt x="707" y="436"/>
                  <a:pt x="707" y="436"/>
                  <a:pt x="707" y="436"/>
                </a:cubicBezTo>
                <a:cubicBezTo>
                  <a:pt x="708" y="436"/>
                  <a:pt x="708" y="436"/>
                  <a:pt x="708" y="436"/>
                </a:cubicBezTo>
                <a:cubicBezTo>
                  <a:pt x="707" y="435"/>
                  <a:pt x="707" y="435"/>
                  <a:pt x="707" y="435"/>
                </a:cubicBezTo>
                <a:cubicBezTo>
                  <a:pt x="708" y="433"/>
                  <a:pt x="708" y="433"/>
                  <a:pt x="708" y="433"/>
                </a:cubicBezTo>
                <a:cubicBezTo>
                  <a:pt x="707" y="432"/>
                  <a:pt x="707" y="432"/>
                  <a:pt x="707" y="432"/>
                </a:cubicBezTo>
                <a:cubicBezTo>
                  <a:pt x="705" y="432"/>
                  <a:pt x="705" y="432"/>
                  <a:pt x="705" y="432"/>
                </a:cubicBezTo>
                <a:cubicBezTo>
                  <a:pt x="705" y="430"/>
                  <a:pt x="705" y="430"/>
                  <a:pt x="705" y="430"/>
                </a:cubicBezTo>
                <a:cubicBezTo>
                  <a:pt x="704" y="432"/>
                  <a:pt x="704" y="432"/>
                  <a:pt x="704" y="432"/>
                </a:cubicBezTo>
                <a:cubicBezTo>
                  <a:pt x="698" y="436"/>
                  <a:pt x="698" y="436"/>
                  <a:pt x="698" y="436"/>
                </a:cubicBezTo>
                <a:cubicBezTo>
                  <a:pt x="699" y="436"/>
                  <a:pt x="699" y="436"/>
                  <a:pt x="699" y="436"/>
                </a:cubicBezTo>
                <a:cubicBezTo>
                  <a:pt x="695" y="439"/>
                  <a:pt x="695" y="439"/>
                  <a:pt x="695" y="439"/>
                </a:cubicBezTo>
                <a:cubicBezTo>
                  <a:pt x="695" y="437"/>
                  <a:pt x="695" y="437"/>
                  <a:pt x="695" y="437"/>
                </a:cubicBezTo>
                <a:cubicBezTo>
                  <a:pt x="694" y="439"/>
                  <a:pt x="694" y="439"/>
                  <a:pt x="694" y="439"/>
                </a:cubicBezTo>
                <a:cubicBezTo>
                  <a:pt x="694" y="437"/>
                  <a:pt x="694" y="437"/>
                  <a:pt x="694" y="437"/>
                </a:cubicBezTo>
                <a:cubicBezTo>
                  <a:pt x="695" y="436"/>
                  <a:pt x="695" y="436"/>
                  <a:pt x="695" y="436"/>
                </a:cubicBezTo>
                <a:cubicBezTo>
                  <a:pt x="698" y="435"/>
                  <a:pt x="698" y="435"/>
                  <a:pt x="698" y="435"/>
                </a:cubicBezTo>
                <a:cubicBezTo>
                  <a:pt x="700" y="433"/>
                  <a:pt x="700" y="433"/>
                  <a:pt x="700" y="433"/>
                </a:cubicBezTo>
                <a:cubicBezTo>
                  <a:pt x="701" y="432"/>
                  <a:pt x="701" y="432"/>
                  <a:pt x="701" y="432"/>
                </a:cubicBezTo>
                <a:cubicBezTo>
                  <a:pt x="704" y="427"/>
                  <a:pt x="704" y="427"/>
                  <a:pt x="704" y="427"/>
                </a:cubicBezTo>
                <a:cubicBezTo>
                  <a:pt x="707" y="423"/>
                  <a:pt x="707" y="423"/>
                  <a:pt x="707" y="423"/>
                </a:cubicBezTo>
                <a:cubicBezTo>
                  <a:pt x="705" y="423"/>
                  <a:pt x="705" y="423"/>
                  <a:pt x="705" y="423"/>
                </a:cubicBezTo>
                <a:cubicBezTo>
                  <a:pt x="705" y="422"/>
                  <a:pt x="705" y="422"/>
                  <a:pt x="705" y="422"/>
                </a:cubicBezTo>
                <a:cubicBezTo>
                  <a:pt x="704" y="422"/>
                  <a:pt x="704" y="422"/>
                  <a:pt x="704" y="422"/>
                </a:cubicBezTo>
                <a:cubicBezTo>
                  <a:pt x="703" y="423"/>
                  <a:pt x="703" y="423"/>
                  <a:pt x="703" y="423"/>
                </a:cubicBezTo>
                <a:cubicBezTo>
                  <a:pt x="697" y="429"/>
                  <a:pt x="697" y="429"/>
                  <a:pt x="697" y="429"/>
                </a:cubicBezTo>
                <a:cubicBezTo>
                  <a:pt x="691" y="433"/>
                  <a:pt x="691" y="433"/>
                  <a:pt x="691" y="433"/>
                </a:cubicBezTo>
                <a:cubicBezTo>
                  <a:pt x="690" y="436"/>
                  <a:pt x="690" y="436"/>
                  <a:pt x="690" y="436"/>
                </a:cubicBezTo>
                <a:cubicBezTo>
                  <a:pt x="690" y="439"/>
                  <a:pt x="690" y="439"/>
                  <a:pt x="690" y="439"/>
                </a:cubicBezTo>
                <a:cubicBezTo>
                  <a:pt x="688" y="439"/>
                  <a:pt x="688" y="439"/>
                  <a:pt x="688" y="439"/>
                </a:cubicBezTo>
                <a:cubicBezTo>
                  <a:pt x="687" y="439"/>
                  <a:pt x="687" y="439"/>
                  <a:pt x="687" y="439"/>
                </a:cubicBezTo>
                <a:cubicBezTo>
                  <a:pt x="685" y="439"/>
                  <a:pt x="685" y="439"/>
                  <a:pt x="685" y="439"/>
                </a:cubicBezTo>
                <a:cubicBezTo>
                  <a:pt x="684" y="436"/>
                  <a:pt x="684" y="436"/>
                  <a:pt x="684" y="436"/>
                </a:cubicBezTo>
                <a:cubicBezTo>
                  <a:pt x="680" y="439"/>
                  <a:pt x="680" y="439"/>
                  <a:pt x="680" y="439"/>
                </a:cubicBezTo>
                <a:cubicBezTo>
                  <a:pt x="675" y="440"/>
                  <a:pt x="675" y="440"/>
                  <a:pt x="675" y="440"/>
                </a:cubicBezTo>
                <a:cubicBezTo>
                  <a:pt x="677" y="439"/>
                  <a:pt x="677" y="439"/>
                  <a:pt x="677" y="439"/>
                </a:cubicBezTo>
                <a:cubicBezTo>
                  <a:pt x="674" y="437"/>
                  <a:pt x="674" y="437"/>
                  <a:pt x="674" y="437"/>
                </a:cubicBezTo>
                <a:cubicBezTo>
                  <a:pt x="671" y="437"/>
                  <a:pt x="671" y="437"/>
                  <a:pt x="671" y="437"/>
                </a:cubicBezTo>
                <a:cubicBezTo>
                  <a:pt x="668" y="436"/>
                  <a:pt x="668" y="436"/>
                  <a:pt x="668" y="436"/>
                </a:cubicBezTo>
                <a:cubicBezTo>
                  <a:pt x="665" y="436"/>
                  <a:pt x="665" y="436"/>
                  <a:pt x="665" y="436"/>
                </a:cubicBezTo>
                <a:cubicBezTo>
                  <a:pt x="662" y="435"/>
                  <a:pt x="662" y="435"/>
                  <a:pt x="662" y="435"/>
                </a:cubicBezTo>
                <a:cubicBezTo>
                  <a:pt x="665" y="433"/>
                  <a:pt x="665" y="433"/>
                  <a:pt x="665" y="433"/>
                </a:cubicBezTo>
                <a:cubicBezTo>
                  <a:pt x="667" y="433"/>
                  <a:pt x="667" y="433"/>
                  <a:pt x="667" y="433"/>
                </a:cubicBezTo>
                <a:cubicBezTo>
                  <a:pt x="660" y="432"/>
                  <a:pt x="660" y="432"/>
                  <a:pt x="660" y="432"/>
                </a:cubicBezTo>
                <a:cubicBezTo>
                  <a:pt x="658" y="430"/>
                  <a:pt x="658" y="430"/>
                  <a:pt x="658" y="430"/>
                </a:cubicBezTo>
                <a:cubicBezTo>
                  <a:pt x="658" y="429"/>
                  <a:pt x="658" y="429"/>
                  <a:pt x="658" y="429"/>
                </a:cubicBezTo>
                <a:cubicBezTo>
                  <a:pt x="658" y="426"/>
                  <a:pt x="658" y="426"/>
                  <a:pt x="658" y="426"/>
                </a:cubicBezTo>
                <a:cubicBezTo>
                  <a:pt x="658" y="422"/>
                  <a:pt x="658" y="422"/>
                  <a:pt x="658" y="422"/>
                </a:cubicBezTo>
                <a:cubicBezTo>
                  <a:pt x="660" y="420"/>
                  <a:pt x="660" y="420"/>
                  <a:pt x="660" y="420"/>
                </a:cubicBezTo>
                <a:cubicBezTo>
                  <a:pt x="658" y="420"/>
                  <a:pt x="658" y="420"/>
                  <a:pt x="658" y="420"/>
                </a:cubicBezTo>
                <a:cubicBezTo>
                  <a:pt x="654" y="420"/>
                  <a:pt x="654" y="420"/>
                  <a:pt x="654" y="420"/>
                </a:cubicBezTo>
                <a:cubicBezTo>
                  <a:pt x="658" y="419"/>
                  <a:pt x="658" y="419"/>
                  <a:pt x="658" y="419"/>
                </a:cubicBezTo>
                <a:cubicBezTo>
                  <a:pt x="660" y="416"/>
                  <a:pt x="660" y="416"/>
                  <a:pt x="660" y="416"/>
                </a:cubicBezTo>
                <a:cubicBezTo>
                  <a:pt x="665" y="412"/>
                  <a:pt x="665" y="412"/>
                  <a:pt x="665" y="412"/>
                </a:cubicBezTo>
                <a:cubicBezTo>
                  <a:pt x="664" y="412"/>
                  <a:pt x="664" y="412"/>
                  <a:pt x="664" y="412"/>
                </a:cubicBezTo>
                <a:cubicBezTo>
                  <a:pt x="662" y="410"/>
                  <a:pt x="662" y="410"/>
                  <a:pt x="662" y="410"/>
                </a:cubicBezTo>
                <a:cubicBezTo>
                  <a:pt x="660" y="410"/>
                  <a:pt x="660" y="410"/>
                  <a:pt x="660" y="410"/>
                </a:cubicBezTo>
                <a:cubicBezTo>
                  <a:pt x="654" y="413"/>
                  <a:pt x="654" y="413"/>
                  <a:pt x="654" y="413"/>
                </a:cubicBezTo>
                <a:cubicBezTo>
                  <a:pt x="654" y="410"/>
                  <a:pt x="654" y="410"/>
                  <a:pt x="654" y="410"/>
                </a:cubicBezTo>
                <a:cubicBezTo>
                  <a:pt x="649" y="409"/>
                  <a:pt x="649" y="409"/>
                  <a:pt x="649" y="409"/>
                </a:cubicBezTo>
                <a:cubicBezTo>
                  <a:pt x="647" y="407"/>
                  <a:pt x="647" y="407"/>
                  <a:pt x="647" y="407"/>
                </a:cubicBezTo>
                <a:cubicBezTo>
                  <a:pt x="649" y="406"/>
                  <a:pt x="649" y="406"/>
                  <a:pt x="649" y="406"/>
                </a:cubicBezTo>
                <a:cubicBezTo>
                  <a:pt x="654" y="406"/>
                  <a:pt x="654" y="406"/>
                  <a:pt x="654" y="406"/>
                </a:cubicBezTo>
                <a:cubicBezTo>
                  <a:pt x="657" y="407"/>
                  <a:pt x="657" y="407"/>
                  <a:pt x="657" y="407"/>
                </a:cubicBezTo>
                <a:cubicBezTo>
                  <a:pt x="660" y="407"/>
                  <a:pt x="660" y="407"/>
                  <a:pt x="660" y="407"/>
                </a:cubicBezTo>
                <a:cubicBezTo>
                  <a:pt x="661" y="407"/>
                  <a:pt x="661" y="407"/>
                  <a:pt x="661" y="407"/>
                </a:cubicBezTo>
                <a:cubicBezTo>
                  <a:pt x="672" y="402"/>
                  <a:pt x="672" y="402"/>
                  <a:pt x="672" y="402"/>
                </a:cubicBezTo>
                <a:cubicBezTo>
                  <a:pt x="674" y="400"/>
                  <a:pt x="674" y="400"/>
                  <a:pt x="674" y="400"/>
                </a:cubicBezTo>
                <a:cubicBezTo>
                  <a:pt x="674" y="399"/>
                  <a:pt x="674" y="399"/>
                  <a:pt x="674" y="399"/>
                </a:cubicBezTo>
                <a:cubicBezTo>
                  <a:pt x="672" y="397"/>
                  <a:pt x="672" y="397"/>
                  <a:pt x="672" y="397"/>
                </a:cubicBezTo>
                <a:cubicBezTo>
                  <a:pt x="674" y="397"/>
                  <a:pt x="674" y="397"/>
                  <a:pt x="674" y="397"/>
                </a:cubicBezTo>
                <a:cubicBezTo>
                  <a:pt x="675" y="397"/>
                  <a:pt x="675" y="397"/>
                  <a:pt x="675" y="397"/>
                </a:cubicBezTo>
                <a:cubicBezTo>
                  <a:pt x="675" y="394"/>
                  <a:pt x="675" y="394"/>
                  <a:pt x="675" y="394"/>
                </a:cubicBezTo>
                <a:cubicBezTo>
                  <a:pt x="672" y="393"/>
                  <a:pt x="672" y="393"/>
                  <a:pt x="672" y="393"/>
                </a:cubicBezTo>
                <a:cubicBezTo>
                  <a:pt x="667" y="392"/>
                  <a:pt x="667" y="392"/>
                  <a:pt x="667" y="392"/>
                </a:cubicBezTo>
                <a:cubicBezTo>
                  <a:pt x="662" y="392"/>
                  <a:pt x="662" y="392"/>
                  <a:pt x="662" y="392"/>
                </a:cubicBezTo>
                <a:cubicBezTo>
                  <a:pt x="657" y="392"/>
                  <a:pt x="657" y="392"/>
                  <a:pt x="657" y="392"/>
                </a:cubicBezTo>
                <a:cubicBezTo>
                  <a:pt x="645" y="396"/>
                  <a:pt x="645" y="396"/>
                  <a:pt x="645" y="396"/>
                </a:cubicBezTo>
                <a:cubicBezTo>
                  <a:pt x="635" y="399"/>
                  <a:pt x="635" y="399"/>
                  <a:pt x="635" y="399"/>
                </a:cubicBezTo>
                <a:cubicBezTo>
                  <a:pt x="622" y="404"/>
                  <a:pt x="622" y="404"/>
                  <a:pt x="622" y="404"/>
                </a:cubicBezTo>
                <a:cubicBezTo>
                  <a:pt x="617" y="407"/>
                  <a:pt x="617" y="407"/>
                  <a:pt x="617" y="407"/>
                </a:cubicBezTo>
                <a:cubicBezTo>
                  <a:pt x="612" y="412"/>
                  <a:pt x="612" y="412"/>
                  <a:pt x="612" y="412"/>
                </a:cubicBezTo>
                <a:cubicBezTo>
                  <a:pt x="601" y="420"/>
                  <a:pt x="601" y="420"/>
                  <a:pt x="601" y="420"/>
                </a:cubicBezTo>
                <a:cubicBezTo>
                  <a:pt x="595" y="423"/>
                  <a:pt x="595" y="423"/>
                  <a:pt x="595" y="423"/>
                </a:cubicBezTo>
                <a:cubicBezTo>
                  <a:pt x="589" y="424"/>
                  <a:pt x="589" y="424"/>
                  <a:pt x="589" y="424"/>
                </a:cubicBezTo>
                <a:cubicBezTo>
                  <a:pt x="596" y="420"/>
                  <a:pt x="596" y="420"/>
                  <a:pt x="596" y="420"/>
                </a:cubicBezTo>
                <a:cubicBezTo>
                  <a:pt x="599" y="417"/>
                  <a:pt x="599" y="417"/>
                  <a:pt x="599" y="417"/>
                </a:cubicBezTo>
                <a:cubicBezTo>
                  <a:pt x="602" y="416"/>
                  <a:pt x="602" y="416"/>
                  <a:pt x="602" y="416"/>
                </a:cubicBezTo>
                <a:cubicBezTo>
                  <a:pt x="608" y="412"/>
                  <a:pt x="608" y="412"/>
                  <a:pt x="608" y="412"/>
                </a:cubicBezTo>
                <a:cubicBezTo>
                  <a:pt x="614" y="406"/>
                  <a:pt x="614" y="406"/>
                  <a:pt x="614" y="406"/>
                </a:cubicBezTo>
                <a:cubicBezTo>
                  <a:pt x="615" y="406"/>
                  <a:pt x="615" y="406"/>
                  <a:pt x="615" y="406"/>
                </a:cubicBezTo>
                <a:cubicBezTo>
                  <a:pt x="618" y="404"/>
                  <a:pt x="618" y="404"/>
                  <a:pt x="618" y="404"/>
                </a:cubicBezTo>
                <a:cubicBezTo>
                  <a:pt x="622" y="400"/>
                  <a:pt x="622" y="400"/>
                  <a:pt x="622" y="400"/>
                </a:cubicBezTo>
                <a:cubicBezTo>
                  <a:pt x="627" y="397"/>
                  <a:pt x="627" y="397"/>
                  <a:pt x="627" y="397"/>
                </a:cubicBezTo>
                <a:cubicBezTo>
                  <a:pt x="629" y="394"/>
                  <a:pt x="629" y="394"/>
                  <a:pt x="629" y="394"/>
                </a:cubicBezTo>
                <a:cubicBezTo>
                  <a:pt x="632" y="393"/>
                  <a:pt x="632" y="393"/>
                  <a:pt x="632" y="393"/>
                </a:cubicBezTo>
                <a:cubicBezTo>
                  <a:pt x="632" y="394"/>
                  <a:pt x="632" y="394"/>
                  <a:pt x="632" y="394"/>
                </a:cubicBezTo>
                <a:cubicBezTo>
                  <a:pt x="635" y="393"/>
                  <a:pt x="635" y="393"/>
                  <a:pt x="635" y="393"/>
                </a:cubicBezTo>
                <a:cubicBezTo>
                  <a:pt x="635" y="392"/>
                  <a:pt x="635" y="392"/>
                  <a:pt x="635" y="392"/>
                </a:cubicBezTo>
                <a:cubicBezTo>
                  <a:pt x="637" y="392"/>
                  <a:pt x="637" y="392"/>
                  <a:pt x="637" y="392"/>
                </a:cubicBezTo>
                <a:cubicBezTo>
                  <a:pt x="641" y="390"/>
                  <a:pt x="641" y="390"/>
                  <a:pt x="641" y="390"/>
                </a:cubicBezTo>
                <a:cubicBezTo>
                  <a:pt x="645" y="390"/>
                  <a:pt x="645" y="390"/>
                  <a:pt x="645" y="390"/>
                </a:cubicBezTo>
                <a:cubicBezTo>
                  <a:pt x="647" y="387"/>
                  <a:pt x="647" y="387"/>
                  <a:pt x="647" y="387"/>
                </a:cubicBezTo>
                <a:cubicBezTo>
                  <a:pt x="652" y="381"/>
                  <a:pt x="652" y="381"/>
                  <a:pt x="652" y="381"/>
                </a:cubicBezTo>
                <a:cubicBezTo>
                  <a:pt x="655" y="380"/>
                  <a:pt x="655" y="380"/>
                  <a:pt x="655" y="380"/>
                </a:cubicBezTo>
                <a:cubicBezTo>
                  <a:pt x="660" y="380"/>
                  <a:pt x="660" y="380"/>
                  <a:pt x="660" y="380"/>
                </a:cubicBezTo>
                <a:cubicBezTo>
                  <a:pt x="658" y="379"/>
                  <a:pt x="658" y="379"/>
                  <a:pt x="658" y="379"/>
                </a:cubicBezTo>
                <a:cubicBezTo>
                  <a:pt x="660" y="379"/>
                  <a:pt x="660" y="379"/>
                  <a:pt x="660" y="379"/>
                </a:cubicBezTo>
                <a:cubicBezTo>
                  <a:pt x="662" y="379"/>
                  <a:pt x="662" y="379"/>
                  <a:pt x="662" y="379"/>
                </a:cubicBezTo>
                <a:cubicBezTo>
                  <a:pt x="667" y="377"/>
                  <a:pt x="667" y="377"/>
                  <a:pt x="667" y="377"/>
                </a:cubicBezTo>
                <a:cubicBezTo>
                  <a:pt x="671" y="377"/>
                  <a:pt x="671" y="377"/>
                  <a:pt x="671" y="377"/>
                </a:cubicBezTo>
                <a:cubicBezTo>
                  <a:pt x="678" y="377"/>
                  <a:pt x="678" y="377"/>
                  <a:pt x="678" y="377"/>
                </a:cubicBezTo>
                <a:cubicBezTo>
                  <a:pt x="685" y="377"/>
                  <a:pt x="685" y="377"/>
                  <a:pt x="685" y="377"/>
                </a:cubicBezTo>
                <a:cubicBezTo>
                  <a:pt x="688" y="379"/>
                  <a:pt x="688" y="379"/>
                  <a:pt x="688" y="379"/>
                </a:cubicBezTo>
                <a:cubicBezTo>
                  <a:pt x="692" y="379"/>
                  <a:pt x="692" y="379"/>
                  <a:pt x="692" y="379"/>
                </a:cubicBezTo>
                <a:cubicBezTo>
                  <a:pt x="700" y="377"/>
                  <a:pt x="700" y="377"/>
                  <a:pt x="700" y="377"/>
                </a:cubicBezTo>
                <a:cubicBezTo>
                  <a:pt x="707" y="379"/>
                  <a:pt x="707" y="379"/>
                  <a:pt x="707" y="379"/>
                </a:cubicBezTo>
                <a:cubicBezTo>
                  <a:pt x="708" y="380"/>
                  <a:pt x="708" y="380"/>
                  <a:pt x="708" y="380"/>
                </a:cubicBezTo>
                <a:cubicBezTo>
                  <a:pt x="714" y="379"/>
                  <a:pt x="714" y="379"/>
                  <a:pt x="714" y="379"/>
                </a:cubicBezTo>
                <a:cubicBezTo>
                  <a:pt x="720" y="379"/>
                  <a:pt x="720" y="379"/>
                  <a:pt x="720" y="379"/>
                </a:cubicBezTo>
                <a:cubicBezTo>
                  <a:pt x="724" y="379"/>
                  <a:pt x="724" y="379"/>
                  <a:pt x="724" y="379"/>
                </a:cubicBezTo>
                <a:lnTo>
                  <a:pt x="727" y="379"/>
                </a:lnTo>
                <a:close/>
                <a:moveTo>
                  <a:pt x="220" y="195"/>
                </a:moveTo>
                <a:cubicBezTo>
                  <a:pt x="219" y="195"/>
                  <a:pt x="219" y="195"/>
                  <a:pt x="219" y="195"/>
                </a:cubicBezTo>
                <a:cubicBezTo>
                  <a:pt x="219" y="196"/>
                  <a:pt x="219" y="196"/>
                  <a:pt x="219" y="196"/>
                </a:cubicBezTo>
                <a:cubicBezTo>
                  <a:pt x="219" y="197"/>
                  <a:pt x="219" y="197"/>
                  <a:pt x="219" y="197"/>
                </a:cubicBezTo>
                <a:cubicBezTo>
                  <a:pt x="217" y="198"/>
                  <a:pt x="217" y="198"/>
                  <a:pt x="217" y="198"/>
                </a:cubicBezTo>
                <a:cubicBezTo>
                  <a:pt x="217" y="199"/>
                  <a:pt x="217" y="199"/>
                  <a:pt x="217" y="199"/>
                </a:cubicBezTo>
                <a:cubicBezTo>
                  <a:pt x="220" y="201"/>
                  <a:pt x="220" y="201"/>
                  <a:pt x="220" y="201"/>
                </a:cubicBezTo>
                <a:cubicBezTo>
                  <a:pt x="220" y="202"/>
                  <a:pt x="220" y="202"/>
                  <a:pt x="220" y="202"/>
                </a:cubicBezTo>
                <a:cubicBezTo>
                  <a:pt x="217" y="202"/>
                  <a:pt x="217" y="202"/>
                  <a:pt x="217" y="202"/>
                </a:cubicBezTo>
                <a:cubicBezTo>
                  <a:pt x="217" y="204"/>
                  <a:pt x="217" y="204"/>
                  <a:pt x="217" y="204"/>
                </a:cubicBezTo>
                <a:cubicBezTo>
                  <a:pt x="215" y="205"/>
                  <a:pt x="215" y="205"/>
                  <a:pt x="215" y="205"/>
                </a:cubicBezTo>
                <a:cubicBezTo>
                  <a:pt x="214" y="206"/>
                  <a:pt x="214" y="206"/>
                  <a:pt x="214" y="206"/>
                </a:cubicBezTo>
                <a:cubicBezTo>
                  <a:pt x="212" y="207"/>
                  <a:pt x="212" y="207"/>
                  <a:pt x="212" y="207"/>
                </a:cubicBezTo>
                <a:cubicBezTo>
                  <a:pt x="210" y="209"/>
                  <a:pt x="210" y="209"/>
                  <a:pt x="210" y="209"/>
                </a:cubicBezTo>
                <a:cubicBezTo>
                  <a:pt x="209" y="209"/>
                  <a:pt x="209" y="209"/>
                  <a:pt x="209" y="209"/>
                </a:cubicBezTo>
                <a:cubicBezTo>
                  <a:pt x="208" y="208"/>
                  <a:pt x="208" y="208"/>
                  <a:pt x="208" y="208"/>
                </a:cubicBezTo>
                <a:cubicBezTo>
                  <a:pt x="209" y="206"/>
                  <a:pt x="209" y="206"/>
                  <a:pt x="209" y="206"/>
                </a:cubicBezTo>
                <a:cubicBezTo>
                  <a:pt x="210" y="206"/>
                  <a:pt x="210" y="206"/>
                  <a:pt x="210" y="206"/>
                </a:cubicBezTo>
                <a:cubicBezTo>
                  <a:pt x="211" y="206"/>
                  <a:pt x="211" y="206"/>
                  <a:pt x="211" y="206"/>
                </a:cubicBezTo>
                <a:cubicBezTo>
                  <a:pt x="211" y="205"/>
                  <a:pt x="211" y="205"/>
                  <a:pt x="211" y="205"/>
                </a:cubicBezTo>
                <a:cubicBezTo>
                  <a:pt x="212" y="204"/>
                  <a:pt x="212" y="204"/>
                  <a:pt x="212" y="204"/>
                </a:cubicBezTo>
                <a:cubicBezTo>
                  <a:pt x="214" y="203"/>
                  <a:pt x="214" y="203"/>
                  <a:pt x="214" y="203"/>
                </a:cubicBezTo>
                <a:cubicBezTo>
                  <a:pt x="215" y="201"/>
                  <a:pt x="215" y="201"/>
                  <a:pt x="215" y="201"/>
                </a:cubicBezTo>
                <a:cubicBezTo>
                  <a:pt x="214" y="199"/>
                  <a:pt x="214" y="199"/>
                  <a:pt x="214" y="199"/>
                </a:cubicBezTo>
                <a:cubicBezTo>
                  <a:pt x="214" y="198"/>
                  <a:pt x="214" y="198"/>
                  <a:pt x="214" y="198"/>
                </a:cubicBezTo>
                <a:cubicBezTo>
                  <a:pt x="212" y="198"/>
                  <a:pt x="212" y="198"/>
                  <a:pt x="212" y="198"/>
                </a:cubicBezTo>
                <a:cubicBezTo>
                  <a:pt x="211" y="198"/>
                  <a:pt x="211" y="198"/>
                  <a:pt x="211" y="198"/>
                </a:cubicBezTo>
                <a:cubicBezTo>
                  <a:pt x="208" y="201"/>
                  <a:pt x="208" y="201"/>
                  <a:pt x="208" y="201"/>
                </a:cubicBezTo>
                <a:cubicBezTo>
                  <a:pt x="208" y="202"/>
                  <a:pt x="208" y="202"/>
                  <a:pt x="208" y="202"/>
                </a:cubicBezTo>
                <a:cubicBezTo>
                  <a:pt x="208" y="203"/>
                  <a:pt x="208" y="203"/>
                  <a:pt x="208" y="203"/>
                </a:cubicBezTo>
                <a:cubicBezTo>
                  <a:pt x="208" y="205"/>
                  <a:pt x="208" y="205"/>
                  <a:pt x="208" y="205"/>
                </a:cubicBezTo>
                <a:cubicBezTo>
                  <a:pt x="206" y="207"/>
                  <a:pt x="206" y="207"/>
                  <a:pt x="206" y="207"/>
                </a:cubicBezTo>
                <a:cubicBezTo>
                  <a:pt x="204" y="207"/>
                  <a:pt x="204" y="207"/>
                  <a:pt x="204" y="207"/>
                </a:cubicBezTo>
                <a:cubicBezTo>
                  <a:pt x="204" y="206"/>
                  <a:pt x="204" y="206"/>
                  <a:pt x="204" y="206"/>
                </a:cubicBezTo>
                <a:cubicBezTo>
                  <a:pt x="200" y="206"/>
                  <a:pt x="200" y="206"/>
                  <a:pt x="200" y="206"/>
                </a:cubicBezTo>
                <a:cubicBezTo>
                  <a:pt x="199" y="205"/>
                  <a:pt x="199" y="205"/>
                  <a:pt x="199" y="205"/>
                </a:cubicBezTo>
                <a:cubicBezTo>
                  <a:pt x="198" y="205"/>
                  <a:pt x="198" y="205"/>
                  <a:pt x="198" y="205"/>
                </a:cubicBezTo>
                <a:cubicBezTo>
                  <a:pt x="198" y="204"/>
                  <a:pt x="198" y="204"/>
                  <a:pt x="198" y="204"/>
                </a:cubicBezTo>
                <a:cubicBezTo>
                  <a:pt x="199" y="204"/>
                  <a:pt x="199" y="204"/>
                  <a:pt x="199" y="204"/>
                </a:cubicBezTo>
                <a:cubicBezTo>
                  <a:pt x="201" y="203"/>
                  <a:pt x="201" y="203"/>
                  <a:pt x="201" y="203"/>
                </a:cubicBezTo>
                <a:cubicBezTo>
                  <a:pt x="201" y="202"/>
                  <a:pt x="201" y="202"/>
                  <a:pt x="201" y="202"/>
                </a:cubicBezTo>
                <a:cubicBezTo>
                  <a:pt x="201" y="200"/>
                  <a:pt x="201" y="200"/>
                  <a:pt x="201" y="200"/>
                </a:cubicBezTo>
                <a:cubicBezTo>
                  <a:pt x="201" y="199"/>
                  <a:pt x="201" y="199"/>
                  <a:pt x="201" y="199"/>
                </a:cubicBezTo>
                <a:cubicBezTo>
                  <a:pt x="202" y="198"/>
                  <a:pt x="202" y="198"/>
                  <a:pt x="202" y="198"/>
                </a:cubicBezTo>
                <a:cubicBezTo>
                  <a:pt x="203" y="198"/>
                  <a:pt x="203" y="198"/>
                  <a:pt x="203" y="198"/>
                </a:cubicBezTo>
                <a:cubicBezTo>
                  <a:pt x="204" y="197"/>
                  <a:pt x="204" y="197"/>
                  <a:pt x="204" y="197"/>
                </a:cubicBezTo>
                <a:cubicBezTo>
                  <a:pt x="204" y="195"/>
                  <a:pt x="204" y="195"/>
                  <a:pt x="204" y="195"/>
                </a:cubicBezTo>
                <a:cubicBezTo>
                  <a:pt x="204" y="194"/>
                  <a:pt x="204" y="194"/>
                  <a:pt x="204" y="194"/>
                </a:cubicBezTo>
                <a:cubicBezTo>
                  <a:pt x="203" y="194"/>
                  <a:pt x="203" y="194"/>
                  <a:pt x="203" y="194"/>
                </a:cubicBezTo>
                <a:cubicBezTo>
                  <a:pt x="202" y="192"/>
                  <a:pt x="202" y="192"/>
                  <a:pt x="202" y="192"/>
                </a:cubicBezTo>
                <a:cubicBezTo>
                  <a:pt x="203" y="192"/>
                  <a:pt x="203" y="192"/>
                  <a:pt x="203" y="192"/>
                </a:cubicBezTo>
                <a:cubicBezTo>
                  <a:pt x="204" y="192"/>
                  <a:pt x="204" y="192"/>
                  <a:pt x="204" y="192"/>
                </a:cubicBezTo>
                <a:cubicBezTo>
                  <a:pt x="205" y="193"/>
                  <a:pt x="205" y="193"/>
                  <a:pt x="205" y="193"/>
                </a:cubicBezTo>
                <a:cubicBezTo>
                  <a:pt x="207" y="194"/>
                  <a:pt x="207" y="194"/>
                  <a:pt x="207" y="194"/>
                </a:cubicBezTo>
                <a:cubicBezTo>
                  <a:pt x="209" y="193"/>
                  <a:pt x="209" y="193"/>
                  <a:pt x="209" y="193"/>
                </a:cubicBezTo>
                <a:cubicBezTo>
                  <a:pt x="210" y="193"/>
                  <a:pt x="210" y="193"/>
                  <a:pt x="210" y="193"/>
                </a:cubicBezTo>
                <a:cubicBezTo>
                  <a:pt x="210" y="192"/>
                  <a:pt x="210" y="192"/>
                  <a:pt x="210" y="192"/>
                </a:cubicBezTo>
                <a:cubicBezTo>
                  <a:pt x="210" y="191"/>
                  <a:pt x="210" y="191"/>
                  <a:pt x="210" y="191"/>
                </a:cubicBezTo>
                <a:cubicBezTo>
                  <a:pt x="208" y="191"/>
                  <a:pt x="208" y="191"/>
                  <a:pt x="208" y="191"/>
                </a:cubicBezTo>
                <a:cubicBezTo>
                  <a:pt x="207" y="191"/>
                  <a:pt x="207" y="191"/>
                  <a:pt x="207" y="191"/>
                </a:cubicBezTo>
                <a:cubicBezTo>
                  <a:pt x="207" y="190"/>
                  <a:pt x="207" y="190"/>
                  <a:pt x="207" y="190"/>
                </a:cubicBezTo>
                <a:cubicBezTo>
                  <a:pt x="206" y="189"/>
                  <a:pt x="206" y="189"/>
                  <a:pt x="206" y="189"/>
                </a:cubicBezTo>
                <a:cubicBezTo>
                  <a:pt x="204" y="189"/>
                  <a:pt x="204" y="189"/>
                  <a:pt x="204" y="189"/>
                </a:cubicBezTo>
                <a:cubicBezTo>
                  <a:pt x="202" y="189"/>
                  <a:pt x="202" y="189"/>
                  <a:pt x="202" y="189"/>
                </a:cubicBezTo>
                <a:cubicBezTo>
                  <a:pt x="199" y="188"/>
                  <a:pt x="199" y="188"/>
                  <a:pt x="199" y="188"/>
                </a:cubicBezTo>
                <a:cubicBezTo>
                  <a:pt x="200" y="189"/>
                  <a:pt x="200" y="189"/>
                  <a:pt x="200" y="189"/>
                </a:cubicBezTo>
                <a:cubicBezTo>
                  <a:pt x="200" y="190"/>
                  <a:pt x="200" y="190"/>
                  <a:pt x="200" y="190"/>
                </a:cubicBezTo>
                <a:cubicBezTo>
                  <a:pt x="199" y="191"/>
                  <a:pt x="199" y="191"/>
                  <a:pt x="199" y="191"/>
                </a:cubicBezTo>
                <a:cubicBezTo>
                  <a:pt x="199" y="190"/>
                  <a:pt x="199" y="190"/>
                  <a:pt x="199" y="190"/>
                </a:cubicBezTo>
                <a:cubicBezTo>
                  <a:pt x="198" y="189"/>
                  <a:pt x="198" y="189"/>
                  <a:pt x="198" y="189"/>
                </a:cubicBezTo>
                <a:cubicBezTo>
                  <a:pt x="195" y="191"/>
                  <a:pt x="195" y="191"/>
                  <a:pt x="195" y="191"/>
                </a:cubicBezTo>
                <a:cubicBezTo>
                  <a:pt x="194" y="191"/>
                  <a:pt x="194" y="191"/>
                  <a:pt x="194" y="191"/>
                </a:cubicBezTo>
                <a:cubicBezTo>
                  <a:pt x="193" y="190"/>
                  <a:pt x="193" y="190"/>
                  <a:pt x="193" y="190"/>
                </a:cubicBezTo>
                <a:cubicBezTo>
                  <a:pt x="193" y="189"/>
                  <a:pt x="193" y="189"/>
                  <a:pt x="193" y="189"/>
                </a:cubicBezTo>
                <a:cubicBezTo>
                  <a:pt x="191" y="189"/>
                  <a:pt x="191" y="189"/>
                  <a:pt x="191" y="189"/>
                </a:cubicBezTo>
                <a:cubicBezTo>
                  <a:pt x="191" y="190"/>
                  <a:pt x="191" y="190"/>
                  <a:pt x="191" y="190"/>
                </a:cubicBezTo>
                <a:cubicBezTo>
                  <a:pt x="191" y="191"/>
                  <a:pt x="191" y="191"/>
                  <a:pt x="191" y="191"/>
                </a:cubicBezTo>
                <a:cubicBezTo>
                  <a:pt x="190" y="192"/>
                  <a:pt x="190" y="192"/>
                  <a:pt x="190" y="192"/>
                </a:cubicBezTo>
                <a:cubicBezTo>
                  <a:pt x="189" y="193"/>
                  <a:pt x="189" y="193"/>
                  <a:pt x="189" y="193"/>
                </a:cubicBezTo>
                <a:cubicBezTo>
                  <a:pt x="188" y="191"/>
                  <a:pt x="188" y="191"/>
                  <a:pt x="188" y="191"/>
                </a:cubicBezTo>
                <a:cubicBezTo>
                  <a:pt x="188" y="190"/>
                  <a:pt x="188" y="190"/>
                  <a:pt x="188" y="190"/>
                </a:cubicBezTo>
                <a:cubicBezTo>
                  <a:pt x="188" y="188"/>
                  <a:pt x="188" y="188"/>
                  <a:pt x="188" y="188"/>
                </a:cubicBezTo>
                <a:cubicBezTo>
                  <a:pt x="189" y="187"/>
                  <a:pt x="189" y="187"/>
                  <a:pt x="189" y="187"/>
                </a:cubicBezTo>
                <a:cubicBezTo>
                  <a:pt x="190" y="188"/>
                  <a:pt x="190" y="188"/>
                  <a:pt x="190" y="188"/>
                </a:cubicBezTo>
                <a:cubicBezTo>
                  <a:pt x="192" y="188"/>
                  <a:pt x="192" y="188"/>
                  <a:pt x="192" y="188"/>
                </a:cubicBezTo>
                <a:cubicBezTo>
                  <a:pt x="193" y="186"/>
                  <a:pt x="193" y="186"/>
                  <a:pt x="193" y="186"/>
                </a:cubicBezTo>
                <a:cubicBezTo>
                  <a:pt x="194" y="188"/>
                  <a:pt x="194" y="188"/>
                  <a:pt x="194" y="188"/>
                </a:cubicBezTo>
                <a:cubicBezTo>
                  <a:pt x="197" y="186"/>
                  <a:pt x="197" y="186"/>
                  <a:pt x="197" y="186"/>
                </a:cubicBezTo>
                <a:cubicBezTo>
                  <a:pt x="198" y="185"/>
                  <a:pt x="198" y="185"/>
                  <a:pt x="198" y="185"/>
                </a:cubicBezTo>
                <a:cubicBezTo>
                  <a:pt x="199" y="184"/>
                  <a:pt x="199" y="184"/>
                  <a:pt x="199" y="184"/>
                </a:cubicBezTo>
                <a:cubicBezTo>
                  <a:pt x="199" y="185"/>
                  <a:pt x="199" y="185"/>
                  <a:pt x="199" y="185"/>
                </a:cubicBezTo>
                <a:cubicBezTo>
                  <a:pt x="200" y="185"/>
                  <a:pt x="200" y="185"/>
                  <a:pt x="200" y="185"/>
                </a:cubicBezTo>
                <a:cubicBezTo>
                  <a:pt x="201" y="185"/>
                  <a:pt x="201" y="185"/>
                  <a:pt x="201" y="185"/>
                </a:cubicBezTo>
                <a:cubicBezTo>
                  <a:pt x="201" y="184"/>
                  <a:pt x="201" y="184"/>
                  <a:pt x="201" y="184"/>
                </a:cubicBezTo>
                <a:cubicBezTo>
                  <a:pt x="203" y="184"/>
                  <a:pt x="203" y="184"/>
                  <a:pt x="203" y="184"/>
                </a:cubicBezTo>
                <a:cubicBezTo>
                  <a:pt x="204" y="184"/>
                  <a:pt x="204" y="184"/>
                  <a:pt x="204" y="184"/>
                </a:cubicBezTo>
                <a:cubicBezTo>
                  <a:pt x="206" y="184"/>
                  <a:pt x="206" y="184"/>
                  <a:pt x="206" y="184"/>
                </a:cubicBezTo>
                <a:cubicBezTo>
                  <a:pt x="207" y="182"/>
                  <a:pt x="207" y="182"/>
                  <a:pt x="207" y="182"/>
                </a:cubicBezTo>
                <a:cubicBezTo>
                  <a:pt x="208" y="183"/>
                  <a:pt x="208" y="183"/>
                  <a:pt x="208" y="183"/>
                </a:cubicBezTo>
                <a:cubicBezTo>
                  <a:pt x="210" y="182"/>
                  <a:pt x="210" y="182"/>
                  <a:pt x="210" y="182"/>
                </a:cubicBezTo>
                <a:cubicBezTo>
                  <a:pt x="210" y="181"/>
                  <a:pt x="210" y="181"/>
                  <a:pt x="210" y="181"/>
                </a:cubicBezTo>
                <a:cubicBezTo>
                  <a:pt x="211" y="181"/>
                  <a:pt x="211" y="181"/>
                  <a:pt x="211" y="181"/>
                </a:cubicBezTo>
                <a:cubicBezTo>
                  <a:pt x="211" y="180"/>
                  <a:pt x="211" y="180"/>
                  <a:pt x="211" y="180"/>
                </a:cubicBezTo>
                <a:cubicBezTo>
                  <a:pt x="214" y="179"/>
                  <a:pt x="214" y="179"/>
                  <a:pt x="214" y="179"/>
                </a:cubicBezTo>
                <a:cubicBezTo>
                  <a:pt x="215" y="178"/>
                  <a:pt x="215" y="178"/>
                  <a:pt x="215" y="178"/>
                </a:cubicBezTo>
                <a:cubicBezTo>
                  <a:pt x="216" y="177"/>
                  <a:pt x="216" y="177"/>
                  <a:pt x="216" y="177"/>
                </a:cubicBezTo>
                <a:cubicBezTo>
                  <a:pt x="217" y="176"/>
                  <a:pt x="217" y="176"/>
                  <a:pt x="217" y="176"/>
                </a:cubicBezTo>
                <a:cubicBezTo>
                  <a:pt x="217" y="177"/>
                  <a:pt x="217" y="177"/>
                  <a:pt x="217" y="177"/>
                </a:cubicBezTo>
                <a:cubicBezTo>
                  <a:pt x="218" y="178"/>
                  <a:pt x="218" y="178"/>
                  <a:pt x="218" y="178"/>
                </a:cubicBezTo>
                <a:cubicBezTo>
                  <a:pt x="219" y="178"/>
                  <a:pt x="219" y="178"/>
                  <a:pt x="219" y="178"/>
                </a:cubicBezTo>
                <a:cubicBezTo>
                  <a:pt x="219" y="177"/>
                  <a:pt x="219" y="177"/>
                  <a:pt x="219" y="177"/>
                </a:cubicBezTo>
                <a:cubicBezTo>
                  <a:pt x="220" y="177"/>
                  <a:pt x="220" y="177"/>
                  <a:pt x="220" y="177"/>
                </a:cubicBezTo>
                <a:cubicBezTo>
                  <a:pt x="220" y="178"/>
                  <a:pt x="220" y="178"/>
                  <a:pt x="220" y="178"/>
                </a:cubicBezTo>
                <a:cubicBezTo>
                  <a:pt x="221" y="178"/>
                  <a:pt x="221" y="178"/>
                  <a:pt x="221" y="178"/>
                </a:cubicBezTo>
                <a:cubicBezTo>
                  <a:pt x="222" y="178"/>
                  <a:pt x="222" y="178"/>
                  <a:pt x="222" y="178"/>
                </a:cubicBezTo>
                <a:cubicBezTo>
                  <a:pt x="222" y="179"/>
                  <a:pt x="222" y="179"/>
                  <a:pt x="222" y="179"/>
                </a:cubicBezTo>
                <a:cubicBezTo>
                  <a:pt x="221" y="179"/>
                  <a:pt x="221" y="179"/>
                  <a:pt x="221" y="179"/>
                </a:cubicBezTo>
                <a:cubicBezTo>
                  <a:pt x="221" y="180"/>
                  <a:pt x="221" y="180"/>
                  <a:pt x="221" y="180"/>
                </a:cubicBezTo>
                <a:cubicBezTo>
                  <a:pt x="219" y="182"/>
                  <a:pt x="219" y="182"/>
                  <a:pt x="219" y="182"/>
                </a:cubicBezTo>
                <a:cubicBezTo>
                  <a:pt x="216" y="182"/>
                  <a:pt x="216" y="182"/>
                  <a:pt x="216" y="182"/>
                </a:cubicBezTo>
                <a:cubicBezTo>
                  <a:pt x="216" y="183"/>
                  <a:pt x="216" y="183"/>
                  <a:pt x="216" y="183"/>
                </a:cubicBezTo>
                <a:cubicBezTo>
                  <a:pt x="215" y="184"/>
                  <a:pt x="215" y="184"/>
                  <a:pt x="215" y="184"/>
                </a:cubicBezTo>
                <a:cubicBezTo>
                  <a:pt x="215" y="185"/>
                  <a:pt x="215" y="185"/>
                  <a:pt x="215" y="185"/>
                </a:cubicBezTo>
                <a:cubicBezTo>
                  <a:pt x="215" y="186"/>
                  <a:pt x="215" y="186"/>
                  <a:pt x="215" y="186"/>
                </a:cubicBezTo>
                <a:cubicBezTo>
                  <a:pt x="217" y="186"/>
                  <a:pt x="217" y="186"/>
                  <a:pt x="217" y="186"/>
                </a:cubicBezTo>
                <a:cubicBezTo>
                  <a:pt x="218" y="186"/>
                  <a:pt x="218" y="186"/>
                  <a:pt x="218" y="186"/>
                </a:cubicBezTo>
                <a:cubicBezTo>
                  <a:pt x="219" y="186"/>
                  <a:pt x="219" y="186"/>
                  <a:pt x="219" y="186"/>
                </a:cubicBezTo>
                <a:cubicBezTo>
                  <a:pt x="219" y="187"/>
                  <a:pt x="219" y="187"/>
                  <a:pt x="219" y="187"/>
                </a:cubicBezTo>
                <a:cubicBezTo>
                  <a:pt x="221" y="187"/>
                  <a:pt x="221" y="187"/>
                  <a:pt x="221" y="187"/>
                </a:cubicBezTo>
                <a:cubicBezTo>
                  <a:pt x="222" y="188"/>
                  <a:pt x="222" y="188"/>
                  <a:pt x="222" y="188"/>
                </a:cubicBezTo>
                <a:cubicBezTo>
                  <a:pt x="225" y="187"/>
                  <a:pt x="225" y="187"/>
                  <a:pt x="225" y="187"/>
                </a:cubicBezTo>
                <a:cubicBezTo>
                  <a:pt x="226" y="186"/>
                  <a:pt x="226" y="186"/>
                  <a:pt x="226" y="186"/>
                </a:cubicBezTo>
                <a:cubicBezTo>
                  <a:pt x="227" y="185"/>
                  <a:pt x="227" y="185"/>
                  <a:pt x="227" y="185"/>
                </a:cubicBezTo>
                <a:cubicBezTo>
                  <a:pt x="226" y="185"/>
                  <a:pt x="226" y="185"/>
                  <a:pt x="226" y="185"/>
                </a:cubicBezTo>
                <a:cubicBezTo>
                  <a:pt x="229" y="182"/>
                  <a:pt x="229" y="182"/>
                  <a:pt x="229" y="182"/>
                </a:cubicBezTo>
                <a:cubicBezTo>
                  <a:pt x="230" y="182"/>
                  <a:pt x="230" y="182"/>
                  <a:pt x="230" y="182"/>
                </a:cubicBezTo>
                <a:cubicBezTo>
                  <a:pt x="230" y="183"/>
                  <a:pt x="230" y="183"/>
                  <a:pt x="230" y="183"/>
                </a:cubicBezTo>
                <a:cubicBezTo>
                  <a:pt x="230" y="184"/>
                  <a:pt x="230" y="184"/>
                  <a:pt x="230" y="184"/>
                </a:cubicBezTo>
                <a:cubicBezTo>
                  <a:pt x="230" y="185"/>
                  <a:pt x="230" y="185"/>
                  <a:pt x="230" y="185"/>
                </a:cubicBezTo>
                <a:cubicBezTo>
                  <a:pt x="231" y="184"/>
                  <a:pt x="231" y="184"/>
                  <a:pt x="231" y="184"/>
                </a:cubicBezTo>
                <a:cubicBezTo>
                  <a:pt x="231" y="186"/>
                  <a:pt x="231" y="186"/>
                  <a:pt x="231" y="186"/>
                </a:cubicBezTo>
                <a:cubicBezTo>
                  <a:pt x="230" y="186"/>
                  <a:pt x="230" y="186"/>
                  <a:pt x="230" y="186"/>
                </a:cubicBezTo>
                <a:cubicBezTo>
                  <a:pt x="230" y="187"/>
                  <a:pt x="230" y="187"/>
                  <a:pt x="230" y="187"/>
                </a:cubicBezTo>
                <a:cubicBezTo>
                  <a:pt x="229" y="188"/>
                  <a:pt x="229" y="188"/>
                  <a:pt x="229" y="188"/>
                </a:cubicBezTo>
                <a:cubicBezTo>
                  <a:pt x="230" y="188"/>
                  <a:pt x="230" y="188"/>
                  <a:pt x="230" y="188"/>
                </a:cubicBezTo>
                <a:cubicBezTo>
                  <a:pt x="230" y="189"/>
                  <a:pt x="230" y="189"/>
                  <a:pt x="230" y="189"/>
                </a:cubicBezTo>
                <a:cubicBezTo>
                  <a:pt x="229" y="191"/>
                  <a:pt x="229" y="191"/>
                  <a:pt x="229" y="191"/>
                </a:cubicBezTo>
                <a:cubicBezTo>
                  <a:pt x="229" y="192"/>
                  <a:pt x="229" y="192"/>
                  <a:pt x="229" y="192"/>
                </a:cubicBezTo>
                <a:cubicBezTo>
                  <a:pt x="228" y="192"/>
                  <a:pt x="228" y="192"/>
                  <a:pt x="228" y="192"/>
                </a:cubicBezTo>
                <a:cubicBezTo>
                  <a:pt x="227" y="193"/>
                  <a:pt x="227" y="193"/>
                  <a:pt x="227" y="193"/>
                </a:cubicBezTo>
                <a:cubicBezTo>
                  <a:pt x="228" y="194"/>
                  <a:pt x="228" y="194"/>
                  <a:pt x="228" y="194"/>
                </a:cubicBezTo>
                <a:cubicBezTo>
                  <a:pt x="225" y="196"/>
                  <a:pt x="225" y="196"/>
                  <a:pt x="225" y="196"/>
                </a:cubicBezTo>
                <a:cubicBezTo>
                  <a:pt x="226" y="196"/>
                  <a:pt x="226" y="196"/>
                  <a:pt x="226" y="196"/>
                </a:cubicBezTo>
                <a:cubicBezTo>
                  <a:pt x="228" y="195"/>
                  <a:pt x="228" y="195"/>
                  <a:pt x="228" y="195"/>
                </a:cubicBezTo>
                <a:cubicBezTo>
                  <a:pt x="229" y="196"/>
                  <a:pt x="229" y="196"/>
                  <a:pt x="229" y="196"/>
                </a:cubicBezTo>
                <a:cubicBezTo>
                  <a:pt x="225" y="198"/>
                  <a:pt x="225" y="198"/>
                  <a:pt x="225" y="198"/>
                </a:cubicBezTo>
                <a:cubicBezTo>
                  <a:pt x="224" y="197"/>
                  <a:pt x="224" y="197"/>
                  <a:pt x="224" y="197"/>
                </a:cubicBezTo>
                <a:cubicBezTo>
                  <a:pt x="224" y="196"/>
                  <a:pt x="224" y="196"/>
                  <a:pt x="224" y="196"/>
                </a:cubicBezTo>
                <a:cubicBezTo>
                  <a:pt x="222" y="195"/>
                  <a:pt x="222" y="195"/>
                  <a:pt x="222" y="195"/>
                </a:cubicBezTo>
                <a:cubicBezTo>
                  <a:pt x="220" y="195"/>
                  <a:pt x="220" y="195"/>
                  <a:pt x="220" y="195"/>
                </a:cubicBezTo>
                <a:close/>
                <a:moveTo>
                  <a:pt x="263" y="243"/>
                </a:moveTo>
                <a:cubicBezTo>
                  <a:pt x="263" y="246"/>
                  <a:pt x="263" y="246"/>
                  <a:pt x="263" y="246"/>
                </a:cubicBezTo>
                <a:cubicBezTo>
                  <a:pt x="259" y="250"/>
                  <a:pt x="259" y="250"/>
                  <a:pt x="259" y="250"/>
                </a:cubicBezTo>
                <a:cubicBezTo>
                  <a:pt x="258" y="251"/>
                  <a:pt x="258" y="251"/>
                  <a:pt x="258" y="251"/>
                </a:cubicBezTo>
                <a:cubicBezTo>
                  <a:pt x="257" y="251"/>
                  <a:pt x="257" y="251"/>
                  <a:pt x="257" y="251"/>
                </a:cubicBezTo>
                <a:cubicBezTo>
                  <a:pt x="256" y="251"/>
                  <a:pt x="256" y="251"/>
                  <a:pt x="256" y="251"/>
                </a:cubicBezTo>
                <a:cubicBezTo>
                  <a:pt x="255" y="251"/>
                  <a:pt x="255" y="251"/>
                  <a:pt x="255" y="251"/>
                </a:cubicBezTo>
                <a:cubicBezTo>
                  <a:pt x="254" y="251"/>
                  <a:pt x="254" y="251"/>
                  <a:pt x="254" y="251"/>
                </a:cubicBezTo>
                <a:cubicBezTo>
                  <a:pt x="254" y="252"/>
                  <a:pt x="254" y="252"/>
                  <a:pt x="254" y="252"/>
                </a:cubicBezTo>
                <a:cubicBezTo>
                  <a:pt x="254" y="253"/>
                  <a:pt x="254" y="253"/>
                  <a:pt x="254" y="253"/>
                </a:cubicBezTo>
                <a:cubicBezTo>
                  <a:pt x="252" y="253"/>
                  <a:pt x="252" y="253"/>
                  <a:pt x="252" y="253"/>
                </a:cubicBezTo>
                <a:cubicBezTo>
                  <a:pt x="251" y="256"/>
                  <a:pt x="251" y="256"/>
                  <a:pt x="251" y="256"/>
                </a:cubicBezTo>
                <a:cubicBezTo>
                  <a:pt x="250" y="257"/>
                  <a:pt x="250" y="257"/>
                  <a:pt x="250" y="257"/>
                </a:cubicBezTo>
                <a:cubicBezTo>
                  <a:pt x="249" y="257"/>
                  <a:pt x="249" y="257"/>
                  <a:pt x="249" y="257"/>
                </a:cubicBezTo>
                <a:cubicBezTo>
                  <a:pt x="248" y="256"/>
                  <a:pt x="248" y="256"/>
                  <a:pt x="248" y="256"/>
                </a:cubicBezTo>
                <a:cubicBezTo>
                  <a:pt x="242" y="259"/>
                  <a:pt x="242" y="259"/>
                  <a:pt x="242" y="259"/>
                </a:cubicBezTo>
                <a:cubicBezTo>
                  <a:pt x="241" y="259"/>
                  <a:pt x="241" y="259"/>
                  <a:pt x="241" y="259"/>
                </a:cubicBezTo>
                <a:cubicBezTo>
                  <a:pt x="240" y="259"/>
                  <a:pt x="240" y="259"/>
                  <a:pt x="240" y="259"/>
                </a:cubicBezTo>
                <a:cubicBezTo>
                  <a:pt x="238" y="259"/>
                  <a:pt x="238" y="259"/>
                  <a:pt x="238" y="259"/>
                </a:cubicBezTo>
                <a:cubicBezTo>
                  <a:pt x="237" y="259"/>
                  <a:pt x="237" y="259"/>
                  <a:pt x="237" y="259"/>
                </a:cubicBezTo>
                <a:cubicBezTo>
                  <a:pt x="237" y="258"/>
                  <a:pt x="237" y="258"/>
                  <a:pt x="237" y="258"/>
                </a:cubicBezTo>
                <a:cubicBezTo>
                  <a:pt x="233" y="256"/>
                  <a:pt x="233" y="256"/>
                  <a:pt x="233" y="256"/>
                </a:cubicBezTo>
                <a:cubicBezTo>
                  <a:pt x="233" y="255"/>
                  <a:pt x="233" y="255"/>
                  <a:pt x="233" y="255"/>
                </a:cubicBezTo>
                <a:cubicBezTo>
                  <a:pt x="232" y="255"/>
                  <a:pt x="232" y="255"/>
                  <a:pt x="232" y="255"/>
                </a:cubicBezTo>
                <a:cubicBezTo>
                  <a:pt x="229" y="253"/>
                  <a:pt x="229" y="253"/>
                  <a:pt x="229" y="253"/>
                </a:cubicBezTo>
                <a:cubicBezTo>
                  <a:pt x="229" y="252"/>
                  <a:pt x="229" y="252"/>
                  <a:pt x="229" y="252"/>
                </a:cubicBezTo>
                <a:cubicBezTo>
                  <a:pt x="228" y="252"/>
                  <a:pt x="228" y="252"/>
                  <a:pt x="228" y="252"/>
                </a:cubicBezTo>
                <a:cubicBezTo>
                  <a:pt x="227" y="252"/>
                  <a:pt x="227" y="252"/>
                  <a:pt x="227" y="252"/>
                </a:cubicBezTo>
                <a:cubicBezTo>
                  <a:pt x="226" y="252"/>
                  <a:pt x="226" y="252"/>
                  <a:pt x="226" y="252"/>
                </a:cubicBezTo>
                <a:cubicBezTo>
                  <a:pt x="226" y="253"/>
                  <a:pt x="226" y="253"/>
                  <a:pt x="226" y="253"/>
                </a:cubicBezTo>
                <a:cubicBezTo>
                  <a:pt x="224" y="253"/>
                  <a:pt x="224" y="253"/>
                  <a:pt x="224" y="253"/>
                </a:cubicBezTo>
                <a:cubicBezTo>
                  <a:pt x="224" y="252"/>
                  <a:pt x="224" y="252"/>
                  <a:pt x="224" y="252"/>
                </a:cubicBezTo>
                <a:cubicBezTo>
                  <a:pt x="226" y="250"/>
                  <a:pt x="226" y="250"/>
                  <a:pt x="226" y="250"/>
                </a:cubicBezTo>
                <a:cubicBezTo>
                  <a:pt x="227" y="250"/>
                  <a:pt x="227" y="250"/>
                  <a:pt x="227" y="250"/>
                </a:cubicBezTo>
                <a:cubicBezTo>
                  <a:pt x="232" y="253"/>
                  <a:pt x="232" y="253"/>
                  <a:pt x="232" y="253"/>
                </a:cubicBezTo>
                <a:cubicBezTo>
                  <a:pt x="235" y="253"/>
                  <a:pt x="235" y="253"/>
                  <a:pt x="235" y="253"/>
                </a:cubicBezTo>
                <a:cubicBezTo>
                  <a:pt x="236" y="253"/>
                  <a:pt x="236" y="253"/>
                  <a:pt x="236" y="253"/>
                </a:cubicBezTo>
                <a:cubicBezTo>
                  <a:pt x="236" y="252"/>
                  <a:pt x="236" y="252"/>
                  <a:pt x="236" y="252"/>
                </a:cubicBezTo>
                <a:cubicBezTo>
                  <a:pt x="238" y="253"/>
                  <a:pt x="238" y="253"/>
                  <a:pt x="238" y="253"/>
                </a:cubicBezTo>
                <a:cubicBezTo>
                  <a:pt x="239" y="254"/>
                  <a:pt x="239" y="254"/>
                  <a:pt x="239" y="254"/>
                </a:cubicBezTo>
                <a:cubicBezTo>
                  <a:pt x="240" y="254"/>
                  <a:pt x="240" y="254"/>
                  <a:pt x="240" y="254"/>
                </a:cubicBezTo>
                <a:cubicBezTo>
                  <a:pt x="240" y="253"/>
                  <a:pt x="240" y="253"/>
                  <a:pt x="240" y="253"/>
                </a:cubicBezTo>
                <a:cubicBezTo>
                  <a:pt x="241" y="253"/>
                  <a:pt x="241" y="253"/>
                  <a:pt x="241" y="253"/>
                </a:cubicBezTo>
                <a:cubicBezTo>
                  <a:pt x="241" y="252"/>
                  <a:pt x="241" y="252"/>
                  <a:pt x="241" y="252"/>
                </a:cubicBezTo>
                <a:cubicBezTo>
                  <a:pt x="240" y="252"/>
                  <a:pt x="240" y="252"/>
                  <a:pt x="240" y="252"/>
                </a:cubicBezTo>
                <a:cubicBezTo>
                  <a:pt x="240" y="251"/>
                  <a:pt x="240" y="251"/>
                  <a:pt x="240" y="251"/>
                </a:cubicBezTo>
                <a:cubicBezTo>
                  <a:pt x="241" y="252"/>
                  <a:pt x="241" y="252"/>
                  <a:pt x="241" y="252"/>
                </a:cubicBezTo>
                <a:cubicBezTo>
                  <a:pt x="242" y="251"/>
                  <a:pt x="242" y="251"/>
                  <a:pt x="242" y="251"/>
                </a:cubicBezTo>
                <a:cubicBezTo>
                  <a:pt x="242" y="252"/>
                  <a:pt x="242" y="252"/>
                  <a:pt x="242" y="252"/>
                </a:cubicBezTo>
                <a:cubicBezTo>
                  <a:pt x="243" y="251"/>
                  <a:pt x="243" y="251"/>
                  <a:pt x="243" y="251"/>
                </a:cubicBezTo>
                <a:cubicBezTo>
                  <a:pt x="242" y="250"/>
                  <a:pt x="242" y="250"/>
                  <a:pt x="242" y="250"/>
                </a:cubicBezTo>
                <a:cubicBezTo>
                  <a:pt x="243" y="249"/>
                  <a:pt x="243" y="249"/>
                  <a:pt x="243" y="249"/>
                </a:cubicBezTo>
                <a:cubicBezTo>
                  <a:pt x="243" y="248"/>
                  <a:pt x="243" y="248"/>
                  <a:pt x="243" y="248"/>
                </a:cubicBezTo>
                <a:cubicBezTo>
                  <a:pt x="243" y="247"/>
                  <a:pt x="243" y="247"/>
                  <a:pt x="243" y="247"/>
                </a:cubicBezTo>
                <a:cubicBezTo>
                  <a:pt x="243" y="246"/>
                  <a:pt x="243" y="246"/>
                  <a:pt x="243" y="246"/>
                </a:cubicBezTo>
                <a:cubicBezTo>
                  <a:pt x="246" y="247"/>
                  <a:pt x="246" y="247"/>
                  <a:pt x="246" y="247"/>
                </a:cubicBezTo>
                <a:cubicBezTo>
                  <a:pt x="247" y="247"/>
                  <a:pt x="247" y="247"/>
                  <a:pt x="247" y="247"/>
                </a:cubicBezTo>
                <a:cubicBezTo>
                  <a:pt x="247" y="246"/>
                  <a:pt x="247" y="246"/>
                  <a:pt x="247" y="246"/>
                </a:cubicBezTo>
                <a:cubicBezTo>
                  <a:pt x="247" y="245"/>
                  <a:pt x="247" y="245"/>
                  <a:pt x="247" y="245"/>
                </a:cubicBezTo>
                <a:cubicBezTo>
                  <a:pt x="247" y="244"/>
                  <a:pt x="247" y="244"/>
                  <a:pt x="247" y="244"/>
                </a:cubicBezTo>
                <a:cubicBezTo>
                  <a:pt x="244" y="243"/>
                  <a:pt x="244" y="243"/>
                  <a:pt x="244" y="243"/>
                </a:cubicBezTo>
                <a:cubicBezTo>
                  <a:pt x="245" y="243"/>
                  <a:pt x="245" y="243"/>
                  <a:pt x="245" y="243"/>
                </a:cubicBezTo>
                <a:cubicBezTo>
                  <a:pt x="245" y="242"/>
                  <a:pt x="245" y="242"/>
                  <a:pt x="245" y="242"/>
                </a:cubicBezTo>
                <a:cubicBezTo>
                  <a:pt x="244" y="242"/>
                  <a:pt x="244" y="242"/>
                  <a:pt x="244" y="242"/>
                </a:cubicBezTo>
                <a:cubicBezTo>
                  <a:pt x="243" y="241"/>
                  <a:pt x="243" y="241"/>
                  <a:pt x="243" y="241"/>
                </a:cubicBezTo>
                <a:cubicBezTo>
                  <a:pt x="243" y="240"/>
                  <a:pt x="243" y="240"/>
                  <a:pt x="243" y="240"/>
                </a:cubicBezTo>
                <a:cubicBezTo>
                  <a:pt x="242" y="238"/>
                  <a:pt x="242" y="238"/>
                  <a:pt x="242" y="238"/>
                </a:cubicBezTo>
                <a:cubicBezTo>
                  <a:pt x="241" y="238"/>
                  <a:pt x="241" y="238"/>
                  <a:pt x="241" y="238"/>
                </a:cubicBezTo>
                <a:cubicBezTo>
                  <a:pt x="240" y="236"/>
                  <a:pt x="240" y="236"/>
                  <a:pt x="240" y="236"/>
                </a:cubicBezTo>
                <a:cubicBezTo>
                  <a:pt x="238" y="235"/>
                  <a:pt x="238" y="235"/>
                  <a:pt x="238" y="235"/>
                </a:cubicBezTo>
                <a:cubicBezTo>
                  <a:pt x="239" y="234"/>
                  <a:pt x="239" y="234"/>
                  <a:pt x="239" y="234"/>
                </a:cubicBezTo>
                <a:cubicBezTo>
                  <a:pt x="238" y="233"/>
                  <a:pt x="238" y="233"/>
                  <a:pt x="238" y="233"/>
                </a:cubicBezTo>
                <a:cubicBezTo>
                  <a:pt x="237" y="232"/>
                  <a:pt x="237" y="232"/>
                  <a:pt x="237" y="232"/>
                </a:cubicBezTo>
                <a:cubicBezTo>
                  <a:pt x="238" y="232"/>
                  <a:pt x="238" y="232"/>
                  <a:pt x="238" y="232"/>
                </a:cubicBezTo>
                <a:cubicBezTo>
                  <a:pt x="239" y="232"/>
                  <a:pt x="239" y="232"/>
                  <a:pt x="239" y="232"/>
                </a:cubicBezTo>
                <a:cubicBezTo>
                  <a:pt x="240" y="232"/>
                  <a:pt x="240" y="232"/>
                  <a:pt x="240" y="232"/>
                </a:cubicBezTo>
                <a:cubicBezTo>
                  <a:pt x="241" y="231"/>
                  <a:pt x="241" y="231"/>
                  <a:pt x="241" y="231"/>
                </a:cubicBezTo>
                <a:cubicBezTo>
                  <a:pt x="240" y="234"/>
                  <a:pt x="240" y="234"/>
                  <a:pt x="240" y="234"/>
                </a:cubicBezTo>
                <a:cubicBezTo>
                  <a:pt x="241" y="235"/>
                  <a:pt x="241" y="235"/>
                  <a:pt x="241" y="235"/>
                </a:cubicBezTo>
                <a:cubicBezTo>
                  <a:pt x="243" y="237"/>
                  <a:pt x="243" y="237"/>
                  <a:pt x="243" y="237"/>
                </a:cubicBezTo>
                <a:cubicBezTo>
                  <a:pt x="244" y="238"/>
                  <a:pt x="244" y="238"/>
                  <a:pt x="244" y="238"/>
                </a:cubicBezTo>
                <a:cubicBezTo>
                  <a:pt x="245" y="239"/>
                  <a:pt x="245" y="239"/>
                  <a:pt x="245" y="239"/>
                </a:cubicBezTo>
                <a:cubicBezTo>
                  <a:pt x="247" y="239"/>
                  <a:pt x="247" y="239"/>
                  <a:pt x="247" y="239"/>
                </a:cubicBezTo>
                <a:cubicBezTo>
                  <a:pt x="248" y="238"/>
                  <a:pt x="248" y="238"/>
                  <a:pt x="248" y="238"/>
                </a:cubicBezTo>
                <a:cubicBezTo>
                  <a:pt x="248" y="236"/>
                  <a:pt x="248" y="236"/>
                  <a:pt x="248" y="236"/>
                </a:cubicBezTo>
                <a:cubicBezTo>
                  <a:pt x="248" y="235"/>
                  <a:pt x="248" y="235"/>
                  <a:pt x="248" y="235"/>
                </a:cubicBezTo>
                <a:cubicBezTo>
                  <a:pt x="249" y="236"/>
                  <a:pt x="249" y="236"/>
                  <a:pt x="249" y="236"/>
                </a:cubicBezTo>
                <a:cubicBezTo>
                  <a:pt x="249" y="239"/>
                  <a:pt x="249" y="239"/>
                  <a:pt x="249" y="239"/>
                </a:cubicBezTo>
                <a:cubicBezTo>
                  <a:pt x="251" y="242"/>
                  <a:pt x="251" y="242"/>
                  <a:pt x="251" y="242"/>
                </a:cubicBezTo>
                <a:cubicBezTo>
                  <a:pt x="251" y="243"/>
                  <a:pt x="251" y="243"/>
                  <a:pt x="251" y="243"/>
                </a:cubicBezTo>
                <a:cubicBezTo>
                  <a:pt x="252" y="243"/>
                  <a:pt x="252" y="243"/>
                  <a:pt x="252" y="243"/>
                </a:cubicBezTo>
                <a:cubicBezTo>
                  <a:pt x="252" y="242"/>
                  <a:pt x="252" y="242"/>
                  <a:pt x="252" y="242"/>
                </a:cubicBezTo>
                <a:cubicBezTo>
                  <a:pt x="253" y="240"/>
                  <a:pt x="253" y="240"/>
                  <a:pt x="253" y="240"/>
                </a:cubicBezTo>
                <a:cubicBezTo>
                  <a:pt x="254" y="241"/>
                  <a:pt x="254" y="241"/>
                  <a:pt x="254" y="241"/>
                </a:cubicBezTo>
                <a:cubicBezTo>
                  <a:pt x="254" y="242"/>
                  <a:pt x="254" y="242"/>
                  <a:pt x="254" y="242"/>
                </a:cubicBezTo>
                <a:cubicBezTo>
                  <a:pt x="253" y="243"/>
                  <a:pt x="253" y="243"/>
                  <a:pt x="253" y="243"/>
                </a:cubicBezTo>
                <a:cubicBezTo>
                  <a:pt x="254" y="243"/>
                  <a:pt x="254" y="243"/>
                  <a:pt x="254" y="243"/>
                </a:cubicBezTo>
                <a:cubicBezTo>
                  <a:pt x="254" y="244"/>
                  <a:pt x="254" y="244"/>
                  <a:pt x="254" y="244"/>
                </a:cubicBezTo>
                <a:cubicBezTo>
                  <a:pt x="255" y="244"/>
                  <a:pt x="255" y="244"/>
                  <a:pt x="255" y="244"/>
                </a:cubicBezTo>
                <a:cubicBezTo>
                  <a:pt x="259" y="243"/>
                  <a:pt x="259" y="243"/>
                  <a:pt x="259" y="243"/>
                </a:cubicBezTo>
                <a:cubicBezTo>
                  <a:pt x="262" y="240"/>
                  <a:pt x="262" y="240"/>
                  <a:pt x="262" y="240"/>
                </a:cubicBezTo>
                <a:cubicBezTo>
                  <a:pt x="263" y="237"/>
                  <a:pt x="263" y="237"/>
                  <a:pt x="263" y="237"/>
                </a:cubicBezTo>
                <a:cubicBezTo>
                  <a:pt x="264" y="235"/>
                  <a:pt x="264" y="235"/>
                  <a:pt x="264" y="235"/>
                </a:cubicBezTo>
                <a:cubicBezTo>
                  <a:pt x="270" y="233"/>
                  <a:pt x="270" y="233"/>
                  <a:pt x="270" y="233"/>
                </a:cubicBezTo>
                <a:cubicBezTo>
                  <a:pt x="277" y="234"/>
                  <a:pt x="277" y="234"/>
                  <a:pt x="277" y="234"/>
                </a:cubicBezTo>
                <a:cubicBezTo>
                  <a:pt x="277" y="235"/>
                  <a:pt x="277" y="235"/>
                  <a:pt x="277" y="235"/>
                </a:cubicBezTo>
                <a:cubicBezTo>
                  <a:pt x="278" y="235"/>
                  <a:pt x="278" y="235"/>
                  <a:pt x="278" y="235"/>
                </a:cubicBezTo>
                <a:cubicBezTo>
                  <a:pt x="278" y="236"/>
                  <a:pt x="278" y="236"/>
                  <a:pt x="278" y="236"/>
                </a:cubicBezTo>
                <a:cubicBezTo>
                  <a:pt x="276" y="238"/>
                  <a:pt x="276" y="238"/>
                  <a:pt x="276" y="238"/>
                </a:cubicBezTo>
                <a:cubicBezTo>
                  <a:pt x="276" y="237"/>
                  <a:pt x="276" y="237"/>
                  <a:pt x="276" y="237"/>
                </a:cubicBezTo>
                <a:cubicBezTo>
                  <a:pt x="276" y="236"/>
                  <a:pt x="276" y="236"/>
                  <a:pt x="276" y="236"/>
                </a:cubicBezTo>
                <a:cubicBezTo>
                  <a:pt x="273" y="235"/>
                  <a:pt x="273" y="235"/>
                  <a:pt x="273" y="235"/>
                </a:cubicBezTo>
                <a:cubicBezTo>
                  <a:pt x="270" y="235"/>
                  <a:pt x="270" y="235"/>
                  <a:pt x="270" y="235"/>
                </a:cubicBezTo>
                <a:cubicBezTo>
                  <a:pt x="269" y="235"/>
                  <a:pt x="269" y="235"/>
                  <a:pt x="269" y="235"/>
                </a:cubicBezTo>
                <a:cubicBezTo>
                  <a:pt x="272" y="236"/>
                  <a:pt x="272" y="236"/>
                  <a:pt x="272" y="236"/>
                </a:cubicBezTo>
                <a:cubicBezTo>
                  <a:pt x="270" y="236"/>
                  <a:pt x="270" y="236"/>
                  <a:pt x="270" y="236"/>
                </a:cubicBezTo>
                <a:cubicBezTo>
                  <a:pt x="270" y="237"/>
                  <a:pt x="270" y="237"/>
                  <a:pt x="270" y="237"/>
                </a:cubicBezTo>
                <a:cubicBezTo>
                  <a:pt x="271" y="237"/>
                  <a:pt x="271" y="237"/>
                  <a:pt x="271" y="237"/>
                </a:cubicBezTo>
                <a:cubicBezTo>
                  <a:pt x="272" y="238"/>
                  <a:pt x="272" y="238"/>
                  <a:pt x="272" y="238"/>
                </a:cubicBezTo>
                <a:cubicBezTo>
                  <a:pt x="273" y="238"/>
                  <a:pt x="273" y="238"/>
                  <a:pt x="273" y="238"/>
                </a:cubicBezTo>
                <a:cubicBezTo>
                  <a:pt x="273" y="239"/>
                  <a:pt x="273" y="239"/>
                  <a:pt x="273" y="239"/>
                </a:cubicBezTo>
                <a:cubicBezTo>
                  <a:pt x="272" y="238"/>
                  <a:pt x="272" y="238"/>
                  <a:pt x="272" y="238"/>
                </a:cubicBezTo>
                <a:cubicBezTo>
                  <a:pt x="271" y="238"/>
                  <a:pt x="271" y="238"/>
                  <a:pt x="271" y="238"/>
                </a:cubicBezTo>
                <a:cubicBezTo>
                  <a:pt x="270" y="239"/>
                  <a:pt x="270" y="239"/>
                  <a:pt x="270" y="239"/>
                </a:cubicBezTo>
                <a:cubicBezTo>
                  <a:pt x="269" y="239"/>
                  <a:pt x="269" y="239"/>
                  <a:pt x="269" y="239"/>
                </a:cubicBezTo>
                <a:cubicBezTo>
                  <a:pt x="268" y="239"/>
                  <a:pt x="268" y="239"/>
                  <a:pt x="268" y="239"/>
                </a:cubicBezTo>
                <a:cubicBezTo>
                  <a:pt x="267" y="238"/>
                  <a:pt x="267" y="238"/>
                  <a:pt x="267" y="238"/>
                </a:cubicBezTo>
                <a:cubicBezTo>
                  <a:pt x="267" y="241"/>
                  <a:pt x="267" y="241"/>
                  <a:pt x="267" y="241"/>
                </a:cubicBezTo>
                <a:cubicBezTo>
                  <a:pt x="266" y="241"/>
                  <a:pt x="266" y="241"/>
                  <a:pt x="266" y="241"/>
                </a:cubicBezTo>
                <a:cubicBezTo>
                  <a:pt x="263" y="243"/>
                  <a:pt x="263" y="243"/>
                  <a:pt x="263" y="243"/>
                </a:cubicBezTo>
                <a:close/>
                <a:moveTo>
                  <a:pt x="292" y="277"/>
                </a:moveTo>
                <a:cubicBezTo>
                  <a:pt x="286" y="277"/>
                  <a:pt x="286" y="277"/>
                  <a:pt x="286" y="277"/>
                </a:cubicBezTo>
                <a:cubicBezTo>
                  <a:pt x="286" y="276"/>
                  <a:pt x="286" y="276"/>
                  <a:pt x="286" y="276"/>
                </a:cubicBezTo>
                <a:cubicBezTo>
                  <a:pt x="285" y="278"/>
                  <a:pt x="285" y="278"/>
                  <a:pt x="285" y="278"/>
                </a:cubicBezTo>
                <a:cubicBezTo>
                  <a:pt x="283" y="279"/>
                  <a:pt x="283" y="279"/>
                  <a:pt x="283" y="279"/>
                </a:cubicBezTo>
                <a:cubicBezTo>
                  <a:pt x="278" y="279"/>
                  <a:pt x="278" y="279"/>
                  <a:pt x="278" y="279"/>
                </a:cubicBezTo>
                <a:cubicBezTo>
                  <a:pt x="278" y="278"/>
                  <a:pt x="278" y="278"/>
                  <a:pt x="278" y="278"/>
                </a:cubicBezTo>
                <a:cubicBezTo>
                  <a:pt x="273" y="281"/>
                  <a:pt x="273" y="281"/>
                  <a:pt x="273" y="281"/>
                </a:cubicBezTo>
                <a:cubicBezTo>
                  <a:pt x="272" y="281"/>
                  <a:pt x="272" y="281"/>
                  <a:pt x="272" y="281"/>
                </a:cubicBezTo>
                <a:cubicBezTo>
                  <a:pt x="272" y="282"/>
                  <a:pt x="272" y="282"/>
                  <a:pt x="272" y="282"/>
                </a:cubicBezTo>
                <a:cubicBezTo>
                  <a:pt x="272" y="283"/>
                  <a:pt x="272" y="283"/>
                  <a:pt x="272" y="283"/>
                </a:cubicBezTo>
                <a:cubicBezTo>
                  <a:pt x="270" y="284"/>
                  <a:pt x="270" y="284"/>
                  <a:pt x="270" y="284"/>
                </a:cubicBezTo>
                <a:cubicBezTo>
                  <a:pt x="270" y="283"/>
                  <a:pt x="270" y="283"/>
                  <a:pt x="270" y="283"/>
                </a:cubicBezTo>
                <a:cubicBezTo>
                  <a:pt x="268" y="284"/>
                  <a:pt x="268" y="284"/>
                  <a:pt x="268" y="284"/>
                </a:cubicBezTo>
                <a:cubicBezTo>
                  <a:pt x="267" y="283"/>
                  <a:pt x="267" y="283"/>
                  <a:pt x="267" y="283"/>
                </a:cubicBezTo>
                <a:cubicBezTo>
                  <a:pt x="267" y="282"/>
                  <a:pt x="267" y="282"/>
                  <a:pt x="267" y="282"/>
                </a:cubicBezTo>
                <a:cubicBezTo>
                  <a:pt x="268" y="282"/>
                  <a:pt x="268" y="282"/>
                  <a:pt x="268" y="282"/>
                </a:cubicBezTo>
                <a:cubicBezTo>
                  <a:pt x="269" y="281"/>
                  <a:pt x="269" y="281"/>
                  <a:pt x="269" y="281"/>
                </a:cubicBezTo>
                <a:cubicBezTo>
                  <a:pt x="269" y="279"/>
                  <a:pt x="269" y="279"/>
                  <a:pt x="269" y="279"/>
                </a:cubicBezTo>
                <a:cubicBezTo>
                  <a:pt x="270" y="278"/>
                  <a:pt x="270" y="278"/>
                  <a:pt x="270" y="278"/>
                </a:cubicBezTo>
                <a:cubicBezTo>
                  <a:pt x="271" y="278"/>
                  <a:pt x="271" y="278"/>
                  <a:pt x="271" y="278"/>
                </a:cubicBezTo>
                <a:cubicBezTo>
                  <a:pt x="274" y="275"/>
                  <a:pt x="274" y="275"/>
                  <a:pt x="274" y="275"/>
                </a:cubicBezTo>
                <a:cubicBezTo>
                  <a:pt x="274" y="272"/>
                  <a:pt x="274" y="272"/>
                  <a:pt x="274" y="272"/>
                </a:cubicBezTo>
                <a:cubicBezTo>
                  <a:pt x="276" y="272"/>
                  <a:pt x="276" y="272"/>
                  <a:pt x="276" y="272"/>
                </a:cubicBezTo>
                <a:cubicBezTo>
                  <a:pt x="277" y="272"/>
                  <a:pt x="277" y="272"/>
                  <a:pt x="277" y="272"/>
                </a:cubicBezTo>
                <a:cubicBezTo>
                  <a:pt x="277" y="271"/>
                  <a:pt x="277" y="271"/>
                  <a:pt x="277" y="271"/>
                </a:cubicBezTo>
                <a:cubicBezTo>
                  <a:pt x="276" y="270"/>
                  <a:pt x="276" y="270"/>
                  <a:pt x="276" y="270"/>
                </a:cubicBezTo>
                <a:cubicBezTo>
                  <a:pt x="277" y="270"/>
                  <a:pt x="277" y="270"/>
                  <a:pt x="277" y="270"/>
                </a:cubicBezTo>
                <a:cubicBezTo>
                  <a:pt x="277" y="269"/>
                  <a:pt x="277" y="269"/>
                  <a:pt x="277" y="269"/>
                </a:cubicBezTo>
                <a:cubicBezTo>
                  <a:pt x="279" y="269"/>
                  <a:pt x="279" y="269"/>
                  <a:pt x="279" y="269"/>
                </a:cubicBezTo>
                <a:cubicBezTo>
                  <a:pt x="279" y="270"/>
                  <a:pt x="279" y="270"/>
                  <a:pt x="279" y="270"/>
                </a:cubicBezTo>
                <a:cubicBezTo>
                  <a:pt x="281" y="269"/>
                  <a:pt x="281" y="269"/>
                  <a:pt x="281" y="269"/>
                </a:cubicBezTo>
                <a:cubicBezTo>
                  <a:pt x="281" y="270"/>
                  <a:pt x="281" y="270"/>
                  <a:pt x="281" y="270"/>
                </a:cubicBezTo>
                <a:cubicBezTo>
                  <a:pt x="281" y="271"/>
                  <a:pt x="281" y="271"/>
                  <a:pt x="281" y="271"/>
                </a:cubicBezTo>
                <a:cubicBezTo>
                  <a:pt x="280" y="271"/>
                  <a:pt x="280" y="271"/>
                  <a:pt x="280" y="271"/>
                </a:cubicBezTo>
                <a:cubicBezTo>
                  <a:pt x="278" y="272"/>
                  <a:pt x="278" y="272"/>
                  <a:pt x="278" y="272"/>
                </a:cubicBezTo>
                <a:cubicBezTo>
                  <a:pt x="277" y="273"/>
                  <a:pt x="277" y="273"/>
                  <a:pt x="277" y="273"/>
                </a:cubicBezTo>
                <a:cubicBezTo>
                  <a:pt x="278" y="274"/>
                  <a:pt x="278" y="274"/>
                  <a:pt x="278" y="274"/>
                </a:cubicBezTo>
                <a:cubicBezTo>
                  <a:pt x="279" y="273"/>
                  <a:pt x="279" y="273"/>
                  <a:pt x="279" y="273"/>
                </a:cubicBezTo>
                <a:cubicBezTo>
                  <a:pt x="281" y="273"/>
                  <a:pt x="281" y="273"/>
                  <a:pt x="281" y="273"/>
                </a:cubicBezTo>
                <a:cubicBezTo>
                  <a:pt x="281" y="274"/>
                  <a:pt x="281" y="274"/>
                  <a:pt x="281" y="274"/>
                </a:cubicBezTo>
                <a:cubicBezTo>
                  <a:pt x="280" y="274"/>
                  <a:pt x="280" y="274"/>
                  <a:pt x="280" y="274"/>
                </a:cubicBezTo>
                <a:cubicBezTo>
                  <a:pt x="280" y="275"/>
                  <a:pt x="280" y="275"/>
                  <a:pt x="280" y="275"/>
                </a:cubicBezTo>
                <a:cubicBezTo>
                  <a:pt x="280" y="276"/>
                  <a:pt x="280" y="276"/>
                  <a:pt x="280" y="276"/>
                </a:cubicBezTo>
                <a:cubicBezTo>
                  <a:pt x="281" y="276"/>
                  <a:pt x="281" y="276"/>
                  <a:pt x="281" y="276"/>
                </a:cubicBezTo>
                <a:cubicBezTo>
                  <a:pt x="282" y="275"/>
                  <a:pt x="282" y="275"/>
                  <a:pt x="282" y="275"/>
                </a:cubicBezTo>
                <a:cubicBezTo>
                  <a:pt x="285" y="275"/>
                  <a:pt x="285" y="275"/>
                  <a:pt x="285" y="275"/>
                </a:cubicBezTo>
                <a:cubicBezTo>
                  <a:pt x="286" y="275"/>
                  <a:pt x="286" y="275"/>
                  <a:pt x="286" y="275"/>
                </a:cubicBezTo>
                <a:cubicBezTo>
                  <a:pt x="287" y="275"/>
                  <a:pt x="287" y="275"/>
                  <a:pt x="287" y="275"/>
                </a:cubicBezTo>
                <a:cubicBezTo>
                  <a:pt x="287" y="276"/>
                  <a:pt x="287" y="276"/>
                  <a:pt x="287" y="276"/>
                </a:cubicBezTo>
                <a:cubicBezTo>
                  <a:pt x="293" y="276"/>
                  <a:pt x="293" y="276"/>
                  <a:pt x="293" y="276"/>
                </a:cubicBezTo>
                <a:lnTo>
                  <a:pt x="292" y="277"/>
                </a:lnTo>
                <a:close/>
                <a:moveTo>
                  <a:pt x="333" y="342"/>
                </a:moveTo>
                <a:cubicBezTo>
                  <a:pt x="333" y="343"/>
                  <a:pt x="333" y="343"/>
                  <a:pt x="333" y="343"/>
                </a:cubicBezTo>
                <a:cubicBezTo>
                  <a:pt x="331" y="343"/>
                  <a:pt x="331" y="343"/>
                  <a:pt x="331" y="343"/>
                </a:cubicBezTo>
                <a:cubicBezTo>
                  <a:pt x="331" y="342"/>
                  <a:pt x="331" y="342"/>
                  <a:pt x="331" y="342"/>
                </a:cubicBezTo>
                <a:cubicBezTo>
                  <a:pt x="330" y="343"/>
                  <a:pt x="330" y="343"/>
                  <a:pt x="330" y="343"/>
                </a:cubicBezTo>
                <a:cubicBezTo>
                  <a:pt x="331" y="344"/>
                  <a:pt x="331" y="344"/>
                  <a:pt x="331" y="344"/>
                </a:cubicBezTo>
                <a:cubicBezTo>
                  <a:pt x="330" y="345"/>
                  <a:pt x="330" y="345"/>
                  <a:pt x="330" y="345"/>
                </a:cubicBezTo>
                <a:cubicBezTo>
                  <a:pt x="331" y="348"/>
                  <a:pt x="331" y="348"/>
                  <a:pt x="331" y="348"/>
                </a:cubicBezTo>
                <a:cubicBezTo>
                  <a:pt x="330" y="349"/>
                  <a:pt x="330" y="349"/>
                  <a:pt x="330" y="349"/>
                </a:cubicBezTo>
                <a:cubicBezTo>
                  <a:pt x="330" y="350"/>
                  <a:pt x="330" y="350"/>
                  <a:pt x="330" y="350"/>
                </a:cubicBezTo>
                <a:cubicBezTo>
                  <a:pt x="330" y="352"/>
                  <a:pt x="330" y="352"/>
                  <a:pt x="330" y="352"/>
                </a:cubicBezTo>
                <a:cubicBezTo>
                  <a:pt x="330" y="353"/>
                  <a:pt x="330" y="353"/>
                  <a:pt x="330" y="353"/>
                </a:cubicBezTo>
                <a:cubicBezTo>
                  <a:pt x="331" y="354"/>
                  <a:pt x="331" y="354"/>
                  <a:pt x="331" y="354"/>
                </a:cubicBezTo>
                <a:cubicBezTo>
                  <a:pt x="331" y="356"/>
                  <a:pt x="331" y="356"/>
                  <a:pt x="331" y="356"/>
                </a:cubicBezTo>
                <a:cubicBezTo>
                  <a:pt x="330" y="356"/>
                  <a:pt x="330" y="356"/>
                  <a:pt x="330" y="356"/>
                </a:cubicBezTo>
                <a:cubicBezTo>
                  <a:pt x="329" y="355"/>
                  <a:pt x="329" y="355"/>
                  <a:pt x="329" y="355"/>
                </a:cubicBezTo>
                <a:cubicBezTo>
                  <a:pt x="327" y="350"/>
                  <a:pt x="327" y="350"/>
                  <a:pt x="327" y="350"/>
                </a:cubicBezTo>
                <a:cubicBezTo>
                  <a:pt x="329" y="348"/>
                  <a:pt x="329" y="348"/>
                  <a:pt x="329" y="348"/>
                </a:cubicBezTo>
                <a:cubicBezTo>
                  <a:pt x="329" y="345"/>
                  <a:pt x="329" y="345"/>
                  <a:pt x="329" y="345"/>
                </a:cubicBezTo>
                <a:cubicBezTo>
                  <a:pt x="327" y="345"/>
                  <a:pt x="327" y="345"/>
                  <a:pt x="327" y="345"/>
                </a:cubicBezTo>
                <a:cubicBezTo>
                  <a:pt x="327" y="346"/>
                  <a:pt x="327" y="346"/>
                  <a:pt x="327" y="346"/>
                </a:cubicBezTo>
                <a:cubicBezTo>
                  <a:pt x="326" y="345"/>
                  <a:pt x="326" y="345"/>
                  <a:pt x="326" y="345"/>
                </a:cubicBezTo>
                <a:cubicBezTo>
                  <a:pt x="326" y="343"/>
                  <a:pt x="326" y="343"/>
                  <a:pt x="326" y="343"/>
                </a:cubicBezTo>
                <a:cubicBezTo>
                  <a:pt x="325" y="343"/>
                  <a:pt x="325" y="343"/>
                  <a:pt x="325" y="343"/>
                </a:cubicBezTo>
                <a:cubicBezTo>
                  <a:pt x="325" y="344"/>
                  <a:pt x="325" y="344"/>
                  <a:pt x="325" y="344"/>
                </a:cubicBezTo>
                <a:cubicBezTo>
                  <a:pt x="325" y="345"/>
                  <a:pt x="325" y="345"/>
                  <a:pt x="325" y="345"/>
                </a:cubicBezTo>
                <a:cubicBezTo>
                  <a:pt x="324" y="345"/>
                  <a:pt x="324" y="345"/>
                  <a:pt x="324" y="345"/>
                </a:cubicBezTo>
                <a:cubicBezTo>
                  <a:pt x="323" y="345"/>
                  <a:pt x="323" y="345"/>
                  <a:pt x="323" y="345"/>
                </a:cubicBezTo>
                <a:cubicBezTo>
                  <a:pt x="323" y="344"/>
                  <a:pt x="323" y="344"/>
                  <a:pt x="323" y="344"/>
                </a:cubicBezTo>
                <a:cubicBezTo>
                  <a:pt x="323" y="343"/>
                  <a:pt x="323" y="343"/>
                  <a:pt x="323" y="343"/>
                </a:cubicBezTo>
                <a:cubicBezTo>
                  <a:pt x="322" y="342"/>
                  <a:pt x="322" y="342"/>
                  <a:pt x="322" y="342"/>
                </a:cubicBezTo>
                <a:cubicBezTo>
                  <a:pt x="323" y="341"/>
                  <a:pt x="323" y="341"/>
                  <a:pt x="323" y="341"/>
                </a:cubicBezTo>
                <a:cubicBezTo>
                  <a:pt x="323" y="342"/>
                  <a:pt x="323" y="342"/>
                  <a:pt x="323" y="342"/>
                </a:cubicBezTo>
                <a:cubicBezTo>
                  <a:pt x="325" y="342"/>
                  <a:pt x="325" y="342"/>
                  <a:pt x="325" y="342"/>
                </a:cubicBezTo>
                <a:cubicBezTo>
                  <a:pt x="326" y="341"/>
                  <a:pt x="326" y="341"/>
                  <a:pt x="326" y="341"/>
                </a:cubicBezTo>
                <a:cubicBezTo>
                  <a:pt x="324" y="339"/>
                  <a:pt x="324" y="339"/>
                  <a:pt x="324" y="339"/>
                </a:cubicBezTo>
                <a:cubicBezTo>
                  <a:pt x="324" y="338"/>
                  <a:pt x="324" y="338"/>
                  <a:pt x="324" y="338"/>
                </a:cubicBezTo>
                <a:cubicBezTo>
                  <a:pt x="325" y="338"/>
                  <a:pt x="325" y="338"/>
                  <a:pt x="325" y="338"/>
                </a:cubicBezTo>
                <a:cubicBezTo>
                  <a:pt x="327" y="338"/>
                  <a:pt x="327" y="338"/>
                  <a:pt x="327" y="338"/>
                </a:cubicBezTo>
                <a:cubicBezTo>
                  <a:pt x="327" y="337"/>
                  <a:pt x="327" y="337"/>
                  <a:pt x="327" y="337"/>
                </a:cubicBezTo>
                <a:cubicBezTo>
                  <a:pt x="329" y="338"/>
                  <a:pt x="329" y="338"/>
                  <a:pt x="329" y="338"/>
                </a:cubicBezTo>
                <a:cubicBezTo>
                  <a:pt x="330" y="339"/>
                  <a:pt x="330" y="339"/>
                  <a:pt x="330" y="339"/>
                </a:cubicBezTo>
                <a:cubicBezTo>
                  <a:pt x="330" y="340"/>
                  <a:pt x="330" y="340"/>
                  <a:pt x="330" y="340"/>
                </a:cubicBezTo>
                <a:cubicBezTo>
                  <a:pt x="332" y="340"/>
                  <a:pt x="332" y="340"/>
                  <a:pt x="332" y="340"/>
                </a:cubicBezTo>
                <a:cubicBezTo>
                  <a:pt x="333" y="340"/>
                  <a:pt x="333" y="340"/>
                  <a:pt x="333" y="340"/>
                </a:cubicBezTo>
                <a:cubicBezTo>
                  <a:pt x="333" y="342"/>
                  <a:pt x="333" y="342"/>
                  <a:pt x="333" y="342"/>
                </a:cubicBezTo>
                <a:close/>
                <a:moveTo>
                  <a:pt x="350" y="363"/>
                </a:moveTo>
                <a:cubicBezTo>
                  <a:pt x="349" y="366"/>
                  <a:pt x="349" y="366"/>
                  <a:pt x="349" y="366"/>
                </a:cubicBezTo>
                <a:cubicBezTo>
                  <a:pt x="348" y="365"/>
                  <a:pt x="348" y="365"/>
                  <a:pt x="348" y="365"/>
                </a:cubicBezTo>
                <a:cubicBezTo>
                  <a:pt x="348" y="368"/>
                  <a:pt x="348" y="368"/>
                  <a:pt x="348" y="368"/>
                </a:cubicBezTo>
                <a:cubicBezTo>
                  <a:pt x="347" y="368"/>
                  <a:pt x="347" y="368"/>
                  <a:pt x="347" y="368"/>
                </a:cubicBezTo>
                <a:cubicBezTo>
                  <a:pt x="346" y="365"/>
                  <a:pt x="346" y="365"/>
                  <a:pt x="346" y="365"/>
                </a:cubicBezTo>
                <a:cubicBezTo>
                  <a:pt x="347" y="362"/>
                  <a:pt x="347" y="362"/>
                  <a:pt x="347" y="362"/>
                </a:cubicBezTo>
                <a:cubicBezTo>
                  <a:pt x="348" y="359"/>
                  <a:pt x="348" y="359"/>
                  <a:pt x="348" y="359"/>
                </a:cubicBezTo>
                <a:cubicBezTo>
                  <a:pt x="347" y="360"/>
                  <a:pt x="347" y="360"/>
                  <a:pt x="347" y="360"/>
                </a:cubicBezTo>
                <a:cubicBezTo>
                  <a:pt x="347" y="359"/>
                  <a:pt x="347" y="359"/>
                  <a:pt x="347" y="359"/>
                </a:cubicBezTo>
                <a:cubicBezTo>
                  <a:pt x="347" y="357"/>
                  <a:pt x="347" y="357"/>
                  <a:pt x="347" y="357"/>
                </a:cubicBezTo>
                <a:cubicBezTo>
                  <a:pt x="347" y="356"/>
                  <a:pt x="347" y="356"/>
                  <a:pt x="347" y="356"/>
                </a:cubicBezTo>
                <a:cubicBezTo>
                  <a:pt x="346" y="355"/>
                  <a:pt x="346" y="355"/>
                  <a:pt x="346" y="355"/>
                </a:cubicBezTo>
                <a:cubicBezTo>
                  <a:pt x="345" y="355"/>
                  <a:pt x="345" y="355"/>
                  <a:pt x="345" y="355"/>
                </a:cubicBezTo>
                <a:cubicBezTo>
                  <a:pt x="345" y="356"/>
                  <a:pt x="345" y="356"/>
                  <a:pt x="345" y="356"/>
                </a:cubicBezTo>
                <a:cubicBezTo>
                  <a:pt x="345" y="358"/>
                  <a:pt x="345" y="358"/>
                  <a:pt x="345" y="358"/>
                </a:cubicBezTo>
                <a:cubicBezTo>
                  <a:pt x="344" y="358"/>
                  <a:pt x="344" y="358"/>
                  <a:pt x="344" y="358"/>
                </a:cubicBezTo>
                <a:cubicBezTo>
                  <a:pt x="344" y="356"/>
                  <a:pt x="344" y="356"/>
                  <a:pt x="344" y="356"/>
                </a:cubicBezTo>
                <a:cubicBezTo>
                  <a:pt x="344" y="355"/>
                  <a:pt x="344" y="355"/>
                  <a:pt x="344" y="355"/>
                </a:cubicBezTo>
                <a:cubicBezTo>
                  <a:pt x="344" y="354"/>
                  <a:pt x="344" y="354"/>
                  <a:pt x="344" y="354"/>
                </a:cubicBezTo>
                <a:cubicBezTo>
                  <a:pt x="342" y="352"/>
                  <a:pt x="342" y="352"/>
                  <a:pt x="342" y="352"/>
                </a:cubicBezTo>
                <a:cubicBezTo>
                  <a:pt x="342" y="353"/>
                  <a:pt x="342" y="353"/>
                  <a:pt x="342" y="353"/>
                </a:cubicBezTo>
                <a:cubicBezTo>
                  <a:pt x="341" y="354"/>
                  <a:pt x="341" y="354"/>
                  <a:pt x="341" y="354"/>
                </a:cubicBezTo>
                <a:cubicBezTo>
                  <a:pt x="340" y="353"/>
                  <a:pt x="340" y="353"/>
                  <a:pt x="340" y="353"/>
                </a:cubicBezTo>
                <a:cubicBezTo>
                  <a:pt x="339" y="350"/>
                  <a:pt x="339" y="350"/>
                  <a:pt x="339" y="350"/>
                </a:cubicBezTo>
                <a:cubicBezTo>
                  <a:pt x="339" y="349"/>
                  <a:pt x="339" y="349"/>
                  <a:pt x="339" y="349"/>
                </a:cubicBezTo>
                <a:cubicBezTo>
                  <a:pt x="338" y="349"/>
                  <a:pt x="338" y="349"/>
                  <a:pt x="338" y="349"/>
                </a:cubicBezTo>
                <a:cubicBezTo>
                  <a:pt x="338" y="348"/>
                  <a:pt x="338" y="348"/>
                  <a:pt x="338" y="348"/>
                </a:cubicBezTo>
                <a:cubicBezTo>
                  <a:pt x="336" y="346"/>
                  <a:pt x="336" y="346"/>
                  <a:pt x="336" y="346"/>
                </a:cubicBezTo>
                <a:cubicBezTo>
                  <a:pt x="336" y="344"/>
                  <a:pt x="336" y="344"/>
                  <a:pt x="336" y="344"/>
                </a:cubicBezTo>
                <a:cubicBezTo>
                  <a:pt x="336" y="343"/>
                  <a:pt x="336" y="343"/>
                  <a:pt x="336" y="343"/>
                </a:cubicBezTo>
                <a:cubicBezTo>
                  <a:pt x="337" y="343"/>
                  <a:pt x="337" y="343"/>
                  <a:pt x="337" y="343"/>
                </a:cubicBezTo>
                <a:cubicBezTo>
                  <a:pt x="338" y="342"/>
                  <a:pt x="338" y="342"/>
                  <a:pt x="338" y="342"/>
                </a:cubicBezTo>
                <a:cubicBezTo>
                  <a:pt x="335" y="342"/>
                  <a:pt x="335" y="342"/>
                  <a:pt x="335" y="342"/>
                </a:cubicBezTo>
                <a:cubicBezTo>
                  <a:pt x="334" y="342"/>
                  <a:pt x="334" y="342"/>
                  <a:pt x="334" y="342"/>
                </a:cubicBezTo>
                <a:cubicBezTo>
                  <a:pt x="333" y="339"/>
                  <a:pt x="333" y="339"/>
                  <a:pt x="333" y="339"/>
                </a:cubicBezTo>
                <a:cubicBezTo>
                  <a:pt x="334" y="338"/>
                  <a:pt x="334" y="338"/>
                  <a:pt x="334" y="338"/>
                </a:cubicBezTo>
                <a:cubicBezTo>
                  <a:pt x="335" y="336"/>
                  <a:pt x="335" y="336"/>
                  <a:pt x="335" y="336"/>
                </a:cubicBezTo>
                <a:cubicBezTo>
                  <a:pt x="335" y="335"/>
                  <a:pt x="335" y="335"/>
                  <a:pt x="335" y="335"/>
                </a:cubicBezTo>
                <a:cubicBezTo>
                  <a:pt x="336" y="335"/>
                  <a:pt x="336" y="335"/>
                  <a:pt x="336" y="335"/>
                </a:cubicBezTo>
                <a:cubicBezTo>
                  <a:pt x="339" y="336"/>
                  <a:pt x="339" y="336"/>
                  <a:pt x="339" y="336"/>
                </a:cubicBezTo>
                <a:cubicBezTo>
                  <a:pt x="340" y="336"/>
                  <a:pt x="340" y="336"/>
                  <a:pt x="340" y="336"/>
                </a:cubicBezTo>
                <a:cubicBezTo>
                  <a:pt x="340" y="335"/>
                  <a:pt x="340" y="335"/>
                  <a:pt x="340" y="335"/>
                </a:cubicBezTo>
                <a:cubicBezTo>
                  <a:pt x="339" y="334"/>
                  <a:pt x="339" y="334"/>
                  <a:pt x="339" y="334"/>
                </a:cubicBezTo>
                <a:cubicBezTo>
                  <a:pt x="339" y="333"/>
                  <a:pt x="339" y="333"/>
                  <a:pt x="339" y="333"/>
                </a:cubicBezTo>
                <a:cubicBezTo>
                  <a:pt x="340" y="331"/>
                  <a:pt x="340" y="331"/>
                  <a:pt x="340" y="331"/>
                </a:cubicBezTo>
                <a:cubicBezTo>
                  <a:pt x="339" y="332"/>
                  <a:pt x="339" y="332"/>
                  <a:pt x="339" y="332"/>
                </a:cubicBezTo>
                <a:cubicBezTo>
                  <a:pt x="339" y="331"/>
                  <a:pt x="339" y="331"/>
                  <a:pt x="339" y="331"/>
                </a:cubicBezTo>
                <a:cubicBezTo>
                  <a:pt x="339" y="330"/>
                  <a:pt x="339" y="330"/>
                  <a:pt x="339" y="330"/>
                </a:cubicBezTo>
                <a:cubicBezTo>
                  <a:pt x="338" y="330"/>
                  <a:pt x="338" y="330"/>
                  <a:pt x="338" y="330"/>
                </a:cubicBezTo>
                <a:cubicBezTo>
                  <a:pt x="337" y="330"/>
                  <a:pt x="337" y="330"/>
                  <a:pt x="337" y="330"/>
                </a:cubicBezTo>
                <a:cubicBezTo>
                  <a:pt x="338" y="329"/>
                  <a:pt x="338" y="329"/>
                  <a:pt x="338" y="329"/>
                </a:cubicBezTo>
                <a:cubicBezTo>
                  <a:pt x="339" y="329"/>
                  <a:pt x="339" y="329"/>
                  <a:pt x="339" y="329"/>
                </a:cubicBezTo>
                <a:cubicBezTo>
                  <a:pt x="340" y="329"/>
                  <a:pt x="340" y="329"/>
                  <a:pt x="340" y="329"/>
                </a:cubicBezTo>
                <a:cubicBezTo>
                  <a:pt x="340" y="330"/>
                  <a:pt x="340" y="330"/>
                  <a:pt x="340" y="330"/>
                </a:cubicBezTo>
                <a:cubicBezTo>
                  <a:pt x="341" y="330"/>
                  <a:pt x="341" y="330"/>
                  <a:pt x="341" y="330"/>
                </a:cubicBezTo>
                <a:cubicBezTo>
                  <a:pt x="341" y="331"/>
                  <a:pt x="341" y="331"/>
                  <a:pt x="341" y="331"/>
                </a:cubicBezTo>
                <a:cubicBezTo>
                  <a:pt x="340" y="332"/>
                  <a:pt x="340" y="332"/>
                  <a:pt x="340" y="332"/>
                </a:cubicBezTo>
                <a:cubicBezTo>
                  <a:pt x="340" y="333"/>
                  <a:pt x="340" y="333"/>
                  <a:pt x="340" y="333"/>
                </a:cubicBezTo>
                <a:cubicBezTo>
                  <a:pt x="341" y="332"/>
                  <a:pt x="341" y="332"/>
                  <a:pt x="341" y="332"/>
                </a:cubicBezTo>
                <a:cubicBezTo>
                  <a:pt x="342" y="332"/>
                  <a:pt x="342" y="332"/>
                  <a:pt x="342" y="332"/>
                </a:cubicBezTo>
                <a:cubicBezTo>
                  <a:pt x="343" y="333"/>
                  <a:pt x="343" y="333"/>
                  <a:pt x="343" y="333"/>
                </a:cubicBezTo>
                <a:cubicBezTo>
                  <a:pt x="342" y="333"/>
                  <a:pt x="342" y="333"/>
                  <a:pt x="342" y="333"/>
                </a:cubicBezTo>
                <a:cubicBezTo>
                  <a:pt x="341" y="334"/>
                  <a:pt x="341" y="334"/>
                  <a:pt x="341" y="334"/>
                </a:cubicBezTo>
                <a:cubicBezTo>
                  <a:pt x="342" y="337"/>
                  <a:pt x="342" y="337"/>
                  <a:pt x="342" y="337"/>
                </a:cubicBezTo>
                <a:cubicBezTo>
                  <a:pt x="342" y="338"/>
                  <a:pt x="342" y="338"/>
                  <a:pt x="342" y="338"/>
                </a:cubicBezTo>
                <a:cubicBezTo>
                  <a:pt x="343" y="341"/>
                  <a:pt x="343" y="341"/>
                  <a:pt x="343" y="341"/>
                </a:cubicBezTo>
                <a:cubicBezTo>
                  <a:pt x="344" y="343"/>
                  <a:pt x="344" y="343"/>
                  <a:pt x="344" y="343"/>
                </a:cubicBezTo>
                <a:cubicBezTo>
                  <a:pt x="344" y="344"/>
                  <a:pt x="344" y="344"/>
                  <a:pt x="344" y="344"/>
                </a:cubicBezTo>
                <a:cubicBezTo>
                  <a:pt x="344" y="346"/>
                  <a:pt x="344" y="346"/>
                  <a:pt x="344" y="346"/>
                </a:cubicBezTo>
                <a:cubicBezTo>
                  <a:pt x="345" y="348"/>
                  <a:pt x="345" y="348"/>
                  <a:pt x="345" y="348"/>
                </a:cubicBezTo>
                <a:cubicBezTo>
                  <a:pt x="345" y="351"/>
                  <a:pt x="345" y="351"/>
                  <a:pt x="345" y="351"/>
                </a:cubicBezTo>
                <a:cubicBezTo>
                  <a:pt x="347" y="353"/>
                  <a:pt x="347" y="353"/>
                  <a:pt x="347" y="353"/>
                </a:cubicBezTo>
                <a:cubicBezTo>
                  <a:pt x="347" y="355"/>
                  <a:pt x="347" y="355"/>
                  <a:pt x="347" y="355"/>
                </a:cubicBezTo>
                <a:cubicBezTo>
                  <a:pt x="350" y="360"/>
                  <a:pt x="350" y="360"/>
                  <a:pt x="350" y="360"/>
                </a:cubicBezTo>
                <a:cubicBezTo>
                  <a:pt x="349" y="361"/>
                  <a:pt x="349" y="361"/>
                  <a:pt x="349" y="361"/>
                </a:cubicBezTo>
                <a:cubicBezTo>
                  <a:pt x="349" y="362"/>
                  <a:pt x="349" y="362"/>
                  <a:pt x="349" y="362"/>
                </a:cubicBezTo>
                <a:cubicBezTo>
                  <a:pt x="350" y="363"/>
                  <a:pt x="350" y="363"/>
                  <a:pt x="350" y="363"/>
                </a:cubicBezTo>
                <a:close/>
                <a:moveTo>
                  <a:pt x="36" y="334"/>
                </a:moveTo>
                <a:cubicBezTo>
                  <a:pt x="35" y="330"/>
                  <a:pt x="35" y="330"/>
                  <a:pt x="35" y="330"/>
                </a:cubicBezTo>
                <a:cubicBezTo>
                  <a:pt x="33" y="330"/>
                  <a:pt x="33" y="330"/>
                  <a:pt x="33" y="330"/>
                </a:cubicBezTo>
                <a:cubicBezTo>
                  <a:pt x="33" y="331"/>
                  <a:pt x="33" y="331"/>
                  <a:pt x="33" y="331"/>
                </a:cubicBezTo>
                <a:cubicBezTo>
                  <a:pt x="32" y="334"/>
                  <a:pt x="32" y="334"/>
                  <a:pt x="32" y="334"/>
                </a:cubicBezTo>
                <a:cubicBezTo>
                  <a:pt x="33" y="334"/>
                  <a:pt x="33" y="334"/>
                  <a:pt x="33" y="334"/>
                </a:cubicBezTo>
                <a:cubicBezTo>
                  <a:pt x="33" y="338"/>
                  <a:pt x="33" y="338"/>
                  <a:pt x="33" y="338"/>
                </a:cubicBezTo>
                <a:cubicBezTo>
                  <a:pt x="36" y="337"/>
                  <a:pt x="36" y="337"/>
                  <a:pt x="36" y="337"/>
                </a:cubicBezTo>
                <a:cubicBezTo>
                  <a:pt x="35" y="336"/>
                  <a:pt x="35" y="336"/>
                  <a:pt x="35" y="336"/>
                </a:cubicBezTo>
                <a:cubicBezTo>
                  <a:pt x="36" y="336"/>
                  <a:pt x="36" y="336"/>
                  <a:pt x="36" y="336"/>
                </a:cubicBezTo>
                <a:lnTo>
                  <a:pt x="36" y="334"/>
                </a:lnTo>
                <a:close/>
                <a:moveTo>
                  <a:pt x="634" y="209"/>
                </a:moveTo>
                <a:cubicBezTo>
                  <a:pt x="635" y="212"/>
                  <a:pt x="635" y="212"/>
                  <a:pt x="635" y="212"/>
                </a:cubicBezTo>
                <a:cubicBezTo>
                  <a:pt x="637" y="214"/>
                  <a:pt x="637" y="214"/>
                  <a:pt x="637" y="214"/>
                </a:cubicBezTo>
                <a:cubicBezTo>
                  <a:pt x="638" y="214"/>
                  <a:pt x="638" y="214"/>
                  <a:pt x="638" y="214"/>
                </a:cubicBezTo>
                <a:cubicBezTo>
                  <a:pt x="641" y="214"/>
                  <a:pt x="641" y="214"/>
                  <a:pt x="641" y="214"/>
                </a:cubicBezTo>
                <a:cubicBezTo>
                  <a:pt x="642" y="211"/>
                  <a:pt x="642" y="211"/>
                  <a:pt x="642" y="211"/>
                </a:cubicBezTo>
                <a:cubicBezTo>
                  <a:pt x="641" y="211"/>
                  <a:pt x="641" y="211"/>
                  <a:pt x="641" y="211"/>
                </a:cubicBezTo>
                <a:cubicBezTo>
                  <a:pt x="638" y="209"/>
                  <a:pt x="638" y="209"/>
                  <a:pt x="638" y="209"/>
                </a:cubicBezTo>
                <a:lnTo>
                  <a:pt x="634" y="209"/>
                </a:lnTo>
                <a:close/>
                <a:moveTo>
                  <a:pt x="572" y="303"/>
                </a:moveTo>
                <a:cubicBezTo>
                  <a:pt x="574" y="300"/>
                  <a:pt x="574" y="300"/>
                  <a:pt x="574" y="300"/>
                </a:cubicBezTo>
                <a:cubicBezTo>
                  <a:pt x="575" y="298"/>
                  <a:pt x="575" y="298"/>
                  <a:pt x="575" y="298"/>
                </a:cubicBezTo>
                <a:cubicBezTo>
                  <a:pt x="575" y="297"/>
                  <a:pt x="575" y="297"/>
                  <a:pt x="575" y="297"/>
                </a:cubicBezTo>
                <a:cubicBezTo>
                  <a:pt x="575" y="295"/>
                  <a:pt x="575" y="295"/>
                  <a:pt x="575" y="295"/>
                </a:cubicBezTo>
                <a:cubicBezTo>
                  <a:pt x="575" y="293"/>
                  <a:pt x="575" y="293"/>
                  <a:pt x="575" y="293"/>
                </a:cubicBezTo>
                <a:cubicBezTo>
                  <a:pt x="565" y="301"/>
                  <a:pt x="565" y="301"/>
                  <a:pt x="565" y="301"/>
                </a:cubicBezTo>
                <a:cubicBezTo>
                  <a:pt x="568" y="298"/>
                  <a:pt x="568" y="298"/>
                  <a:pt x="568" y="298"/>
                </a:cubicBezTo>
                <a:cubicBezTo>
                  <a:pt x="571" y="294"/>
                  <a:pt x="571" y="294"/>
                  <a:pt x="571" y="294"/>
                </a:cubicBezTo>
                <a:cubicBezTo>
                  <a:pt x="563" y="300"/>
                  <a:pt x="563" y="300"/>
                  <a:pt x="563" y="300"/>
                </a:cubicBezTo>
                <a:cubicBezTo>
                  <a:pt x="559" y="304"/>
                  <a:pt x="559" y="304"/>
                  <a:pt x="559" y="304"/>
                </a:cubicBezTo>
                <a:cubicBezTo>
                  <a:pt x="556" y="307"/>
                  <a:pt x="556" y="307"/>
                  <a:pt x="556" y="307"/>
                </a:cubicBezTo>
                <a:cubicBezTo>
                  <a:pt x="558" y="307"/>
                  <a:pt x="558" y="307"/>
                  <a:pt x="558" y="307"/>
                </a:cubicBezTo>
                <a:cubicBezTo>
                  <a:pt x="561" y="307"/>
                  <a:pt x="561" y="307"/>
                  <a:pt x="561" y="307"/>
                </a:cubicBezTo>
                <a:cubicBezTo>
                  <a:pt x="559" y="308"/>
                  <a:pt x="559" y="308"/>
                  <a:pt x="559" y="308"/>
                </a:cubicBezTo>
                <a:cubicBezTo>
                  <a:pt x="561" y="308"/>
                  <a:pt x="561" y="308"/>
                  <a:pt x="561" y="308"/>
                </a:cubicBezTo>
                <a:cubicBezTo>
                  <a:pt x="563" y="307"/>
                  <a:pt x="563" y="307"/>
                  <a:pt x="563" y="307"/>
                </a:cubicBezTo>
                <a:cubicBezTo>
                  <a:pt x="566" y="304"/>
                  <a:pt x="566" y="304"/>
                  <a:pt x="566" y="304"/>
                </a:cubicBezTo>
                <a:cubicBezTo>
                  <a:pt x="569" y="301"/>
                  <a:pt x="569" y="301"/>
                  <a:pt x="569" y="301"/>
                </a:cubicBezTo>
                <a:cubicBezTo>
                  <a:pt x="569" y="304"/>
                  <a:pt x="569" y="304"/>
                  <a:pt x="569" y="304"/>
                </a:cubicBezTo>
                <a:cubicBezTo>
                  <a:pt x="566" y="307"/>
                  <a:pt x="566" y="307"/>
                  <a:pt x="566" y="307"/>
                </a:cubicBezTo>
                <a:cubicBezTo>
                  <a:pt x="571" y="303"/>
                  <a:pt x="571" y="303"/>
                  <a:pt x="571" y="303"/>
                </a:cubicBezTo>
                <a:cubicBezTo>
                  <a:pt x="568" y="307"/>
                  <a:pt x="568" y="307"/>
                  <a:pt x="568" y="307"/>
                </a:cubicBezTo>
                <a:lnTo>
                  <a:pt x="572" y="303"/>
                </a:lnTo>
                <a:close/>
                <a:moveTo>
                  <a:pt x="598" y="182"/>
                </a:moveTo>
                <a:cubicBezTo>
                  <a:pt x="598" y="179"/>
                  <a:pt x="598" y="179"/>
                  <a:pt x="598" y="179"/>
                </a:cubicBezTo>
                <a:cubicBezTo>
                  <a:pt x="596" y="179"/>
                  <a:pt x="596" y="179"/>
                  <a:pt x="596" y="179"/>
                </a:cubicBezTo>
                <a:cubicBezTo>
                  <a:pt x="595" y="181"/>
                  <a:pt x="595" y="181"/>
                  <a:pt x="595" y="181"/>
                </a:cubicBezTo>
                <a:cubicBezTo>
                  <a:pt x="595" y="182"/>
                  <a:pt x="595" y="182"/>
                  <a:pt x="595" y="182"/>
                </a:cubicBezTo>
                <a:cubicBezTo>
                  <a:pt x="595" y="184"/>
                  <a:pt x="595" y="184"/>
                  <a:pt x="595" y="184"/>
                </a:cubicBezTo>
                <a:cubicBezTo>
                  <a:pt x="596" y="184"/>
                  <a:pt x="596" y="184"/>
                  <a:pt x="596" y="184"/>
                </a:cubicBezTo>
                <a:lnTo>
                  <a:pt x="598" y="182"/>
                </a:lnTo>
                <a:close/>
                <a:moveTo>
                  <a:pt x="619" y="205"/>
                </a:moveTo>
                <a:cubicBezTo>
                  <a:pt x="618" y="205"/>
                  <a:pt x="618" y="205"/>
                  <a:pt x="618" y="205"/>
                </a:cubicBezTo>
                <a:cubicBezTo>
                  <a:pt x="619" y="204"/>
                  <a:pt x="619" y="204"/>
                  <a:pt x="619" y="204"/>
                </a:cubicBezTo>
                <a:cubicBezTo>
                  <a:pt x="618" y="202"/>
                  <a:pt x="618" y="202"/>
                  <a:pt x="618" y="202"/>
                </a:cubicBezTo>
                <a:cubicBezTo>
                  <a:pt x="615" y="202"/>
                  <a:pt x="615" y="202"/>
                  <a:pt x="615" y="202"/>
                </a:cubicBezTo>
                <a:cubicBezTo>
                  <a:pt x="608" y="204"/>
                  <a:pt x="608" y="204"/>
                  <a:pt x="608" y="204"/>
                </a:cubicBezTo>
                <a:cubicBezTo>
                  <a:pt x="608" y="202"/>
                  <a:pt x="608" y="202"/>
                  <a:pt x="608" y="202"/>
                </a:cubicBezTo>
                <a:cubicBezTo>
                  <a:pt x="609" y="202"/>
                  <a:pt x="609" y="202"/>
                  <a:pt x="609" y="202"/>
                </a:cubicBezTo>
                <a:cubicBezTo>
                  <a:pt x="611" y="201"/>
                  <a:pt x="611" y="201"/>
                  <a:pt x="611" y="201"/>
                </a:cubicBezTo>
                <a:cubicBezTo>
                  <a:pt x="611" y="199"/>
                  <a:pt x="611" y="199"/>
                  <a:pt x="611" y="199"/>
                </a:cubicBezTo>
                <a:cubicBezTo>
                  <a:pt x="612" y="198"/>
                  <a:pt x="612" y="198"/>
                  <a:pt x="612" y="198"/>
                </a:cubicBezTo>
                <a:cubicBezTo>
                  <a:pt x="612" y="197"/>
                  <a:pt x="612" y="197"/>
                  <a:pt x="612" y="197"/>
                </a:cubicBezTo>
                <a:cubicBezTo>
                  <a:pt x="612" y="195"/>
                  <a:pt x="612" y="195"/>
                  <a:pt x="612" y="195"/>
                </a:cubicBezTo>
                <a:cubicBezTo>
                  <a:pt x="611" y="194"/>
                  <a:pt x="611" y="194"/>
                  <a:pt x="611" y="194"/>
                </a:cubicBezTo>
                <a:cubicBezTo>
                  <a:pt x="608" y="194"/>
                  <a:pt x="608" y="194"/>
                  <a:pt x="608" y="194"/>
                </a:cubicBezTo>
                <a:cubicBezTo>
                  <a:pt x="605" y="192"/>
                  <a:pt x="605" y="192"/>
                  <a:pt x="605" y="192"/>
                </a:cubicBezTo>
                <a:cubicBezTo>
                  <a:pt x="604" y="191"/>
                  <a:pt x="604" y="191"/>
                  <a:pt x="604" y="191"/>
                </a:cubicBezTo>
                <a:cubicBezTo>
                  <a:pt x="604" y="189"/>
                  <a:pt x="604" y="189"/>
                  <a:pt x="604" y="189"/>
                </a:cubicBezTo>
                <a:cubicBezTo>
                  <a:pt x="598" y="188"/>
                  <a:pt x="598" y="188"/>
                  <a:pt x="598" y="188"/>
                </a:cubicBezTo>
                <a:cubicBezTo>
                  <a:pt x="598" y="187"/>
                  <a:pt x="598" y="187"/>
                  <a:pt x="598" y="187"/>
                </a:cubicBezTo>
                <a:cubicBezTo>
                  <a:pt x="596" y="185"/>
                  <a:pt x="596" y="185"/>
                  <a:pt x="596" y="185"/>
                </a:cubicBezTo>
                <a:cubicBezTo>
                  <a:pt x="594" y="187"/>
                  <a:pt x="594" y="187"/>
                  <a:pt x="594" y="187"/>
                </a:cubicBezTo>
                <a:cubicBezTo>
                  <a:pt x="591" y="188"/>
                  <a:pt x="591" y="188"/>
                  <a:pt x="591" y="188"/>
                </a:cubicBezTo>
                <a:cubicBezTo>
                  <a:pt x="591" y="187"/>
                  <a:pt x="591" y="187"/>
                  <a:pt x="591" y="187"/>
                </a:cubicBezTo>
                <a:cubicBezTo>
                  <a:pt x="591" y="185"/>
                  <a:pt x="591" y="185"/>
                  <a:pt x="591" y="185"/>
                </a:cubicBezTo>
                <a:cubicBezTo>
                  <a:pt x="592" y="184"/>
                  <a:pt x="592" y="184"/>
                  <a:pt x="592" y="184"/>
                </a:cubicBezTo>
                <a:cubicBezTo>
                  <a:pt x="594" y="182"/>
                  <a:pt x="594" y="182"/>
                  <a:pt x="594" y="182"/>
                </a:cubicBezTo>
                <a:cubicBezTo>
                  <a:pt x="591" y="182"/>
                  <a:pt x="591" y="182"/>
                  <a:pt x="591" y="182"/>
                </a:cubicBezTo>
                <a:cubicBezTo>
                  <a:pt x="592" y="181"/>
                  <a:pt x="592" y="181"/>
                  <a:pt x="592" y="181"/>
                </a:cubicBezTo>
                <a:cubicBezTo>
                  <a:pt x="591" y="181"/>
                  <a:pt x="591" y="181"/>
                  <a:pt x="591" y="181"/>
                </a:cubicBezTo>
                <a:cubicBezTo>
                  <a:pt x="588" y="181"/>
                  <a:pt x="588" y="181"/>
                  <a:pt x="588" y="181"/>
                </a:cubicBezTo>
                <a:cubicBezTo>
                  <a:pt x="582" y="185"/>
                  <a:pt x="582" y="185"/>
                  <a:pt x="582" y="185"/>
                </a:cubicBezTo>
                <a:cubicBezTo>
                  <a:pt x="574" y="194"/>
                  <a:pt x="574" y="194"/>
                  <a:pt x="574" y="194"/>
                </a:cubicBezTo>
                <a:cubicBezTo>
                  <a:pt x="569" y="198"/>
                  <a:pt x="569" y="198"/>
                  <a:pt x="569" y="198"/>
                </a:cubicBezTo>
                <a:cubicBezTo>
                  <a:pt x="569" y="201"/>
                  <a:pt x="569" y="201"/>
                  <a:pt x="569" y="201"/>
                </a:cubicBezTo>
                <a:cubicBezTo>
                  <a:pt x="569" y="202"/>
                  <a:pt x="569" y="202"/>
                  <a:pt x="569" y="202"/>
                </a:cubicBezTo>
                <a:cubicBezTo>
                  <a:pt x="568" y="202"/>
                  <a:pt x="568" y="202"/>
                  <a:pt x="568" y="202"/>
                </a:cubicBezTo>
                <a:cubicBezTo>
                  <a:pt x="561" y="204"/>
                  <a:pt x="561" y="204"/>
                  <a:pt x="561" y="204"/>
                </a:cubicBezTo>
                <a:cubicBezTo>
                  <a:pt x="558" y="205"/>
                  <a:pt x="558" y="205"/>
                  <a:pt x="558" y="205"/>
                </a:cubicBezTo>
                <a:cubicBezTo>
                  <a:pt x="555" y="208"/>
                  <a:pt x="555" y="208"/>
                  <a:pt x="555" y="208"/>
                </a:cubicBezTo>
                <a:cubicBezTo>
                  <a:pt x="556" y="208"/>
                  <a:pt x="556" y="208"/>
                  <a:pt x="556" y="208"/>
                </a:cubicBezTo>
                <a:cubicBezTo>
                  <a:pt x="558" y="208"/>
                  <a:pt x="558" y="208"/>
                  <a:pt x="558" y="208"/>
                </a:cubicBezTo>
                <a:cubicBezTo>
                  <a:pt x="561" y="208"/>
                  <a:pt x="561" y="208"/>
                  <a:pt x="561" y="208"/>
                </a:cubicBezTo>
                <a:cubicBezTo>
                  <a:pt x="565" y="207"/>
                  <a:pt x="565" y="207"/>
                  <a:pt x="565" y="207"/>
                </a:cubicBezTo>
                <a:cubicBezTo>
                  <a:pt x="571" y="207"/>
                  <a:pt x="571" y="207"/>
                  <a:pt x="571" y="207"/>
                </a:cubicBezTo>
                <a:cubicBezTo>
                  <a:pt x="569" y="208"/>
                  <a:pt x="569" y="208"/>
                  <a:pt x="569" y="208"/>
                </a:cubicBezTo>
                <a:cubicBezTo>
                  <a:pt x="568" y="209"/>
                  <a:pt x="568" y="209"/>
                  <a:pt x="568" y="209"/>
                </a:cubicBezTo>
                <a:cubicBezTo>
                  <a:pt x="566" y="212"/>
                  <a:pt x="566" y="212"/>
                  <a:pt x="566" y="212"/>
                </a:cubicBezTo>
                <a:cubicBezTo>
                  <a:pt x="566" y="214"/>
                  <a:pt x="566" y="214"/>
                  <a:pt x="566" y="214"/>
                </a:cubicBezTo>
                <a:cubicBezTo>
                  <a:pt x="568" y="214"/>
                  <a:pt x="568" y="214"/>
                  <a:pt x="568" y="214"/>
                </a:cubicBezTo>
                <a:cubicBezTo>
                  <a:pt x="571" y="214"/>
                  <a:pt x="571" y="214"/>
                  <a:pt x="571" y="214"/>
                </a:cubicBezTo>
                <a:cubicBezTo>
                  <a:pt x="576" y="212"/>
                  <a:pt x="576" y="212"/>
                  <a:pt x="576" y="212"/>
                </a:cubicBezTo>
                <a:cubicBezTo>
                  <a:pt x="582" y="208"/>
                  <a:pt x="582" y="208"/>
                  <a:pt x="582" y="208"/>
                </a:cubicBezTo>
                <a:cubicBezTo>
                  <a:pt x="588" y="207"/>
                  <a:pt x="588" y="207"/>
                  <a:pt x="588" y="207"/>
                </a:cubicBezTo>
                <a:cubicBezTo>
                  <a:pt x="591" y="204"/>
                  <a:pt x="591" y="204"/>
                  <a:pt x="591" y="204"/>
                </a:cubicBezTo>
                <a:cubicBezTo>
                  <a:pt x="592" y="202"/>
                  <a:pt x="592" y="202"/>
                  <a:pt x="592" y="202"/>
                </a:cubicBezTo>
                <a:cubicBezTo>
                  <a:pt x="598" y="201"/>
                  <a:pt x="598" y="201"/>
                  <a:pt x="598" y="201"/>
                </a:cubicBezTo>
                <a:cubicBezTo>
                  <a:pt x="598" y="202"/>
                  <a:pt x="598" y="202"/>
                  <a:pt x="598" y="202"/>
                </a:cubicBezTo>
                <a:cubicBezTo>
                  <a:pt x="596" y="202"/>
                  <a:pt x="596" y="202"/>
                  <a:pt x="596" y="202"/>
                </a:cubicBezTo>
                <a:cubicBezTo>
                  <a:pt x="599" y="204"/>
                  <a:pt x="599" y="204"/>
                  <a:pt x="599" y="204"/>
                </a:cubicBezTo>
                <a:cubicBezTo>
                  <a:pt x="601" y="204"/>
                  <a:pt x="601" y="204"/>
                  <a:pt x="601" y="204"/>
                </a:cubicBezTo>
                <a:cubicBezTo>
                  <a:pt x="602" y="205"/>
                  <a:pt x="602" y="205"/>
                  <a:pt x="602" y="205"/>
                </a:cubicBezTo>
                <a:cubicBezTo>
                  <a:pt x="601" y="205"/>
                  <a:pt x="601" y="205"/>
                  <a:pt x="601" y="205"/>
                </a:cubicBezTo>
                <a:cubicBezTo>
                  <a:pt x="599" y="207"/>
                  <a:pt x="599" y="207"/>
                  <a:pt x="599" y="207"/>
                </a:cubicBezTo>
                <a:cubicBezTo>
                  <a:pt x="602" y="207"/>
                  <a:pt x="602" y="207"/>
                  <a:pt x="602" y="207"/>
                </a:cubicBezTo>
                <a:cubicBezTo>
                  <a:pt x="606" y="208"/>
                  <a:pt x="606" y="208"/>
                  <a:pt x="606" y="208"/>
                </a:cubicBezTo>
                <a:cubicBezTo>
                  <a:pt x="611" y="209"/>
                  <a:pt x="611" y="209"/>
                  <a:pt x="611" y="209"/>
                </a:cubicBezTo>
                <a:cubicBezTo>
                  <a:pt x="614" y="208"/>
                  <a:pt x="614" y="208"/>
                  <a:pt x="614" y="208"/>
                </a:cubicBezTo>
                <a:cubicBezTo>
                  <a:pt x="621" y="207"/>
                  <a:pt x="621" y="207"/>
                  <a:pt x="621" y="207"/>
                </a:cubicBezTo>
                <a:lnTo>
                  <a:pt x="619" y="205"/>
                </a:lnTo>
                <a:close/>
                <a:moveTo>
                  <a:pt x="701" y="221"/>
                </a:moveTo>
                <a:cubicBezTo>
                  <a:pt x="703" y="221"/>
                  <a:pt x="703" y="221"/>
                  <a:pt x="703" y="221"/>
                </a:cubicBezTo>
                <a:cubicBezTo>
                  <a:pt x="704" y="219"/>
                  <a:pt x="704" y="219"/>
                  <a:pt x="704" y="219"/>
                </a:cubicBezTo>
                <a:cubicBezTo>
                  <a:pt x="704" y="218"/>
                  <a:pt x="704" y="218"/>
                  <a:pt x="704" y="218"/>
                </a:cubicBezTo>
                <a:cubicBezTo>
                  <a:pt x="703" y="218"/>
                  <a:pt x="703" y="218"/>
                  <a:pt x="703" y="218"/>
                </a:cubicBezTo>
                <a:cubicBezTo>
                  <a:pt x="701" y="217"/>
                  <a:pt x="701" y="217"/>
                  <a:pt x="701" y="217"/>
                </a:cubicBezTo>
                <a:cubicBezTo>
                  <a:pt x="698" y="218"/>
                  <a:pt x="698" y="218"/>
                  <a:pt x="698" y="218"/>
                </a:cubicBezTo>
                <a:cubicBezTo>
                  <a:pt x="700" y="218"/>
                  <a:pt x="700" y="218"/>
                  <a:pt x="700" y="218"/>
                </a:cubicBezTo>
                <a:cubicBezTo>
                  <a:pt x="700" y="219"/>
                  <a:pt x="700" y="219"/>
                  <a:pt x="700" y="219"/>
                </a:cubicBezTo>
                <a:lnTo>
                  <a:pt x="701" y="221"/>
                </a:lnTo>
                <a:close/>
                <a:moveTo>
                  <a:pt x="608" y="179"/>
                </a:moveTo>
                <a:cubicBezTo>
                  <a:pt x="606" y="179"/>
                  <a:pt x="606" y="179"/>
                  <a:pt x="606" y="179"/>
                </a:cubicBezTo>
                <a:cubicBezTo>
                  <a:pt x="605" y="178"/>
                  <a:pt x="605" y="178"/>
                  <a:pt x="605" y="178"/>
                </a:cubicBezTo>
                <a:cubicBezTo>
                  <a:pt x="604" y="178"/>
                  <a:pt x="604" y="178"/>
                  <a:pt x="604" y="178"/>
                </a:cubicBezTo>
                <a:cubicBezTo>
                  <a:pt x="602" y="179"/>
                  <a:pt x="602" y="179"/>
                  <a:pt x="602" y="179"/>
                </a:cubicBezTo>
                <a:cubicBezTo>
                  <a:pt x="604" y="179"/>
                  <a:pt x="604" y="179"/>
                  <a:pt x="604" y="179"/>
                </a:cubicBezTo>
                <a:cubicBezTo>
                  <a:pt x="604" y="181"/>
                  <a:pt x="604" y="181"/>
                  <a:pt x="604" y="181"/>
                </a:cubicBezTo>
                <a:cubicBezTo>
                  <a:pt x="604" y="182"/>
                  <a:pt x="604" y="182"/>
                  <a:pt x="604" y="182"/>
                </a:cubicBezTo>
                <a:cubicBezTo>
                  <a:pt x="606" y="182"/>
                  <a:pt x="606" y="182"/>
                  <a:pt x="606" y="182"/>
                </a:cubicBezTo>
                <a:cubicBezTo>
                  <a:pt x="605" y="184"/>
                  <a:pt x="605" y="184"/>
                  <a:pt x="605" y="184"/>
                </a:cubicBezTo>
                <a:cubicBezTo>
                  <a:pt x="608" y="184"/>
                  <a:pt x="608" y="184"/>
                  <a:pt x="608" y="184"/>
                </a:cubicBezTo>
                <a:cubicBezTo>
                  <a:pt x="609" y="184"/>
                  <a:pt x="609" y="184"/>
                  <a:pt x="609" y="184"/>
                </a:cubicBezTo>
                <a:cubicBezTo>
                  <a:pt x="609" y="182"/>
                  <a:pt x="609" y="182"/>
                  <a:pt x="609" y="182"/>
                </a:cubicBezTo>
                <a:cubicBezTo>
                  <a:pt x="606" y="181"/>
                  <a:pt x="606" y="181"/>
                  <a:pt x="606" y="181"/>
                </a:cubicBezTo>
                <a:cubicBezTo>
                  <a:pt x="608" y="181"/>
                  <a:pt x="608" y="181"/>
                  <a:pt x="608" y="181"/>
                </a:cubicBezTo>
                <a:lnTo>
                  <a:pt x="608" y="179"/>
                </a:lnTo>
                <a:close/>
                <a:moveTo>
                  <a:pt x="608" y="225"/>
                </a:moveTo>
                <a:cubicBezTo>
                  <a:pt x="605" y="230"/>
                  <a:pt x="605" y="230"/>
                  <a:pt x="605" y="230"/>
                </a:cubicBezTo>
                <a:cubicBezTo>
                  <a:pt x="605" y="231"/>
                  <a:pt x="605" y="231"/>
                  <a:pt x="605" y="231"/>
                </a:cubicBezTo>
                <a:cubicBezTo>
                  <a:pt x="606" y="232"/>
                  <a:pt x="606" y="232"/>
                  <a:pt x="606" y="232"/>
                </a:cubicBezTo>
                <a:cubicBezTo>
                  <a:pt x="609" y="231"/>
                  <a:pt x="609" y="231"/>
                  <a:pt x="609" y="231"/>
                </a:cubicBezTo>
                <a:cubicBezTo>
                  <a:pt x="614" y="228"/>
                  <a:pt x="614" y="228"/>
                  <a:pt x="614" y="228"/>
                </a:cubicBezTo>
                <a:cubicBezTo>
                  <a:pt x="617" y="225"/>
                  <a:pt x="617" y="225"/>
                  <a:pt x="617" y="225"/>
                </a:cubicBezTo>
                <a:cubicBezTo>
                  <a:pt x="617" y="224"/>
                  <a:pt x="617" y="224"/>
                  <a:pt x="617" y="224"/>
                </a:cubicBezTo>
                <a:cubicBezTo>
                  <a:pt x="615" y="222"/>
                  <a:pt x="615" y="222"/>
                  <a:pt x="615" y="222"/>
                </a:cubicBezTo>
                <a:cubicBezTo>
                  <a:pt x="612" y="224"/>
                  <a:pt x="612" y="224"/>
                  <a:pt x="612" y="224"/>
                </a:cubicBezTo>
                <a:lnTo>
                  <a:pt x="608" y="225"/>
                </a:lnTo>
                <a:close/>
                <a:moveTo>
                  <a:pt x="641" y="49"/>
                </a:moveTo>
                <a:cubicBezTo>
                  <a:pt x="635" y="49"/>
                  <a:pt x="635" y="49"/>
                  <a:pt x="635" y="49"/>
                </a:cubicBezTo>
                <a:cubicBezTo>
                  <a:pt x="632" y="49"/>
                  <a:pt x="632" y="49"/>
                  <a:pt x="632" y="49"/>
                </a:cubicBezTo>
                <a:cubicBezTo>
                  <a:pt x="629" y="50"/>
                  <a:pt x="629" y="50"/>
                  <a:pt x="629" y="50"/>
                </a:cubicBezTo>
                <a:cubicBezTo>
                  <a:pt x="631" y="52"/>
                  <a:pt x="631" y="52"/>
                  <a:pt x="631" y="52"/>
                </a:cubicBezTo>
                <a:cubicBezTo>
                  <a:pt x="634" y="52"/>
                  <a:pt x="634" y="52"/>
                  <a:pt x="634" y="52"/>
                </a:cubicBezTo>
                <a:cubicBezTo>
                  <a:pt x="641" y="52"/>
                  <a:pt x="641" y="52"/>
                  <a:pt x="641" y="52"/>
                </a:cubicBezTo>
                <a:cubicBezTo>
                  <a:pt x="648" y="52"/>
                  <a:pt x="648" y="52"/>
                  <a:pt x="648" y="52"/>
                </a:cubicBezTo>
                <a:cubicBezTo>
                  <a:pt x="651" y="52"/>
                  <a:pt x="651" y="52"/>
                  <a:pt x="651" y="52"/>
                </a:cubicBezTo>
                <a:cubicBezTo>
                  <a:pt x="655" y="49"/>
                  <a:pt x="655" y="49"/>
                  <a:pt x="655" y="49"/>
                </a:cubicBezTo>
                <a:cubicBezTo>
                  <a:pt x="652" y="49"/>
                  <a:pt x="652" y="49"/>
                  <a:pt x="652" y="49"/>
                </a:cubicBezTo>
                <a:cubicBezTo>
                  <a:pt x="649" y="49"/>
                  <a:pt x="649" y="49"/>
                  <a:pt x="649" y="49"/>
                </a:cubicBezTo>
                <a:lnTo>
                  <a:pt x="641" y="49"/>
                </a:lnTo>
                <a:close/>
                <a:moveTo>
                  <a:pt x="713" y="247"/>
                </a:moveTo>
                <a:cubicBezTo>
                  <a:pt x="711" y="245"/>
                  <a:pt x="711" y="245"/>
                  <a:pt x="711" y="245"/>
                </a:cubicBezTo>
                <a:cubicBezTo>
                  <a:pt x="710" y="245"/>
                  <a:pt x="710" y="245"/>
                  <a:pt x="710" y="245"/>
                </a:cubicBezTo>
                <a:cubicBezTo>
                  <a:pt x="708" y="247"/>
                  <a:pt x="708" y="247"/>
                  <a:pt x="708" y="247"/>
                </a:cubicBezTo>
                <a:cubicBezTo>
                  <a:pt x="705" y="250"/>
                  <a:pt x="705" y="250"/>
                  <a:pt x="705" y="250"/>
                </a:cubicBezTo>
                <a:cubicBezTo>
                  <a:pt x="710" y="248"/>
                  <a:pt x="710" y="248"/>
                  <a:pt x="710" y="248"/>
                </a:cubicBezTo>
                <a:lnTo>
                  <a:pt x="713" y="247"/>
                </a:lnTo>
                <a:close/>
                <a:moveTo>
                  <a:pt x="43" y="389"/>
                </a:moveTo>
                <a:cubicBezTo>
                  <a:pt x="42" y="387"/>
                  <a:pt x="42" y="387"/>
                  <a:pt x="42" y="387"/>
                </a:cubicBezTo>
                <a:cubicBezTo>
                  <a:pt x="43" y="386"/>
                  <a:pt x="43" y="386"/>
                  <a:pt x="43" y="386"/>
                </a:cubicBezTo>
                <a:cubicBezTo>
                  <a:pt x="43" y="384"/>
                  <a:pt x="43" y="384"/>
                  <a:pt x="43" y="384"/>
                </a:cubicBezTo>
                <a:cubicBezTo>
                  <a:pt x="43" y="381"/>
                  <a:pt x="43" y="381"/>
                  <a:pt x="43" y="381"/>
                </a:cubicBezTo>
                <a:cubicBezTo>
                  <a:pt x="43" y="377"/>
                  <a:pt x="43" y="377"/>
                  <a:pt x="43" y="377"/>
                </a:cubicBezTo>
                <a:cubicBezTo>
                  <a:pt x="40" y="376"/>
                  <a:pt x="40" y="376"/>
                  <a:pt x="40" y="376"/>
                </a:cubicBezTo>
                <a:cubicBezTo>
                  <a:pt x="36" y="374"/>
                  <a:pt x="36" y="374"/>
                  <a:pt x="36" y="374"/>
                </a:cubicBezTo>
                <a:cubicBezTo>
                  <a:pt x="32" y="374"/>
                  <a:pt x="32" y="374"/>
                  <a:pt x="32" y="374"/>
                </a:cubicBezTo>
                <a:cubicBezTo>
                  <a:pt x="27" y="373"/>
                  <a:pt x="27" y="373"/>
                  <a:pt x="27" y="373"/>
                </a:cubicBezTo>
                <a:cubicBezTo>
                  <a:pt x="24" y="370"/>
                  <a:pt x="24" y="370"/>
                  <a:pt x="24" y="370"/>
                </a:cubicBezTo>
                <a:cubicBezTo>
                  <a:pt x="20" y="370"/>
                  <a:pt x="20" y="370"/>
                  <a:pt x="20" y="370"/>
                </a:cubicBezTo>
                <a:cubicBezTo>
                  <a:pt x="17" y="371"/>
                  <a:pt x="17" y="371"/>
                  <a:pt x="17" y="371"/>
                </a:cubicBezTo>
                <a:cubicBezTo>
                  <a:pt x="16" y="373"/>
                  <a:pt x="16" y="373"/>
                  <a:pt x="16" y="373"/>
                </a:cubicBezTo>
                <a:cubicBezTo>
                  <a:pt x="17" y="374"/>
                  <a:pt x="17" y="374"/>
                  <a:pt x="17" y="374"/>
                </a:cubicBezTo>
                <a:cubicBezTo>
                  <a:pt x="20" y="374"/>
                  <a:pt x="20" y="374"/>
                  <a:pt x="20" y="374"/>
                </a:cubicBezTo>
                <a:cubicBezTo>
                  <a:pt x="22" y="374"/>
                  <a:pt x="22" y="374"/>
                  <a:pt x="22" y="374"/>
                </a:cubicBezTo>
                <a:cubicBezTo>
                  <a:pt x="20" y="376"/>
                  <a:pt x="20" y="376"/>
                  <a:pt x="20" y="376"/>
                </a:cubicBezTo>
                <a:cubicBezTo>
                  <a:pt x="19" y="377"/>
                  <a:pt x="19" y="377"/>
                  <a:pt x="19" y="377"/>
                </a:cubicBezTo>
                <a:cubicBezTo>
                  <a:pt x="17" y="379"/>
                  <a:pt x="17" y="379"/>
                  <a:pt x="17" y="379"/>
                </a:cubicBezTo>
                <a:cubicBezTo>
                  <a:pt x="16" y="380"/>
                  <a:pt x="16" y="380"/>
                  <a:pt x="16" y="380"/>
                </a:cubicBezTo>
                <a:cubicBezTo>
                  <a:pt x="19" y="380"/>
                  <a:pt x="19" y="380"/>
                  <a:pt x="19" y="380"/>
                </a:cubicBezTo>
                <a:cubicBezTo>
                  <a:pt x="20" y="380"/>
                  <a:pt x="20" y="380"/>
                  <a:pt x="20" y="380"/>
                </a:cubicBezTo>
                <a:cubicBezTo>
                  <a:pt x="20" y="381"/>
                  <a:pt x="20" y="381"/>
                  <a:pt x="20" y="381"/>
                </a:cubicBezTo>
                <a:cubicBezTo>
                  <a:pt x="24" y="380"/>
                  <a:pt x="24" y="380"/>
                  <a:pt x="24" y="380"/>
                </a:cubicBezTo>
                <a:cubicBezTo>
                  <a:pt x="22" y="381"/>
                  <a:pt x="22" y="381"/>
                  <a:pt x="22" y="381"/>
                </a:cubicBezTo>
                <a:cubicBezTo>
                  <a:pt x="22" y="383"/>
                  <a:pt x="22" y="383"/>
                  <a:pt x="22" y="383"/>
                </a:cubicBezTo>
                <a:cubicBezTo>
                  <a:pt x="23" y="383"/>
                  <a:pt x="23" y="383"/>
                  <a:pt x="23" y="383"/>
                </a:cubicBezTo>
                <a:cubicBezTo>
                  <a:pt x="24" y="381"/>
                  <a:pt x="24" y="381"/>
                  <a:pt x="24" y="381"/>
                </a:cubicBezTo>
                <a:cubicBezTo>
                  <a:pt x="24" y="383"/>
                  <a:pt x="24" y="383"/>
                  <a:pt x="24" y="383"/>
                </a:cubicBezTo>
                <a:cubicBezTo>
                  <a:pt x="26" y="383"/>
                  <a:pt x="26" y="383"/>
                  <a:pt x="26" y="383"/>
                </a:cubicBezTo>
                <a:cubicBezTo>
                  <a:pt x="26" y="386"/>
                  <a:pt x="26" y="386"/>
                  <a:pt x="26" y="386"/>
                </a:cubicBezTo>
                <a:cubicBezTo>
                  <a:pt x="30" y="386"/>
                  <a:pt x="30" y="386"/>
                  <a:pt x="30" y="386"/>
                </a:cubicBezTo>
                <a:cubicBezTo>
                  <a:pt x="26" y="387"/>
                  <a:pt x="26" y="387"/>
                  <a:pt x="26" y="387"/>
                </a:cubicBezTo>
                <a:cubicBezTo>
                  <a:pt x="24" y="387"/>
                  <a:pt x="24" y="387"/>
                  <a:pt x="24" y="387"/>
                </a:cubicBezTo>
                <a:cubicBezTo>
                  <a:pt x="23" y="389"/>
                  <a:pt x="23" y="389"/>
                  <a:pt x="23" y="389"/>
                </a:cubicBezTo>
                <a:cubicBezTo>
                  <a:pt x="29" y="389"/>
                  <a:pt x="29" y="389"/>
                  <a:pt x="29" y="389"/>
                </a:cubicBezTo>
                <a:cubicBezTo>
                  <a:pt x="27" y="390"/>
                  <a:pt x="27" y="390"/>
                  <a:pt x="27" y="390"/>
                </a:cubicBezTo>
                <a:cubicBezTo>
                  <a:pt x="30" y="390"/>
                  <a:pt x="30" y="390"/>
                  <a:pt x="30" y="390"/>
                </a:cubicBezTo>
                <a:cubicBezTo>
                  <a:pt x="30" y="392"/>
                  <a:pt x="30" y="392"/>
                  <a:pt x="30" y="392"/>
                </a:cubicBezTo>
                <a:cubicBezTo>
                  <a:pt x="32" y="392"/>
                  <a:pt x="32" y="392"/>
                  <a:pt x="32" y="392"/>
                </a:cubicBezTo>
                <a:cubicBezTo>
                  <a:pt x="29" y="393"/>
                  <a:pt x="29" y="393"/>
                  <a:pt x="29" y="393"/>
                </a:cubicBezTo>
                <a:cubicBezTo>
                  <a:pt x="27" y="393"/>
                  <a:pt x="27" y="393"/>
                  <a:pt x="27" y="393"/>
                </a:cubicBezTo>
                <a:cubicBezTo>
                  <a:pt x="30" y="394"/>
                  <a:pt x="30" y="394"/>
                  <a:pt x="30" y="394"/>
                </a:cubicBezTo>
                <a:cubicBezTo>
                  <a:pt x="32" y="394"/>
                  <a:pt x="32" y="394"/>
                  <a:pt x="32" y="394"/>
                </a:cubicBezTo>
                <a:cubicBezTo>
                  <a:pt x="33" y="394"/>
                  <a:pt x="33" y="394"/>
                  <a:pt x="33" y="394"/>
                </a:cubicBezTo>
                <a:cubicBezTo>
                  <a:pt x="36" y="394"/>
                  <a:pt x="36" y="394"/>
                  <a:pt x="36" y="394"/>
                </a:cubicBezTo>
                <a:cubicBezTo>
                  <a:pt x="37" y="393"/>
                  <a:pt x="37" y="393"/>
                  <a:pt x="37" y="393"/>
                </a:cubicBezTo>
                <a:cubicBezTo>
                  <a:pt x="40" y="392"/>
                  <a:pt x="40" y="392"/>
                  <a:pt x="40" y="392"/>
                </a:cubicBezTo>
                <a:cubicBezTo>
                  <a:pt x="39" y="393"/>
                  <a:pt x="39" y="393"/>
                  <a:pt x="39" y="393"/>
                </a:cubicBezTo>
                <a:cubicBezTo>
                  <a:pt x="37" y="394"/>
                  <a:pt x="37" y="394"/>
                  <a:pt x="37" y="394"/>
                </a:cubicBezTo>
                <a:cubicBezTo>
                  <a:pt x="33" y="396"/>
                  <a:pt x="33" y="396"/>
                  <a:pt x="33" y="396"/>
                </a:cubicBezTo>
                <a:cubicBezTo>
                  <a:pt x="32" y="397"/>
                  <a:pt x="32" y="397"/>
                  <a:pt x="32" y="397"/>
                </a:cubicBezTo>
                <a:cubicBezTo>
                  <a:pt x="33" y="399"/>
                  <a:pt x="33" y="399"/>
                  <a:pt x="33" y="399"/>
                </a:cubicBezTo>
                <a:cubicBezTo>
                  <a:pt x="35" y="400"/>
                  <a:pt x="35" y="400"/>
                  <a:pt x="35" y="400"/>
                </a:cubicBezTo>
                <a:cubicBezTo>
                  <a:pt x="37" y="400"/>
                  <a:pt x="37" y="400"/>
                  <a:pt x="37" y="400"/>
                </a:cubicBezTo>
                <a:cubicBezTo>
                  <a:pt x="40" y="402"/>
                  <a:pt x="40" y="402"/>
                  <a:pt x="40" y="402"/>
                </a:cubicBezTo>
                <a:cubicBezTo>
                  <a:pt x="42" y="403"/>
                  <a:pt x="42" y="403"/>
                  <a:pt x="42" y="403"/>
                </a:cubicBezTo>
                <a:cubicBezTo>
                  <a:pt x="45" y="403"/>
                  <a:pt x="45" y="403"/>
                  <a:pt x="45" y="403"/>
                </a:cubicBezTo>
                <a:cubicBezTo>
                  <a:pt x="47" y="403"/>
                  <a:pt x="47" y="403"/>
                  <a:pt x="47" y="403"/>
                </a:cubicBezTo>
                <a:cubicBezTo>
                  <a:pt x="49" y="402"/>
                  <a:pt x="49" y="402"/>
                  <a:pt x="49" y="402"/>
                </a:cubicBezTo>
                <a:cubicBezTo>
                  <a:pt x="49" y="399"/>
                  <a:pt x="49" y="399"/>
                  <a:pt x="49" y="399"/>
                </a:cubicBezTo>
                <a:cubicBezTo>
                  <a:pt x="47" y="400"/>
                  <a:pt x="47" y="400"/>
                  <a:pt x="47" y="400"/>
                </a:cubicBezTo>
                <a:cubicBezTo>
                  <a:pt x="49" y="397"/>
                  <a:pt x="49" y="397"/>
                  <a:pt x="49" y="397"/>
                </a:cubicBezTo>
                <a:cubicBezTo>
                  <a:pt x="49" y="396"/>
                  <a:pt x="49" y="396"/>
                  <a:pt x="49" y="396"/>
                </a:cubicBezTo>
                <a:cubicBezTo>
                  <a:pt x="47" y="394"/>
                  <a:pt x="47" y="394"/>
                  <a:pt x="47" y="394"/>
                </a:cubicBezTo>
                <a:cubicBezTo>
                  <a:pt x="49" y="394"/>
                  <a:pt x="49" y="394"/>
                  <a:pt x="49" y="394"/>
                </a:cubicBezTo>
                <a:cubicBezTo>
                  <a:pt x="49" y="393"/>
                  <a:pt x="49" y="393"/>
                  <a:pt x="49" y="393"/>
                </a:cubicBezTo>
                <a:cubicBezTo>
                  <a:pt x="46" y="390"/>
                  <a:pt x="46" y="390"/>
                  <a:pt x="46" y="390"/>
                </a:cubicBezTo>
                <a:lnTo>
                  <a:pt x="43" y="389"/>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8" name="Freeform 34"/>
          <p:cNvSpPr>
            <a:spLocks noEditPoints="1"/>
          </p:cNvSpPr>
          <p:nvPr/>
        </p:nvSpPr>
        <p:spPr bwMode="auto">
          <a:xfrm>
            <a:off x="2435186" y="5001407"/>
            <a:ext cx="35732" cy="15174"/>
          </a:xfrm>
          <a:custGeom>
            <a:avLst/>
            <a:gdLst>
              <a:gd name="T0" fmla="*/ 2 w 16"/>
              <a:gd name="T1" fmla="*/ 0 h 7"/>
              <a:gd name="T2" fmla="*/ 2 w 16"/>
              <a:gd name="T3" fmla="*/ 0 h 7"/>
              <a:gd name="T4" fmla="*/ 0 w 16"/>
              <a:gd name="T5" fmla="*/ 1 h 7"/>
              <a:gd name="T6" fmla="*/ 0 w 16"/>
              <a:gd name="T7" fmla="*/ 3 h 7"/>
              <a:gd name="T8" fmla="*/ 2 w 16"/>
              <a:gd name="T9" fmla="*/ 3 h 7"/>
              <a:gd name="T10" fmla="*/ 3 w 16"/>
              <a:gd name="T11" fmla="*/ 3 h 7"/>
              <a:gd name="T12" fmla="*/ 4 w 16"/>
              <a:gd name="T13" fmla="*/ 3 h 7"/>
              <a:gd name="T14" fmla="*/ 4 w 16"/>
              <a:gd name="T15" fmla="*/ 0 h 7"/>
              <a:gd name="T16" fmla="*/ 3 w 16"/>
              <a:gd name="T17" fmla="*/ 0 h 7"/>
              <a:gd name="T18" fmla="*/ 2 w 16"/>
              <a:gd name="T19" fmla="*/ 0 h 7"/>
              <a:gd name="T20" fmla="*/ 2 w 16"/>
              <a:gd name="T21" fmla="*/ 0 h 7"/>
              <a:gd name="T22" fmla="*/ 2 w 16"/>
              <a:gd name="T23" fmla="*/ 0 h 7"/>
              <a:gd name="T24" fmla="*/ 2 w 16"/>
              <a:gd name="T25" fmla="*/ 0 h 7"/>
              <a:gd name="T26" fmla="*/ 2 w 16"/>
              <a:gd name="T27" fmla="*/ 0 h 7"/>
              <a:gd name="T28" fmla="*/ 2 w 16"/>
              <a:gd name="T29" fmla="*/ 0 h 7"/>
              <a:gd name="T30" fmla="*/ 2 w 16"/>
              <a:gd name="T31" fmla="*/ 0 h 7"/>
              <a:gd name="T32" fmla="*/ 2 w 16"/>
              <a:gd name="T33" fmla="*/ 0 h 7"/>
              <a:gd name="T34" fmla="*/ 15 w 16"/>
              <a:gd name="T35" fmla="*/ 3 h 7"/>
              <a:gd name="T36" fmla="*/ 14 w 16"/>
              <a:gd name="T37" fmla="*/ 3 h 7"/>
              <a:gd name="T38" fmla="*/ 12 w 16"/>
              <a:gd name="T39" fmla="*/ 5 h 7"/>
              <a:gd name="T40" fmla="*/ 12 w 16"/>
              <a:gd name="T41" fmla="*/ 7 h 7"/>
              <a:gd name="T42" fmla="*/ 12 w 16"/>
              <a:gd name="T43" fmla="*/ 7 h 7"/>
              <a:gd name="T44" fmla="*/ 14 w 16"/>
              <a:gd name="T45" fmla="*/ 7 h 7"/>
              <a:gd name="T46" fmla="*/ 15 w 16"/>
              <a:gd name="T47" fmla="*/ 5 h 7"/>
              <a:gd name="T48" fmla="*/ 16 w 16"/>
              <a:gd name="T49" fmla="*/ 4 h 7"/>
              <a:gd name="T50" fmla="*/ 16 w 16"/>
              <a:gd name="T51" fmla="*/ 3 h 7"/>
              <a:gd name="T52" fmla="*/ 15 w 16"/>
              <a:gd name="T53" fmla="*/ 3 h 7"/>
              <a:gd name="T54" fmla="*/ 15 w 16"/>
              <a:gd name="T55" fmla="*/ 3 h 7"/>
              <a:gd name="T56" fmla="*/ 15 w 16"/>
              <a:gd name="T57" fmla="*/ 3 h 7"/>
              <a:gd name="T58" fmla="*/ 15 w 16"/>
              <a:gd name="T59" fmla="*/ 3 h 7"/>
              <a:gd name="T60" fmla="*/ 15 w 16"/>
              <a:gd name="T61" fmla="*/ 3 h 7"/>
              <a:gd name="T62" fmla="*/ 15 w 16"/>
              <a:gd name="T63" fmla="*/ 3 h 7"/>
              <a:gd name="T64" fmla="*/ 15 w 16"/>
              <a:gd name="T65" fmla="*/ 3 h 7"/>
              <a:gd name="T66" fmla="*/ 15 w 16"/>
              <a:gd name="T6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7">
                <a:moveTo>
                  <a:pt x="2" y="0"/>
                </a:moveTo>
                <a:lnTo>
                  <a:pt x="2" y="0"/>
                </a:lnTo>
                <a:lnTo>
                  <a:pt x="0" y="1"/>
                </a:lnTo>
                <a:lnTo>
                  <a:pt x="0" y="3"/>
                </a:lnTo>
                <a:lnTo>
                  <a:pt x="2" y="3"/>
                </a:lnTo>
                <a:lnTo>
                  <a:pt x="3" y="3"/>
                </a:lnTo>
                <a:lnTo>
                  <a:pt x="4" y="3"/>
                </a:lnTo>
                <a:lnTo>
                  <a:pt x="4" y="0"/>
                </a:lnTo>
                <a:lnTo>
                  <a:pt x="3" y="0"/>
                </a:lnTo>
                <a:lnTo>
                  <a:pt x="2" y="0"/>
                </a:lnTo>
                <a:lnTo>
                  <a:pt x="2" y="0"/>
                </a:lnTo>
                <a:lnTo>
                  <a:pt x="2" y="0"/>
                </a:lnTo>
                <a:lnTo>
                  <a:pt x="2" y="0"/>
                </a:lnTo>
                <a:lnTo>
                  <a:pt x="2" y="0"/>
                </a:lnTo>
                <a:lnTo>
                  <a:pt x="2" y="0"/>
                </a:lnTo>
                <a:lnTo>
                  <a:pt x="2" y="0"/>
                </a:lnTo>
                <a:lnTo>
                  <a:pt x="2" y="0"/>
                </a:lnTo>
                <a:close/>
                <a:moveTo>
                  <a:pt x="15" y="3"/>
                </a:moveTo>
                <a:lnTo>
                  <a:pt x="14" y="3"/>
                </a:lnTo>
                <a:lnTo>
                  <a:pt x="12" y="5"/>
                </a:lnTo>
                <a:lnTo>
                  <a:pt x="12" y="7"/>
                </a:lnTo>
                <a:lnTo>
                  <a:pt x="12" y="7"/>
                </a:lnTo>
                <a:lnTo>
                  <a:pt x="14" y="7"/>
                </a:lnTo>
                <a:lnTo>
                  <a:pt x="15" y="5"/>
                </a:lnTo>
                <a:lnTo>
                  <a:pt x="16" y="4"/>
                </a:lnTo>
                <a:lnTo>
                  <a:pt x="16" y="3"/>
                </a:lnTo>
                <a:lnTo>
                  <a:pt x="15" y="3"/>
                </a:lnTo>
                <a:lnTo>
                  <a:pt x="15" y="3"/>
                </a:lnTo>
                <a:lnTo>
                  <a:pt x="15" y="3"/>
                </a:lnTo>
                <a:lnTo>
                  <a:pt x="15" y="3"/>
                </a:lnTo>
                <a:lnTo>
                  <a:pt x="15" y="3"/>
                </a:lnTo>
                <a:lnTo>
                  <a:pt x="15" y="3"/>
                </a:lnTo>
                <a:lnTo>
                  <a:pt x="15" y="3"/>
                </a:lnTo>
                <a:lnTo>
                  <a:pt x="15" y="3"/>
                </a:lnTo>
                <a:close/>
              </a:path>
            </a:pathLst>
          </a:custGeom>
          <a:solidFill>
            <a:srgbClr val="EC20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sp>
        <p:nvSpPr>
          <p:cNvPr id="3" name="Text Placeholder 2"/>
          <p:cNvSpPr>
            <a:spLocks noGrp="1"/>
          </p:cNvSpPr>
          <p:nvPr>
            <p:ph type="body" sz="quarter" idx="10"/>
          </p:nvPr>
        </p:nvSpPr>
        <p:spPr>
          <a:xfrm>
            <a:off x="444407" y="114300"/>
            <a:ext cx="8212002" cy="1325880"/>
          </a:xfrm>
        </p:spPr>
        <p:txBody>
          <a:bodyPr>
            <a:normAutofit fontScale="92500" lnSpcReduction="10000"/>
          </a:bodyPr>
          <a:lstStyle/>
          <a:p>
            <a:pPr algn="ctr"/>
            <a:r>
              <a:rPr lang="en-US" dirty="0" smtClean="0"/>
              <a:t>Fort Collins Summer Projects</a:t>
            </a:r>
          </a:p>
          <a:p>
            <a:pPr algn="ctr"/>
            <a:r>
              <a:rPr lang="en-US" sz="2600" dirty="0" smtClean="0"/>
              <a:t>Similar Methodology Employed for Different Continents, Land Change Processes</a:t>
            </a:r>
            <a:endParaRPr lang="en-US" sz="2600" dirty="0"/>
          </a:p>
        </p:txBody>
      </p:sp>
      <p:sp>
        <p:nvSpPr>
          <p:cNvPr id="3072" name="Text Placeholder 3071"/>
          <p:cNvSpPr>
            <a:spLocks noGrp="1"/>
          </p:cNvSpPr>
          <p:nvPr>
            <p:ph type="body" sz="quarter" idx="13"/>
          </p:nvPr>
        </p:nvSpPr>
        <p:spPr>
          <a:xfrm>
            <a:off x="235914" y="6483229"/>
            <a:ext cx="1993392" cy="274320"/>
          </a:xfrm>
        </p:spPr>
        <p:txBody>
          <a:bodyPr>
            <a:normAutofit fontScale="70000" lnSpcReduction="20000"/>
          </a:bodyPr>
          <a:lstStyle/>
          <a:p>
            <a:r>
              <a:rPr lang="en-US" dirty="0" smtClean="0"/>
              <a:t>Image Credit: (From left)Colorado Agriculture Team, Stephen </a:t>
            </a:r>
            <a:r>
              <a:rPr lang="en-US" dirty="0" err="1" smtClean="0"/>
              <a:t>Chignell</a:t>
            </a:r>
            <a:endParaRPr lang="en-US" dirty="0"/>
          </a:p>
        </p:txBody>
      </p:sp>
      <p:grpSp>
        <p:nvGrpSpPr>
          <p:cNvPr id="24" name="Group 23"/>
          <p:cNvGrpSpPr/>
          <p:nvPr/>
        </p:nvGrpSpPr>
        <p:grpSpPr>
          <a:xfrm>
            <a:off x="1937571" y="3215949"/>
            <a:ext cx="214022" cy="203222"/>
            <a:chOff x="2007773" y="2673140"/>
            <a:chExt cx="451933" cy="442710"/>
          </a:xfrm>
        </p:grpSpPr>
        <p:sp>
          <p:nvSpPr>
            <p:cNvPr id="107" name="Teardrop 106"/>
            <p:cNvSpPr/>
            <p:nvPr/>
          </p:nvSpPr>
          <p:spPr>
            <a:xfrm rot="8100000">
              <a:off x="2007773" y="2673140"/>
              <a:ext cx="451933" cy="442710"/>
            </a:xfrm>
            <a:prstGeom prst="teardrop">
              <a:avLst>
                <a:gd name="adj" fmla="val 121860"/>
              </a:avLst>
            </a:prstGeom>
            <a:solidFill>
              <a:srgbClr val="5577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2163019" y="2828323"/>
              <a:ext cx="139990" cy="148331"/>
            </a:xfrm>
            <a:prstGeom prst="ellipse">
              <a:avLst/>
            </a:prstGeom>
            <a:solidFill>
              <a:schemeClr val="bg1"/>
            </a:solidFill>
            <a:ln>
              <a:solidFill>
                <a:srgbClr val="55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p:cNvGrpSpPr/>
          <p:nvPr/>
        </p:nvGrpSpPr>
        <p:grpSpPr>
          <a:xfrm>
            <a:off x="7061115" y="4410356"/>
            <a:ext cx="214022" cy="203222"/>
            <a:chOff x="2007773" y="2673140"/>
            <a:chExt cx="451933" cy="442710"/>
          </a:xfrm>
        </p:grpSpPr>
        <p:sp>
          <p:nvSpPr>
            <p:cNvPr id="111" name="Teardrop 110"/>
            <p:cNvSpPr/>
            <p:nvPr/>
          </p:nvSpPr>
          <p:spPr>
            <a:xfrm rot="8100000">
              <a:off x="2007773" y="2673140"/>
              <a:ext cx="451933" cy="442710"/>
            </a:xfrm>
            <a:prstGeom prst="teardrop">
              <a:avLst>
                <a:gd name="adj" fmla="val 121860"/>
              </a:avLst>
            </a:prstGeom>
            <a:solidFill>
              <a:srgbClr val="55779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2163019" y="2828323"/>
              <a:ext cx="139990" cy="148331"/>
            </a:xfrm>
            <a:prstGeom prst="ellipse">
              <a:avLst/>
            </a:prstGeom>
            <a:solidFill>
              <a:schemeClr val="bg1"/>
            </a:solidFill>
            <a:ln>
              <a:solidFill>
                <a:srgbClr val="557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4" name="Picture 2" descr="Displaying IMG_01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358" y="3000850"/>
            <a:ext cx="4856471" cy="3390638"/>
          </a:xfrm>
          <a:prstGeom prst="rect">
            <a:avLst/>
          </a:prstGeom>
          <a:noFill/>
          <a:ln w="3810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201" name="Text Placeholder 2"/>
          <p:cNvSpPr>
            <a:spLocks noGrp="1"/>
          </p:cNvSpPr>
          <p:nvPr>
            <p:ph type="body" sz="quarter" idx="4294967295"/>
          </p:nvPr>
        </p:nvSpPr>
        <p:spPr>
          <a:xfrm>
            <a:off x="482260" y="3680466"/>
            <a:ext cx="3690633" cy="1266714"/>
          </a:xfrm>
          <a:prstGeom prst="rect">
            <a:avLst/>
          </a:prstGeom>
          <a:solidFill>
            <a:schemeClr val="bg2">
              <a:lumMod val="50000"/>
              <a:alpha val="0"/>
            </a:schemeClr>
          </a:solidFill>
          <a:ln w="28575">
            <a:noFill/>
          </a:ln>
          <a:effectLst>
            <a:outerShdw blurRad="50800" dist="38100" dir="10800000" algn="r" rotWithShape="0">
              <a:prstClr val="black">
                <a:alpha val="40000"/>
              </a:prstClr>
            </a:outerShdw>
          </a:effectLst>
        </p:spPr>
        <p:txBody>
          <a:bodyPr anchor="ctr" anchorCtr="0">
            <a:normAutofit/>
          </a:bodyPr>
          <a:lstStyle/>
          <a:p>
            <a:pPr marL="0" indent="0" algn="ctr">
              <a:buNone/>
            </a:pPr>
            <a:r>
              <a:rPr lang="en-US" sz="2500" b="1" dirty="0" smtClean="0">
                <a:solidFill>
                  <a:schemeClr val="bg1"/>
                </a:solidFill>
              </a:rPr>
              <a:t>Colorado Agriculture</a:t>
            </a:r>
          </a:p>
          <a:p>
            <a:pPr marL="0" indent="0" algn="ctr">
              <a:buNone/>
            </a:pPr>
            <a:r>
              <a:rPr lang="en-US" sz="2200" dirty="0" smtClean="0">
                <a:solidFill>
                  <a:schemeClr val="bg1"/>
                </a:solidFill>
              </a:rPr>
              <a:t>Forest Harvest History</a:t>
            </a:r>
          </a:p>
        </p:txBody>
      </p:sp>
      <p:pic>
        <p:nvPicPr>
          <p:cNvPr id="7" name="Picture 6" descr="IMGP0844.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134057" y="1840721"/>
            <a:ext cx="4888527" cy="3242313"/>
          </a:xfrm>
          <a:prstGeom prst="rect">
            <a:avLst/>
          </a:prstGeom>
          <a:solidFill>
            <a:srgbClr val="000000"/>
          </a:solidFill>
          <a:ln w="38100">
            <a:solidFill>
              <a:schemeClr val="accent3">
                <a:lumMod val="50000"/>
              </a:schemeClr>
            </a:solidFill>
          </a:ln>
        </p:spPr>
      </p:pic>
      <p:sp>
        <p:nvSpPr>
          <p:cNvPr id="202" name="Text Placeholder 2"/>
          <p:cNvSpPr>
            <a:spLocks noGrp="1"/>
          </p:cNvSpPr>
          <p:nvPr>
            <p:ph type="body" sz="quarter" idx="4294967295"/>
          </p:nvPr>
        </p:nvSpPr>
        <p:spPr>
          <a:xfrm>
            <a:off x="4134058" y="1954828"/>
            <a:ext cx="4888526" cy="1558948"/>
          </a:xfrm>
          <a:prstGeom prst="rect">
            <a:avLst/>
          </a:prstGeom>
          <a:solidFill>
            <a:schemeClr val="bg1">
              <a:alpha val="0"/>
            </a:schemeClr>
          </a:solidFill>
          <a:ln w="19050">
            <a:noFill/>
          </a:ln>
        </p:spPr>
        <p:txBody>
          <a:bodyPr anchor="ctr" anchorCtr="0">
            <a:normAutofit/>
          </a:bodyPr>
          <a:lstStyle/>
          <a:p>
            <a:pPr marL="0" indent="0" algn="ctr">
              <a:buNone/>
            </a:pPr>
            <a:r>
              <a:rPr lang="en-US" sz="2500" b="1" dirty="0" smtClean="0">
                <a:solidFill>
                  <a:schemeClr val="accent3"/>
                </a:solidFill>
              </a:rPr>
              <a:t>Ethiopia Ecological Forecasting</a:t>
            </a:r>
          </a:p>
          <a:p>
            <a:pPr marL="0" indent="0" algn="ctr">
              <a:buNone/>
            </a:pPr>
            <a:r>
              <a:rPr lang="en-US" sz="2200" dirty="0" smtClean="0">
                <a:solidFill>
                  <a:schemeClr val="accent3"/>
                </a:solidFill>
              </a:rPr>
              <a:t>Fire History</a:t>
            </a:r>
          </a:p>
        </p:txBody>
      </p:sp>
    </p:spTree>
    <p:extLst>
      <p:ext uri="{BB962C8B-B14F-4D97-AF65-F5344CB8AC3E}">
        <p14:creationId xmlns:p14="http://schemas.microsoft.com/office/powerpoint/2010/main" val="2058817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withEffect">
                                  <p:stCondLst>
                                    <p:cond delay="0"/>
                                  </p:stCondLst>
                                  <p:childTnLst>
                                    <p:animClr clrSpc="rgb" dir="cw">
                                      <p:cBhvr>
                                        <p:cTn id="6" dur="2000" fill="hold"/>
                                        <p:tgtEl>
                                          <p:spTgt spid="192"/>
                                        </p:tgtEl>
                                        <p:attrNameLst>
                                          <p:attrName>fillcolor</p:attrName>
                                        </p:attrNameLst>
                                      </p:cBhvr>
                                      <p:to>
                                        <a:srgbClr val="00B050"/>
                                      </p:to>
                                    </p:animClr>
                                    <p:set>
                                      <p:cBhvr>
                                        <p:cTn id="7" dur="2000" fill="hold"/>
                                        <p:tgtEl>
                                          <p:spTgt spid="192"/>
                                        </p:tgtEl>
                                        <p:attrNameLst>
                                          <p:attrName>fill.type</p:attrName>
                                        </p:attrNameLst>
                                      </p:cBhvr>
                                      <p:to>
                                        <p:strVal val="solid"/>
                                      </p:to>
                                    </p:set>
                                    <p:set>
                                      <p:cBhvr>
                                        <p:cTn id="8" dur="2000" fill="hold"/>
                                        <p:tgtEl>
                                          <p:spTgt spid="192"/>
                                        </p:tgtEl>
                                        <p:attrNameLst>
                                          <p:attrName>fill.on</p:attrName>
                                        </p:attrNameLst>
                                      </p:cBhvr>
                                      <p:to>
                                        <p:strVal val="true"/>
                                      </p:to>
                                    </p:set>
                                  </p:childTnLst>
                                </p:cTn>
                              </p:par>
                              <p:par>
                                <p:cTn id="9" presetID="2" presetClass="entr" presetSubtype="1" fill="hold" nodeType="withEffect">
                                  <p:stCondLst>
                                    <p:cond delay="140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10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500" fill="hold"/>
                                        <p:tgtEl>
                                          <p:spTgt spid="109"/>
                                        </p:tgtEl>
                                        <p:attrNameLst>
                                          <p:attrName>ppt_x</p:attrName>
                                        </p:attrNameLst>
                                      </p:cBhvr>
                                      <p:tavLst>
                                        <p:tav tm="0">
                                          <p:val>
                                            <p:strVal val="#ppt_x"/>
                                          </p:val>
                                        </p:tav>
                                        <p:tav tm="100000">
                                          <p:val>
                                            <p:strVal val="#ppt_x"/>
                                          </p:val>
                                        </p:tav>
                                      </p:tavLst>
                                    </p:anim>
                                    <p:anim calcmode="lin" valueType="num">
                                      <p:cBhvr additive="base">
                                        <p:cTn id="16" dur="500" fill="hold"/>
                                        <p:tgtEl>
                                          <p:spTgt spid="109"/>
                                        </p:tgtEl>
                                        <p:attrNameLst>
                                          <p:attrName>ppt_y</p:attrName>
                                        </p:attrNameLst>
                                      </p:cBhvr>
                                      <p:tavLst>
                                        <p:tav tm="0">
                                          <p:val>
                                            <p:strVal val="0-#ppt_h/2"/>
                                          </p:val>
                                        </p:tav>
                                        <p:tav tm="100000">
                                          <p:val>
                                            <p:strVal val="#ppt_y"/>
                                          </p:val>
                                        </p:tav>
                                      </p:tavLst>
                                    </p:anim>
                                  </p:childTnLst>
                                </p:cTn>
                              </p:par>
                              <p:par>
                                <p:cTn id="17" presetID="1" presetClass="emph" presetSubtype="2" fill="hold" nodeType="withEffect">
                                  <p:stCondLst>
                                    <p:cond delay="700"/>
                                  </p:stCondLst>
                                  <p:childTnLst>
                                    <p:animClr clrSpc="rgb" dir="cw">
                                      <p:cBhvr>
                                        <p:cTn id="18" dur="2000" fill="hold"/>
                                        <p:tgtEl>
                                          <p:spTgt spid="56"/>
                                        </p:tgtEl>
                                        <p:attrNameLst>
                                          <p:attrName>fillcolor</p:attrName>
                                        </p:attrNameLst>
                                      </p:cBhvr>
                                      <p:to>
                                        <a:srgbClr val="C00000"/>
                                      </p:to>
                                    </p:animClr>
                                    <p:set>
                                      <p:cBhvr>
                                        <p:cTn id="19" dur="2000" fill="hold"/>
                                        <p:tgtEl>
                                          <p:spTgt spid="56"/>
                                        </p:tgtEl>
                                        <p:attrNameLst>
                                          <p:attrName>fill.type</p:attrName>
                                        </p:attrNameLst>
                                      </p:cBhvr>
                                      <p:to>
                                        <p:strVal val="solid"/>
                                      </p:to>
                                    </p:set>
                                    <p:set>
                                      <p:cBhvr>
                                        <p:cTn id="20" dur="2000" fill="hold"/>
                                        <p:tgtEl>
                                          <p:spTgt spid="56"/>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1500"/>
                                        <p:tgtEl>
                                          <p:spTgt spid="3074"/>
                                        </p:tgtEl>
                                      </p:cBhvr>
                                    </p:animEffect>
                                    <p:anim calcmode="lin" valueType="num">
                                      <p:cBhvr>
                                        <p:cTn id="26" dur="1500" fill="hold"/>
                                        <p:tgtEl>
                                          <p:spTgt spid="3074"/>
                                        </p:tgtEl>
                                        <p:attrNameLst>
                                          <p:attrName>ppt_x</p:attrName>
                                        </p:attrNameLst>
                                      </p:cBhvr>
                                      <p:tavLst>
                                        <p:tav tm="0">
                                          <p:val>
                                            <p:strVal val="#ppt_x"/>
                                          </p:val>
                                        </p:tav>
                                        <p:tav tm="100000">
                                          <p:val>
                                            <p:strVal val="#ppt_x"/>
                                          </p:val>
                                        </p:tav>
                                      </p:tavLst>
                                    </p:anim>
                                    <p:anim calcmode="lin" valueType="num">
                                      <p:cBhvr>
                                        <p:cTn id="27" dur="1500" fill="hold"/>
                                        <p:tgtEl>
                                          <p:spTgt spid="3074"/>
                                        </p:tgtEl>
                                        <p:attrNameLst>
                                          <p:attrName>ppt_y</p:attrName>
                                        </p:attrNameLst>
                                      </p:cBhvr>
                                      <p:tavLst>
                                        <p:tav tm="0">
                                          <p:val>
                                            <p:strVal val="#ppt_y-.1"/>
                                          </p:val>
                                        </p:tav>
                                        <p:tav tm="100000">
                                          <p:val>
                                            <p:strVal val="#ppt_y"/>
                                          </p:val>
                                        </p:tav>
                                      </p:tavLst>
                                    </p:anim>
                                  </p:childTnLst>
                                </p:cTn>
                              </p:par>
                              <p:par>
                                <p:cTn id="28" presetID="10" presetClass="exit" presetSubtype="0" fill="hold" nodeType="withEffect">
                                  <p:stCondLst>
                                    <p:cond delay="0"/>
                                  </p:stCondLst>
                                  <p:childTnLst>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10" presetClass="entr" presetSubtype="0" fill="hold" grpId="0" nodeType="withEffect">
                                  <p:stCondLst>
                                    <p:cond delay="800"/>
                                  </p:stCondLst>
                                  <p:childTnLst>
                                    <p:set>
                                      <p:cBhvr>
                                        <p:cTn id="32" dur="1" fill="hold">
                                          <p:stCondLst>
                                            <p:cond delay="0"/>
                                          </p:stCondLst>
                                        </p:cTn>
                                        <p:tgtEl>
                                          <p:spTgt spid="201">
                                            <p:bg/>
                                          </p:spTgt>
                                        </p:tgtEl>
                                        <p:attrNameLst>
                                          <p:attrName>style.visibility</p:attrName>
                                        </p:attrNameLst>
                                      </p:cBhvr>
                                      <p:to>
                                        <p:strVal val="visible"/>
                                      </p:to>
                                    </p:set>
                                    <p:animEffect transition="in" filter="fade">
                                      <p:cBhvr>
                                        <p:cTn id="33" dur="500"/>
                                        <p:tgtEl>
                                          <p:spTgt spid="201">
                                            <p:bg/>
                                          </p:spTgt>
                                        </p:tgtEl>
                                      </p:cBhvr>
                                    </p:animEffect>
                                  </p:childTnLst>
                                </p:cTn>
                              </p:par>
                              <p:par>
                                <p:cTn id="34" presetID="10" presetClass="entr" presetSubtype="0" fill="hold" grpId="0" nodeType="withEffect">
                                  <p:stCondLst>
                                    <p:cond delay="800"/>
                                  </p:stCondLst>
                                  <p:childTnLst>
                                    <p:set>
                                      <p:cBhvr>
                                        <p:cTn id="35" dur="1" fill="hold">
                                          <p:stCondLst>
                                            <p:cond delay="0"/>
                                          </p:stCondLst>
                                        </p:cTn>
                                        <p:tgtEl>
                                          <p:spTgt spid="201">
                                            <p:txEl>
                                              <p:pRg st="0" end="0"/>
                                            </p:txEl>
                                          </p:spTgt>
                                        </p:tgtEl>
                                        <p:attrNameLst>
                                          <p:attrName>style.visibility</p:attrName>
                                        </p:attrNameLst>
                                      </p:cBhvr>
                                      <p:to>
                                        <p:strVal val="visible"/>
                                      </p:to>
                                    </p:set>
                                    <p:animEffect transition="in" filter="fade">
                                      <p:cBhvr>
                                        <p:cTn id="36" dur="500"/>
                                        <p:tgtEl>
                                          <p:spTgt spid="201">
                                            <p:txEl>
                                              <p:pRg st="0" end="0"/>
                                            </p:txEl>
                                          </p:spTgt>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201">
                                            <p:txEl>
                                              <p:pRg st="1" end="1"/>
                                            </p:txEl>
                                          </p:spTgt>
                                        </p:tgtEl>
                                        <p:attrNameLst>
                                          <p:attrName>style.visibility</p:attrName>
                                        </p:attrNameLst>
                                      </p:cBhvr>
                                      <p:to>
                                        <p:strVal val="visible"/>
                                      </p:to>
                                    </p:set>
                                    <p:animEffect transition="in" filter="fade">
                                      <p:cBhvr>
                                        <p:cTn id="39" dur="500"/>
                                        <p:tgtEl>
                                          <p:spTgt spid="20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500"/>
                                        <p:tgtEl>
                                          <p:spTgt spid="7"/>
                                        </p:tgtEl>
                                      </p:cBhvr>
                                    </p:animEffect>
                                    <p:anim calcmode="lin" valueType="num">
                                      <p:cBhvr>
                                        <p:cTn id="45" dur="1500" fill="hold"/>
                                        <p:tgtEl>
                                          <p:spTgt spid="7"/>
                                        </p:tgtEl>
                                        <p:attrNameLst>
                                          <p:attrName>ppt_x</p:attrName>
                                        </p:attrNameLst>
                                      </p:cBhvr>
                                      <p:tavLst>
                                        <p:tav tm="0">
                                          <p:val>
                                            <p:strVal val="#ppt_x"/>
                                          </p:val>
                                        </p:tav>
                                        <p:tav tm="100000">
                                          <p:val>
                                            <p:strVal val="#ppt_x"/>
                                          </p:val>
                                        </p:tav>
                                      </p:tavLst>
                                    </p:anim>
                                    <p:anim calcmode="lin" valueType="num">
                                      <p:cBhvr>
                                        <p:cTn id="46" dur="1500" fill="hold"/>
                                        <p:tgtEl>
                                          <p:spTgt spid="7"/>
                                        </p:tgtEl>
                                        <p:attrNameLst>
                                          <p:attrName>ppt_y</p:attrName>
                                        </p:attrNameLst>
                                      </p:cBhvr>
                                      <p:tavLst>
                                        <p:tav tm="0">
                                          <p:val>
                                            <p:strVal val="#ppt_y+.1"/>
                                          </p:val>
                                        </p:tav>
                                        <p:tav tm="100000">
                                          <p:val>
                                            <p:strVal val="#ppt_y"/>
                                          </p:val>
                                        </p:tav>
                                      </p:tavLst>
                                    </p:anim>
                                  </p:childTnLst>
                                </p:cTn>
                              </p:par>
                              <p:par>
                                <p:cTn id="47" presetID="10" presetClass="entr" presetSubtype="0" fill="hold" grpId="0" nodeType="withEffect">
                                  <p:stCondLst>
                                    <p:cond delay="1300"/>
                                  </p:stCondLst>
                                  <p:childTnLst>
                                    <p:set>
                                      <p:cBhvr>
                                        <p:cTn id="48" dur="1" fill="hold">
                                          <p:stCondLst>
                                            <p:cond delay="0"/>
                                          </p:stCondLst>
                                        </p:cTn>
                                        <p:tgtEl>
                                          <p:spTgt spid="202">
                                            <p:bg/>
                                          </p:spTgt>
                                        </p:tgtEl>
                                        <p:attrNameLst>
                                          <p:attrName>style.visibility</p:attrName>
                                        </p:attrNameLst>
                                      </p:cBhvr>
                                      <p:to>
                                        <p:strVal val="visible"/>
                                      </p:to>
                                    </p:set>
                                    <p:animEffect transition="in" filter="fade">
                                      <p:cBhvr>
                                        <p:cTn id="49" dur="500"/>
                                        <p:tgtEl>
                                          <p:spTgt spid="202">
                                            <p:bg/>
                                          </p:spTgt>
                                        </p:tgtEl>
                                      </p:cBhvr>
                                    </p:animEffect>
                                  </p:childTnLst>
                                </p:cTn>
                              </p:par>
                              <p:par>
                                <p:cTn id="50" presetID="10" presetClass="entr" presetSubtype="0" fill="hold" grpId="0" nodeType="withEffect">
                                  <p:stCondLst>
                                    <p:cond delay="1400"/>
                                  </p:stCondLst>
                                  <p:childTnLst>
                                    <p:set>
                                      <p:cBhvr>
                                        <p:cTn id="51" dur="1" fill="hold">
                                          <p:stCondLst>
                                            <p:cond delay="0"/>
                                          </p:stCondLst>
                                        </p:cTn>
                                        <p:tgtEl>
                                          <p:spTgt spid="202">
                                            <p:txEl>
                                              <p:pRg st="0" end="0"/>
                                            </p:txEl>
                                          </p:spTgt>
                                        </p:tgtEl>
                                        <p:attrNameLst>
                                          <p:attrName>style.visibility</p:attrName>
                                        </p:attrNameLst>
                                      </p:cBhvr>
                                      <p:to>
                                        <p:strVal val="visible"/>
                                      </p:to>
                                    </p:set>
                                    <p:animEffect transition="in" filter="fade">
                                      <p:cBhvr>
                                        <p:cTn id="52" dur="500"/>
                                        <p:tgtEl>
                                          <p:spTgt spid="202">
                                            <p:txEl>
                                              <p:pRg st="0" end="0"/>
                                            </p:txEl>
                                          </p:spTgt>
                                        </p:tgtEl>
                                      </p:cBhvr>
                                    </p:animEffect>
                                  </p:childTnLst>
                                </p:cTn>
                              </p:par>
                              <p:par>
                                <p:cTn id="53" presetID="10" presetClass="entr" presetSubtype="0" fill="hold" grpId="0" nodeType="withEffect">
                                  <p:stCondLst>
                                    <p:cond delay="1400"/>
                                  </p:stCondLst>
                                  <p:childTnLst>
                                    <p:set>
                                      <p:cBhvr>
                                        <p:cTn id="54" dur="1" fill="hold">
                                          <p:stCondLst>
                                            <p:cond delay="0"/>
                                          </p:stCondLst>
                                        </p:cTn>
                                        <p:tgtEl>
                                          <p:spTgt spid="202">
                                            <p:txEl>
                                              <p:pRg st="1" end="1"/>
                                            </p:txEl>
                                          </p:spTgt>
                                        </p:tgtEl>
                                        <p:attrNameLst>
                                          <p:attrName>style.visibility</p:attrName>
                                        </p:attrNameLst>
                                      </p:cBhvr>
                                      <p:to>
                                        <p:strVal val="visible"/>
                                      </p:to>
                                    </p:set>
                                    <p:animEffect transition="in" filter="fade">
                                      <p:cBhvr>
                                        <p:cTn id="55" dur="500"/>
                                        <p:tgtEl>
                                          <p:spTgt spid="202">
                                            <p:txEl>
                                              <p:pRg st="1" end="1"/>
                                            </p:txEl>
                                          </p:spTgt>
                                        </p:tgtEl>
                                      </p:cBhvr>
                                    </p:animEffect>
                                  </p:childTnLst>
                                </p:cTn>
                              </p:par>
                              <p:par>
                                <p:cTn id="56" presetID="10" presetClass="exit" presetSubtype="0" fill="hold" nodeType="withEffect">
                                  <p:stCondLst>
                                    <p:cond delay="600"/>
                                  </p:stCondLst>
                                  <p:childTnLst>
                                    <p:animEffect transition="out" filter="fade">
                                      <p:cBhvr>
                                        <p:cTn id="57" dur="500"/>
                                        <p:tgtEl>
                                          <p:spTgt spid="109"/>
                                        </p:tgtEl>
                                      </p:cBhvr>
                                    </p:animEffect>
                                    <p:set>
                                      <p:cBhvr>
                                        <p:cTn id="58"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201" grpId="0" build="p" animBg="1"/>
      <p:bldP spid="202"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89022" y="4178708"/>
            <a:ext cx="8771679" cy="2448124"/>
          </a:xfrm>
        </p:spPr>
        <p:txBody>
          <a:bodyPr>
            <a:noAutofit/>
          </a:bodyPr>
          <a:lstStyle/>
          <a:p>
            <a:pPr marL="342900" indent="-342900">
              <a:buFont typeface="Arial" panose="020B0604020202020204" pitchFamily="34" charset="0"/>
              <a:buChar char="•"/>
            </a:pPr>
            <a:r>
              <a:rPr lang="en-US" sz="1700" dirty="0" smtClean="0"/>
              <a:t>Landscapes are dynamic - why </a:t>
            </a:r>
            <a:r>
              <a:rPr lang="en-US" sz="1700" dirty="0"/>
              <a:t>not employ full Landsat time series to better understand disturbance history/land change processes</a:t>
            </a:r>
            <a:r>
              <a:rPr lang="en-US" sz="1700" dirty="0" smtClean="0"/>
              <a:t>?</a:t>
            </a:r>
          </a:p>
          <a:p>
            <a:pPr marL="342900" indent="-342900">
              <a:buFont typeface="Arial" panose="020B0604020202020204" pitchFamily="34" charset="0"/>
              <a:buChar char="•"/>
            </a:pPr>
            <a:r>
              <a:rPr lang="en-US" sz="1700" dirty="0" smtClean="0"/>
              <a:t>Landsat offers an excellent temporal record, yet full time series are rarely employed</a:t>
            </a:r>
          </a:p>
          <a:p>
            <a:pPr marL="342900" indent="-342900">
              <a:buFont typeface="Arial" panose="020B0604020202020204" pitchFamily="34" charset="0"/>
              <a:buChar char="•"/>
            </a:pPr>
            <a:r>
              <a:rPr lang="en-US" sz="1700" dirty="0" smtClean="0"/>
              <a:t>Challenges:</a:t>
            </a:r>
          </a:p>
          <a:p>
            <a:pPr marL="1028700" lvl="1" indent="-342900"/>
            <a:r>
              <a:rPr lang="en-US" sz="1700" dirty="0" smtClean="0"/>
              <a:t>Time series are computationally intensive and time consuming</a:t>
            </a:r>
          </a:p>
          <a:p>
            <a:pPr marL="1028700" lvl="1" indent="-342900"/>
            <a:r>
              <a:rPr lang="en-US" sz="1700" dirty="0" smtClean="0"/>
              <a:t>Multiple sensors, different spatial/spectral resolutions, WRS 1 vs. WRS 2</a:t>
            </a:r>
          </a:p>
          <a:p>
            <a:pPr marL="1028700" lvl="1" indent="-342900"/>
            <a:r>
              <a:rPr lang="en-US" sz="1700" dirty="0" smtClean="0"/>
              <a:t>Need tools</a:t>
            </a:r>
            <a:r>
              <a:rPr lang="en-US" sz="1700" dirty="0"/>
              <a:t> </a:t>
            </a:r>
            <a:r>
              <a:rPr lang="en-US" sz="1700" dirty="0" smtClean="0"/>
              <a:t>and streamlined processes to make research more efficient</a:t>
            </a:r>
            <a:endParaRPr lang="en-US" sz="1700" dirty="0"/>
          </a:p>
        </p:txBody>
      </p:sp>
      <p:sp>
        <p:nvSpPr>
          <p:cNvPr id="3" name="Text Placeholder 2"/>
          <p:cNvSpPr>
            <a:spLocks noGrp="1"/>
          </p:cNvSpPr>
          <p:nvPr>
            <p:ph type="body" sz="quarter" idx="14"/>
          </p:nvPr>
        </p:nvSpPr>
        <p:spPr>
          <a:xfrm>
            <a:off x="557461" y="2906326"/>
            <a:ext cx="7982712" cy="1089691"/>
          </a:xfrm>
        </p:spPr>
        <p:txBody>
          <a:bodyPr/>
          <a:lstStyle/>
          <a:p>
            <a:r>
              <a:rPr lang="en-US" dirty="0" smtClean="0"/>
              <a:t>Building a Landsat Time Series: </a:t>
            </a:r>
          </a:p>
          <a:p>
            <a:r>
              <a:rPr lang="en-US" sz="2000" dirty="0" smtClean="0"/>
              <a:t>A powerful, yet resource-intensive </a:t>
            </a:r>
            <a:r>
              <a:rPr lang="en-US" sz="2000" dirty="0"/>
              <a:t>e</a:t>
            </a:r>
            <a:r>
              <a:rPr lang="en-US" sz="2000" dirty="0" smtClean="0"/>
              <a:t>ndeavor</a:t>
            </a:r>
            <a:endParaRPr lang="en-US" sz="2000" dirty="0"/>
          </a:p>
        </p:txBody>
      </p:sp>
      <p:pic>
        <p:nvPicPr>
          <p:cNvPr id="8" name="Picture 7"/>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6520"/>
                    </a14:imgEffect>
                    <a14:imgEffect>
                      <a14:brightnessContrast bright="5000" contrast="-24000"/>
                    </a14:imgEffect>
                  </a14:imgLayer>
                </a14:imgProps>
              </a:ext>
              <a:ext uri="{28A0092B-C50C-407E-A947-70E740481C1C}">
                <a14:useLocalDpi xmlns:a14="http://schemas.microsoft.com/office/drawing/2010/main"/>
              </a:ext>
            </a:extLst>
          </a:blip>
          <a:stretch>
            <a:fillRect/>
          </a:stretch>
        </p:blipFill>
        <p:spPr>
          <a:xfrm rot="2164500">
            <a:off x="623899" y="297888"/>
            <a:ext cx="1960237" cy="2355127"/>
          </a:xfrm>
          <a:prstGeom prst="rect">
            <a:avLst/>
          </a:prstGeom>
        </p:spPr>
      </p:pic>
      <p:pic>
        <p:nvPicPr>
          <p:cNvPr id="33" name="Picture 32"/>
          <p:cNvPicPr>
            <a:picLocks noChangeAspect="1"/>
          </p:cNvPicPr>
          <p:nvPr/>
        </p:nvPicPr>
        <p:blipFill>
          <a:blip r:embed="rId5" cstate="screen">
            <a:extLst>
              <a:ext uri="{BEBA8EAE-BF5A-486C-A8C5-ECC9F3942E4B}">
                <a14:imgProps xmlns:a14="http://schemas.microsoft.com/office/drawing/2010/main">
                  <a14:imgLayer r:embed="rId4">
                    <a14:imgEffect>
                      <a14:colorTemperature colorTemp="7200"/>
                    </a14:imgEffect>
                    <a14:imgEffect>
                      <a14:saturation sat="109000"/>
                    </a14:imgEffect>
                    <a14:imgEffect>
                      <a14:brightnessContrast contrast="19000"/>
                    </a14:imgEffect>
                  </a14:imgLayer>
                </a14:imgProps>
              </a:ext>
              <a:ext uri="{28A0092B-C50C-407E-A947-70E740481C1C}">
                <a14:useLocalDpi xmlns:a14="http://schemas.microsoft.com/office/drawing/2010/main"/>
              </a:ext>
            </a:extLst>
          </a:blip>
          <a:stretch>
            <a:fillRect/>
          </a:stretch>
        </p:blipFill>
        <p:spPr>
          <a:xfrm rot="2164500">
            <a:off x="839971" y="288042"/>
            <a:ext cx="1960237" cy="2355127"/>
          </a:xfrm>
          <a:prstGeom prst="rect">
            <a:avLst/>
          </a:prstGeom>
        </p:spPr>
      </p:pic>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1093810" y="285335"/>
            <a:ext cx="1960237" cy="2355127"/>
          </a:xfrm>
          <a:prstGeom prst="rect">
            <a:avLst/>
          </a:prstGeom>
        </p:spPr>
      </p:pic>
      <p:pic>
        <p:nvPicPr>
          <p:cNvPr id="35" name="Picture 34"/>
          <p:cNvPicPr>
            <a:picLocks noChangeAspect="1"/>
          </p:cNvPicPr>
          <p:nvPr/>
        </p:nvPicPr>
        <p:blipFill>
          <a:blip r:embed="rId7" cstate="screen">
            <a:extLst>
              <a:ext uri="{BEBA8EAE-BF5A-486C-A8C5-ECC9F3942E4B}">
                <a14:imgProps xmlns:a14="http://schemas.microsoft.com/office/drawing/2010/main">
                  <a14:imgLayer r:embed="rId4">
                    <a14:imgEffect>
                      <a14:colorTemperature colorTemp="9460"/>
                    </a14:imgEffect>
                    <a14:imgEffect>
                      <a14:saturation sat="178000"/>
                    </a14:imgEffect>
                  </a14:imgLayer>
                </a14:imgProps>
              </a:ext>
              <a:ext uri="{28A0092B-C50C-407E-A947-70E740481C1C}">
                <a14:useLocalDpi xmlns:a14="http://schemas.microsoft.com/office/drawing/2010/main"/>
              </a:ext>
            </a:extLst>
          </a:blip>
          <a:stretch>
            <a:fillRect/>
          </a:stretch>
        </p:blipFill>
        <p:spPr>
          <a:xfrm rot="2164500">
            <a:off x="1347648" y="282628"/>
            <a:ext cx="1960237" cy="2355127"/>
          </a:xfrm>
          <a:prstGeom prst="rect">
            <a:avLst/>
          </a:prstGeom>
        </p:spPr>
      </p:pic>
      <p:pic>
        <p:nvPicPr>
          <p:cNvPr id="36" name="Picture 3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1601487" y="279920"/>
            <a:ext cx="1960237" cy="2355127"/>
          </a:xfrm>
          <a:prstGeom prst="rect">
            <a:avLst/>
          </a:prstGeom>
        </p:spPr>
      </p:pic>
      <p:pic>
        <p:nvPicPr>
          <p:cNvPr id="37" name="Picture 36"/>
          <p:cNvPicPr>
            <a:picLocks noChangeAspect="1"/>
          </p:cNvPicPr>
          <p:nvPr/>
        </p:nvPicPr>
        <p:blipFill>
          <a:blip r:embed="rId8" cstate="screen">
            <a:extLst>
              <a:ext uri="{BEBA8EAE-BF5A-486C-A8C5-ECC9F3942E4B}">
                <a14:imgProps xmlns:a14="http://schemas.microsoft.com/office/drawing/2010/main">
                  <a14:imgLayer r:embed="rId4">
                    <a14:imgEffect>
                      <a14:brightnessContrast contrast="46000"/>
                    </a14:imgEffect>
                  </a14:imgLayer>
                </a14:imgProps>
              </a:ext>
              <a:ext uri="{28A0092B-C50C-407E-A947-70E740481C1C}">
                <a14:useLocalDpi xmlns:a14="http://schemas.microsoft.com/office/drawing/2010/main"/>
              </a:ext>
            </a:extLst>
          </a:blip>
          <a:stretch>
            <a:fillRect/>
          </a:stretch>
        </p:blipFill>
        <p:spPr>
          <a:xfrm rot="2164500">
            <a:off x="1855325" y="277213"/>
            <a:ext cx="1960237" cy="2355127"/>
          </a:xfrm>
          <a:prstGeom prst="rect">
            <a:avLst/>
          </a:prstGeom>
        </p:spPr>
      </p:pic>
      <p:pic>
        <p:nvPicPr>
          <p:cNvPr id="38" name="Pictur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2109164" y="274506"/>
            <a:ext cx="1960237" cy="2355127"/>
          </a:xfrm>
          <a:prstGeom prst="rect">
            <a:avLst/>
          </a:prstGeom>
        </p:spPr>
      </p:pic>
      <p:pic>
        <p:nvPicPr>
          <p:cNvPr id="39" name="Picture 38"/>
          <p:cNvPicPr>
            <a:picLocks noChangeAspect="1"/>
          </p:cNvPicPr>
          <p:nvPr/>
        </p:nvPicPr>
        <p:blipFill>
          <a:blip r:embed="rId9" cstate="screen">
            <a:extLst>
              <a:ext uri="{BEBA8EAE-BF5A-486C-A8C5-ECC9F3942E4B}">
                <a14:imgProps xmlns:a14="http://schemas.microsoft.com/office/drawing/2010/main">
                  <a14:imgLayer r:embed="rId4">
                    <a14:imgEffect>
                      <a14:saturation sat="184000"/>
                    </a14:imgEffect>
                  </a14:imgLayer>
                </a14:imgProps>
              </a:ext>
              <a:ext uri="{28A0092B-C50C-407E-A947-70E740481C1C}">
                <a14:useLocalDpi xmlns:a14="http://schemas.microsoft.com/office/drawing/2010/main"/>
              </a:ext>
            </a:extLst>
          </a:blip>
          <a:stretch>
            <a:fillRect/>
          </a:stretch>
        </p:blipFill>
        <p:spPr>
          <a:xfrm rot="2164500">
            <a:off x="2363002" y="271798"/>
            <a:ext cx="1960237" cy="2355127"/>
          </a:xfrm>
          <a:prstGeom prst="rect">
            <a:avLst/>
          </a:prstGeom>
        </p:spPr>
      </p:pic>
      <p:pic>
        <p:nvPicPr>
          <p:cNvPr id="40" name="Picture 39"/>
          <p:cNvPicPr>
            <a:picLocks noChangeAspect="1"/>
          </p:cNvPicPr>
          <p:nvPr/>
        </p:nvPicPr>
        <p:blipFill>
          <a:blip r:embed="rId10" cstate="screen">
            <a:extLst>
              <a:ext uri="{BEBA8EAE-BF5A-486C-A8C5-ECC9F3942E4B}">
                <a14:imgProps xmlns:a14="http://schemas.microsoft.com/office/drawing/2010/main">
                  <a14:imgLayer r:embed="rId4">
                    <a14:imgEffect>
                      <a14:colorTemperature colorTemp="10755"/>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rot="2164500">
            <a:off x="2616841" y="269091"/>
            <a:ext cx="1960237" cy="2355127"/>
          </a:xfrm>
          <a:prstGeom prst="rect">
            <a:avLst/>
          </a:prstGeom>
        </p:spPr>
      </p:pic>
      <p:pic>
        <p:nvPicPr>
          <p:cNvPr id="41" name="Picture 40"/>
          <p:cNvPicPr>
            <a:picLocks noChangeAspect="1"/>
          </p:cNvPicPr>
          <p:nvPr/>
        </p:nvPicPr>
        <p:blipFill>
          <a:blip r:embed="rId11" cstate="screen">
            <a:extLst>
              <a:ext uri="{BEBA8EAE-BF5A-486C-A8C5-ECC9F3942E4B}">
                <a14:imgProps xmlns:a14="http://schemas.microsoft.com/office/drawing/2010/main">
                  <a14:imgLayer r:embed="rId4">
                    <a14:imgEffect>
                      <a14:colorTemperature colorTemp="10200"/>
                    </a14:imgEffect>
                  </a14:imgLayer>
                </a14:imgProps>
              </a:ext>
              <a:ext uri="{28A0092B-C50C-407E-A947-70E740481C1C}">
                <a14:useLocalDpi xmlns:a14="http://schemas.microsoft.com/office/drawing/2010/main"/>
              </a:ext>
            </a:extLst>
          </a:blip>
          <a:stretch>
            <a:fillRect/>
          </a:stretch>
        </p:blipFill>
        <p:spPr>
          <a:xfrm rot="2164500">
            <a:off x="2870679" y="266384"/>
            <a:ext cx="1960237" cy="2355127"/>
          </a:xfrm>
          <a:prstGeom prst="rect">
            <a:avLst/>
          </a:prstGeom>
        </p:spPr>
      </p:pic>
      <p:pic>
        <p:nvPicPr>
          <p:cNvPr id="42" name="Picture 41"/>
          <p:cNvPicPr>
            <a:picLocks noChangeAspect="1"/>
          </p:cNvPicPr>
          <p:nvPr/>
        </p:nvPicPr>
        <p:blipFill>
          <a:blip r:embed="rId12" cstate="screen">
            <a:extLst>
              <a:ext uri="{BEBA8EAE-BF5A-486C-A8C5-ECC9F3942E4B}">
                <a14:imgProps xmlns:a14="http://schemas.microsoft.com/office/drawing/2010/main">
                  <a14:imgLayer r:embed="rId4">
                    <a14:imgEffect>
                      <a14:colorTemperature colorTemp="11495"/>
                    </a14:imgEffect>
                    <a14:imgEffect>
                      <a14:saturation sat="142000"/>
                    </a14:imgEffect>
                    <a14:imgEffect>
                      <a14:brightnessContrast contrast="27000"/>
                    </a14:imgEffect>
                  </a14:imgLayer>
                </a14:imgProps>
              </a:ext>
              <a:ext uri="{28A0092B-C50C-407E-A947-70E740481C1C}">
                <a14:useLocalDpi xmlns:a14="http://schemas.microsoft.com/office/drawing/2010/main"/>
              </a:ext>
            </a:extLst>
          </a:blip>
          <a:stretch>
            <a:fillRect/>
          </a:stretch>
        </p:blipFill>
        <p:spPr>
          <a:xfrm rot="2164500">
            <a:off x="3124518" y="263677"/>
            <a:ext cx="1960237" cy="2355127"/>
          </a:xfrm>
          <a:prstGeom prst="rect">
            <a:avLst/>
          </a:prstGeom>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3378356" y="260969"/>
            <a:ext cx="1960237" cy="2355127"/>
          </a:xfrm>
          <a:prstGeom prst="rect">
            <a:avLst/>
          </a:prstGeom>
        </p:spPr>
      </p:pic>
      <p:pic>
        <p:nvPicPr>
          <p:cNvPr id="44" name="Picture 43"/>
          <p:cNvPicPr>
            <a:picLocks noChangeAspect="1"/>
          </p:cNvPicPr>
          <p:nvPr/>
        </p:nvPicPr>
        <p:blipFill>
          <a:blip r:embed="rId13" cstate="screen">
            <a:extLst>
              <a:ext uri="{BEBA8EAE-BF5A-486C-A8C5-ECC9F3942E4B}">
                <a14:imgProps xmlns:a14="http://schemas.microsoft.com/office/drawing/2010/main">
                  <a14:imgLayer r:embed="rId4">
                    <a14:imgEffect>
                      <a14:saturation sat="142000"/>
                    </a14:imgEffect>
                    <a14:imgEffect>
                      <a14:brightnessContrast bright="7000" contrast="30000"/>
                    </a14:imgEffect>
                  </a14:imgLayer>
                </a14:imgProps>
              </a:ext>
              <a:ext uri="{28A0092B-C50C-407E-A947-70E740481C1C}">
                <a14:useLocalDpi xmlns:a14="http://schemas.microsoft.com/office/drawing/2010/main"/>
              </a:ext>
            </a:extLst>
          </a:blip>
          <a:stretch>
            <a:fillRect/>
          </a:stretch>
        </p:blipFill>
        <p:spPr>
          <a:xfrm rot="2164500">
            <a:off x="3632195" y="258262"/>
            <a:ext cx="1960237" cy="2355127"/>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3886033" y="255555"/>
            <a:ext cx="1960237" cy="2355127"/>
          </a:xfrm>
          <a:prstGeom prst="rect">
            <a:avLst/>
          </a:prstGeom>
        </p:spPr>
      </p:pic>
      <p:pic>
        <p:nvPicPr>
          <p:cNvPr id="46" name="Picture 45"/>
          <p:cNvPicPr>
            <a:picLocks noChangeAspect="1"/>
          </p:cNvPicPr>
          <p:nvPr/>
        </p:nvPicPr>
        <p:blipFill>
          <a:blip r:embed="rId14" cstate="screen">
            <a:extLst>
              <a:ext uri="{BEBA8EAE-BF5A-486C-A8C5-ECC9F3942E4B}">
                <a14:imgProps xmlns:a14="http://schemas.microsoft.com/office/drawing/2010/main">
                  <a14:imgLayer r:embed="rId4">
                    <a14:imgEffect>
                      <a14:colorTemperature colorTemp="11310"/>
                    </a14:imgEffect>
                  </a14:imgLayer>
                </a14:imgProps>
              </a:ext>
              <a:ext uri="{28A0092B-C50C-407E-A947-70E740481C1C}">
                <a14:useLocalDpi xmlns:a14="http://schemas.microsoft.com/office/drawing/2010/main"/>
              </a:ext>
            </a:extLst>
          </a:blip>
          <a:stretch>
            <a:fillRect/>
          </a:stretch>
        </p:blipFill>
        <p:spPr>
          <a:xfrm rot="2164500">
            <a:off x="4139872" y="252847"/>
            <a:ext cx="1960237" cy="2355127"/>
          </a:xfrm>
          <a:prstGeom prst="rect">
            <a:avLst/>
          </a:prstGeom>
        </p:spPr>
      </p:pic>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4393710" y="250140"/>
            <a:ext cx="1960237" cy="2355127"/>
          </a:xfrm>
          <a:prstGeom prst="rect">
            <a:avLst/>
          </a:prstGeom>
        </p:spPr>
      </p:pic>
      <p:pic>
        <p:nvPicPr>
          <p:cNvPr id="48" name="Picture 47"/>
          <p:cNvPicPr>
            <a:picLocks noChangeAspect="1"/>
          </p:cNvPicPr>
          <p:nvPr/>
        </p:nvPicPr>
        <p:blipFill>
          <a:blip r:embed="rId15" cstate="screen">
            <a:extLst>
              <a:ext uri="{BEBA8EAE-BF5A-486C-A8C5-ECC9F3942E4B}">
                <a14:imgProps xmlns:a14="http://schemas.microsoft.com/office/drawing/2010/main">
                  <a14:imgLayer r:embed="rId4">
                    <a14:imgEffect>
                      <a14:brightnessContrast bright="9000" contrast="16000"/>
                    </a14:imgEffect>
                  </a14:imgLayer>
                </a14:imgProps>
              </a:ext>
              <a:ext uri="{28A0092B-C50C-407E-A947-70E740481C1C}">
                <a14:useLocalDpi xmlns:a14="http://schemas.microsoft.com/office/drawing/2010/main"/>
              </a:ext>
            </a:extLst>
          </a:blip>
          <a:stretch>
            <a:fillRect/>
          </a:stretch>
        </p:blipFill>
        <p:spPr>
          <a:xfrm rot="2164500">
            <a:off x="4647549" y="247433"/>
            <a:ext cx="1960237" cy="2355127"/>
          </a:xfrm>
          <a:prstGeom prst="rect">
            <a:avLst/>
          </a:prstGeom>
        </p:spPr>
      </p:pic>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4901387" y="244725"/>
            <a:ext cx="1960237" cy="2355127"/>
          </a:xfrm>
          <a:prstGeom prst="rect">
            <a:avLst/>
          </a:prstGeom>
        </p:spPr>
      </p:pic>
      <p:pic>
        <p:nvPicPr>
          <p:cNvPr id="50" name="Picture 49"/>
          <p:cNvPicPr>
            <a:picLocks noChangeAspect="1"/>
          </p:cNvPicPr>
          <p:nvPr/>
        </p:nvPicPr>
        <p:blipFill>
          <a:blip r:embed="rId16" cstate="screen">
            <a:extLst>
              <a:ext uri="{BEBA8EAE-BF5A-486C-A8C5-ECC9F3942E4B}">
                <a14:imgProps xmlns:a14="http://schemas.microsoft.com/office/drawing/2010/main">
                  <a14:imgLayer r:embed="rId4">
                    <a14:imgEffect>
                      <a14:colorTemperature colorTemp="9830"/>
                    </a14:imgEffect>
                    <a14:imgEffect>
                      <a14:saturation sat="128000"/>
                    </a14:imgEffect>
                    <a14:imgEffect>
                      <a14:brightnessContrast contrast="21000"/>
                    </a14:imgEffect>
                  </a14:imgLayer>
                </a14:imgProps>
              </a:ext>
              <a:ext uri="{28A0092B-C50C-407E-A947-70E740481C1C}">
                <a14:useLocalDpi xmlns:a14="http://schemas.microsoft.com/office/drawing/2010/main"/>
              </a:ext>
            </a:extLst>
          </a:blip>
          <a:stretch>
            <a:fillRect/>
          </a:stretch>
        </p:blipFill>
        <p:spPr>
          <a:xfrm rot="2164500">
            <a:off x="5155226" y="242018"/>
            <a:ext cx="1960237" cy="2355127"/>
          </a:xfrm>
          <a:prstGeom prst="rect">
            <a:avLst/>
          </a:prstGeom>
        </p:spPr>
      </p:pic>
      <p:pic>
        <p:nvPicPr>
          <p:cNvPr id="51" name="Picture 5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64500">
            <a:off x="5409064" y="239311"/>
            <a:ext cx="1960237" cy="2355127"/>
          </a:xfrm>
          <a:prstGeom prst="rect">
            <a:avLst/>
          </a:prstGeom>
        </p:spPr>
      </p:pic>
      <p:pic>
        <p:nvPicPr>
          <p:cNvPr id="52" name="Picture 51"/>
          <p:cNvPicPr>
            <a:picLocks noChangeAspect="1"/>
          </p:cNvPicPr>
          <p:nvPr/>
        </p:nvPicPr>
        <p:blipFill>
          <a:blip r:embed="rId17" cstate="screen">
            <a:extLst>
              <a:ext uri="{BEBA8EAE-BF5A-486C-A8C5-ECC9F3942E4B}">
                <a14:imgProps xmlns:a14="http://schemas.microsoft.com/office/drawing/2010/main">
                  <a14:imgLayer r:embed="rId4">
                    <a14:imgEffect>
                      <a14:colorTemperature colorTemp="11500"/>
                    </a14:imgEffect>
                    <a14:imgEffect>
                      <a14:brightnessContrast contrast="9000"/>
                    </a14:imgEffect>
                  </a14:imgLayer>
                </a14:imgProps>
              </a:ext>
              <a:ext uri="{28A0092B-C50C-407E-A947-70E740481C1C}">
                <a14:useLocalDpi xmlns:a14="http://schemas.microsoft.com/office/drawing/2010/main"/>
              </a:ext>
            </a:extLst>
          </a:blip>
          <a:stretch>
            <a:fillRect/>
          </a:stretch>
        </p:blipFill>
        <p:spPr>
          <a:xfrm rot="2164500">
            <a:off x="5662903" y="236604"/>
            <a:ext cx="1960237" cy="2355127"/>
          </a:xfrm>
          <a:prstGeom prst="rect">
            <a:avLst/>
          </a:prstGeom>
        </p:spPr>
      </p:pic>
      <p:pic>
        <p:nvPicPr>
          <p:cNvPr id="53" name="Picture 52"/>
          <p:cNvPicPr>
            <a:picLocks noChangeAspect="1"/>
          </p:cNvPicPr>
          <p:nvPr/>
        </p:nvPicPr>
        <p:blipFill>
          <a:blip r:embed="rId18" cstate="screen">
            <a:extLst>
              <a:ext uri="{BEBA8EAE-BF5A-486C-A8C5-ECC9F3942E4B}">
                <a14:imgProps xmlns:a14="http://schemas.microsoft.com/office/drawing/2010/main">
                  <a14:imgLayer r:embed="rId4">
                    <a14:imgEffect>
                      <a14:brightnessContrast contrast="18000"/>
                    </a14:imgEffect>
                  </a14:imgLayer>
                </a14:imgProps>
              </a:ext>
              <a:ext uri="{28A0092B-C50C-407E-A947-70E740481C1C}">
                <a14:useLocalDpi xmlns:a14="http://schemas.microsoft.com/office/drawing/2010/main"/>
              </a:ext>
            </a:extLst>
          </a:blip>
          <a:stretch>
            <a:fillRect/>
          </a:stretch>
        </p:blipFill>
        <p:spPr>
          <a:xfrm rot="2164500">
            <a:off x="5916741" y="233896"/>
            <a:ext cx="1960237" cy="2355127"/>
          </a:xfrm>
          <a:prstGeom prst="rect">
            <a:avLst/>
          </a:prstGeom>
        </p:spPr>
      </p:pic>
      <p:pic>
        <p:nvPicPr>
          <p:cNvPr id="54" name="Picture 53"/>
          <p:cNvPicPr>
            <a:picLocks noChangeAspect="1"/>
          </p:cNvPicPr>
          <p:nvPr/>
        </p:nvPicPr>
        <p:blipFill>
          <a:blip r:embed="rId19" cstate="screen">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tretch>
            <a:fillRect/>
          </a:stretch>
        </p:blipFill>
        <p:spPr>
          <a:xfrm rot="2164500">
            <a:off x="6170580" y="231189"/>
            <a:ext cx="1960237" cy="2355127"/>
          </a:xfrm>
          <a:prstGeom prst="rect">
            <a:avLst/>
          </a:prstGeom>
        </p:spPr>
      </p:pic>
      <p:pic>
        <p:nvPicPr>
          <p:cNvPr id="55" name="Picture 54"/>
          <p:cNvPicPr>
            <a:picLocks noChangeAspect="1"/>
          </p:cNvPicPr>
          <p:nvPr/>
        </p:nvPicPr>
        <p:blipFill>
          <a:blip r:embed="rId20" cstate="screen">
            <a:extLst>
              <a:ext uri="{BEBA8EAE-BF5A-486C-A8C5-ECC9F3942E4B}">
                <a14:imgProps xmlns:a14="http://schemas.microsoft.com/office/drawing/2010/main">
                  <a14:imgLayer r:embed="rId4">
                    <a14:imgEffect>
                      <a14:colorTemperature colorTemp="8535"/>
                    </a14:imgEffect>
                    <a14:imgEffect>
                      <a14:saturation sat="114000"/>
                    </a14:imgEffect>
                    <a14:imgEffect>
                      <a14:brightnessContrast contrast="16000"/>
                    </a14:imgEffect>
                  </a14:imgLayer>
                </a14:imgProps>
              </a:ext>
              <a:ext uri="{28A0092B-C50C-407E-A947-70E740481C1C}">
                <a14:useLocalDpi xmlns:a14="http://schemas.microsoft.com/office/drawing/2010/main"/>
              </a:ext>
            </a:extLst>
          </a:blip>
          <a:stretch>
            <a:fillRect/>
          </a:stretch>
        </p:blipFill>
        <p:spPr>
          <a:xfrm rot="2164500">
            <a:off x="6424419" y="228482"/>
            <a:ext cx="1960237" cy="2355127"/>
          </a:xfrm>
          <a:prstGeom prst="rect">
            <a:avLst/>
          </a:prstGeom>
        </p:spPr>
      </p:pic>
      <p:sp>
        <p:nvSpPr>
          <p:cNvPr id="57" name="Text Placeholder 56"/>
          <p:cNvSpPr>
            <a:spLocks noGrp="1"/>
          </p:cNvSpPr>
          <p:nvPr>
            <p:ph type="body" sz="quarter" idx="13"/>
          </p:nvPr>
        </p:nvSpPr>
        <p:spPr>
          <a:xfrm>
            <a:off x="389218" y="2365476"/>
            <a:ext cx="617092" cy="274320"/>
          </a:xfrm>
        </p:spPr>
        <p:txBody>
          <a:bodyPr/>
          <a:lstStyle/>
          <a:p>
            <a:r>
              <a:rPr lang="en-US" b="1" dirty="0" smtClean="0"/>
              <a:t>1973</a:t>
            </a:r>
            <a:endParaRPr lang="en-US" b="1" dirty="0"/>
          </a:p>
        </p:txBody>
      </p:sp>
      <p:sp>
        <p:nvSpPr>
          <p:cNvPr id="58" name="Text Placeholder 56"/>
          <p:cNvSpPr txBox="1">
            <a:spLocks/>
          </p:cNvSpPr>
          <p:nvPr/>
        </p:nvSpPr>
        <p:spPr>
          <a:xfrm>
            <a:off x="7566216" y="2365476"/>
            <a:ext cx="617092" cy="27432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2015</a:t>
            </a:r>
          </a:p>
          <a:p>
            <a:endParaRPr lang="en-US" b="1" dirty="0"/>
          </a:p>
        </p:txBody>
      </p:sp>
    </p:spTree>
    <p:extLst>
      <p:ext uri="{BB962C8B-B14F-4D97-AF65-F5344CB8AC3E}">
        <p14:creationId xmlns:p14="http://schemas.microsoft.com/office/powerpoint/2010/main" val="437199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250" fill="hold"/>
                                        <p:tgtEl>
                                          <p:spTgt spid="33"/>
                                        </p:tgtEl>
                                        <p:attrNameLst>
                                          <p:attrName>ppt_x</p:attrName>
                                        </p:attrNameLst>
                                      </p:cBhvr>
                                      <p:tavLst>
                                        <p:tav tm="0">
                                          <p:val>
                                            <p:strVal val="#ppt_x"/>
                                          </p:val>
                                        </p:tav>
                                        <p:tav tm="100000">
                                          <p:val>
                                            <p:strVal val="#ppt_x"/>
                                          </p:val>
                                        </p:tav>
                                      </p:tavLst>
                                    </p:anim>
                                    <p:anim calcmode="lin" valueType="num">
                                      <p:cBhvr additive="base">
                                        <p:cTn id="13" dur="250" fill="hold"/>
                                        <p:tgtEl>
                                          <p:spTgt spid="33"/>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250" fill="hold"/>
                                        <p:tgtEl>
                                          <p:spTgt spid="34"/>
                                        </p:tgtEl>
                                        <p:attrNameLst>
                                          <p:attrName>ppt_x</p:attrName>
                                        </p:attrNameLst>
                                      </p:cBhvr>
                                      <p:tavLst>
                                        <p:tav tm="0">
                                          <p:val>
                                            <p:strVal val="#ppt_x"/>
                                          </p:val>
                                        </p:tav>
                                        <p:tav tm="100000">
                                          <p:val>
                                            <p:strVal val="#ppt_x"/>
                                          </p:val>
                                        </p:tav>
                                      </p:tavLst>
                                    </p:anim>
                                    <p:anim calcmode="lin" valueType="num">
                                      <p:cBhvr additive="base">
                                        <p:cTn id="18" dur="250" fill="hold"/>
                                        <p:tgtEl>
                                          <p:spTgt spid="34"/>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250" fill="hold"/>
                                        <p:tgtEl>
                                          <p:spTgt spid="35"/>
                                        </p:tgtEl>
                                        <p:attrNameLst>
                                          <p:attrName>ppt_x</p:attrName>
                                        </p:attrNameLst>
                                      </p:cBhvr>
                                      <p:tavLst>
                                        <p:tav tm="0">
                                          <p:val>
                                            <p:strVal val="#ppt_x"/>
                                          </p:val>
                                        </p:tav>
                                        <p:tav tm="100000">
                                          <p:val>
                                            <p:strVal val="#ppt_x"/>
                                          </p:val>
                                        </p:tav>
                                      </p:tavLst>
                                    </p:anim>
                                    <p:anim calcmode="lin" valueType="num">
                                      <p:cBhvr additive="base">
                                        <p:cTn id="23" dur="250" fill="hold"/>
                                        <p:tgtEl>
                                          <p:spTgt spid="35"/>
                                        </p:tgtEl>
                                        <p:attrNameLst>
                                          <p:attrName>ppt_y</p:attrName>
                                        </p:attrNameLst>
                                      </p:cBhvr>
                                      <p:tavLst>
                                        <p:tav tm="0">
                                          <p:val>
                                            <p:strVal val="0-#ppt_h/2"/>
                                          </p:val>
                                        </p:tav>
                                        <p:tav tm="100000">
                                          <p:val>
                                            <p:strVal val="#ppt_y"/>
                                          </p:val>
                                        </p:tav>
                                      </p:tavLst>
                                    </p:anim>
                                  </p:childTnLst>
                                </p:cTn>
                              </p:par>
                            </p:childTnLst>
                          </p:cTn>
                        </p:par>
                        <p:par>
                          <p:cTn id="24" fill="hold">
                            <p:stCondLst>
                              <p:cond delay="1000"/>
                            </p:stCondLst>
                            <p:childTnLst>
                              <p:par>
                                <p:cTn id="25" presetID="2" presetClass="entr" presetSubtype="1"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250" fill="hold"/>
                                        <p:tgtEl>
                                          <p:spTgt spid="36"/>
                                        </p:tgtEl>
                                        <p:attrNameLst>
                                          <p:attrName>ppt_x</p:attrName>
                                        </p:attrNameLst>
                                      </p:cBhvr>
                                      <p:tavLst>
                                        <p:tav tm="0">
                                          <p:val>
                                            <p:strVal val="#ppt_x"/>
                                          </p:val>
                                        </p:tav>
                                        <p:tav tm="100000">
                                          <p:val>
                                            <p:strVal val="#ppt_x"/>
                                          </p:val>
                                        </p:tav>
                                      </p:tavLst>
                                    </p:anim>
                                    <p:anim calcmode="lin" valueType="num">
                                      <p:cBhvr additive="base">
                                        <p:cTn id="28" dur="250" fill="hold"/>
                                        <p:tgtEl>
                                          <p:spTgt spid="36"/>
                                        </p:tgtEl>
                                        <p:attrNameLst>
                                          <p:attrName>ppt_y</p:attrName>
                                        </p:attrNameLst>
                                      </p:cBhvr>
                                      <p:tavLst>
                                        <p:tav tm="0">
                                          <p:val>
                                            <p:strVal val="0-#ppt_h/2"/>
                                          </p:val>
                                        </p:tav>
                                        <p:tav tm="100000">
                                          <p:val>
                                            <p:strVal val="#ppt_y"/>
                                          </p:val>
                                        </p:tav>
                                      </p:tavLst>
                                    </p:anim>
                                  </p:childTnLst>
                                </p:cTn>
                              </p:par>
                            </p:childTnLst>
                          </p:cTn>
                        </p:par>
                        <p:par>
                          <p:cTn id="29" fill="hold">
                            <p:stCondLst>
                              <p:cond delay="1250"/>
                            </p:stCondLst>
                            <p:childTnLst>
                              <p:par>
                                <p:cTn id="30" presetID="2" presetClass="entr" presetSubtype="1"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ppt_x"/>
                                          </p:val>
                                        </p:tav>
                                        <p:tav tm="100000">
                                          <p:val>
                                            <p:strVal val="#ppt_x"/>
                                          </p:val>
                                        </p:tav>
                                      </p:tavLst>
                                    </p:anim>
                                    <p:anim calcmode="lin" valueType="num">
                                      <p:cBhvr additive="base">
                                        <p:cTn id="33" dur="250" fill="hold"/>
                                        <p:tgtEl>
                                          <p:spTgt spid="37"/>
                                        </p:tgtEl>
                                        <p:attrNameLst>
                                          <p:attrName>ppt_y</p:attrName>
                                        </p:attrNameLst>
                                      </p:cBhvr>
                                      <p:tavLst>
                                        <p:tav tm="0">
                                          <p:val>
                                            <p:strVal val="0-#ppt_h/2"/>
                                          </p:val>
                                        </p:tav>
                                        <p:tav tm="100000">
                                          <p:val>
                                            <p:strVal val="#ppt_y"/>
                                          </p:val>
                                        </p:tav>
                                      </p:tavLst>
                                    </p:anim>
                                  </p:childTnLst>
                                </p:cTn>
                              </p:par>
                            </p:childTnLst>
                          </p:cTn>
                        </p:par>
                        <p:par>
                          <p:cTn id="34" fill="hold">
                            <p:stCondLst>
                              <p:cond delay="1500"/>
                            </p:stCondLst>
                            <p:childTnLst>
                              <p:par>
                                <p:cTn id="35" presetID="2" presetClass="entr" presetSubtype="1"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250" fill="hold"/>
                                        <p:tgtEl>
                                          <p:spTgt spid="38"/>
                                        </p:tgtEl>
                                        <p:attrNameLst>
                                          <p:attrName>ppt_x</p:attrName>
                                        </p:attrNameLst>
                                      </p:cBhvr>
                                      <p:tavLst>
                                        <p:tav tm="0">
                                          <p:val>
                                            <p:strVal val="#ppt_x"/>
                                          </p:val>
                                        </p:tav>
                                        <p:tav tm="100000">
                                          <p:val>
                                            <p:strVal val="#ppt_x"/>
                                          </p:val>
                                        </p:tav>
                                      </p:tavLst>
                                    </p:anim>
                                    <p:anim calcmode="lin" valueType="num">
                                      <p:cBhvr additive="base">
                                        <p:cTn id="38" dur="250" fill="hold"/>
                                        <p:tgtEl>
                                          <p:spTgt spid="38"/>
                                        </p:tgtEl>
                                        <p:attrNameLst>
                                          <p:attrName>ppt_y</p:attrName>
                                        </p:attrNameLst>
                                      </p:cBhvr>
                                      <p:tavLst>
                                        <p:tav tm="0">
                                          <p:val>
                                            <p:strVal val="0-#ppt_h/2"/>
                                          </p:val>
                                        </p:tav>
                                        <p:tav tm="100000">
                                          <p:val>
                                            <p:strVal val="#ppt_y"/>
                                          </p:val>
                                        </p:tav>
                                      </p:tavLst>
                                    </p:anim>
                                  </p:childTnLst>
                                </p:cTn>
                              </p:par>
                            </p:childTnLst>
                          </p:cTn>
                        </p:par>
                        <p:par>
                          <p:cTn id="39" fill="hold">
                            <p:stCondLst>
                              <p:cond delay="1750"/>
                            </p:stCondLst>
                            <p:childTnLst>
                              <p:par>
                                <p:cTn id="40" presetID="2" presetClass="entr" presetSubtype="1"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250" fill="hold"/>
                                        <p:tgtEl>
                                          <p:spTgt spid="39"/>
                                        </p:tgtEl>
                                        <p:attrNameLst>
                                          <p:attrName>ppt_x</p:attrName>
                                        </p:attrNameLst>
                                      </p:cBhvr>
                                      <p:tavLst>
                                        <p:tav tm="0">
                                          <p:val>
                                            <p:strVal val="#ppt_x"/>
                                          </p:val>
                                        </p:tav>
                                        <p:tav tm="100000">
                                          <p:val>
                                            <p:strVal val="#ppt_x"/>
                                          </p:val>
                                        </p:tav>
                                      </p:tavLst>
                                    </p:anim>
                                    <p:anim calcmode="lin" valueType="num">
                                      <p:cBhvr additive="base">
                                        <p:cTn id="43" dur="250" fill="hold"/>
                                        <p:tgtEl>
                                          <p:spTgt spid="39"/>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2" presetClass="entr" presetSubtype="1" fill="hold" nodeType="after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250" fill="hold"/>
                                        <p:tgtEl>
                                          <p:spTgt spid="40"/>
                                        </p:tgtEl>
                                        <p:attrNameLst>
                                          <p:attrName>ppt_x</p:attrName>
                                        </p:attrNameLst>
                                      </p:cBhvr>
                                      <p:tavLst>
                                        <p:tav tm="0">
                                          <p:val>
                                            <p:strVal val="#ppt_x"/>
                                          </p:val>
                                        </p:tav>
                                        <p:tav tm="100000">
                                          <p:val>
                                            <p:strVal val="#ppt_x"/>
                                          </p:val>
                                        </p:tav>
                                      </p:tavLst>
                                    </p:anim>
                                    <p:anim calcmode="lin" valueType="num">
                                      <p:cBhvr additive="base">
                                        <p:cTn id="48" dur="250" fill="hold"/>
                                        <p:tgtEl>
                                          <p:spTgt spid="40"/>
                                        </p:tgtEl>
                                        <p:attrNameLst>
                                          <p:attrName>ppt_y</p:attrName>
                                        </p:attrNameLst>
                                      </p:cBhvr>
                                      <p:tavLst>
                                        <p:tav tm="0">
                                          <p:val>
                                            <p:strVal val="0-#ppt_h/2"/>
                                          </p:val>
                                        </p:tav>
                                        <p:tav tm="100000">
                                          <p:val>
                                            <p:strVal val="#ppt_y"/>
                                          </p:val>
                                        </p:tav>
                                      </p:tavLst>
                                    </p:anim>
                                  </p:childTnLst>
                                </p:cTn>
                              </p:par>
                            </p:childTnLst>
                          </p:cTn>
                        </p:par>
                        <p:par>
                          <p:cTn id="49" fill="hold">
                            <p:stCondLst>
                              <p:cond delay="2250"/>
                            </p:stCondLst>
                            <p:childTnLst>
                              <p:par>
                                <p:cTn id="50" presetID="2" presetClass="entr" presetSubtype="1"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250" fill="hold"/>
                                        <p:tgtEl>
                                          <p:spTgt spid="41"/>
                                        </p:tgtEl>
                                        <p:attrNameLst>
                                          <p:attrName>ppt_x</p:attrName>
                                        </p:attrNameLst>
                                      </p:cBhvr>
                                      <p:tavLst>
                                        <p:tav tm="0">
                                          <p:val>
                                            <p:strVal val="#ppt_x"/>
                                          </p:val>
                                        </p:tav>
                                        <p:tav tm="100000">
                                          <p:val>
                                            <p:strVal val="#ppt_x"/>
                                          </p:val>
                                        </p:tav>
                                      </p:tavLst>
                                    </p:anim>
                                    <p:anim calcmode="lin" valueType="num">
                                      <p:cBhvr additive="base">
                                        <p:cTn id="53" dur="250" fill="hold"/>
                                        <p:tgtEl>
                                          <p:spTgt spid="41"/>
                                        </p:tgtEl>
                                        <p:attrNameLst>
                                          <p:attrName>ppt_y</p:attrName>
                                        </p:attrNameLst>
                                      </p:cBhvr>
                                      <p:tavLst>
                                        <p:tav tm="0">
                                          <p:val>
                                            <p:strVal val="0-#ppt_h/2"/>
                                          </p:val>
                                        </p:tav>
                                        <p:tav tm="100000">
                                          <p:val>
                                            <p:strVal val="#ppt_y"/>
                                          </p:val>
                                        </p:tav>
                                      </p:tavLst>
                                    </p:anim>
                                  </p:childTnLst>
                                </p:cTn>
                              </p:par>
                            </p:childTnLst>
                          </p:cTn>
                        </p:par>
                        <p:par>
                          <p:cTn id="54" fill="hold">
                            <p:stCondLst>
                              <p:cond delay="2500"/>
                            </p:stCondLst>
                            <p:childTnLst>
                              <p:par>
                                <p:cTn id="55" presetID="2" presetClass="entr" presetSubtype="1"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cBhvr additive="base">
                                        <p:cTn id="57" dur="250" fill="hold"/>
                                        <p:tgtEl>
                                          <p:spTgt spid="42"/>
                                        </p:tgtEl>
                                        <p:attrNameLst>
                                          <p:attrName>ppt_x</p:attrName>
                                        </p:attrNameLst>
                                      </p:cBhvr>
                                      <p:tavLst>
                                        <p:tav tm="0">
                                          <p:val>
                                            <p:strVal val="#ppt_x"/>
                                          </p:val>
                                        </p:tav>
                                        <p:tav tm="100000">
                                          <p:val>
                                            <p:strVal val="#ppt_x"/>
                                          </p:val>
                                        </p:tav>
                                      </p:tavLst>
                                    </p:anim>
                                    <p:anim calcmode="lin" valueType="num">
                                      <p:cBhvr additive="base">
                                        <p:cTn id="58" dur="250" fill="hold"/>
                                        <p:tgtEl>
                                          <p:spTgt spid="42"/>
                                        </p:tgtEl>
                                        <p:attrNameLst>
                                          <p:attrName>ppt_y</p:attrName>
                                        </p:attrNameLst>
                                      </p:cBhvr>
                                      <p:tavLst>
                                        <p:tav tm="0">
                                          <p:val>
                                            <p:strVal val="0-#ppt_h/2"/>
                                          </p:val>
                                        </p:tav>
                                        <p:tav tm="100000">
                                          <p:val>
                                            <p:strVal val="#ppt_y"/>
                                          </p:val>
                                        </p:tav>
                                      </p:tavLst>
                                    </p:anim>
                                  </p:childTnLst>
                                </p:cTn>
                              </p:par>
                            </p:childTnLst>
                          </p:cTn>
                        </p:par>
                        <p:par>
                          <p:cTn id="59" fill="hold">
                            <p:stCondLst>
                              <p:cond delay="2750"/>
                            </p:stCondLst>
                            <p:childTnLst>
                              <p:par>
                                <p:cTn id="60" presetID="2" presetClass="entr" presetSubtype="1"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50" fill="hold"/>
                                        <p:tgtEl>
                                          <p:spTgt spid="43"/>
                                        </p:tgtEl>
                                        <p:attrNameLst>
                                          <p:attrName>ppt_x</p:attrName>
                                        </p:attrNameLst>
                                      </p:cBhvr>
                                      <p:tavLst>
                                        <p:tav tm="0">
                                          <p:val>
                                            <p:strVal val="#ppt_x"/>
                                          </p:val>
                                        </p:tav>
                                        <p:tav tm="100000">
                                          <p:val>
                                            <p:strVal val="#ppt_x"/>
                                          </p:val>
                                        </p:tav>
                                      </p:tavLst>
                                    </p:anim>
                                    <p:anim calcmode="lin" valueType="num">
                                      <p:cBhvr additive="base">
                                        <p:cTn id="63" dur="250" fill="hold"/>
                                        <p:tgtEl>
                                          <p:spTgt spid="43"/>
                                        </p:tgtEl>
                                        <p:attrNameLst>
                                          <p:attrName>ppt_y</p:attrName>
                                        </p:attrNameLst>
                                      </p:cBhvr>
                                      <p:tavLst>
                                        <p:tav tm="0">
                                          <p:val>
                                            <p:strVal val="0-#ppt_h/2"/>
                                          </p:val>
                                        </p:tav>
                                        <p:tav tm="100000">
                                          <p:val>
                                            <p:strVal val="#ppt_y"/>
                                          </p:val>
                                        </p:tav>
                                      </p:tavLst>
                                    </p:anim>
                                  </p:childTnLst>
                                </p:cTn>
                              </p:par>
                            </p:childTnLst>
                          </p:cTn>
                        </p:par>
                        <p:par>
                          <p:cTn id="64" fill="hold">
                            <p:stCondLst>
                              <p:cond delay="3000"/>
                            </p:stCondLst>
                            <p:childTnLst>
                              <p:par>
                                <p:cTn id="65" presetID="2" presetClass="entr" presetSubtype="1" fill="hold" nodeType="after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250" fill="hold"/>
                                        <p:tgtEl>
                                          <p:spTgt spid="44"/>
                                        </p:tgtEl>
                                        <p:attrNameLst>
                                          <p:attrName>ppt_x</p:attrName>
                                        </p:attrNameLst>
                                      </p:cBhvr>
                                      <p:tavLst>
                                        <p:tav tm="0">
                                          <p:val>
                                            <p:strVal val="#ppt_x"/>
                                          </p:val>
                                        </p:tav>
                                        <p:tav tm="100000">
                                          <p:val>
                                            <p:strVal val="#ppt_x"/>
                                          </p:val>
                                        </p:tav>
                                      </p:tavLst>
                                    </p:anim>
                                    <p:anim calcmode="lin" valueType="num">
                                      <p:cBhvr additive="base">
                                        <p:cTn id="68" dur="250" fill="hold"/>
                                        <p:tgtEl>
                                          <p:spTgt spid="44"/>
                                        </p:tgtEl>
                                        <p:attrNameLst>
                                          <p:attrName>ppt_y</p:attrName>
                                        </p:attrNameLst>
                                      </p:cBhvr>
                                      <p:tavLst>
                                        <p:tav tm="0">
                                          <p:val>
                                            <p:strVal val="0-#ppt_h/2"/>
                                          </p:val>
                                        </p:tav>
                                        <p:tav tm="100000">
                                          <p:val>
                                            <p:strVal val="#ppt_y"/>
                                          </p:val>
                                        </p:tav>
                                      </p:tavLst>
                                    </p:anim>
                                  </p:childTnLst>
                                </p:cTn>
                              </p:par>
                            </p:childTnLst>
                          </p:cTn>
                        </p:par>
                        <p:par>
                          <p:cTn id="69" fill="hold">
                            <p:stCondLst>
                              <p:cond delay="3250"/>
                            </p:stCondLst>
                            <p:childTnLst>
                              <p:par>
                                <p:cTn id="70" presetID="2" presetClass="entr" presetSubtype="1" fill="hold" nodeType="after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250" fill="hold"/>
                                        <p:tgtEl>
                                          <p:spTgt spid="45"/>
                                        </p:tgtEl>
                                        <p:attrNameLst>
                                          <p:attrName>ppt_x</p:attrName>
                                        </p:attrNameLst>
                                      </p:cBhvr>
                                      <p:tavLst>
                                        <p:tav tm="0">
                                          <p:val>
                                            <p:strVal val="#ppt_x"/>
                                          </p:val>
                                        </p:tav>
                                        <p:tav tm="100000">
                                          <p:val>
                                            <p:strVal val="#ppt_x"/>
                                          </p:val>
                                        </p:tav>
                                      </p:tavLst>
                                    </p:anim>
                                    <p:anim calcmode="lin" valueType="num">
                                      <p:cBhvr additive="base">
                                        <p:cTn id="73" dur="250" fill="hold"/>
                                        <p:tgtEl>
                                          <p:spTgt spid="45"/>
                                        </p:tgtEl>
                                        <p:attrNameLst>
                                          <p:attrName>ppt_y</p:attrName>
                                        </p:attrNameLst>
                                      </p:cBhvr>
                                      <p:tavLst>
                                        <p:tav tm="0">
                                          <p:val>
                                            <p:strVal val="0-#ppt_h/2"/>
                                          </p:val>
                                        </p:tav>
                                        <p:tav tm="100000">
                                          <p:val>
                                            <p:strVal val="#ppt_y"/>
                                          </p:val>
                                        </p:tav>
                                      </p:tavLst>
                                    </p:anim>
                                  </p:childTnLst>
                                </p:cTn>
                              </p:par>
                            </p:childTnLst>
                          </p:cTn>
                        </p:par>
                        <p:par>
                          <p:cTn id="74" fill="hold">
                            <p:stCondLst>
                              <p:cond delay="3500"/>
                            </p:stCondLst>
                            <p:childTnLst>
                              <p:par>
                                <p:cTn id="75" presetID="2" presetClass="entr" presetSubtype="1" fill="hold" nodeType="afterEffect">
                                  <p:stCondLst>
                                    <p:cond delay="0"/>
                                  </p:stCondLst>
                                  <p:childTnLst>
                                    <p:set>
                                      <p:cBhvr>
                                        <p:cTn id="76" dur="1" fill="hold">
                                          <p:stCondLst>
                                            <p:cond delay="0"/>
                                          </p:stCondLst>
                                        </p:cTn>
                                        <p:tgtEl>
                                          <p:spTgt spid="46"/>
                                        </p:tgtEl>
                                        <p:attrNameLst>
                                          <p:attrName>style.visibility</p:attrName>
                                        </p:attrNameLst>
                                      </p:cBhvr>
                                      <p:to>
                                        <p:strVal val="visible"/>
                                      </p:to>
                                    </p:set>
                                    <p:anim calcmode="lin" valueType="num">
                                      <p:cBhvr additive="base">
                                        <p:cTn id="77" dur="250" fill="hold"/>
                                        <p:tgtEl>
                                          <p:spTgt spid="46"/>
                                        </p:tgtEl>
                                        <p:attrNameLst>
                                          <p:attrName>ppt_x</p:attrName>
                                        </p:attrNameLst>
                                      </p:cBhvr>
                                      <p:tavLst>
                                        <p:tav tm="0">
                                          <p:val>
                                            <p:strVal val="#ppt_x"/>
                                          </p:val>
                                        </p:tav>
                                        <p:tav tm="100000">
                                          <p:val>
                                            <p:strVal val="#ppt_x"/>
                                          </p:val>
                                        </p:tav>
                                      </p:tavLst>
                                    </p:anim>
                                    <p:anim calcmode="lin" valueType="num">
                                      <p:cBhvr additive="base">
                                        <p:cTn id="78" dur="250" fill="hold"/>
                                        <p:tgtEl>
                                          <p:spTgt spid="46"/>
                                        </p:tgtEl>
                                        <p:attrNameLst>
                                          <p:attrName>ppt_y</p:attrName>
                                        </p:attrNameLst>
                                      </p:cBhvr>
                                      <p:tavLst>
                                        <p:tav tm="0">
                                          <p:val>
                                            <p:strVal val="0-#ppt_h/2"/>
                                          </p:val>
                                        </p:tav>
                                        <p:tav tm="100000">
                                          <p:val>
                                            <p:strVal val="#ppt_y"/>
                                          </p:val>
                                        </p:tav>
                                      </p:tavLst>
                                    </p:anim>
                                  </p:childTnLst>
                                </p:cTn>
                              </p:par>
                            </p:childTnLst>
                          </p:cTn>
                        </p:par>
                        <p:par>
                          <p:cTn id="79" fill="hold">
                            <p:stCondLst>
                              <p:cond delay="3750"/>
                            </p:stCondLst>
                            <p:childTnLst>
                              <p:par>
                                <p:cTn id="80" presetID="2" presetClass="entr" presetSubtype="1"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 calcmode="lin" valueType="num">
                                      <p:cBhvr additive="base">
                                        <p:cTn id="82" dur="250" fill="hold"/>
                                        <p:tgtEl>
                                          <p:spTgt spid="47"/>
                                        </p:tgtEl>
                                        <p:attrNameLst>
                                          <p:attrName>ppt_x</p:attrName>
                                        </p:attrNameLst>
                                      </p:cBhvr>
                                      <p:tavLst>
                                        <p:tav tm="0">
                                          <p:val>
                                            <p:strVal val="#ppt_x"/>
                                          </p:val>
                                        </p:tav>
                                        <p:tav tm="100000">
                                          <p:val>
                                            <p:strVal val="#ppt_x"/>
                                          </p:val>
                                        </p:tav>
                                      </p:tavLst>
                                    </p:anim>
                                    <p:anim calcmode="lin" valueType="num">
                                      <p:cBhvr additive="base">
                                        <p:cTn id="83" dur="250" fill="hold"/>
                                        <p:tgtEl>
                                          <p:spTgt spid="47"/>
                                        </p:tgtEl>
                                        <p:attrNameLst>
                                          <p:attrName>ppt_y</p:attrName>
                                        </p:attrNameLst>
                                      </p:cBhvr>
                                      <p:tavLst>
                                        <p:tav tm="0">
                                          <p:val>
                                            <p:strVal val="0-#ppt_h/2"/>
                                          </p:val>
                                        </p:tav>
                                        <p:tav tm="100000">
                                          <p:val>
                                            <p:strVal val="#ppt_y"/>
                                          </p:val>
                                        </p:tav>
                                      </p:tavLst>
                                    </p:anim>
                                  </p:childTnLst>
                                </p:cTn>
                              </p:par>
                            </p:childTnLst>
                          </p:cTn>
                        </p:par>
                        <p:par>
                          <p:cTn id="84" fill="hold">
                            <p:stCondLst>
                              <p:cond delay="4000"/>
                            </p:stCondLst>
                            <p:childTnLst>
                              <p:par>
                                <p:cTn id="85" presetID="2" presetClass="entr" presetSubtype="1"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250" fill="hold"/>
                                        <p:tgtEl>
                                          <p:spTgt spid="48"/>
                                        </p:tgtEl>
                                        <p:attrNameLst>
                                          <p:attrName>ppt_x</p:attrName>
                                        </p:attrNameLst>
                                      </p:cBhvr>
                                      <p:tavLst>
                                        <p:tav tm="0">
                                          <p:val>
                                            <p:strVal val="#ppt_x"/>
                                          </p:val>
                                        </p:tav>
                                        <p:tav tm="100000">
                                          <p:val>
                                            <p:strVal val="#ppt_x"/>
                                          </p:val>
                                        </p:tav>
                                      </p:tavLst>
                                    </p:anim>
                                    <p:anim calcmode="lin" valueType="num">
                                      <p:cBhvr additive="base">
                                        <p:cTn id="88" dur="250" fill="hold"/>
                                        <p:tgtEl>
                                          <p:spTgt spid="48"/>
                                        </p:tgtEl>
                                        <p:attrNameLst>
                                          <p:attrName>ppt_y</p:attrName>
                                        </p:attrNameLst>
                                      </p:cBhvr>
                                      <p:tavLst>
                                        <p:tav tm="0">
                                          <p:val>
                                            <p:strVal val="0-#ppt_h/2"/>
                                          </p:val>
                                        </p:tav>
                                        <p:tav tm="100000">
                                          <p:val>
                                            <p:strVal val="#ppt_y"/>
                                          </p:val>
                                        </p:tav>
                                      </p:tavLst>
                                    </p:anim>
                                  </p:childTnLst>
                                </p:cTn>
                              </p:par>
                            </p:childTnLst>
                          </p:cTn>
                        </p:par>
                        <p:par>
                          <p:cTn id="89" fill="hold">
                            <p:stCondLst>
                              <p:cond delay="4250"/>
                            </p:stCondLst>
                            <p:childTnLst>
                              <p:par>
                                <p:cTn id="90" presetID="2" presetClass="entr" presetSubtype="1" fill="hold" nodeType="afterEffect">
                                  <p:stCondLst>
                                    <p:cond delay="0"/>
                                  </p:stCondLst>
                                  <p:childTnLst>
                                    <p:set>
                                      <p:cBhvr>
                                        <p:cTn id="91" dur="1" fill="hold">
                                          <p:stCondLst>
                                            <p:cond delay="0"/>
                                          </p:stCondLst>
                                        </p:cTn>
                                        <p:tgtEl>
                                          <p:spTgt spid="49"/>
                                        </p:tgtEl>
                                        <p:attrNameLst>
                                          <p:attrName>style.visibility</p:attrName>
                                        </p:attrNameLst>
                                      </p:cBhvr>
                                      <p:to>
                                        <p:strVal val="visible"/>
                                      </p:to>
                                    </p:set>
                                    <p:anim calcmode="lin" valueType="num">
                                      <p:cBhvr additive="base">
                                        <p:cTn id="92" dur="250" fill="hold"/>
                                        <p:tgtEl>
                                          <p:spTgt spid="49"/>
                                        </p:tgtEl>
                                        <p:attrNameLst>
                                          <p:attrName>ppt_x</p:attrName>
                                        </p:attrNameLst>
                                      </p:cBhvr>
                                      <p:tavLst>
                                        <p:tav tm="0">
                                          <p:val>
                                            <p:strVal val="#ppt_x"/>
                                          </p:val>
                                        </p:tav>
                                        <p:tav tm="100000">
                                          <p:val>
                                            <p:strVal val="#ppt_x"/>
                                          </p:val>
                                        </p:tav>
                                      </p:tavLst>
                                    </p:anim>
                                    <p:anim calcmode="lin" valueType="num">
                                      <p:cBhvr additive="base">
                                        <p:cTn id="93" dur="250" fill="hold"/>
                                        <p:tgtEl>
                                          <p:spTgt spid="49"/>
                                        </p:tgtEl>
                                        <p:attrNameLst>
                                          <p:attrName>ppt_y</p:attrName>
                                        </p:attrNameLst>
                                      </p:cBhvr>
                                      <p:tavLst>
                                        <p:tav tm="0">
                                          <p:val>
                                            <p:strVal val="0-#ppt_h/2"/>
                                          </p:val>
                                        </p:tav>
                                        <p:tav tm="100000">
                                          <p:val>
                                            <p:strVal val="#ppt_y"/>
                                          </p:val>
                                        </p:tav>
                                      </p:tavLst>
                                    </p:anim>
                                  </p:childTnLst>
                                </p:cTn>
                              </p:par>
                            </p:childTnLst>
                          </p:cTn>
                        </p:par>
                        <p:par>
                          <p:cTn id="94" fill="hold">
                            <p:stCondLst>
                              <p:cond delay="4500"/>
                            </p:stCondLst>
                            <p:childTnLst>
                              <p:par>
                                <p:cTn id="95" presetID="2" presetClass="entr" presetSubtype="1" fill="hold" nodeType="afterEffect">
                                  <p:stCondLst>
                                    <p:cond delay="0"/>
                                  </p:stCondLst>
                                  <p:childTnLst>
                                    <p:set>
                                      <p:cBhvr>
                                        <p:cTn id="96" dur="1" fill="hold">
                                          <p:stCondLst>
                                            <p:cond delay="0"/>
                                          </p:stCondLst>
                                        </p:cTn>
                                        <p:tgtEl>
                                          <p:spTgt spid="50"/>
                                        </p:tgtEl>
                                        <p:attrNameLst>
                                          <p:attrName>style.visibility</p:attrName>
                                        </p:attrNameLst>
                                      </p:cBhvr>
                                      <p:to>
                                        <p:strVal val="visible"/>
                                      </p:to>
                                    </p:set>
                                    <p:anim calcmode="lin" valueType="num">
                                      <p:cBhvr additive="base">
                                        <p:cTn id="97" dur="250" fill="hold"/>
                                        <p:tgtEl>
                                          <p:spTgt spid="50"/>
                                        </p:tgtEl>
                                        <p:attrNameLst>
                                          <p:attrName>ppt_x</p:attrName>
                                        </p:attrNameLst>
                                      </p:cBhvr>
                                      <p:tavLst>
                                        <p:tav tm="0">
                                          <p:val>
                                            <p:strVal val="#ppt_x"/>
                                          </p:val>
                                        </p:tav>
                                        <p:tav tm="100000">
                                          <p:val>
                                            <p:strVal val="#ppt_x"/>
                                          </p:val>
                                        </p:tav>
                                      </p:tavLst>
                                    </p:anim>
                                    <p:anim calcmode="lin" valueType="num">
                                      <p:cBhvr additive="base">
                                        <p:cTn id="98" dur="250" fill="hold"/>
                                        <p:tgtEl>
                                          <p:spTgt spid="50"/>
                                        </p:tgtEl>
                                        <p:attrNameLst>
                                          <p:attrName>ppt_y</p:attrName>
                                        </p:attrNameLst>
                                      </p:cBhvr>
                                      <p:tavLst>
                                        <p:tav tm="0">
                                          <p:val>
                                            <p:strVal val="0-#ppt_h/2"/>
                                          </p:val>
                                        </p:tav>
                                        <p:tav tm="100000">
                                          <p:val>
                                            <p:strVal val="#ppt_y"/>
                                          </p:val>
                                        </p:tav>
                                      </p:tavLst>
                                    </p:anim>
                                  </p:childTnLst>
                                </p:cTn>
                              </p:par>
                            </p:childTnLst>
                          </p:cTn>
                        </p:par>
                        <p:par>
                          <p:cTn id="99" fill="hold">
                            <p:stCondLst>
                              <p:cond delay="4750"/>
                            </p:stCondLst>
                            <p:childTnLst>
                              <p:par>
                                <p:cTn id="100" presetID="2" presetClass="entr" presetSubtype="1" fill="hold" nodeType="after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additive="base">
                                        <p:cTn id="102" dur="250" fill="hold"/>
                                        <p:tgtEl>
                                          <p:spTgt spid="51"/>
                                        </p:tgtEl>
                                        <p:attrNameLst>
                                          <p:attrName>ppt_x</p:attrName>
                                        </p:attrNameLst>
                                      </p:cBhvr>
                                      <p:tavLst>
                                        <p:tav tm="0">
                                          <p:val>
                                            <p:strVal val="#ppt_x"/>
                                          </p:val>
                                        </p:tav>
                                        <p:tav tm="100000">
                                          <p:val>
                                            <p:strVal val="#ppt_x"/>
                                          </p:val>
                                        </p:tav>
                                      </p:tavLst>
                                    </p:anim>
                                    <p:anim calcmode="lin" valueType="num">
                                      <p:cBhvr additive="base">
                                        <p:cTn id="103" dur="250" fill="hold"/>
                                        <p:tgtEl>
                                          <p:spTgt spid="51"/>
                                        </p:tgtEl>
                                        <p:attrNameLst>
                                          <p:attrName>ppt_y</p:attrName>
                                        </p:attrNameLst>
                                      </p:cBhvr>
                                      <p:tavLst>
                                        <p:tav tm="0">
                                          <p:val>
                                            <p:strVal val="0-#ppt_h/2"/>
                                          </p:val>
                                        </p:tav>
                                        <p:tav tm="100000">
                                          <p:val>
                                            <p:strVal val="#ppt_y"/>
                                          </p:val>
                                        </p:tav>
                                      </p:tavLst>
                                    </p:anim>
                                  </p:childTnLst>
                                </p:cTn>
                              </p:par>
                            </p:childTnLst>
                          </p:cTn>
                        </p:par>
                        <p:par>
                          <p:cTn id="104" fill="hold">
                            <p:stCondLst>
                              <p:cond delay="5000"/>
                            </p:stCondLst>
                            <p:childTnLst>
                              <p:par>
                                <p:cTn id="105" presetID="2" presetClass="entr" presetSubtype="1"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 calcmode="lin" valueType="num">
                                      <p:cBhvr additive="base">
                                        <p:cTn id="107" dur="250" fill="hold"/>
                                        <p:tgtEl>
                                          <p:spTgt spid="52"/>
                                        </p:tgtEl>
                                        <p:attrNameLst>
                                          <p:attrName>ppt_x</p:attrName>
                                        </p:attrNameLst>
                                      </p:cBhvr>
                                      <p:tavLst>
                                        <p:tav tm="0">
                                          <p:val>
                                            <p:strVal val="#ppt_x"/>
                                          </p:val>
                                        </p:tav>
                                        <p:tav tm="100000">
                                          <p:val>
                                            <p:strVal val="#ppt_x"/>
                                          </p:val>
                                        </p:tav>
                                      </p:tavLst>
                                    </p:anim>
                                    <p:anim calcmode="lin" valueType="num">
                                      <p:cBhvr additive="base">
                                        <p:cTn id="108" dur="250" fill="hold"/>
                                        <p:tgtEl>
                                          <p:spTgt spid="52"/>
                                        </p:tgtEl>
                                        <p:attrNameLst>
                                          <p:attrName>ppt_y</p:attrName>
                                        </p:attrNameLst>
                                      </p:cBhvr>
                                      <p:tavLst>
                                        <p:tav tm="0">
                                          <p:val>
                                            <p:strVal val="0-#ppt_h/2"/>
                                          </p:val>
                                        </p:tav>
                                        <p:tav tm="100000">
                                          <p:val>
                                            <p:strVal val="#ppt_y"/>
                                          </p:val>
                                        </p:tav>
                                      </p:tavLst>
                                    </p:anim>
                                  </p:childTnLst>
                                </p:cTn>
                              </p:par>
                            </p:childTnLst>
                          </p:cTn>
                        </p:par>
                        <p:par>
                          <p:cTn id="109" fill="hold">
                            <p:stCondLst>
                              <p:cond delay="5250"/>
                            </p:stCondLst>
                            <p:childTnLst>
                              <p:par>
                                <p:cTn id="110" presetID="2" presetClass="entr" presetSubtype="1" fill="hold" nodeType="after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additive="base">
                                        <p:cTn id="112" dur="250" fill="hold"/>
                                        <p:tgtEl>
                                          <p:spTgt spid="53"/>
                                        </p:tgtEl>
                                        <p:attrNameLst>
                                          <p:attrName>ppt_x</p:attrName>
                                        </p:attrNameLst>
                                      </p:cBhvr>
                                      <p:tavLst>
                                        <p:tav tm="0">
                                          <p:val>
                                            <p:strVal val="#ppt_x"/>
                                          </p:val>
                                        </p:tav>
                                        <p:tav tm="100000">
                                          <p:val>
                                            <p:strVal val="#ppt_x"/>
                                          </p:val>
                                        </p:tav>
                                      </p:tavLst>
                                    </p:anim>
                                    <p:anim calcmode="lin" valueType="num">
                                      <p:cBhvr additive="base">
                                        <p:cTn id="113" dur="250" fill="hold"/>
                                        <p:tgtEl>
                                          <p:spTgt spid="53"/>
                                        </p:tgtEl>
                                        <p:attrNameLst>
                                          <p:attrName>ppt_y</p:attrName>
                                        </p:attrNameLst>
                                      </p:cBhvr>
                                      <p:tavLst>
                                        <p:tav tm="0">
                                          <p:val>
                                            <p:strVal val="0-#ppt_h/2"/>
                                          </p:val>
                                        </p:tav>
                                        <p:tav tm="100000">
                                          <p:val>
                                            <p:strVal val="#ppt_y"/>
                                          </p:val>
                                        </p:tav>
                                      </p:tavLst>
                                    </p:anim>
                                  </p:childTnLst>
                                </p:cTn>
                              </p:par>
                            </p:childTnLst>
                          </p:cTn>
                        </p:par>
                        <p:par>
                          <p:cTn id="114" fill="hold">
                            <p:stCondLst>
                              <p:cond delay="5500"/>
                            </p:stCondLst>
                            <p:childTnLst>
                              <p:par>
                                <p:cTn id="115" presetID="2" presetClass="entr" presetSubtype="1" fill="hold" nodeType="afterEffect">
                                  <p:stCondLst>
                                    <p:cond delay="0"/>
                                  </p:stCondLst>
                                  <p:childTnLst>
                                    <p:set>
                                      <p:cBhvr>
                                        <p:cTn id="116" dur="1" fill="hold">
                                          <p:stCondLst>
                                            <p:cond delay="0"/>
                                          </p:stCondLst>
                                        </p:cTn>
                                        <p:tgtEl>
                                          <p:spTgt spid="54"/>
                                        </p:tgtEl>
                                        <p:attrNameLst>
                                          <p:attrName>style.visibility</p:attrName>
                                        </p:attrNameLst>
                                      </p:cBhvr>
                                      <p:to>
                                        <p:strVal val="visible"/>
                                      </p:to>
                                    </p:set>
                                    <p:anim calcmode="lin" valueType="num">
                                      <p:cBhvr additive="base">
                                        <p:cTn id="117" dur="250" fill="hold"/>
                                        <p:tgtEl>
                                          <p:spTgt spid="54"/>
                                        </p:tgtEl>
                                        <p:attrNameLst>
                                          <p:attrName>ppt_x</p:attrName>
                                        </p:attrNameLst>
                                      </p:cBhvr>
                                      <p:tavLst>
                                        <p:tav tm="0">
                                          <p:val>
                                            <p:strVal val="#ppt_x"/>
                                          </p:val>
                                        </p:tav>
                                        <p:tav tm="100000">
                                          <p:val>
                                            <p:strVal val="#ppt_x"/>
                                          </p:val>
                                        </p:tav>
                                      </p:tavLst>
                                    </p:anim>
                                    <p:anim calcmode="lin" valueType="num">
                                      <p:cBhvr additive="base">
                                        <p:cTn id="118" dur="250" fill="hold"/>
                                        <p:tgtEl>
                                          <p:spTgt spid="54"/>
                                        </p:tgtEl>
                                        <p:attrNameLst>
                                          <p:attrName>ppt_y</p:attrName>
                                        </p:attrNameLst>
                                      </p:cBhvr>
                                      <p:tavLst>
                                        <p:tav tm="0">
                                          <p:val>
                                            <p:strVal val="0-#ppt_h/2"/>
                                          </p:val>
                                        </p:tav>
                                        <p:tav tm="100000">
                                          <p:val>
                                            <p:strVal val="#ppt_y"/>
                                          </p:val>
                                        </p:tav>
                                      </p:tavLst>
                                    </p:anim>
                                  </p:childTnLst>
                                </p:cTn>
                              </p:par>
                            </p:childTnLst>
                          </p:cTn>
                        </p:par>
                        <p:par>
                          <p:cTn id="119" fill="hold">
                            <p:stCondLst>
                              <p:cond delay="5750"/>
                            </p:stCondLst>
                            <p:childTnLst>
                              <p:par>
                                <p:cTn id="120" presetID="2" presetClass="entr" presetSubtype="1" fill="hold" nodeType="afterEffect">
                                  <p:stCondLst>
                                    <p:cond delay="0"/>
                                  </p:stCondLst>
                                  <p:childTnLst>
                                    <p:set>
                                      <p:cBhvr>
                                        <p:cTn id="121" dur="1" fill="hold">
                                          <p:stCondLst>
                                            <p:cond delay="0"/>
                                          </p:stCondLst>
                                        </p:cTn>
                                        <p:tgtEl>
                                          <p:spTgt spid="55"/>
                                        </p:tgtEl>
                                        <p:attrNameLst>
                                          <p:attrName>style.visibility</p:attrName>
                                        </p:attrNameLst>
                                      </p:cBhvr>
                                      <p:to>
                                        <p:strVal val="visible"/>
                                      </p:to>
                                    </p:set>
                                    <p:anim calcmode="lin" valueType="num">
                                      <p:cBhvr additive="base">
                                        <p:cTn id="122" dur="250" fill="hold"/>
                                        <p:tgtEl>
                                          <p:spTgt spid="55"/>
                                        </p:tgtEl>
                                        <p:attrNameLst>
                                          <p:attrName>ppt_x</p:attrName>
                                        </p:attrNameLst>
                                      </p:cBhvr>
                                      <p:tavLst>
                                        <p:tav tm="0">
                                          <p:val>
                                            <p:strVal val="#ppt_x"/>
                                          </p:val>
                                        </p:tav>
                                        <p:tav tm="100000">
                                          <p:val>
                                            <p:strVal val="#ppt_x"/>
                                          </p:val>
                                        </p:tav>
                                      </p:tavLst>
                                    </p:anim>
                                    <p:anim calcmode="lin" valueType="num">
                                      <p:cBhvr additive="base">
                                        <p:cTn id="123" dur="250" fill="hold"/>
                                        <p:tgtEl>
                                          <p:spTgt spid="55"/>
                                        </p:tgtEl>
                                        <p:attrNameLst>
                                          <p:attrName>ppt_y</p:attrName>
                                        </p:attrNameLst>
                                      </p:cBhvr>
                                      <p:tavLst>
                                        <p:tav tm="0">
                                          <p:val>
                                            <p:strVal val="0-#ppt_h/2"/>
                                          </p:val>
                                        </p:tav>
                                        <p:tav tm="100000">
                                          <p:val>
                                            <p:strVal val="#ppt_y"/>
                                          </p:val>
                                        </p:tav>
                                      </p:tavLst>
                                    </p:anim>
                                  </p:childTnLst>
                                </p:cTn>
                              </p:par>
                            </p:childTnLst>
                          </p:cTn>
                        </p:par>
                        <p:par>
                          <p:cTn id="124" fill="hold">
                            <p:stCondLst>
                              <p:cond delay="6000"/>
                            </p:stCondLst>
                            <p:childTnLst>
                              <p:par>
                                <p:cTn id="125" presetID="2" presetClass="entr" presetSubtype="1" fill="hold" grpId="0" nodeType="afterEffect">
                                  <p:stCondLst>
                                    <p:cond delay="0"/>
                                  </p:stCondLst>
                                  <p:childTnLst>
                                    <p:set>
                                      <p:cBhvr>
                                        <p:cTn id="126" dur="1" fill="hold">
                                          <p:stCondLst>
                                            <p:cond delay="0"/>
                                          </p:stCondLst>
                                        </p:cTn>
                                        <p:tgtEl>
                                          <p:spTgt spid="58"/>
                                        </p:tgtEl>
                                        <p:attrNameLst>
                                          <p:attrName>style.visibility</p:attrName>
                                        </p:attrNameLst>
                                      </p:cBhvr>
                                      <p:to>
                                        <p:strVal val="visible"/>
                                      </p:to>
                                    </p:set>
                                    <p:anim calcmode="lin" valueType="num">
                                      <p:cBhvr additive="base">
                                        <p:cTn id="127" dur="250" fill="hold"/>
                                        <p:tgtEl>
                                          <p:spTgt spid="58"/>
                                        </p:tgtEl>
                                        <p:attrNameLst>
                                          <p:attrName>ppt_x</p:attrName>
                                        </p:attrNameLst>
                                      </p:cBhvr>
                                      <p:tavLst>
                                        <p:tav tm="0">
                                          <p:val>
                                            <p:strVal val="#ppt_x"/>
                                          </p:val>
                                        </p:tav>
                                        <p:tav tm="100000">
                                          <p:val>
                                            <p:strVal val="#ppt_x"/>
                                          </p:val>
                                        </p:tav>
                                      </p:tavLst>
                                    </p:anim>
                                    <p:anim calcmode="lin" valueType="num">
                                      <p:cBhvr additive="base">
                                        <p:cTn id="128" dur="25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1234" y="1124314"/>
            <a:ext cx="3188611" cy="1117868"/>
          </a:xfrm>
        </p:spPr>
        <p:txBody>
          <a:bodyPr>
            <a:noAutofit/>
          </a:bodyPr>
          <a:lstStyle/>
          <a:p>
            <a:pPr lvl="0" eaLnBrk="0" fontAlgn="base" hangingPunct="0">
              <a:lnSpc>
                <a:spcPct val="100000"/>
              </a:lnSpc>
              <a:spcBef>
                <a:spcPct val="0"/>
              </a:spcBef>
              <a:spcAft>
                <a:spcPct val="0"/>
              </a:spcAft>
            </a:pPr>
            <a:r>
              <a:rPr lang="en-US" altLang="en-US" dirty="0" smtClean="0">
                <a:solidFill>
                  <a:srgbClr val="767171"/>
                </a:solidFill>
                <a:latin typeface="+mj-lt"/>
              </a:rPr>
              <a:t>Powerful, open source </a:t>
            </a:r>
            <a:r>
              <a:rPr lang="en-US" altLang="en-US" dirty="0">
                <a:solidFill>
                  <a:srgbClr val="767171"/>
                </a:solidFill>
              </a:rPr>
              <a:t>R </a:t>
            </a:r>
            <a:r>
              <a:rPr lang="en-US" altLang="en-US" dirty="0" smtClean="0">
                <a:solidFill>
                  <a:srgbClr val="767171"/>
                </a:solidFill>
              </a:rPr>
              <a:t>package for intensive, automated </a:t>
            </a:r>
            <a:r>
              <a:rPr lang="en-US" altLang="en-US" dirty="0" smtClean="0">
                <a:solidFill>
                  <a:srgbClr val="767171"/>
                </a:solidFill>
                <a:latin typeface="+mj-lt"/>
              </a:rPr>
              <a:t>Landsat processing</a:t>
            </a:r>
          </a:p>
        </p:txBody>
      </p:sp>
      <p:sp>
        <p:nvSpPr>
          <p:cNvPr id="3" name="Text Placeholder 2"/>
          <p:cNvSpPr>
            <a:spLocks noGrp="1"/>
          </p:cNvSpPr>
          <p:nvPr>
            <p:ph type="body" sz="quarter" idx="14"/>
          </p:nvPr>
        </p:nvSpPr>
        <p:spPr>
          <a:xfrm>
            <a:off x="424600" y="420226"/>
            <a:ext cx="3286266" cy="704088"/>
          </a:xfrm>
        </p:spPr>
        <p:txBody>
          <a:bodyPr/>
          <a:lstStyle/>
          <a:p>
            <a:r>
              <a:rPr lang="en-US" dirty="0" smtClean="0"/>
              <a:t>LandsatLinkr</a:t>
            </a:r>
            <a:endParaRPr lang="en-US" sz="2000" dirty="0"/>
          </a:p>
        </p:txBody>
      </p:sp>
      <p:pic>
        <p:nvPicPr>
          <p:cNvPr id="1026" name="Picture 2" descr="C:\Users\woodwarb\Desktop\Snap 2015-07-17 at 08.53.57.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43" t="1766" r="980" b="1229"/>
          <a:stretch/>
        </p:blipFill>
        <p:spPr bwMode="auto">
          <a:xfrm>
            <a:off x="4998128" y="3480047"/>
            <a:ext cx="3595456" cy="265442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sz="quarter" idx="14"/>
          </p:nvPr>
        </p:nvSpPr>
        <p:spPr>
          <a:xfrm>
            <a:off x="208377" y="5366400"/>
            <a:ext cx="4202546" cy="462962"/>
          </a:xfrm>
          <a:ln>
            <a:noFill/>
          </a:ln>
        </p:spPr>
        <p:txBody>
          <a:bodyPr/>
          <a:lstStyle/>
          <a:p>
            <a:pPr algn="ctr"/>
            <a:r>
              <a:rPr lang="en-US" sz="2000" b="0" dirty="0" smtClean="0"/>
              <a:t>Spectrally linking sensors</a:t>
            </a:r>
            <a:endParaRPr lang="en-US" sz="2000" b="0" dirty="0"/>
          </a:p>
        </p:txBody>
      </p:sp>
      <p:sp>
        <p:nvSpPr>
          <p:cNvPr id="19" name="Text Placeholder 2"/>
          <p:cNvSpPr>
            <a:spLocks noGrp="1"/>
          </p:cNvSpPr>
          <p:nvPr>
            <p:ph type="body" sz="quarter" idx="14"/>
          </p:nvPr>
        </p:nvSpPr>
        <p:spPr>
          <a:xfrm>
            <a:off x="4669105" y="6195711"/>
            <a:ext cx="4253501" cy="462962"/>
          </a:xfrm>
        </p:spPr>
        <p:txBody>
          <a:bodyPr/>
          <a:lstStyle/>
          <a:p>
            <a:pPr algn="ctr"/>
            <a:r>
              <a:rPr lang="en-US" sz="2000" b="0" dirty="0" smtClean="0"/>
              <a:t>Spatially linking WRS 1 and WRS 2</a:t>
            </a:r>
            <a:endParaRPr lang="en-US" sz="2000" b="0" dirty="0"/>
          </a:p>
        </p:txBody>
      </p:sp>
      <p:sp>
        <p:nvSpPr>
          <p:cNvPr id="20" name="Text Placeholder 2"/>
          <p:cNvSpPr>
            <a:spLocks noGrp="1"/>
          </p:cNvSpPr>
          <p:nvPr>
            <p:ph type="body" sz="quarter" idx="14"/>
          </p:nvPr>
        </p:nvSpPr>
        <p:spPr>
          <a:xfrm>
            <a:off x="4974632" y="2562682"/>
            <a:ext cx="3597210" cy="462962"/>
          </a:xfrm>
        </p:spPr>
        <p:txBody>
          <a:bodyPr/>
          <a:lstStyle/>
          <a:p>
            <a:pPr algn="ctr"/>
            <a:r>
              <a:rPr lang="en-US" sz="2000" b="0" dirty="0" smtClean="0"/>
              <a:t>MSS </a:t>
            </a:r>
            <a:r>
              <a:rPr lang="en-US" sz="2000" b="0" dirty="0"/>
              <a:t>c</a:t>
            </a:r>
            <a:r>
              <a:rPr lang="en-US" sz="2000" b="0" dirty="0" smtClean="0"/>
              <a:t>loud masking</a:t>
            </a:r>
            <a:endParaRPr lang="en-US" sz="2000" b="0" dirty="0"/>
          </a:p>
        </p:txBody>
      </p:sp>
      <p:sp>
        <p:nvSpPr>
          <p:cNvPr id="13" name="Rectangle 12"/>
          <p:cNvSpPr>
            <a:spLocks noChangeAspect="1"/>
          </p:cNvSpPr>
          <p:nvPr/>
        </p:nvSpPr>
        <p:spPr>
          <a:xfrm rot="548954">
            <a:off x="6252232" y="3897981"/>
            <a:ext cx="1660044" cy="1063889"/>
          </a:xfrm>
          <a:custGeom>
            <a:avLst/>
            <a:gdLst>
              <a:gd name="connsiteX0" fmla="*/ 0 w 1938510"/>
              <a:gd name="connsiteY0" fmla="*/ 0 h 1495425"/>
              <a:gd name="connsiteX1" fmla="*/ 1938510 w 1938510"/>
              <a:gd name="connsiteY1" fmla="*/ 0 h 1495425"/>
              <a:gd name="connsiteX2" fmla="*/ 1938510 w 1938510"/>
              <a:gd name="connsiteY2" fmla="*/ 1495425 h 1495425"/>
              <a:gd name="connsiteX3" fmla="*/ 0 w 1938510"/>
              <a:gd name="connsiteY3" fmla="*/ 1495425 h 1495425"/>
              <a:gd name="connsiteX4" fmla="*/ 0 w 1938510"/>
              <a:gd name="connsiteY4" fmla="*/ 0 h 1495425"/>
              <a:gd name="connsiteX0" fmla="*/ 158282 w 2096792"/>
              <a:gd name="connsiteY0" fmla="*/ 0 h 1495425"/>
              <a:gd name="connsiteX1" fmla="*/ 2096792 w 2096792"/>
              <a:gd name="connsiteY1" fmla="*/ 0 h 1495425"/>
              <a:gd name="connsiteX2" fmla="*/ 2096792 w 2096792"/>
              <a:gd name="connsiteY2" fmla="*/ 1495425 h 1495425"/>
              <a:gd name="connsiteX3" fmla="*/ 0 w 2096792"/>
              <a:gd name="connsiteY3" fmla="*/ 1231485 h 1495425"/>
              <a:gd name="connsiteX4" fmla="*/ 158282 w 2096792"/>
              <a:gd name="connsiteY4" fmla="*/ 0 h 1495425"/>
              <a:gd name="connsiteX0" fmla="*/ 158282 w 2096792"/>
              <a:gd name="connsiteY0" fmla="*/ 0 h 1231485"/>
              <a:gd name="connsiteX1" fmla="*/ 2096792 w 2096792"/>
              <a:gd name="connsiteY1" fmla="*/ 0 h 1231485"/>
              <a:gd name="connsiteX2" fmla="*/ 1721341 w 2096792"/>
              <a:gd name="connsiteY2" fmla="*/ 1141040 h 1231485"/>
              <a:gd name="connsiteX3" fmla="*/ 0 w 2096792"/>
              <a:gd name="connsiteY3" fmla="*/ 1231485 h 1231485"/>
              <a:gd name="connsiteX4" fmla="*/ 158282 w 2096792"/>
              <a:gd name="connsiteY4" fmla="*/ 0 h 1231485"/>
              <a:gd name="connsiteX0" fmla="*/ 158282 w 2096792"/>
              <a:gd name="connsiteY0" fmla="*/ 0 h 1356130"/>
              <a:gd name="connsiteX1" fmla="*/ 2096792 w 2096792"/>
              <a:gd name="connsiteY1" fmla="*/ 0 h 1356130"/>
              <a:gd name="connsiteX2" fmla="*/ 1823516 w 2096792"/>
              <a:gd name="connsiteY2" fmla="*/ 1356130 h 1356130"/>
              <a:gd name="connsiteX3" fmla="*/ 0 w 2096792"/>
              <a:gd name="connsiteY3" fmla="*/ 1231485 h 1356130"/>
              <a:gd name="connsiteX4" fmla="*/ 158282 w 2096792"/>
              <a:gd name="connsiteY4" fmla="*/ 0 h 1356130"/>
              <a:gd name="connsiteX0" fmla="*/ 185612 w 2124122"/>
              <a:gd name="connsiteY0" fmla="*/ 0 h 1361307"/>
              <a:gd name="connsiteX1" fmla="*/ 2124122 w 2124122"/>
              <a:gd name="connsiteY1" fmla="*/ 0 h 1361307"/>
              <a:gd name="connsiteX2" fmla="*/ 1850846 w 2124122"/>
              <a:gd name="connsiteY2" fmla="*/ 1356130 h 1361307"/>
              <a:gd name="connsiteX3" fmla="*/ 0 w 2124122"/>
              <a:gd name="connsiteY3" fmla="*/ 1361307 h 1361307"/>
              <a:gd name="connsiteX4" fmla="*/ 185612 w 2124122"/>
              <a:gd name="connsiteY4" fmla="*/ 0 h 1361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4122" h="1361307">
                <a:moveTo>
                  <a:pt x="185612" y="0"/>
                </a:moveTo>
                <a:lnTo>
                  <a:pt x="2124122" y="0"/>
                </a:lnTo>
                <a:lnTo>
                  <a:pt x="1850846" y="1356130"/>
                </a:lnTo>
                <a:lnTo>
                  <a:pt x="0" y="1361307"/>
                </a:lnTo>
                <a:lnTo>
                  <a:pt x="185612" y="0"/>
                </a:lnTo>
                <a:close/>
              </a:path>
            </a:pathLst>
          </a:cu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p:cNvSpPr>
            <a:spLocks noChangeAspect="1"/>
          </p:cNvSpPr>
          <p:nvPr/>
        </p:nvSpPr>
        <p:spPr>
          <a:xfrm rot="548954">
            <a:off x="5907509" y="4926572"/>
            <a:ext cx="1614269" cy="986597"/>
          </a:xfrm>
          <a:custGeom>
            <a:avLst/>
            <a:gdLst>
              <a:gd name="connsiteX0" fmla="*/ 0 w 1938510"/>
              <a:gd name="connsiteY0" fmla="*/ 0 h 1495425"/>
              <a:gd name="connsiteX1" fmla="*/ 1938510 w 1938510"/>
              <a:gd name="connsiteY1" fmla="*/ 0 h 1495425"/>
              <a:gd name="connsiteX2" fmla="*/ 1938510 w 1938510"/>
              <a:gd name="connsiteY2" fmla="*/ 1495425 h 1495425"/>
              <a:gd name="connsiteX3" fmla="*/ 0 w 1938510"/>
              <a:gd name="connsiteY3" fmla="*/ 1495425 h 1495425"/>
              <a:gd name="connsiteX4" fmla="*/ 0 w 1938510"/>
              <a:gd name="connsiteY4" fmla="*/ 0 h 1495425"/>
              <a:gd name="connsiteX0" fmla="*/ 158282 w 2096792"/>
              <a:gd name="connsiteY0" fmla="*/ 0 h 1495425"/>
              <a:gd name="connsiteX1" fmla="*/ 2096792 w 2096792"/>
              <a:gd name="connsiteY1" fmla="*/ 0 h 1495425"/>
              <a:gd name="connsiteX2" fmla="*/ 2096792 w 2096792"/>
              <a:gd name="connsiteY2" fmla="*/ 1495425 h 1495425"/>
              <a:gd name="connsiteX3" fmla="*/ 0 w 2096792"/>
              <a:gd name="connsiteY3" fmla="*/ 1231485 h 1495425"/>
              <a:gd name="connsiteX4" fmla="*/ 158282 w 2096792"/>
              <a:gd name="connsiteY4" fmla="*/ 0 h 1495425"/>
              <a:gd name="connsiteX0" fmla="*/ 158282 w 2096792"/>
              <a:gd name="connsiteY0" fmla="*/ 0 h 1231485"/>
              <a:gd name="connsiteX1" fmla="*/ 2096792 w 2096792"/>
              <a:gd name="connsiteY1" fmla="*/ 0 h 1231485"/>
              <a:gd name="connsiteX2" fmla="*/ 1721341 w 2096792"/>
              <a:gd name="connsiteY2" fmla="*/ 1141040 h 1231485"/>
              <a:gd name="connsiteX3" fmla="*/ 0 w 2096792"/>
              <a:gd name="connsiteY3" fmla="*/ 1231485 h 1231485"/>
              <a:gd name="connsiteX4" fmla="*/ 158282 w 2096792"/>
              <a:gd name="connsiteY4" fmla="*/ 0 h 1231485"/>
              <a:gd name="connsiteX0" fmla="*/ 158282 w 2096792"/>
              <a:gd name="connsiteY0" fmla="*/ 0 h 1356130"/>
              <a:gd name="connsiteX1" fmla="*/ 2096792 w 2096792"/>
              <a:gd name="connsiteY1" fmla="*/ 0 h 1356130"/>
              <a:gd name="connsiteX2" fmla="*/ 1823516 w 2096792"/>
              <a:gd name="connsiteY2" fmla="*/ 1356130 h 1356130"/>
              <a:gd name="connsiteX3" fmla="*/ 0 w 2096792"/>
              <a:gd name="connsiteY3" fmla="*/ 1231485 h 1356130"/>
              <a:gd name="connsiteX4" fmla="*/ 158282 w 2096792"/>
              <a:gd name="connsiteY4" fmla="*/ 0 h 1356130"/>
              <a:gd name="connsiteX0" fmla="*/ 185612 w 2124122"/>
              <a:gd name="connsiteY0" fmla="*/ 0 h 1361307"/>
              <a:gd name="connsiteX1" fmla="*/ 2124122 w 2124122"/>
              <a:gd name="connsiteY1" fmla="*/ 0 h 1361307"/>
              <a:gd name="connsiteX2" fmla="*/ 1850846 w 2124122"/>
              <a:gd name="connsiteY2" fmla="*/ 1356130 h 1361307"/>
              <a:gd name="connsiteX3" fmla="*/ 0 w 2124122"/>
              <a:gd name="connsiteY3" fmla="*/ 1361307 h 1361307"/>
              <a:gd name="connsiteX4" fmla="*/ 185612 w 2124122"/>
              <a:gd name="connsiteY4" fmla="*/ 0 h 1361307"/>
              <a:gd name="connsiteX0" fmla="*/ 172298 w 2124122"/>
              <a:gd name="connsiteY0" fmla="*/ 0 h 1503879"/>
              <a:gd name="connsiteX1" fmla="*/ 2124122 w 2124122"/>
              <a:gd name="connsiteY1" fmla="*/ 142572 h 1503879"/>
              <a:gd name="connsiteX2" fmla="*/ 1850846 w 2124122"/>
              <a:gd name="connsiteY2" fmla="*/ 1498702 h 1503879"/>
              <a:gd name="connsiteX3" fmla="*/ 0 w 2124122"/>
              <a:gd name="connsiteY3" fmla="*/ 1503879 h 1503879"/>
              <a:gd name="connsiteX4" fmla="*/ 172298 w 2124122"/>
              <a:gd name="connsiteY4" fmla="*/ 0 h 1503879"/>
              <a:gd name="connsiteX0" fmla="*/ 172298 w 2007366"/>
              <a:gd name="connsiteY0" fmla="*/ 0 h 1503879"/>
              <a:gd name="connsiteX1" fmla="*/ 2007366 w 2007366"/>
              <a:gd name="connsiteY1" fmla="*/ 16660 h 1503879"/>
              <a:gd name="connsiteX2" fmla="*/ 1850846 w 2007366"/>
              <a:gd name="connsiteY2" fmla="*/ 1498702 h 1503879"/>
              <a:gd name="connsiteX3" fmla="*/ 0 w 2007366"/>
              <a:gd name="connsiteY3" fmla="*/ 1503879 h 1503879"/>
              <a:gd name="connsiteX4" fmla="*/ 172298 w 2007366"/>
              <a:gd name="connsiteY4" fmla="*/ 0 h 1503879"/>
              <a:gd name="connsiteX0" fmla="*/ 172298 w 2007366"/>
              <a:gd name="connsiteY0" fmla="*/ 0 h 1503879"/>
              <a:gd name="connsiteX1" fmla="*/ 2007366 w 2007366"/>
              <a:gd name="connsiteY1" fmla="*/ 16660 h 1503879"/>
              <a:gd name="connsiteX2" fmla="*/ 1740781 w 2007366"/>
              <a:gd name="connsiteY2" fmla="*/ 1294530 h 1503879"/>
              <a:gd name="connsiteX3" fmla="*/ 0 w 2007366"/>
              <a:gd name="connsiteY3" fmla="*/ 1503879 h 1503879"/>
              <a:gd name="connsiteX4" fmla="*/ 172298 w 2007366"/>
              <a:gd name="connsiteY4" fmla="*/ 0 h 1503879"/>
              <a:gd name="connsiteX0" fmla="*/ 198926 w 2033994"/>
              <a:gd name="connsiteY0" fmla="*/ 0 h 1294530"/>
              <a:gd name="connsiteX1" fmla="*/ 2033994 w 2033994"/>
              <a:gd name="connsiteY1" fmla="*/ 16660 h 1294530"/>
              <a:gd name="connsiteX2" fmla="*/ 1767409 w 2033994"/>
              <a:gd name="connsiteY2" fmla="*/ 1294530 h 1294530"/>
              <a:gd name="connsiteX3" fmla="*/ 0 w 2033994"/>
              <a:gd name="connsiteY3" fmla="*/ 1218735 h 1294530"/>
              <a:gd name="connsiteX4" fmla="*/ 198926 w 2033994"/>
              <a:gd name="connsiteY4" fmla="*/ 0 h 1294530"/>
              <a:gd name="connsiteX0" fmla="*/ 198926 w 2033994"/>
              <a:gd name="connsiteY0" fmla="*/ 0 h 1260260"/>
              <a:gd name="connsiteX1" fmla="*/ 2033994 w 2033994"/>
              <a:gd name="connsiteY1" fmla="*/ 16660 h 1260260"/>
              <a:gd name="connsiteX2" fmla="*/ 1800480 w 2033994"/>
              <a:gd name="connsiteY2" fmla="*/ 1260260 h 1260260"/>
              <a:gd name="connsiteX3" fmla="*/ 0 w 2033994"/>
              <a:gd name="connsiteY3" fmla="*/ 1218735 h 1260260"/>
              <a:gd name="connsiteX4" fmla="*/ 198926 w 2033994"/>
              <a:gd name="connsiteY4" fmla="*/ 0 h 1260260"/>
              <a:gd name="connsiteX0" fmla="*/ 194382 w 2029450"/>
              <a:gd name="connsiteY0" fmla="*/ 0 h 1260260"/>
              <a:gd name="connsiteX1" fmla="*/ 2029450 w 2029450"/>
              <a:gd name="connsiteY1" fmla="*/ 16660 h 1260260"/>
              <a:gd name="connsiteX2" fmla="*/ 1795936 w 2029450"/>
              <a:gd name="connsiteY2" fmla="*/ 1260260 h 1260260"/>
              <a:gd name="connsiteX3" fmla="*/ 0 w 2029450"/>
              <a:gd name="connsiteY3" fmla="*/ 1246946 h 1260260"/>
              <a:gd name="connsiteX4" fmla="*/ 194382 w 2029450"/>
              <a:gd name="connsiteY4" fmla="*/ 0 h 1260260"/>
              <a:gd name="connsiteX0" fmla="*/ 230483 w 2065551"/>
              <a:gd name="connsiteY0" fmla="*/ 0 h 1262408"/>
              <a:gd name="connsiteX1" fmla="*/ 2065551 w 2065551"/>
              <a:gd name="connsiteY1" fmla="*/ 16660 h 1262408"/>
              <a:gd name="connsiteX2" fmla="*/ 1832037 w 2065551"/>
              <a:gd name="connsiteY2" fmla="*/ 1260260 h 1262408"/>
              <a:gd name="connsiteX3" fmla="*/ 0 w 2065551"/>
              <a:gd name="connsiteY3" fmla="*/ 1262408 h 1262408"/>
              <a:gd name="connsiteX4" fmla="*/ 230483 w 2065551"/>
              <a:gd name="connsiteY4" fmla="*/ 0 h 1262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551" h="1262408">
                <a:moveTo>
                  <a:pt x="230483" y="0"/>
                </a:moveTo>
                <a:lnTo>
                  <a:pt x="2065551" y="16660"/>
                </a:lnTo>
                <a:lnTo>
                  <a:pt x="1832037" y="1260260"/>
                </a:lnTo>
                <a:lnTo>
                  <a:pt x="0" y="1262408"/>
                </a:lnTo>
                <a:lnTo>
                  <a:pt x="230483" y="0"/>
                </a:lnTo>
                <a:close/>
              </a:path>
            </a:pathLst>
          </a:cu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p:cNvSpPr>
            <a:spLocks noChangeAspect="1"/>
          </p:cNvSpPr>
          <p:nvPr/>
        </p:nvSpPr>
        <p:spPr>
          <a:xfrm rot="548954">
            <a:off x="6852538" y="4814306"/>
            <a:ext cx="1663844" cy="1104187"/>
          </a:xfrm>
          <a:custGeom>
            <a:avLst/>
            <a:gdLst>
              <a:gd name="connsiteX0" fmla="*/ 0 w 1938510"/>
              <a:gd name="connsiteY0" fmla="*/ 0 h 1495425"/>
              <a:gd name="connsiteX1" fmla="*/ 1938510 w 1938510"/>
              <a:gd name="connsiteY1" fmla="*/ 0 h 1495425"/>
              <a:gd name="connsiteX2" fmla="*/ 1938510 w 1938510"/>
              <a:gd name="connsiteY2" fmla="*/ 1495425 h 1495425"/>
              <a:gd name="connsiteX3" fmla="*/ 0 w 1938510"/>
              <a:gd name="connsiteY3" fmla="*/ 1495425 h 1495425"/>
              <a:gd name="connsiteX4" fmla="*/ 0 w 1938510"/>
              <a:gd name="connsiteY4" fmla="*/ 0 h 1495425"/>
              <a:gd name="connsiteX0" fmla="*/ 158282 w 2096792"/>
              <a:gd name="connsiteY0" fmla="*/ 0 h 1495425"/>
              <a:gd name="connsiteX1" fmla="*/ 2096792 w 2096792"/>
              <a:gd name="connsiteY1" fmla="*/ 0 h 1495425"/>
              <a:gd name="connsiteX2" fmla="*/ 2096792 w 2096792"/>
              <a:gd name="connsiteY2" fmla="*/ 1495425 h 1495425"/>
              <a:gd name="connsiteX3" fmla="*/ 0 w 2096792"/>
              <a:gd name="connsiteY3" fmla="*/ 1231485 h 1495425"/>
              <a:gd name="connsiteX4" fmla="*/ 158282 w 2096792"/>
              <a:gd name="connsiteY4" fmla="*/ 0 h 1495425"/>
              <a:gd name="connsiteX0" fmla="*/ 158282 w 2096792"/>
              <a:gd name="connsiteY0" fmla="*/ 0 h 1231485"/>
              <a:gd name="connsiteX1" fmla="*/ 2096792 w 2096792"/>
              <a:gd name="connsiteY1" fmla="*/ 0 h 1231485"/>
              <a:gd name="connsiteX2" fmla="*/ 1721341 w 2096792"/>
              <a:gd name="connsiteY2" fmla="*/ 1141040 h 1231485"/>
              <a:gd name="connsiteX3" fmla="*/ 0 w 2096792"/>
              <a:gd name="connsiteY3" fmla="*/ 1231485 h 1231485"/>
              <a:gd name="connsiteX4" fmla="*/ 158282 w 2096792"/>
              <a:gd name="connsiteY4" fmla="*/ 0 h 1231485"/>
              <a:gd name="connsiteX0" fmla="*/ 158282 w 2096792"/>
              <a:gd name="connsiteY0" fmla="*/ 0 h 1356130"/>
              <a:gd name="connsiteX1" fmla="*/ 2096792 w 2096792"/>
              <a:gd name="connsiteY1" fmla="*/ 0 h 1356130"/>
              <a:gd name="connsiteX2" fmla="*/ 1823516 w 2096792"/>
              <a:gd name="connsiteY2" fmla="*/ 1356130 h 1356130"/>
              <a:gd name="connsiteX3" fmla="*/ 0 w 2096792"/>
              <a:gd name="connsiteY3" fmla="*/ 1231485 h 1356130"/>
              <a:gd name="connsiteX4" fmla="*/ 158282 w 2096792"/>
              <a:gd name="connsiteY4" fmla="*/ 0 h 1356130"/>
              <a:gd name="connsiteX0" fmla="*/ 185612 w 2124122"/>
              <a:gd name="connsiteY0" fmla="*/ 0 h 1361307"/>
              <a:gd name="connsiteX1" fmla="*/ 2124122 w 2124122"/>
              <a:gd name="connsiteY1" fmla="*/ 0 h 1361307"/>
              <a:gd name="connsiteX2" fmla="*/ 1850846 w 2124122"/>
              <a:gd name="connsiteY2" fmla="*/ 1356130 h 1361307"/>
              <a:gd name="connsiteX3" fmla="*/ 0 w 2124122"/>
              <a:gd name="connsiteY3" fmla="*/ 1361307 h 1361307"/>
              <a:gd name="connsiteX4" fmla="*/ 185612 w 2124122"/>
              <a:gd name="connsiteY4" fmla="*/ 0 h 1361307"/>
              <a:gd name="connsiteX0" fmla="*/ 206251 w 2124122"/>
              <a:gd name="connsiteY0" fmla="*/ 0 h 1412869"/>
              <a:gd name="connsiteX1" fmla="*/ 2124122 w 2124122"/>
              <a:gd name="connsiteY1" fmla="*/ 51562 h 1412869"/>
              <a:gd name="connsiteX2" fmla="*/ 1850846 w 2124122"/>
              <a:gd name="connsiteY2" fmla="*/ 1407692 h 1412869"/>
              <a:gd name="connsiteX3" fmla="*/ 0 w 2124122"/>
              <a:gd name="connsiteY3" fmla="*/ 1412869 h 1412869"/>
              <a:gd name="connsiteX4" fmla="*/ 206251 w 2124122"/>
              <a:gd name="connsiteY4" fmla="*/ 0 h 1412869"/>
              <a:gd name="connsiteX0" fmla="*/ 206251 w 2128982"/>
              <a:gd name="connsiteY0" fmla="*/ 0 h 1412869"/>
              <a:gd name="connsiteX1" fmla="*/ 2128982 w 2128982"/>
              <a:gd name="connsiteY1" fmla="*/ 21836 h 1412869"/>
              <a:gd name="connsiteX2" fmla="*/ 1850846 w 2128982"/>
              <a:gd name="connsiteY2" fmla="*/ 1407692 h 1412869"/>
              <a:gd name="connsiteX3" fmla="*/ 0 w 2128982"/>
              <a:gd name="connsiteY3" fmla="*/ 1412869 h 1412869"/>
              <a:gd name="connsiteX4" fmla="*/ 206251 w 2128982"/>
              <a:gd name="connsiteY4" fmla="*/ 0 h 141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982" h="1412869">
                <a:moveTo>
                  <a:pt x="206251" y="0"/>
                </a:moveTo>
                <a:lnTo>
                  <a:pt x="2128982" y="21836"/>
                </a:lnTo>
                <a:lnTo>
                  <a:pt x="1850846" y="1407692"/>
                </a:lnTo>
                <a:lnTo>
                  <a:pt x="0" y="1412869"/>
                </a:lnTo>
                <a:lnTo>
                  <a:pt x="206251" y="0"/>
                </a:lnTo>
                <a:close/>
              </a:path>
            </a:pathLst>
          </a:cu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spect="1"/>
          </p:cNvSpPr>
          <p:nvPr/>
        </p:nvSpPr>
        <p:spPr>
          <a:xfrm>
            <a:off x="5100478" y="3589473"/>
            <a:ext cx="312647" cy="152595"/>
          </a:xfrm>
          <a:prstGeom prst="rect">
            <a:avLst/>
          </a:prstGeom>
          <a:solidFill>
            <a:srgbClr val="00B0F0"/>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100478" y="3792710"/>
            <a:ext cx="312647" cy="154141"/>
          </a:xfrm>
          <a:prstGeom prst="rect">
            <a:avLst/>
          </a:prstGeom>
          <a:solidFill>
            <a:srgbClr val="0070C0"/>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rot="990874">
            <a:off x="6441202" y="4658203"/>
            <a:ext cx="1418266" cy="1239194"/>
          </a:xfrm>
          <a:custGeom>
            <a:avLst/>
            <a:gdLst>
              <a:gd name="connsiteX0" fmla="*/ 0 w 1743075"/>
              <a:gd name="connsiteY0" fmla="*/ 0 h 1425281"/>
              <a:gd name="connsiteX1" fmla="*/ 1743075 w 1743075"/>
              <a:gd name="connsiteY1" fmla="*/ 0 h 1425281"/>
              <a:gd name="connsiteX2" fmla="*/ 1743075 w 1743075"/>
              <a:gd name="connsiteY2" fmla="*/ 1425281 h 1425281"/>
              <a:gd name="connsiteX3" fmla="*/ 0 w 1743075"/>
              <a:gd name="connsiteY3" fmla="*/ 1425281 h 1425281"/>
              <a:gd name="connsiteX4" fmla="*/ 0 w 1743075"/>
              <a:gd name="connsiteY4" fmla="*/ 0 h 1425281"/>
              <a:gd name="connsiteX0" fmla="*/ 0 w 1785980"/>
              <a:gd name="connsiteY0" fmla="*/ 290896 h 1716177"/>
              <a:gd name="connsiteX1" fmla="*/ 1785980 w 1785980"/>
              <a:gd name="connsiteY1" fmla="*/ 0 h 1716177"/>
              <a:gd name="connsiteX2" fmla="*/ 1743075 w 1785980"/>
              <a:gd name="connsiteY2" fmla="*/ 1716177 h 1716177"/>
              <a:gd name="connsiteX3" fmla="*/ 0 w 1785980"/>
              <a:gd name="connsiteY3" fmla="*/ 1716177 h 1716177"/>
              <a:gd name="connsiteX4" fmla="*/ 0 w 1785980"/>
              <a:gd name="connsiteY4" fmla="*/ 290896 h 1716177"/>
              <a:gd name="connsiteX0" fmla="*/ 0 w 1785980"/>
              <a:gd name="connsiteY0" fmla="*/ 290896 h 1716177"/>
              <a:gd name="connsiteX1" fmla="*/ 1785980 w 1785980"/>
              <a:gd name="connsiteY1" fmla="*/ 0 h 1716177"/>
              <a:gd name="connsiteX2" fmla="*/ 1649640 w 1785980"/>
              <a:gd name="connsiteY2" fmla="*/ 1267008 h 1716177"/>
              <a:gd name="connsiteX3" fmla="*/ 0 w 1785980"/>
              <a:gd name="connsiteY3" fmla="*/ 1716177 h 1716177"/>
              <a:gd name="connsiteX4" fmla="*/ 0 w 1785980"/>
              <a:gd name="connsiteY4" fmla="*/ 290896 h 1716177"/>
              <a:gd name="connsiteX0" fmla="*/ 0 w 1785980"/>
              <a:gd name="connsiteY0" fmla="*/ 290896 h 1716177"/>
              <a:gd name="connsiteX1" fmla="*/ 1785980 w 1785980"/>
              <a:gd name="connsiteY1" fmla="*/ 0 h 1716177"/>
              <a:gd name="connsiteX2" fmla="*/ 1768036 w 1785980"/>
              <a:gd name="connsiteY2" fmla="*/ 1331253 h 1716177"/>
              <a:gd name="connsiteX3" fmla="*/ 0 w 1785980"/>
              <a:gd name="connsiteY3" fmla="*/ 1716177 h 1716177"/>
              <a:gd name="connsiteX4" fmla="*/ 0 w 1785980"/>
              <a:gd name="connsiteY4" fmla="*/ 290896 h 1716177"/>
              <a:gd name="connsiteX0" fmla="*/ 43321 w 1829301"/>
              <a:gd name="connsiteY0" fmla="*/ 290896 h 1570064"/>
              <a:gd name="connsiteX1" fmla="*/ 1829301 w 1829301"/>
              <a:gd name="connsiteY1" fmla="*/ 0 h 1570064"/>
              <a:gd name="connsiteX2" fmla="*/ 1811357 w 1829301"/>
              <a:gd name="connsiteY2" fmla="*/ 1331253 h 1570064"/>
              <a:gd name="connsiteX3" fmla="*/ 0 w 1829301"/>
              <a:gd name="connsiteY3" fmla="*/ 1570064 h 1570064"/>
              <a:gd name="connsiteX4" fmla="*/ 43321 w 1829301"/>
              <a:gd name="connsiteY4" fmla="*/ 290896 h 1570064"/>
              <a:gd name="connsiteX0" fmla="*/ 28774 w 1829301"/>
              <a:gd name="connsiteY0" fmla="*/ 275339 h 1570064"/>
              <a:gd name="connsiteX1" fmla="*/ 1829301 w 1829301"/>
              <a:gd name="connsiteY1" fmla="*/ 0 h 1570064"/>
              <a:gd name="connsiteX2" fmla="*/ 1811357 w 1829301"/>
              <a:gd name="connsiteY2" fmla="*/ 1331253 h 1570064"/>
              <a:gd name="connsiteX3" fmla="*/ 0 w 1829301"/>
              <a:gd name="connsiteY3" fmla="*/ 1570064 h 1570064"/>
              <a:gd name="connsiteX4" fmla="*/ 28774 w 1829301"/>
              <a:gd name="connsiteY4" fmla="*/ 275339 h 1570064"/>
              <a:gd name="connsiteX0" fmla="*/ 14226 w 1814753"/>
              <a:gd name="connsiteY0" fmla="*/ 275339 h 1585620"/>
              <a:gd name="connsiteX1" fmla="*/ 1814753 w 1814753"/>
              <a:gd name="connsiteY1" fmla="*/ 0 h 1585620"/>
              <a:gd name="connsiteX2" fmla="*/ 1796809 w 1814753"/>
              <a:gd name="connsiteY2" fmla="*/ 1331253 h 1585620"/>
              <a:gd name="connsiteX3" fmla="*/ 0 w 1814753"/>
              <a:gd name="connsiteY3" fmla="*/ 1585620 h 1585620"/>
              <a:gd name="connsiteX4" fmla="*/ 14226 w 1814753"/>
              <a:gd name="connsiteY4" fmla="*/ 275339 h 158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53" h="1585620">
                <a:moveTo>
                  <a:pt x="14226" y="275339"/>
                </a:moveTo>
                <a:lnTo>
                  <a:pt x="1814753" y="0"/>
                </a:lnTo>
                <a:lnTo>
                  <a:pt x="1796809" y="1331253"/>
                </a:lnTo>
                <a:lnTo>
                  <a:pt x="0" y="1585620"/>
                </a:lnTo>
                <a:lnTo>
                  <a:pt x="14226" y="275339"/>
                </a:lnTo>
                <a:close/>
              </a:path>
            </a:pathLst>
          </a:custGeom>
          <a:solidFill>
            <a:srgbClr val="0070C0"/>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LandsatLinkr_Video_v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8377" y="2679937"/>
            <a:ext cx="4379734" cy="2463600"/>
          </a:xfrm>
          <a:prstGeom prst="rect">
            <a:avLst/>
          </a:prstGeom>
          <a:ln>
            <a:noFill/>
          </a:ln>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7947" y="564851"/>
            <a:ext cx="3593592" cy="1949398"/>
          </a:xfrm>
          <a:prstGeom prst="rect">
            <a:avLst/>
          </a:prstGeom>
          <a:ln>
            <a:solidFill>
              <a:schemeClr val="tx1"/>
            </a:solidFill>
          </a:ln>
        </p:spPr>
      </p:pic>
      <p:pic>
        <p:nvPicPr>
          <p:cNvPr id="30" name="Picture 2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7947" y="569331"/>
            <a:ext cx="3593592" cy="1949398"/>
          </a:xfrm>
          <a:prstGeom prst="rect">
            <a:avLst/>
          </a:prstGeom>
          <a:ln>
            <a:solidFill>
              <a:schemeClr val="tx1"/>
            </a:solidFill>
          </a:ln>
        </p:spPr>
      </p:pic>
      <p:pic>
        <p:nvPicPr>
          <p:cNvPr id="31" name="Picture 3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77946" y="563216"/>
            <a:ext cx="3593592" cy="1949398"/>
          </a:xfrm>
          <a:prstGeom prst="rect">
            <a:avLst/>
          </a:prstGeom>
          <a:ln>
            <a:solidFill>
              <a:schemeClr val="tx1"/>
            </a:solidFill>
          </a:ln>
        </p:spPr>
      </p:pic>
    </p:spTree>
    <p:extLst>
      <p:ext uri="{BB962C8B-B14F-4D97-AF65-F5344CB8AC3E}">
        <p14:creationId xmlns:p14="http://schemas.microsoft.com/office/powerpoint/2010/main" val="9082508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34"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animEffect transition="in" filter="fade">
                                      <p:cBhvr>
                                        <p:cTn id="9" dur="5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500"/>
                                        <p:tgtEl>
                                          <p:spTgt spid="20">
                                            <p:txEl>
                                              <p:pRg st="0" end="0"/>
                                            </p:txEl>
                                          </p:spTgt>
                                        </p:tgtEl>
                                      </p:cBhvr>
                                    </p:animEffect>
                                  </p:childTnLst>
                                </p:cTn>
                              </p:par>
                            </p:childTnLst>
                          </p:cTn>
                        </p:par>
                        <p:par>
                          <p:cTn id="19" fill="hold">
                            <p:stCondLst>
                              <p:cond delay="1000"/>
                            </p:stCondLst>
                            <p:childTnLst>
                              <p:par>
                                <p:cTn id="20" presetID="10" presetClass="entr" presetSubtype="0" fill="hold" nodeType="afterEffect">
                                  <p:stCondLst>
                                    <p:cond delay="2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childTnLst>
                          </p:cTn>
                        </p:par>
                        <p:par>
                          <p:cTn id="23" fill="hold">
                            <p:stCondLst>
                              <p:cond delay="4500"/>
                            </p:stCondLst>
                            <p:childTnLst>
                              <p:par>
                                <p:cTn id="24" presetID="10" presetClass="entr" presetSubtype="0" fill="hold" nodeType="afterEffect">
                                  <p:stCondLst>
                                    <p:cond delay="25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9">
                                            <p:txEl>
                                              <p:pRg st="0" end="0"/>
                                            </p:txEl>
                                          </p:spTgt>
                                        </p:tgtEl>
                                        <p:attrNameLst>
                                          <p:attrName>style.visibility</p:attrName>
                                        </p:attrNameLst>
                                      </p:cBhvr>
                                      <p:to>
                                        <p:strVal val="visible"/>
                                      </p:to>
                                    </p:set>
                                    <p:animEffect transition="in" filter="fade">
                                      <p:cBhvr>
                                        <p:cTn id="50" dur="500"/>
                                        <p:tgtEl>
                                          <p:spTgt spid="19">
                                            <p:txEl>
                                              <p:pRg st="0" end="0"/>
                                            </p:txEl>
                                          </p:spTgt>
                                        </p:tgtEl>
                                      </p:cBhvr>
                                    </p:animEffect>
                                  </p:childTnLst>
                                </p:cTn>
                              </p:par>
                            </p:childTnLst>
                          </p:cTn>
                        </p:par>
                        <p:par>
                          <p:cTn id="51" fill="hold">
                            <p:stCondLst>
                              <p:cond delay="1000"/>
                            </p:stCondLst>
                            <p:childTnLst>
                              <p:par>
                                <p:cTn id="52" presetID="10" presetClass="entr" presetSubtype="0" fill="hold" grpId="0" nodeType="afterEffect">
                                  <p:stCondLst>
                                    <p:cond delay="200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4"/>
                </p:tgtEl>
              </p:cMediaNode>
            </p:video>
          </p:childTnLst>
        </p:cTn>
      </p:par>
    </p:tnLst>
    <p:bldLst>
      <p:bldP spid="18" grpId="0" build="p"/>
      <p:bldP spid="19" grpId="0" build="p"/>
      <p:bldP spid="20" grpId="0" build="p"/>
      <p:bldP spid="13" grpId="0" animBg="1"/>
      <p:bldP spid="25" grpId="0" animBg="1"/>
      <p:bldP spid="26" grpId="0" animBg="1"/>
      <p:bldP spid="14"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315" y="935379"/>
            <a:ext cx="4581078" cy="3506997"/>
          </a:xfrm>
          <a:prstGeom prst="rect">
            <a:avLst/>
          </a:prstGeom>
          <a:ln w="44450">
            <a:solidFill>
              <a:schemeClr val="accent3">
                <a:lumMod val="50000"/>
              </a:schemeClr>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sz="quarter" idx="10"/>
          </p:nvPr>
        </p:nvSpPr>
        <p:spPr>
          <a:xfrm>
            <a:off x="0" y="150462"/>
            <a:ext cx="9144000" cy="688594"/>
          </a:xfrm>
        </p:spPr>
        <p:txBody>
          <a:bodyPr>
            <a:normAutofit/>
          </a:bodyPr>
          <a:lstStyle/>
          <a:p>
            <a:pPr algn="ctr"/>
            <a:r>
              <a:rPr lang="en-US" dirty="0" smtClean="0"/>
              <a:t>Forest Harvest History in Colorado</a:t>
            </a:r>
            <a:endParaRPr lang="en-US" dirty="0"/>
          </a:p>
        </p:txBody>
      </p:sp>
      <p:sp>
        <p:nvSpPr>
          <p:cNvPr id="15" name="TextBox 14"/>
          <p:cNvSpPr txBox="1"/>
          <p:nvPr/>
        </p:nvSpPr>
        <p:spPr>
          <a:xfrm>
            <a:off x="1494768" y="654390"/>
            <a:ext cx="3352800" cy="369332"/>
          </a:xfrm>
          <a:prstGeom prst="rect">
            <a:avLst/>
          </a:prstGeom>
          <a:noFill/>
        </p:spPr>
        <p:txBody>
          <a:bodyPr wrap="square" rtlCol="0">
            <a:spAutoFit/>
          </a:bodyPr>
          <a:lstStyle/>
          <a:p>
            <a:endParaRPr lang="en-US">
              <a:solidFill>
                <a:srgbClr val="00B050"/>
              </a:solidFill>
              <a:latin typeface="Calibri"/>
            </a:endParaRPr>
          </a:p>
        </p:txBody>
      </p:sp>
      <p:sp>
        <p:nvSpPr>
          <p:cNvPr id="24" name="TextBox 23"/>
          <p:cNvSpPr txBox="1"/>
          <p:nvPr/>
        </p:nvSpPr>
        <p:spPr>
          <a:xfrm>
            <a:off x="4278644" y="4394952"/>
            <a:ext cx="4646419" cy="492443"/>
          </a:xfrm>
          <a:prstGeom prst="rect">
            <a:avLst/>
          </a:prstGeom>
          <a:solidFill>
            <a:srgbClr val="92D050"/>
          </a:solidFill>
          <a:ln w="38100">
            <a:solidFill>
              <a:schemeClr val="accent3">
                <a:lumMod val="50000"/>
              </a:schemeClr>
            </a:solidFill>
          </a:ln>
        </p:spPr>
        <p:txBody>
          <a:bodyPr wrap="square" rtlCol="0">
            <a:spAutoFit/>
          </a:bodyPr>
          <a:lstStyle/>
          <a:p>
            <a:pPr algn="ctr"/>
            <a:r>
              <a:rPr lang="en-US" sz="1600" b="1" dirty="0" smtClean="0">
                <a:solidFill>
                  <a:schemeClr val="tx1">
                    <a:lumMod val="50000"/>
                  </a:schemeClr>
                </a:solidFill>
              </a:rPr>
              <a:t>Delineated Harvests:</a:t>
            </a:r>
          </a:p>
          <a:p>
            <a:pPr algn="ctr"/>
            <a:r>
              <a:rPr lang="en-US" sz="1000" b="1" dirty="0" smtClean="0">
                <a:solidFill>
                  <a:schemeClr val="tx1">
                    <a:lumMod val="50000"/>
                  </a:schemeClr>
                </a:solidFill>
              </a:rPr>
              <a:t>Harvests by Year, each color represents a different year of harvest</a:t>
            </a:r>
            <a:endParaRPr lang="en-US" sz="1000" b="1" dirty="0">
              <a:solidFill>
                <a:schemeClr val="tx1">
                  <a:lumMod val="50000"/>
                </a:schemeClr>
              </a:solidFill>
            </a:endParaRPr>
          </a:p>
        </p:txBody>
      </p:sp>
      <p:pic>
        <p:nvPicPr>
          <p:cNvPr id="4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935380"/>
            <a:ext cx="3991234" cy="5677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9" name="TextBox 48"/>
          <p:cNvSpPr txBox="1"/>
          <p:nvPr/>
        </p:nvSpPr>
        <p:spPr>
          <a:xfrm>
            <a:off x="2345268" y="935377"/>
            <a:ext cx="1826942" cy="1138773"/>
          </a:xfrm>
          <a:prstGeom prst="rect">
            <a:avLst/>
          </a:prstGeom>
          <a:solidFill>
            <a:srgbClr val="92D050"/>
          </a:solidFill>
        </p:spPr>
        <p:txBody>
          <a:bodyPr wrap="square" rtlCol="0">
            <a:spAutoFit/>
          </a:bodyPr>
          <a:lstStyle/>
          <a:p>
            <a:pPr algn="ctr"/>
            <a:r>
              <a:rPr lang="en-US" sz="1600" b="1" dirty="0" err="1" smtClean="0">
                <a:solidFill>
                  <a:schemeClr val="tx1">
                    <a:lumMod val="50000"/>
                  </a:schemeClr>
                </a:solidFill>
              </a:rPr>
              <a:t>LandTrendr</a:t>
            </a:r>
            <a:endParaRPr lang="en-US" sz="1600" b="1" dirty="0" smtClean="0">
              <a:solidFill>
                <a:schemeClr val="tx1">
                  <a:lumMod val="50000"/>
                </a:schemeClr>
              </a:solidFill>
            </a:endParaRPr>
          </a:p>
          <a:p>
            <a:pPr algn="ctr"/>
            <a:r>
              <a:rPr lang="en-US" sz="1600" b="1" dirty="0" smtClean="0">
                <a:solidFill>
                  <a:schemeClr val="tx1">
                    <a:lumMod val="50000"/>
                  </a:schemeClr>
                </a:solidFill>
              </a:rPr>
              <a:t>Output:</a:t>
            </a:r>
          </a:p>
          <a:p>
            <a:pPr algn="ctr"/>
            <a:r>
              <a:rPr lang="en-US" sz="1200" b="1" dirty="0" smtClean="0">
                <a:solidFill>
                  <a:schemeClr val="tx1">
                    <a:lumMod val="50000"/>
                  </a:schemeClr>
                </a:solidFill>
              </a:rPr>
              <a:t>All Disturbances in Study Area, scaled by magnitude</a:t>
            </a:r>
            <a:endParaRPr lang="en-US" sz="1200" b="1" dirty="0">
              <a:solidFill>
                <a:schemeClr val="tx1">
                  <a:lumMod val="50000"/>
                </a:schemeClr>
              </a:solidFill>
            </a:endParaRPr>
          </a:p>
        </p:txBody>
      </p:sp>
      <p:sp>
        <p:nvSpPr>
          <p:cNvPr id="4" name="TextBox 3"/>
          <p:cNvSpPr txBox="1"/>
          <p:nvPr/>
        </p:nvSpPr>
        <p:spPr>
          <a:xfrm>
            <a:off x="4311315" y="4887395"/>
            <a:ext cx="4581078" cy="2031325"/>
          </a:xfrm>
          <a:prstGeom prst="rect">
            <a:avLst/>
          </a:prstGeom>
          <a:noFill/>
        </p:spPr>
        <p:txBody>
          <a:bodyPr wrap="square" rtlCol="0">
            <a:spAutoFit/>
          </a:bodyPr>
          <a:lstStyle/>
          <a:p>
            <a:pPr marL="342900" indent="-342900">
              <a:buFont typeface="Arial" panose="020B0604020202020204" pitchFamily="34" charset="0"/>
              <a:buChar char="•"/>
            </a:pPr>
            <a:r>
              <a:rPr lang="en-US" sz="1400" dirty="0"/>
              <a:t>LLR outputs are input to </a:t>
            </a:r>
            <a:r>
              <a:rPr lang="en-US" sz="1400" dirty="0" err="1"/>
              <a:t>LandTrendr</a:t>
            </a:r>
            <a:endParaRPr lang="en-US" sz="1400" dirty="0"/>
          </a:p>
          <a:p>
            <a:pPr marL="342900" indent="-342900">
              <a:buFont typeface="Arial" panose="020B0604020202020204" pitchFamily="34" charset="0"/>
              <a:buChar char="•"/>
            </a:pPr>
            <a:r>
              <a:rPr lang="en-US" sz="1400" dirty="0"/>
              <a:t>Algorithm analyzes pixel trajectory over full time series</a:t>
            </a:r>
          </a:p>
          <a:p>
            <a:pPr marL="342900" indent="-342900">
              <a:buFont typeface="Arial" panose="020B0604020202020204" pitchFamily="34" charset="0"/>
              <a:buChar char="•"/>
            </a:pPr>
            <a:r>
              <a:rPr lang="en-US" sz="1400" dirty="0"/>
              <a:t>Results in 3 band “Greatest Disturbance” </a:t>
            </a:r>
            <a:r>
              <a:rPr lang="en-US" sz="1400" dirty="0" smtClean="0"/>
              <a:t>output</a:t>
            </a:r>
            <a:endParaRPr lang="en-US" sz="1400" dirty="0"/>
          </a:p>
          <a:p>
            <a:pPr marL="342900" indent="-342900">
              <a:buFont typeface="Arial" panose="020B0604020202020204" pitchFamily="34" charset="0"/>
              <a:buChar char="•"/>
            </a:pPr>
            <a:r>
              <a:rPr lang="en-US" sz="1400" dirty="0"/>
              <a:t>Delineate disturbance of interest in GIS</a:t>
            </a:r>
          </a:p>
          <a:p>
            <a:pPr marL="342900" indent="-342900">
              <a:buFont typeface="Arial" panose="020B0604020202020204" pitchFamily="34" charset="0"/>
              <a:buChar char="•"/>
            </a:pPr>
            <a:r>
              <a:rPr lang="en-US" sz="1400" dirty="0"/>
              <a:t>Partners use in variety of </a:t>
            </a:r>
            <a:r>
              <a:rPr lang="en-US" sz="1400" dirty="0" smtClean="0"/>
              <a:t>ways- biomass models, forest management planning</a:t>
            </a:r>
            <a:endParaRPr lang="en-US" sz="1400" dirty="0"/>
          </a:p>
          <a:p>
            <a:endParaRPr lang="en-US" sz="1400"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2507" y="5922436"/>
            <a:ext cx="1179513" cy="723900"/>
          </a:xfrm>
          <a:prstGeom prst="rect">
            <a:avLst/>
          </a:prstGeom>
          <a:noFill/>
          <a:ln w="9525">
            <a:solidFill>
              <a:schemeClr val="accent3">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261710" y="3217333"/>
            <a:ext cx="4729888" cy="3444680"/>
            <a:chOff x="4261710" y="3217333"/>
            <a:chExt cx="4729888" cy="3444680"/>
          </a:xfrm>
        </p:grpSpPr>
        <p:sp>
          <p:nvSpPr>
            <p:cNvPr id="8" name="Rounded Rectangle 7"/>
            <p:cNvSpPr/>
            <p:nvPr/>
          </p:nvSpPr>
          <p:spPr>
            <a:xfrm>
              <a:off x="4261710" y="3217333"/>
              <a:ext cx="4729888" cy="3444680"/>
            </a:xfrm>
            <a:prstGeom prst="roundRect">
              <a:avLst/>
            </a:prstGeom>
            <a:solidFill>
              <a:srgbClr val="008000"/>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t>How will our partners use this data?</a:t>
              </a:r>
              <a:endParaRPr lang="en-US" dirty="0"/>
            </a:p>
          </p:txBody>
        </p:sp>
        <p:sp>
          <p:nvSpPr>
            <p:cNvPr id="9" name="TextBox 8"/>
            <p:cNvSpPr txBox="1"/>
            <p:nvPr/>
          </p:nvSpPr>
          <p:spPr>
            <a:xfrm>
              <a:off x="4455717" y="3782807"/>
              <a:ext cx="4328872" cy="2677656"/>
            </a:xfrm>
            <a:prstGeom prst="rect">
              <a:avLst/>
            </a:prstGeom>
            <a:noFill/>
            <a:ln>
              <a:noFill/>
            </a:ln>
          </p:spPr>
          <p:txBody>
            <a:bodyPr wrap="square" rtlCol="0">
              <a:spAutoFit/>
            </a:bodyPr>
            <a:lstStyle/>
            <a:p>
              <a:r>
                <a:rPr lang="en-US" sz="1200" b="1" u="sng" dirty="0" smtClean="0">
                  <a:solidFill>
                    <a:schemeClr val="accent4">
                      <a:lumMod val="20000"/>
                      <a:lumOff val="80000"/>
                    </a:schemeClr>
                  </a:solidFill>
                </a:rPr>
                <a:t>Colorado State Forest:</a:t>
              </a:r>
              <a:r>
                <a:rPr lang="en-US" sz="1200" b="1" dirty="0" smtClean="0">
                  <a:solidFill>
                    <a:schemeClr val="accent4">
                      <a:lumMod val="20000"/>
                      <a:lumOff val="80000"/>
                    </a:schemeClr>
                  </a:solidFill>
                </a:rPr>
                <a:t> </a:t>
              </a:r>
              <a:r>
                <a:rPr lang="en-US" sz="1200" dirty="0" smtClean="0">
                  <a:solidFill>
                    <a:schemeClr val="accent4">
                      <a:lumMod val="20000"/>
                      <a:lumOff val="80000"/>
                    </a:schemeClr>
                  </a:solidFill>
                </a:rPr>
                <a:t>The state forest will use the data and associated maps to prioritize forest management activities, such as thinning, and to plan future harvests of beetle killed wood.</a:t>
              </a:r>
            </a:p>
            <a:p>
              <a:endParaRPr lang="en-US" sz="1200" dirty="0" smtClean="0">
                <a:solidFill>
                  <a:schemeClr val="accent4">
                    <a:lumMod val="20000"/>
                    <a:lumOff val="80000"/>
                  </a:schemeClr>
                </a:solidFill>
              </a:endParaRPr>
            </a:p>
            <a:p>
              <a:r>
                <a:rPr lang="en-US" sz="1200" b="1" u="sng" dirty="0" smtClean="0">
                  <a:solidFill>
                    <a:schemeClr val="accent4">
                      <a:lumMod val="20000"/>
                      <a:lumOff val="80000"/>
                    </a:schemeClr>
                  </a:solidFill>
                </a:rPr>
                <a:t>Bioenergy Alliance Network of the Rockies:</a:t>
              </a:r>
              <a:r>
                <a:rPr lang="en-US" sz="1200" b="1" dirty="0" smtClean="0">
                  <a:solidFill>
                    <a:schemeClr val="accent4">
                      <a:lumMod val="20000"/>
                      <a:lumOff val="80000"/>
                    </a:schemeClr>
                  </a:solidFill>
                </a:rPr>
                <a:t> </a:t>
              </a:r>
              <a:r>
                <a:rPr lang="en-US" sz="1200" dirty="0">
                  <a:solidFill>
                    <a:schemeClr val="accent4">
                      <a:lumMod val="20000"/>
                      <a:lumOff val="80000"/>
                    </a:schemeClr>
                  </a:solidFill>
                </a:rPr>
                <a:t>Harvest data will be used as a supplementary dataset in models to estimate aboveground forest biomass through time</a:t>
              </a:r>
              <a:r>
                <a:rPr lang="en-US" sz="1200" dirty="0" smtClean="0">
                  <a:solidFill>
                    <a:schemeClr val="accent4">
                      <a:lumMod val="20000"/>
                      <a:lumOff val="80000"/>
                    </a:schemeClr>
                  </a:solidFill>
                </a:rPr>
                <a:t>.</a:t>
              </a:r>
              <a:endParaRPr lang="en-US" sz="1200" dirty="0" smtClean="0">
                <a:solidFill>
                  <a:schemeClr val="accent4">
                    <a:lumMod val="20000"/>
                    <a:lumOff val="80000"/>
                  </a:schemeClr>
                </a:solidFill>
              </a:endParaRPr>
            </a:p>
            <a:p>
              <a:endParaRPr lang="en-US" sz="1200" dirty="0">
                <a:solidFill>
                  <a:schemeClr val="accent4">
                    <a:lumMod val="20000"/>
                    <a:lumOff val="80000"/>
                  </a:schemeClr>
                </a:solidFill>
              </a:endParaRPr>
            </a:p>
            <a:p>
              <a:r>
                <a:rPr lang="en-US" sz="1200" b="1" u="sng" dirty="0" smtClean="0">
                  <a:solidFill>
                    <a:schemeClr val="accent4">
                      <a:lumMod val="20000"/>
                      <a:lumOff val="80000"/>
                    </a:schemeClr>
                  </a:solidFill>
                </a:rPr>
                <a:t>Ben </a:t>
              </a:r>
              <a:r>
                <a:rPr lang="en-US" sz="1200" b="1" u="sng" dirty="0" err="1" smtClean="0">
                  <a:solidFill>
                    <a:schemeClr val="accent4">
                      <a:lumMod val="20000"/>
                      <a:lumOff val="80000"/>
                    </a:schemeClr>
                  </a:solidFill>
                </a:rPr>
                <a:t>Delatour</a:t>
              </a:r>
              <a:r>
                <a:rPr lang="en-US" sz="1200" b="1" u="sng" dirty="0" smtClean="0">
                  <a:solidFill>
                    <a:schemeClr val="accent4">
                      <a:lumMod val="20000"/>
                      <a:lumOff val="80000"/>
                    </a:schemeClr>
                  </a:solidFill>
                </a:rPr>
                <a:t> Scout Ranch:</a:t>
              </a:r>
              <a:r>
                <a:rPr lang="en-US" sz="1200" b="1" dirty="0" smtClean="0">
                  <a:solidFill>
                    <a:schemeClr val="accent4">
                      <a:lumMod val="20000"/>
                      <a:lumOff val="80000"/>
                    </a:schemeClr>
                  </a:solidFill>
                </a:rPr>
                <a:t> </a:t>
              </a:r>
              <a:r>
                <a:rPr lang="en-US" sz="1200" dirty="0" smtClean="0">
                  <a:solidFill>
                    <a:schemeClr val="accent4">
                      <a:lumMod val="20000"/>
                      <a:lumOff val="80000"/>
                    </a:schemeClr>
                  </a:solidFill>
                </a:rPr>
                <a:t>The maps will be used to evaluate effectiveness of their forest management activities conducted through time, and to develop a long term forest management plan for the scout ranch.</a:t>
              </a:r>
              <a:endParaRPr lang="en-US" sz="1200" u="sng" dirty="0" smtClean="0">
                <a:solidFill>
                  <a:schemeClr val="accent4">
                    <a:lumMod val="20000"/>
                    <a:lumOff val="80000"/>
                  </a:schemeClr>
                </a:solidFill>
              </a:endParaRPr>
            </a:p>
            <a:p>
              <a:endParaRPr lang="en-US" sz="1200" dirty="0">
                <a:solidFill>
                  <a:schemeClr val="accent4">
                    <a:lumMod val="20000"/>
                    <a:lumOff val="80000"/>
                  </a:schemeClr>
                </a:solidFill>
              </a:endParaRPr>
            </a:p>
          </p:txBody>
        </p:sp>
      </p:grpSp>
    </p:spTree>
    <p:extLst>
      <p:ext uri="{BB962C8B-B14F-4D97-AF65-F5344CB8AC3E}">
        <p14:creationId xmlns:p14="http://schemas.microsoft.com/office/powerpoint/2010/main" val="1425119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Picture 9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97006" y="4362531"/>
            <a:ext cx="3153659" cy="2052974"/>
          </a:xfrm>
          <a:prstGeom prst="rect">
            <a:avLst/>
          </a:prstGeom>
          <a:effectLst/>
        </p:spPr>
      </p:pic>
      <p:pic>
        <p:nvPicPr>
          <p:cNvPr id="85" name="Picture 8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90817" y="4356347"/>
            <a:ext cx="3159848" cy="2034424"/>
          </a:xfrm>
          <a:prstGeom prst="rect">
            <a:avLst/>
          </a:prstGeom>
        </p:spPr>
      </p:pic>
      <p:pic>
        <p:nvPicPr>
          <p:cNvPr id="86" name="Picture 8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03184" y="4362531"/>
            <a:ext cx="3153659" cy="2052974"/>
          </a:xfrm>
          <a:prstGeom prst="rect">
            <a:avLst/>
          </a:prstGeom>
          <a:effectLst/>
        </p:spPr>
      </p:pic>
      <p:grpSp>
        <p:nvGrpSpPr>
          <p:cNvPr id="98" name="Group 97"/>
          <p:cNvGrpSpPr/>
          <p:nvPr/>
        </p:nvGrpSpPr>
        <p:grpSpPr>
          <a:xfrm>
            <a:off x="5964160" y="4374520"/>
            <a:ext cx="2476500" cy="1828800"/>
            <a:chOff x="9144000" y="4267200"/>
            <a:chExt cx="2476500" cy="1828800"/>
          </a:xfrm>
        </p:grpSpPr>
        <p:sp>
          <p:nvSpPr>
            <p:cNvPr id="97" name="Rectangle 96"/>
            <p:cNvSpPr/>
            <p:nvPr/>
          </p:nvSpPr>
          <p:spPr>
            <a:xfrm>
              <a:off x="9144000" y="4267200"/>
              <a:ext cx="24765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9144000" y="4356347"/>
              <a:ext cx="2379662" cy="1657769"/>
              <a:chOff x="7058170" y="4534992"/>
              <a:chExt cx="2379662" cy="1657769"/>
            </a:xfrm>
          </p:grpSpPr>
          <p:grpSp>
            <p:nvGrpSpPr>
              <p:cNvPr id="18" name="Group 17"/>
              <p:cNvGrpSpPr/>
              <p:nvPr/>
            </p:nvGrpSpPr>
            <p:grpSpPr>
              <a:xfrm>
                <a:off x="7058170" y="4534992"/>
                <a:ext cx="2192689" cy="1657769"/>
                <a:chOff x="10131944" y="32106524"/>
                <a:chExt cx="2192689" cy="1657769"/>
              </a:xfrm>
            </p:grpSpPr>
            <p:grpSp>
              <p:nvGrpSpPr>
                <p:cNvPr id="19" name="Group 18"/>
                <p:cNvGrpSpPr/>
                <p:nvPr/>
              </p:nvGrpSpPr>
              <p:grpSpPr>
                <a:xfrm>
                  <a:off x="10131944" y="32434063"/>
                  <a:ext cx="1350726" cy="1330230"/>
                  <a:chOff x="10131944" y="32434063"/>
                  <a:chExt cx="1350726" cy="1330230"/>
                </a:xfrm>
              </p:grpSpPr>
              <p:pic>
                <p:nvPicPr>
                  <p:cNvPr id="21" name="Picture 2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31944" y="32434063"/>
                    <a:ext cx="461745" cy="1265314"/>
                  </a:xfrm>
                  <a:prstGeom prst="rect">
                    <a:avLst/>
                  </a:prstGeom>
                  <a:ln>
                    <a:noFill/>
                  </a:ln>
                </p:spPr>
              </p:pic>
              <p:sp>
                <p:nvSpPr>
                  <p:cNvPr id="22" name="TextBox 21"/>
                  <p:cNvSpPr txBox="1"/>
                  <p:nvPr/>
                </p:nvSpPr>
                <p:spPr>
                  <a:xfrm>
                    <a:off x="10503764" y="32497247"/>
                    <a:ext cx="817487" cy="400110"/>
                  </a:xfrm>
                  <a:prstGeom prst="rect">
                    <a:avLst/>
                  </a:prstGeom>
                  <a:noFill/>
                  <a:ln>
                    <a:noFill/>
                  </a:ln>
                </p:spPr>
                <p:txBody>
                  <a:bodyPr wrap="square" rtlCol="0">
                    <a:spAutoFit/>
                  </a:bodyPr>
                  <a:lstStyle/>
                  <a:p>
                    <a:r>
                      <a:rPr lang="en-US" sz="2000" dirty="0" smtClean="0">
                        <a:solidFill>
                          <a:srgbClr val="000000"/>
                        </a:solidFill>
                      </a:rPr>
                      <a:t>1995</a:t>
                    </a:r>
                    <a:endParaRPr lang="en-US" sz="2000" dirty="0">
                      <a:solidFill>
                        <a:srgbClr val="000000"/>
                      </a:solidFill>
                    </a:endParaRPr>
                  </a:p>
                </p:txBody>
              </p:sp>
              <p:sp>
                <p:nvSpPr>
                  <p:cNvPr id="23" name="TextBox 22"/>
                  <p:cNvSpPr txBox="1"/>
                  <p:nvPr/>
                </p:nvSpPr>
                <p:spPr>
                  <a:xfrm>
                    <a:off x="10503763" y="32711463"/>
                    <a:ext cx="978907" cy="400110"/>
                  </a:xfrm>
                  <a:prstGeom prst="rect">
                    <a:avLst/>
                  </a:prstGeom>
                  <a:noFill/>
                  <a:ln>
                    <a:noFill/>
                  </a:ln>
                </p:spPr>
                <p:txBody>
                  <a:bodyPr wrap="square" rtlCol="0">
                    <a:spAutoFit/>
                  </a:bodyPr>
                  <a:lstStyle/>
                  <a:p>
                    <a:r>
                      <a:rPr lang="en-US" sz="2000" dirty="0" smtClean="0">
                        <a:solidFill>
                          <a:srgbClr val="000000"/>
                        </a:solidFill>
                      </a:rPr>
                      <a:t>1999</a:t>
                    </a:r>
                    <a:endParaRPr lang="en-US" sz="2000" dirty="0">
                      <a:solidFill>
                        <a:srgbClr val="000000"/>
                      </a:solidFill>
                    </a:endParaRPr>
                  </a:p>
                </p:txBody>
              </p:sp>
              <p:sp>
                <p:nvSpPr>
                  <p:cNvPr id="24" name="TextBox 23"/>
                  <p:cNvSpPr txBox="1"/>
                  <p:nvPr/>
                </p:nvSpPr>
                <p:spPr>
                  <a:xfrm>
                    <a:off x="10504104" y="32929037"/>
                    <a:ext cx="817147" cy="400110"/>
                  </a:xfrm>
                  <a:prstGeom prst="rect">
                    <a:avLst/>
                  </a:prstGeom>
                  <a:noFill/>
                  <a:ln>
                    <a:noFill/>
                  </a:ln>
                </p:spPr>
                <p:txBody>
                  <a:bodyPr wrap="square" rtlCol="0">
                    <a:spAutoFit/>
                  </a:bodyPr>
                  <a:lstStyle/>
                  <a:p>
                    <a:r>
                      <a:rPr lang="en-US" sz="2000" dirty="0" smtClean="0">
                        <a:solidFill>
                          <a:srgbClr val="000000"/>
                        </a:solidFill>
                      </a:rPr>
                      <a:t>2000</a:t>
                    </a:r>
                    <a:endParaRPr lang="en-US" sz="2000" dirty="0">
                      <a:solidFill>
                        <a:srgbClr val="000000"/>
                      </a:solidFill>
                    </a:endParaRPr>
                  </a:p>
                </p:txBody>
              </p:sp>
              <p:sp>
                <p:nvSpPr>
                  <p:cNvPr id="25" name="TextBox 24"/>
                  <p:cNvSpPr txBox="1"/>
                  <p:nvPr/>
                </p:nvSpPr>
                <p:spPr>
                  <a:xfrm>
                    <a:off x="10506776" y="33153812"/>
                    <a:ext cx="871119" cy="400110"/>
                  </a:xfrm>
                  <a:prstGeom prst="rect">
                    <a:avLst/>
                  </a:prstGeom>
                  <a:noFill/>
                  <a:ln>
                    <a:noFill/>
                  </a:ln>
                </p:spPr>
                <p:txBody>
                  <a:bodyPr wrap="square" rtlCol="0">
                    <a:spAutoFit/>
                  </a:bodyPr>
                  <a:lstStyle/>
                  <a:p>
                    <a:r>
                      <a:rPr lang="en-US" sz="2000" dirty="0" smtClean="0">
                        <a:solidFill>
                          <a:srgbClr val="000000"/>
                        </a:solidFill>
                      </a:rPr>
                      <a:t>2007</a:t>
                    </a:r>
                    <a:endParaRPr lang="en-US" sz="2000" dirty="0">
                      <a:solidFill>
                        <a:srgbClr val="000000"/>
                      </a:solidFill>
                    </a:endParaRPr>
                  </a:p>
                </p:txBody>
              </p:sp>
              <p:sp>
                <p:nvSpPr>
                  <p:cNvPr id="26" name="TextBox 25"/>
                  <p:cNvSpPr txBox="1"/>
                  <p:nvPr/>
                </p:nvSpPr>
                <p:spPr>
                  <a:xfrm>
                    <a:off x="10504957" y="33364183"/>
                    <a:ext cx="872938" cy="400110"/>
                  </a:xfrm>
                  <a:prstGeom prst="rect">
                    <a:avLst/>
                  </a:prstGeom>
                  <a:noFill/>
                  <a:ln>
                    <a:noFill/>
                  </a:ln>
                </p:spPr>
                <p:txBody>
                  <a:bodyPr wrap="square" rtlCol="0">
                    <a:spAutoFit/>
                  </a:bodyPr>
                  <a:lstStyle/>
                  <a:p>
                    <a:r>
                      <a:rPr lang="en-US" sz="2000" dirty="0" smtClean="0">
                        <a:solidFill>
                          <a:srgbClr val="000000"/>
                        </a:solidFill>
                      </a:rPr>
                      <a:t>2008</a:t>
                    </a:r>
                    <a:endParaRPr lang="en-US" sz="2000" dirty="0">
                      <a:solidFill>
                        <a:srgbClr val="000000"/>
                      </a:solidFill>
                    </a:endParaRPr>
                  </a:p>
                </p:txBody>
              </p:sp>
            </p:grpSp>
            <p:sp>
              <p:nvSpPr>
                <p:cNvPr id="20" name="TextBox 19"/>
                <p:cNvSpPr txBox="1"/>
                <p:nvPr/>
              </p:nvSpPr>
              <p:spPr>
                <a:xfrm>
                  <a:off x="10219386" y="32106524"/>
                  <a:ext cx="2105247" cy="461665"/>
                </a:xfrm>
                <a:prstGeom prst="rect">
                  <a:avLst/>
                </a:prstGeom>
                <a:noFill/>
                <a:ln>
                  <a:noFill/>
                </a:ln>
              </p:spPr>
              <p:txBody>
                <a:bodyPr wrap="square" rtlCol="0">
                  <a:spAutoFit/>
                </a:bodyPr>
                <a:lstStyle/>
                <a:p>
                  <a:pPr algn="ctr"/>
                  <a:r>
                    <a:rPr lang="en-US" sz="2400" dirty="0" smtClean="0">
                      <a:solidFill>
                        <a:srgbClr val="000000"/>
                      </a:solidFill>
                    </a:rPr>
                    <a:t>Year of fire</a:t>
                  </a:r>
                  <a:endParaRPr lang="en-US" sz="2400" dirty="0">
                    <a:solidFill>
                      <a:srgbClr val="000000"/>
                    </a:solidFill>
                  </a:endParaRPr>
                </a:p>
              </p:txBody>
            </p:sp>
          </p:grpSp>
          <p:grpSp>
            <p:nvGrpSpPr>
              <p:cNvPr id="52" name="Group 51"/>
              <p:cNvGrpSpPr/>
              <p:nvPr/>
            </p:nvGrpSpPr>
            <p:grpSpPr>
              <a:xfrm>
                <a:off x="8191882" y="4930704"/>
                <a:ext cx="1245950" cy="1062002"/>
                <a:chOff x="10131945" y="33588895"/>
                <a:chExt cx="1245950" cy="1062002"/>
              </a:xfrm>
            </p:grpSpPr>
            <p:pic>
              <p:nvPicPr>
                <p:cNvPr id="54" name="Picture 5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131945" y="33682557"/>
                  <a:ext cx="455084" cy="920634"/>
                </a:xfrm>
                <a:prstGeom prst="rect">
                  <a:avLst/>
                </a:prstGeom>
                <a:ln>
                  <a:noFill/>
                </a:ln>
              </p:spPr>
            </p:pic>
            <p:sp>
              <p:nvSpPr>
                <p:cNvPr id="60" name="TextBox 59"/>
                <p:cNvSpPr txBox="1"/>
                <p:nvPr/>
              </p:nvSpPr>
              <p:spPr>
                <a:xfrm>
                  <a:off x="10503016" y="33809079"/>
                  <a:ext cx="807603" cy="400110"/>
                </a:xfrm>
                <a:prstGeom prst="rect">
                  <a:avLst/>
                </a:prstGeom>
                <a:noFill/>
                <a:ln>
                  <a:noFill/>
                </a:ln>
              </p:spPr>
              <p:txBody>
                <a:bodyPr wrap="square" rtlCol="0">
                  <a:spAutoFit/>
                </a:bodyPr>
                <a:lstStyle/>
                <a:p>
                  <a:r>
                    <a:rPr lang="en-US" sz="2000" dirty="0" smtClean="0">
                      <a:solidFill>
                        <a:srgbClr val="000000"/>
                      </a:solidFill>
                    </a:rPr>
                    <a:t>2012</a:t>
                  </a:r>
                  <a:endParaRPr lang="en-US" sz="2000" dirty="0">
                    <a:solidFill>
                      <a:srgbClr val="000000"/>
                    </a:solidFill>
                  </a:endParaRPr>
                </a:p>
              </p:txBody>
            </p:sp>
            <p:sp>
              <p:nvSpPr>
                <p:cNvPr id="61" name="TextBox 60"/>
                <p:cNvSpPr txBox="1"/>
                <p:nvPr/>
              </p:nvSpPr>
              <p:spPr>
                <a:xfrm>
                  <a:off x="10504910" y="34033912"/>
                  <a:ext cx="857037" cy="400110"/>
                </a:xfrm>
                <a:prstGeom prst="rect">
                  <a:avLst/>
                </a:prstGeom>
                <a:noFill/>
                <a:ln>
                  <a:noFill/>
                </a:ln>
              </p:spPr>
              <p:txBody>
                <a:bodyPr wrap="square" rtlCol="0">
                  <a:spAutoFit/>
                </a:bodyPr>
                <a:lstStyle/>
                <a:p>
                  <a:r>
                    <a:rPr lang="en-US" sz="2000" dirty="0" smtClean="0">
                      <a:solidFill>
                        <a:srgbClr val="000000"/>
                      </a:solidFill>
                    </a:rPr>
                    <a:t>2013</a:t>
                  </a:r>
                  <a:endParaRPr lang="en-US" sz="2000" dirty="0">
                    <a:solidFill>
                      <a:srgbClr val="000000"/>
                    </a:solidFill>
                  </a:endParaRPr>
                </a:p>
              </p:txBody>
            </p:sp>
            <p:sp>
              <p:nvSpPr>
                <p:cNvPr id="62" name="TextBox 61"/>
                <p:cNvSpPr txBox="1"/>
                <p:nvPr/>
              </p:nvSpPr>
              <p:spPr>
                <a:xfrm>
                  <a:off x="10506739" y="34250787"/>
                  <a:ext cx="865840" cy="400110"/>
                </a:xfrm>
                <a:prstGeom prst="rect">
                  <a:avLst/>
                </a:prstGeom>
                <a:noFill/>
                <a:ln>
                  <a:noFill/>
                </a:ln>
              </p:spPr>
              <p:txBody>
                <a:bodyPr wrap="square" rtlCol="0">
                  <a:spAutoFit/>
                </a:bodyPr>
                <a:lstStyle/>
                <a:p>
                  <a:r>
                    <a:rPr lang="en-US" sz="2000" dirty="0" smtClean="0">
                      <a:solidFill>
                        <a:srgbClr val="000000"/>
                      </a:solidFill>
                    </a:rPr>
                    <a:t>2015</a:t>
                  </a:r>
                  <a:endParaRPr lang="en-US" sz="2000" dirty="0">
                    <a:solidFill>
                      <a:srgbClr val="000000"/>
                    </a:solidFill>
                  </a:endParaRPr>
                </a:p>
              </p:txBody>
            </p:sp>
            <p:sp>
              <p:nvSpPr>
                <p:cNvPr id="63" name="TextBox 62"/>
                <p:cNvSpPr txBox="1"/>
                <p:nvPr/>
              </p:nvSpPr>
              <p:spPr>
                <a:xfrm>
                  <a:off x="10504104" y="33588895"/>
                  <a:ext cx="873791" cy="400110"/>
                </a:xfrm>
                <a:prstGeom prst="rect">
                  <a:avLst/>
                </a:prstGeom>
                <a:noFill/>
                <a:ln>
                  <a:noFill/>
                </a:ln>
              </p:spPr>
              <p:txBody>
                <a:bodyPr wrap="square" rtlCol="0">
                  <a:spAutoFit/>
                </a:bodyPr>
                <a:lstStyle/>
                <a:p>
                  <a:r>
                    <a:rPr lang="en-US" sz="2000" dirty="0" smtClean="0">
                      <a:solidFill>
                        <a:srgbClr val="000000"/>
                      </a:solidFill>
                    </a:rPr>
                    <a:t>2010</a:t>
                  </a:r>
                  <a:endParaRPr lang="en-US" sz="2000" dirty="0">
                    <a:solidFill>
                      <a:srgbClr val="000000"/>
                    </a:solidFill>
                  </a:endParaRPr>
                </a:p>
              </p:txBody>
            </p:sp>
          </p:grpSp>
        </p:grpSp>
      </p:grpSp>
      <p:sp>
        <p:nvSpPr>
          <p:cNvPr id="6" name="Text Placeholder 2"/>
          <p:cNvSpPr>
            <a:spLocks noGrp="1"/>
          </p:cNvSpPr>
          <p:nvPr>
            <p:ph type="body" sz="quarter" idx="10"/>
          </p:nvPr>
        </p:nvSpPr>
        <p:spPr>
          <a:xfrm>
            <a:off x="0" y="150462"/>
            <a:ext cx="9144000" cy="688594"/>
          </a:xfrm>
        </p:spPr>
        <p:txBody>
          <a:bodyPr>
            <a:normAutofit/>
          </a:bodyPr>
          <a:lstStyle/>
          <a:p>
            <a:pPr algn="ctr"/>
            <a:r>
              <a:rPr lang="en-US" dirty="0" smtClean="0"/>
              <a:t>Mapping Fires in Ethiopia</a:t>
            </a:r>
            <a:endParaRPr lang="en-US" dirty="0"/>
          </a:p>
        </p:txBody>
      </p:sp>
      <p:pic>
        <p:nvPicPr>
          <p:cNvPr id="16" name="Picture 15"/>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7861" r="96417"/>
                    </a14:imgEffect>
                  </a14:imgLayer>
                </a14:imgProps>
              </a:ext>
              <a:ext uri="{28A0092B-C50C-407E-A947-70E740481C1C}">
                <a14:useLocalDpi xmlns:a14="http://schemas.microsoft.com/office/drawing/2010/main"/>
              </a:ext>
            </a:extLst>
          </a:blip>
          <a:stretch>
            <a:fillRect/>
          </a:stretch>
        </p:blipFill>
        <p:spPr>
          <a:xfrm>
            <a:off x="-319777" y="189507"/>
            <a:ext cx="5639698" cy="7298429"/>
          </a:xfrm>
          <a:prstGeom prst="rect">
            <a:avLst/>
          </a:prstGeom>
        </p:spPr>
      </p:pic>
      <p:sp>
        <p:nvSpPr>
          <p:cNvPr id="17" name="Rectangle 16"/>
          <p:cNvSpPr>
            <a:spLocks noChangeAspect="1"/>
          </p:cNvSpPr>
          <p:nvPr/>
        </p:nvSpPr>
        <p:spPr>
          <a:xfrm>
            <a:off x="2516018" y="2426198"/>
            <a:ext cx="758952" cy="7583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11" cstate="screen">
            <a:extLst>
              <a:ext uri="{28A0092B-C50C-407E-A947-70E740481C1C}">
                <a14:useLocalDpi xmlns:a14="http://schemas.microsoft.com/office/drawing/2010/main"/>
              </a:ext>
            </a:extLst>
          </a:blip>
          <a:srcRect b="22882"/>
          <a:stretch/>
        </p:blipFill>
        <p:spPr>
          <a:xfrm>
            <a:off x="5590816" y="1011705"/>
            <a:ext cx="3151560" cy="3145269"/>
          </a:xfrm>
          <a:prstGeom prst="rect">
            <a:avLst/>
          </a:prstGeom>
          <a:ln>
            <a:solidFill>
              <a:schemeClr val="bg1"/>
            </a:solidFill>
          </a:ln>
        </p:spPr>
      </p:pic>
      <p:cxnSp>
        <p:nvCxnSpPr>
          <p:cNvPr id="3" name="Straight Connector 2"/>
          <p:cNvCxnSpPr/>
          <p:nvPr/>
        </p:nvCxnSpPr>
        <p:spPr>
          <a:xfrm flipV="1">
            <a:off x="3274970" y="1021176"/>
            <a:ext cx="2328214" cy="1403229"/>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274970" y="3184498"/>
            <a:ext cx="2328214" cy="947362"/>
          </a:xfrm>
          <a:prstGeom prst="line">
            <a:avLst/>
          </a:prstGeom>
          <a:ln w="28575">
            <a:gradFill flip="none" rotWithShape="1">
              <a:gsLst>
                <a:gs pos="82000">
                  <a:srgbClr val="605E5E"/>
                </a:gs>
                <a:gs pos="0">
                  <a:schemeClr val="accent1">
                    <a:lumMod val="5000"/>
                    <a:lumOff val="95000"/>
                  </a:schemeClr>
                </a:gs>
                <a:gs pos="100000">
                  <a:schemeClr val="tx1">
                    <a:lumMod val="5000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5461426" y="6420867"/>
            <a:ext cx="3415160" cy="230832"/>
          </a:xfrm>
          <a:prstGeom prst="rect">
            <a:avLst/>
          </a:prstGeom>
          <a:noFill/>
        </p:spPr>
        <p:txBody>
          <a:bodyPr wrap="square" rtlCol="0">
            <a:spAutoFit/>
          </a:bodyPr>
          <a:lstStyle/>
          <a:p>
            <a:r>
              <a:rPr lang="en-US" sz="900" dirty="0" smtClean="0"/>
              <a:t>(Photo credits: Johansson et al. 2012 </a:t>
            </a:r>
            <a:r>
              <a:rPr lang="en-US" sz="900" i="1" dirty="0" smtClean="0"/>
              <a:t>Ecology and </a:t>
            </a:r>
            <a:r>
              <a:rPr lang="en-US" sz="900" dirty="0" smtClean="0"/>
              <a:t>Society)</a:t>
            </a:r>
            <a:endParaRPr lang="en-US" sz="900" dirty="0"/>
          </a:p>
        </p:txBody>
      </p:sp>
      <p:pic>
        <p:nvPicPr>
          <p:cNvPr id="58" name="Picture 57"/>
          <p:cNvPicPr>
            <a:picLocks noChangeAspect="1"/>
          </p:cNvPicPr>
          <p:nvPr/>
        </p:nvPicPr>
        <p:blipFill rotWithShape="1">
          <a:blip r:embed="rId12" cstate="screen">
            <a:extLst>
              <a:ext uri="{BEBA8EAE-BF5A-486C-A8C5-ECC9F3942E4B}">
                <a14:imgProps xmlns:a14="http://schemas.microsoft.com/office/drawing/2010/main">
                  <a14:imgLayer r:embed="rId13">
                    <a14:imgEffect>
                      <a14:backgroundRemoval t="2337" b="100000" l="572" r="97141"/>
                    </a14:imgEffect>
                  </a14:imgLayer>
                </a14:imgProps>
              </a:ext>
              <a:ext uri="{28A0092B-C50C-407E-A947-70E740481C1C}">
                <a14:useLocalDpi xmlns:a14="http://schemas.microsoft.com/office/drawing/2010/main"/>
              </a:ext>
            </a:extLst>
          </a:blip>
          <a:srcRect/>
          <a:stretch/>
        </p:blipFill>
        <p:spPr>
          <a:xfrm>
            <a:off x="122686" y="773907"/>
            <a:ext cx="5079256" cy="5860288"/>
          </a:xfrm>
          <a:prstGeom prst="rect">
            <a:avLst/>
          </a:prstGeom>
        </p:spPr>
      </p:pic>
      <p:grpSp>
        <p:nvGrpSpPr>
          <p:cNvPr id="10" name="Group 9"/>
          <p:cNvGrpSpPr/>
          <p:nvPr/>
        </p:nvGrpSpPr>
        <p:grpSpPr>
          <a:xfrm>
            <a:off x="5284038" y="2970568"/>
            <a:ext cx="3475243" cy="1595101"/>
            <a:chOff x="2727149" y="7104596"/>
            <a:chExt cx="3475243" cy="1595101"/>
          </a:xfrm>
        </p:grpSpPr>
        <p:grpSp>
          <p:nvGrpSpPr>
            <p:cNvPr id="59" name="Group 58"/>
            <p:cNvGrpSpPr/>
            <p:nvPr/>
          </p:nvGrpSpPr>
          <p:grpSpPr>
            <a:xfrm>
              <a:off x="2855343" y="7534756"/>
              <a:ext cx="3347049" cy="1164941"/>
              <a:chOff x="28260158" y="21930785"/>
              <a:chExt cx="3347049" cy="1164941"/>
            </a:xfrm>
          </p:grpSpPr>
          <p:sp>
            <p:nvSpPr>
              <p:cNvPr id="64" name="Rectangle 63"/>
              <p:cNvSpPr/>
              <p:nvPr/>
            </p:nvSpPr>
            <p:spPr>
              <a:xfrm>
                <a:off x="28260158" y="22021780"/>
                <a:ext cx="408104" cy="222272"/>
              </a:xfrm>
              <a:prstGeom prst="rect">
                <a:avLst/>
              </a:prstGeom>
              <a:solidFill>
                <a:srgbClr val="FF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6" name="Rectangle 65"/>
              <p:cNvSpPr/>
              <p:nvPr/>
            </p:nvSpPr>
            <p:spPr>
              <a:xfrm>
                <a:off x="28260158" y="22785715"/>
                <a:ext cx="408104" cy="222272"/>
              </a:xfrm>
              <a:prstGeom prst="rect">
                <a:avLst/>
              </a:prstGeom>
              <a:solidFill>
                <a:srgbClr val="A264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67" name="TextBox 66"/>
              <p:cNvSpPr txBox="1"/>
              <p:nvPr/>
            </p:nvSpPr>
            <p:spPr>
              <a:xfrm>
                <a:off x="28662125" y="21930785"/>
                <a:ext cx="2531355" cy="707886"/>
              </a:xfrm>
              <a:prstGeom prst="rect">
                <a:avLst/>
              </a:prstGeom>
              <a:noFill/>
            </p:spPr>
            <p:txBody>
              <a:bodyPr wrap="square" rtlCol="0">
                <a:spAutoFit/>
              </a:bodyPr>
              <a:lstStyle/>
              <a:p>
                <a:r>
                  <a:rPr lang="en-US" sz="2000" dirty="0" smtClean="0">
                    <a:solidFill>
                      <a:srgbClr val="000000"/>
                    </a:solidFill>
                  </a:rPr>
                  <a:t>MODIS Burned Area Product</a:t>
                </a:r>
                <a:endParaRPr lang="en-US" sz="2000" dirty="0">
                  <a:solidFill>
                    <a:srgbClr val="000000"/>
                  </a:solidFill>
                </a:endParaRPr>
              </a:p>
            </p:txBody>
          </p:sp>
          <p:sp>
            <p:nvSpPr>
              <p:cNvPr id="68" name="TextBox 67"/>
              <p:cNvSpPr txBox="1"/>
              <p:nvPr/>
            </p:nvSpPr>
            <p:spPr>
              <a:xfrm>
                <a:off x="28663146" y="22695616"/>
                <a:ext cx="2944061" cy="400110"/>
              </a:xfrm>
              <a:prstGeom prst="rect">
                <a:avLst/>
              </a:prstGeom>
              <a:noFill/>
            </p:spPr>
            <p:txBody>
              <a:bodyPr wrap="square" rtlCol="0">
                <a:spAutoFit/>
              </a:bodyPr>
              <a:lstStyle/>
              <a:p>
                <a:r>
                  <a:rPr lang="en-US" sz="2000" dirty="0" smtClean="0">
                    <a:solidFill>
                      <a:srgbClr val="000000"/>
                    </a:solidFill>
                  </a:rPr>
                  <a:t>Landsat results</a:t>
                </a:r>
                <a:endParaRPr lang="en-US" sz="2000" dirty="0">
                  <a:solidFill>
                    <a:srgbClr val="000000"/>
                  </a:solidFill>
                </a:endParaRPr>
              </a:p>
            </p:txBody>
          </p:sp>
        </p:grpSp>
        <p:sp>
          <p:nvSpPr>
            <p:cNvPr id="69" name="TextBox 68"/>
            <p:cNvSpPr txBox="1"/>
            <p:nvPr/>
          </p:nvSpPr>
          <p:spPr>
            <a:xfrm>
              <a:off x="2727149" y="7104596"/>
              <a:ext cx="2521386" cy="461665"/>
            </a:xfrm>
            <a:prstGeom prst="rect">
              <a:avLst/>
            </a:prstGeom>
            <a:noFill/>
          </p:spPr>
          <p:txBody>
            <a:bodyPr wrap="square" rtlCol="0">
              <a:spAutoFit/>
            </a:bodyPr>
            <a:lstStyle/>
            <a:p>
              <a:r>
                <a:rPr lang="en-US" sz="2400" dirty="0" smtClean="0">
                  <a:solidFill>
                    <a:srgbClr val="000000"/>
                  </a:solidFill>
                </a:rPr>
                <a:t>Data source</a:t>
              </a:r>
              <a:endParaRPr lang="en-US" sz="2400" dirty="0">
                <a:solidFill>
                  <a:srgbClr val="000000"/>
                </a:solidFill>
              </a:endParaRPr>
            </a:p>
          </p:txBody>
        </p:sp>
      </p:grpSp>
      <p:sp>
        <p:nvSpPr>
          <p:cNvPr id="2" name="Rectangle 1"/>
          <p:cNvSpPr/>
          <p:nvPr/>
        </p:nvSpPr>
        <p:spPr>
          <a:xfrm>
            <a:off x="441789" y="839056"/>
            <a:ext cx="8434797" cy="5812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TimeSeries_workingcopy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3519" y="975585"/>
            <a:ext cx="9144000" cy="5143500"/>
          </a:xfrm>
          <a:prstGeom prst="rect">
            <a:avLst/>
          </a:prstGeom>
        </p:spPr>
      </p:pic>
      <p:grpSp>
        <p:nvGrpSpPr>
          <p:cNvPr id="70" name="Group 69"/>
          <p:cNvGrpSpPr/>
          <p:nvPr/>
        </p:nvGrpSpPr>
        <p:grpSpPr>
          <a:xfrm>
            <a:off x="4261710" y="3093715"/>
            <a:ext cx="4729888" cy="3444680"/>
            <a:chOff x="4261710" y="3217333"/>
            <a:chExt cx="4729888" cy="3444680"/>
          </a:xfrm>
          <a:solidFill>
            <a:srgbClr val="F6FF90"/>
          </a:solidFill>
        </p:grpSpPr>
        <p:sp>
          <p:nvSpPr>
            <p:cNvPr id="71" name="Rounded Rectangle 70"/>
            <p:cNvSpPr/>
            <p:nvPr/>
          </p:nvSpPr>
          <p:spPr>
            <a:xfrm>
              <a:off x="4261710" y="3217333"/>
              <a:ext cx="4729888" cy="3444680"/>
            </a:xfrm>
            <a:prstGeom prst="roundRect">
              <a:avLst/>
            </a:prstGeom>
            <a:grp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rgbClr val="3B3939"/>
                  </a:solidFill>
                </a:rPr>
                <a:t>How will our partners use this data?</a:t>
              </a:r>
              <a:endParaRPr lang="en-US" dirty="0">
                <a:solidFill>
                  <a:srgbClr val="3B3939"/>
                </a:solidFill>
              </a:endParaRPr>
            </a:p>
          </p:txBody>
        </p:sp>
        <p:sp>
          <p:nvSpPr>
            <p:cNvPr id="72" name="TextBox 71"/>
            <p:cNvSpPr txBox="1"/>
            <p:nvPr/>
          </p:nvSpPr>
          <p:spPr>
            <a:xfrm>
              <a:off x="4444477" y="4097471"/>
              <a:ext cx="4411533" cy="2031325"/>
            </a:xfrm>
            <a:prstGeom prst="rect">
              <a:avLst/>
            </a:prstGeom>
            <a:grpFill/>
            <a:ln>
              <a:noFill/>
            </a:ln>
          </p:spPr>
          <p:txBody>
            <a:bodyPr wrap="square" rtlCol="0">
              <a:spAutoFit/>
            </a:bodyPr>
            <a:lstStyle/>
            <a:p>
              <a:r>
                <a:rPr lang="en-US" sz="1400" b="1" u="sng" dirty="0" smtClean="0">
                  <a:solidFill>
                    <a:schemeClr val="accent3"/>
                  </a:solidFill>
                </a:rPr>
                <a:t>The </a:t>
              </a:r>
              <a:r>
                <a:rPr lang="en-US" sz="1400" b="1" u="sng" dirty="0" err="1" smtClean="0">
                  <a:solidFill>
                    <a:schemeClr val="accent3"/>
                  </a:solidFill>
                </a:rPr>
                <a:t>Murulle</a:t>
              </a:r>
              <a:r>
                <a:rPr lang="en-US" sz="1400" b="1" u="sng" dirty="0" smtClean="0">
                  <a:solidFill>
                    <a:schemeClr val="accent3"/>
                  </a:solidFill>
                </a:rPr>
                <a:t> Foundation: </a:t>
              </a:r>
            </a:p>
            <a:p>
              <a:r>
                <a:rPr lang="en-US" sz="1400" dirty="0" smtClean="0">
                  <a:solidFill>
                    <a:schemeClr val="accent3"/>
                  </a:solidFill>
                </a:rPr>
                <a:t>Fire maps will inform  management prescriptions and provide valuable tools for Ethiopian land managers</a:t>
              </a:r>
            </a:p>
            <a:p>
              <a:endParaRPr lang="en-US" sz="1400" dirty="0" smtClean="0">
                <a:solidFill>
                  <a:schemeClr val="accent3"/>
                </a:solidFill>
              </a:endParaRPr>
            </a:p>
            <a:p>
              <a:r>
                <a:rPr lang="en-US" sz="1400" b="1" u="sng" dirty="0" smtClean="0">
                  <a:solidFill>
                    <a:schemeClr val="accent3"/>
                  </a:solidFill>
                </a:rPr>
                <a:t>Natural Resource Ecology Laboratory at CSU:</a:t>
              </a:r>
              <a:r>
                <a:rPr lang="en-US" sz="1400" u="sng" dirty="0">
                  <a:solidFill>
                    <a:schemeClr val="accent3"/>
                  </a:solidFill>
                </a:rPr>
                <a:t> </a:t>
              </a:r>
              <a:r>
                <a:rPr lang="en-US" sz="1400" dirty="0" smtClean="0">
                  <a:solidFill>
                    <a:schemeClr val="accent3"/>
                  </a:solidFill>
                </a:rPr>
                <a:t>Spatial data will be used to further understanding of the role of fire in the region’s unique and vulnerable social</a:t>
              </a:r>
              <a:r>
                <a:rPr lang="en-US" sz="1400" dirty="0">
                  <a:solidFill>
                    <a:schemeClr val="accent3"/>
                  </a:solidFill>
                </a:rPr>
                <a:t>-</a:t>
              </a:r>
              <a:r>
                <a:rPr lang="en-US" sz="1400" dirty="0" smtClean="0">
                  <a:solidFill>
                    <a:schemeClr val="accent3"/>
                  </a:solidFill>
                </a:rPr>
                <a:t>ecological systems.</a:t>
              </a:r>
              <a:endParaRPr lang="en-US" sz="1400" dirty="0">
                <a:solidFill>
                  <a:schemeClr val="accent3"/>
                </a:solidFill>
              </a:endParaRPr>
            </a:p>
          </p:txBody>
        </p:sp>
      </p:grpSp>
    </p:spTree>
    <p:extLst>
      <p:ext uri="{BB962C8B-B14F-4D97-AF65-F5344CB8AC3E}">
        <p14:creationId xmlns:p14="http://schemas.microsoft.com/office/powerpoint/2010/main" val="2883915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3" fill="hold"/>
                                        <p:tgtEl>
                                          <p:spTgt spid="57"/>
                                        </p:tgtEl>
                                      </p:cBhvr>
                                    </p:cmd>
                                  </p:childTnLst>
                                </p:cTn>
                              </p:par>
                            </p:childTnLst>
                          </p:cTn>
                        </p:par>
                        <p:par>
                          <p:cTn id="7" fill="hold">
                            <p:stCondLst>
                              <p:cond delay="9933"/>
                            </p:stCondLst>
                            <p:childTnLst>
                              <p:par>
                                <p:cTn id="8" presetID="10" presetClass="exit" presetSubtype="0" fill="hold" grpId="0"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md type="call" cmd="stop">
                                      <p:cBhvr>
                                        <p:cTn id="14" dur="1">
                                          <p:stCondLst>
                                            <p:cond delay="499"/>
                                          </p:stCondLst>
                                        </p:cTn>
                                        <p:tgtEl>
                                          <p:spTgt spid="5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par>
                                <p:cTn id="38" presetID="1" presetClass="exit" presetSubtype="0" fill="hold" nodeType="withEffect">
                                  <p:stCondLst>
                                    <p:cond delay="0"/>
                                  </p:stCondLst>
                                  <p:childTnLst>
                                    <p:set>
                                      <p:cBhvr>
                                        <p:cTn id="39" dur="1" fill="hold">
                                          <p:stCondLst>
                                            <p:cond delay="0"/>
                                          </p:stCondLst>
                                        </p:cTn>
                                        <p:tgtEl>
                                          <p:spTgt spid="9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1000"/>
                                        <p:tgtEl>
                                          <p:spTgt spid="86"/>
                                        </p:tgtEl>
                                      </p:cBhvr>
                                    </p:animEffect>
                                    <p:set>
                                      <p:cBhvr>
                                        <p:cTn id="44" dur="1" fill="hold">
                                          <p:stCondLst>
                                            <p:cond delay="999"/>
                                          </p:stCondLst>
                                        </p:cTn>
                                        <p:tgtEl>
                                          <p:spTgt spid="8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1000"/>
                                        <p:tgtEl>
                                          <p:spTgt spid="86"/>
                                        </p:tgtEl>
                                      </p:cBhvr>
                                    </p:animEffect>
                                  </p:childTnLst>
                                </p:cTn>
                              </p:par>
                              <p:par>
                                <p:cTn id="52" presetID="10" presetClass="exit" presetSubtype="0" fill="hold" nodeType="withEffect">
                                  <p:stCondLst>
                                    <p:cond delay="0"/>
                                  </p:stCondLst>
                                  <p:childTnLst>
                                    <p:animEffect transition="out" filter="fade">
                                      <p:cBhvr>
                                        <p:cTn id="53" dur="1000"/>
                                        <p:tgtEl>
                                          <p:spTgt spid="85"/>
                                        </p:tgtEl>
                                      </p:cBhvr>
                                    </p:animEffect>
                                    <p:set>
                                      <p:cBhvr>
                                        <p:cTn id="54" dur="1" fill="hold">
                                          <p:stCondLst>
                                            <p:cond delay="999"/>
                                          </p:stCondLst>
                                        </p:cTn>
                                        <p:tgtEl>
                                          <p:spTgt spid="85"/>
                                        </p:tgtEl>
                                        <p:attrNameLst>
                                          <p:attrName>style.visibility</p:attrName>
                                        </p:attrNameLst>
                                      </p:cBhvr>
                                      <p:to>
                                        <p:strVal val="hidden"/>
                                      </p:to>
                                    </p:se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95"/>
                                        </p:tgtEl>
                                        <p:attrNameLst>
                                          <p:attrName>style.visibility</p:attrName>
                                        </p:attrNameLst>
                                      </p:cBhvr>
                                      <p:to>
                                        <p:strVal val="visible"/>
                                      </p:to>
                                    </p:set>
                                    <p:animEffect transition="in" filter="fade">
                                      <p:cBhvr>
                                        <p:cTn id="58" dur="1000"/>
                                        <p:tgtEl>
                                          <p:spTgt spid="9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86"/>
                                        </p:tgtEl>
                                      </p:cBhvr>
                                    </p:animEffect>
                                    <p:set>
                                      <p:cBhvr>
                                        <p:cTn id="66" dur="1" fill="hold">
                                          <p:stCondLst>
                                            <p:cond delay="499"/>
                                          </p:stCondLst>
                                        </p:cTn>
                                        <p:tgtEl>
                                          <p:spTgt spid="8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85"/>
                                        </p:tgtEl>
                                      </p:cBhvr>
                                    </p:animEffect>
                                    <p:set>
                                      <p:cBhvr>
                                        <p:cTn id="69" dur="1" fill="hold">
                                          <p:stCondLst>
                                            <p:cond delay="499"/>
                                          </p:stCondLst>
                                        </p:cTn>
                                        <p:tgtEl>
                                          <p:spTgt spid="8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95"/>
                                        </p:tgtEl>
                                      </p:cBhvr>
                                    </p:animEffect>
                                    <p:set>
                                      <p:cBhvr>
                                        <p:cTn id="72" dur="1" fill="hold">
                                          <p:stCondLst>
                                            <p:cond delay="499"/>
                                          </p:stCondLst>
                                        </p:cTn>
                                        <p:tgtEl>
                                          <p:spTgt spid="9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91"/>
                                        </p:tgtEl>
                                      </p:cBhvr>
                                    </p:animEffect>
                                    <p:set>
                                      <p:cBhvr>
                                        <p:cTn id="87" dur="1" fill="hold">
                                          <p:stCondLst>
                                            <p:cond delay="499"/>
                                          </p:stCondLst>
                                        </p:cTn>
                                        <p:tgtEl>
                                          <p:spTgt spid="91"/>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par>
                                <p:cTn id="92" presetID="10" presetClass="entr" presetSubtype="0" fill="hold"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fade">
                                      <p:cBhvr>
                                        <p:cTn id="9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0" fill="hold" display="0">
                  <p:stCondLst>
                    <p:cond delay="indefinite"/>
                  </p:stCondLst>
                </p:cTn>
                <p:tgtEl>
                  <p:spTgt spid="57"/>
                </p:tgtEl>
              </p:cMediaNode>
            </p:video>
          </p:childTnLst>
        </p:cTn>
      </p:par>
    </p:tnLst>
    <p:bldLst>
      <p:bldP spid="17" grpId="0" animBg="1"/>
      <p:bldP spid="17" grpId="1" animBg="1"/>
      <p:bldP spid="91" grpId="0"/>
      <p:bldP spid="91" grpId="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22137" y="1412778"/>
            <a:ext cx="8051583" cy="704088"/>
          </a:xfrm>
        </p:spPr>
        <p:txBody>
          <a:bodyPr/>
          <a:lstStyle/>
          <a:p>
            <a:r>
              <a:rPr lang="en-US" dirty="0" smtClean="0"/>
              <a:t>Dr. Paul Evangelista, Natural Resource Ecology Laboratory, Colorado State University</a:t>
            </a:r>
            <a:endParaRPr lang="en-US" dirty="0"/>
          </a:p>
        </p:txBody>
      </p:sp>
      <p:sp>
        <p:nvSpPr>
          <p:cNvPr id="3" name="Text Placeholder 2"/>
          <p:cNvSpPr>
            <a:spLocks noGrp="1"/>
          </p:cNvSpPr>
          <p:nvPr>
            <p:ph type="body" sz="quarter" idx="11"/>
          </p:nvPr>
        </p:nvSpPr>
        <p:spPr>
          <a:xfrm>
            <a:off x="922117" y="2894703"/>
            <a:ext cx="8051583" cy="1205856"/>
          </a:xfrm>
        </p:spPr>
        <p:txBody>
          <a:bodyPr>
            <a:normAutofit fontScale="92500" lnSpcReduction="10000"/>
          </a:bodyPr>
          <a:lstStyle/>
          <a:p>
            <a:r>
              <a:rPr lang="en-US" dirty="0" smtClean="0"/>
              <a:t>Colorado Agriculture: Colorado State Forest, Bioenergy Alliance of the Rockies, Ben </a:t>
            </a:r>
            <a:r>
              <a:rPr lang="en-US" dirty="0" err="1" smtClean="0"/>
              <a:t>Delatour</a:t>
            </a:r>
            <a:r>
              <a:rPr lang="en-US" dirty="0" smtClean="0"/>
              <a:t> Scout Ranch</a:t>
            </a:r>
            <a:endParaRPr lang="en-US" dirty="0"/>
          </a:p>
          <a:p>
            <a:r>
              <a:rPr lang="en-US" dirty="0" smtClean="0"/>
              <a:t>Ethiopia Ecological Forecasting: The </a:t>
            </a:r>
            <a:r>
              <a:rPr lang="en-US" dirty="0" err="1" smtClean="0"/>
              <a:t>Murulle</a:t>
            </a:r>
            <a:r>
              <a:rPr lang="en-US" dirty="0" smtClean="0"/>
              <a:t> Foundation, Natural Resource Ecology Laboratory at Colorado State University</a:t>
            </a:r>
            <a:endParaRPr lang="en-US" dirty="0"/>
          </a:p>
        </p:txBody>
      </p:sp>
      <p:sp>
        <p:nvSpPr>
          <p:cNvPr id="4" name="Text Placeholder 3"/>
          <p:cNvSpPr>
            <a:spLocks noGrp="1"/>
          </p:cNvSpPr>
          <p:nvPr>
            <p:ph type="body" sz="quarter" idx="12"/>
          </p:nvPr>
        </p:nvSpPr>
        <p:spPr>
          <a:xfrm>
            <a:off x="922137" y="4620211"/>
            <a:ext cx="8051582" cy="704088"/>
          </a:xfrm>
        </p:spPr>
        <p:txBody>
          <a:bodyPr/>
          <a:lstStyle/>
          <a:p>
            <a:r>
              <a:rPr lang="en-US" dirty="0" smtClean="0"/>
              <a:t>Justin </a:t>
            </a:r>
            <a:r>
              <a:rPr lang="en-US" dirty="0" err="1" smtClean="0"/>
              <a:t>Braaten</a:t>
            </a:r>
            <a:r>
              <a:rPr lang="en-US" dirty="0" smtClean="0"/>
              <a:t>, Oregon State University</a:t>
            </a:r>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37211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
        <p:nvSpPr>
          <p:cNvPr id="8" name="TextBox 7"/>
          <p:cNvSpPr txBox="1"/>
          <p:nvPr/>
        </p:nvSpPr>
        <p:spPr>
          <a:xfrm>
            <a:off x="594359" y="5097938"/>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Resources</a:t>
            </a:r>
            <a:endParaRPr lang="en-US" sz="2800" dirty="0" smtClean="0">
              <a:solidFill>
                <a:schemeClr val="accent1"/>
              </a:solidFill>
              <a:latin typeface="Century Gothic" panose="020B0502020202020204" pitchFamily="34" charset="0"/>
            </a:endParaRPr>
          </a:p>
        </p:txBody>
      </p:sp>
      <p:sp>
        <p:nvSpPr>
          <p:cNvPr id="9" name="Text Placeholder 3"/>
          <p:cNvSpPr txBox="1">
            <a:spLocks/>
          </p:cNvSpPr>
          <p:nvPr/>
        </p:nvSpPr>
        <p:spPr>
          <a:xfrm>
            <a:off x="922137" y="5621158"/>
            <a:ext cx="8051582" cy="70408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LandsatLinkr</a:t>
            </a:r>
            <a:r>
              <a:rPr lang="en-US" dirty="0" smtClean="0"/>
              <a:t>: </a:t>
            </a:r>
            <a:r>
              <a:rPr lang="en-US" dirty="0" smtClean="0">
                <a:hlinkClick r:id="rId2"/>
              </a:rPr>
              <a:t>www.landsatlinkr.weebly.com</a:t>
            </a:r>
            <a:endParaRPr lang="en-US" dirty="0" smtClean="0"/>
          </a:p>
          <a:p>
            <a:r>
              <a:rPr lang="en-US" dirty="0" smtClean="0"/>
              <a:t>Check it out! Code available freely on website above.</a:t>
            </a:r>
            <a:endParaRPr lang="en-US" dirty="0"/>
          </a:p>
        </p:txBody>
      </p:sp>
    </p:spTree>
    <p:extLst>
      <p:ext uri="{BB962C8B-B14F-4D97-AF65-F5344CB8AC3E}">
        <p14:creationId xmlns:p14="http://schemas.microsoft.com/office/powerpoint/2010/main" val="3514079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DEVELOP 15">
      <a:dk1>
        <a:srgbClr val="767171"/>
      </a:dk1>
      <a:lt1>
        <a:srgbClr val="FFFFFF"/>
      </a:lt1>
      <a:dk2>
        <a:srgbClr val="767171"/>
      </a:dk2>
      <a:lt2>
        <a:srgbClr val="FFFFFF"/>
      </a:lt2>
      <a:accent1>
        <a:srgbClr val="767171"/>
      </a:accent1>
      <a:accent2>
        <a:srgbClr val="585454"/>
      </a:accent2>
      <a:accent3>
        <a:srgbClr val="3B3939"/>
      </a:accent3>
      <a:accent4>
        <a:srgbClr val="C8C6C6"/>
      </a:accent4>
      <a:accent5>
        <a:srgbClr val="ABA7A7"/>
      </a:accent5>
      <a:accent6>
        <a:srgbClr val="928D8D"/>
      </a:accent6>
      <a:hlink>
        <a:srgbClr val="585454"/>
      </a:hlink>
      <a:folHlink>
        <a:srgbClr val="585454"/>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5521</TotalTime>
  <Words>987</Words>
  <Application>Microsoft Macintosh PowerPoint</Application>
  <PresentationFormat>On-screen Show (4:3)</PresentationFormat>
  <Paragraphs>114</Paragraphs>
  <Slides>7</Slides>
  <Notes>6</Notes>
  <HiddenSlides>0</HiddenSlides>
  <MMClips>2</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Steve Chignell</cp:lastModifiedBy>
  <cp:revision>214</cp:revision>
  <dcterms:created xsi:type="dcterms:W3CDTF">2015-05-18T13:26:09Z</dcterms:created>
  <dcterms:modified xsi:type="dcterms:W3CDTF">2015-07-27T18:29:15Z</dcterms:modified>
</cp:coreProperties>
</file>