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1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4/15/2015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North Carolina Water resources</a:t>
            </a:r>
          </a:p>
          <a:p>
            <a:r>
              <a:rPr lang="en-US" sz="2000" dirty="0" err="1" smtClean="0"/>
              <a:t>Nasa</a:t>
            </a:r>
            <a:r>
              <a:rPr lang="en-US" sz="2000" dirty="0" smtClean="0"/>
              <a:t> Langley research center</a:t>
            </a:r>
          </a:p>
          <a:p>
            <a:endParaRPr lang="en-US" sz="1800" dirty="0" smtClean="0"/>
          </a:p>
          <a:p>
            <a:r>
              <a:rPr lang="en-US" sz="2400" dirty="0" smtClean="0"/>
              <a:t>Spring 2015 </a:t>
            </a:r>
          </a:p>
          <a:p>
            <a:r>
              <a:rPr lang="en-US" sz="2800" dirty="0" smtClean="0"/>
              <a:t>Final Imagery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Checklist for Each Image: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Image is derived from NASA sensor data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an outside source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photograph of the team/issue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Preferably, At least one image provided is derived from recent data (2014-2015)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This is mandatory for inclusion in any highlight to NASA HQ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Some kind of processing has taken place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raw image or a photograph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team actually created the image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some other source/world wide web/etc.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High-resolution (over 300 dpi)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Saved as a JPEG or TIFF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Also:</a:t>
            </a:r>
          </a:p>
          <a:p>
            <a:r>
              <a:rPr lang="en-US" dirty="0" smtClean="0"/>
              <a:t>While there are three slides, you can have more imagery. Minimum of one, max of ten.</a:t>
            </a:r>
          </a:p>
          <a:p>
            <a:r>
              <a:rPr lang="en-US" dirty="0" smtClean="0"/>
              <a:t>The “best” image should have a SVG version, saved as a separate file, that will be used on the DEVELOP website and brochures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/>
          </a:bodyPr>
          <a:lstStyle/>
          <a:p>
            <a:r>
              <a:rPr lang="en-US" dirty="0" smtClean="0"/>
              <a:t>LaRC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>
            <a:normAutofit/>
          </a:bodyPr>
          <a:lstStyle/>
          <a:p>
            <a:r>
              <a:rPr lang="en-US" dirty="0" smtClean="0"/>
              <a:t>Caption Here - </a:t>
            </a:r>
          </a:p>
          <a:p>
            <a:r>
              <a:rPr lang="en-US" dirty="0" smtClean="0"/>
              <a:t>Chlorophyll concentrations as calculated in </a:t>
            </a:r>
            <a:r>
              <a:rPr lang="en-US" dirty="0" err="1" smtClean="0"/>
              <a:t>SeaDAS</a:t>
            </a:r>
            <a:r>
              <a:rPr lang="en-US" dirty="0" smtClean="0"/>
              <a:t> using </a:t>
            </a:r>
            <a:r>
              <a:rPr lang="en-US" smtClean="0"/>
              <a:t>MODIS data for April 2004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802341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CALIPSO Health &amp; Air Quality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965" y="457200"/>
            <a:ext cx="4034467" cy="5219538"/>
          </a:xfrm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174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Wingdings</vt:lpstr>
      <vt:lpstr>Wingdings 2</vt:lpstr>
      <vt:lpstr>Office Theme</vt:lpstr>
      <vt:lpstr>Civic</vt:lpstr>
      <vt:lpstr>DEVELOP National Program</vt:lpstr>
      <vt:lpstr>Checklist for Each Image:</vt:lpstr>
      <vt:lpstr>LaRC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peter hawman</cp:lastModifiedBy>
  <cp:revision>25</cp:revision>
  <dcterms:created xsi:type="dcterms:W3CDTF">2012-09-06T20:21:36Z</dcterms:created>
  <dcterms:modified xsi:type="dcterms:W3CDTF">2015-04-15T21:05:17Z</dcterms:modified>
</cp:coreProperties>
</file>