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0" r:id="rId3"/>
    <p:sldId id="261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74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06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8496" y="6391656"/>
            <a:ext cx="8833104" cy="30956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E289CF8-4C39-49E0-AC7D-C209D6C0BFB9}" type="datetimeFigureOut">
              <a:rPr lang="en-US" smtClean="0">
                <a:solidFill>
                  <a:prstClr val="white"/>
                </a:solidFill>
              </a:rPr>
              <a:pPr/>
              <a:t>4/15/2015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4107330-A4E1-497D-BB24-CE6B6F1E90A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8496" y="6391656"/>
            <a:ext cx="8833104" cy="30956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E289CF8-4C39-49E0-AC7D-C209D6C0BFB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tx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8496" y="6391656"/>
            <a:ext cx="8833104" cy="310896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8496" y="6400800"/>
            <a:ext cx="8833104" cy="30956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107330-A4E1-497D-BB24-CE6B6F1E9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 userDrawn="1"/>
        </p:nvSpPr>
        <p:spPr bwMode="auto">
          <a:xfrm>
            <a:off x="152400" y="6400800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52400" y="6400800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E289CF8-4C39-49E0-AC7D-C209D6C0BFB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45BE4-B950-4ECD-B103-EFA6EDCAF8CC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6396037"/>
            <a:ext cx="8833104" cy="30956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E289CF8-4C39-49E0-AC7D-C209D6C0BFB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ysClr val="windowText" lastClr="000000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ysClr val="windowText" lastClr="000000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ysClr val="windowText" lastClr="000000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ysClr val="windowText" lastClr="000000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ysClr val="windowText" lastClr="000000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ysClr val="windowText" lastClr="000000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43200"/>
            <a:ext cx="7924800" cy="3276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North Carolina Water resources</a:t>
            </a:r>
          </a:p>
          <a:p>
            <a:r>
              <a:rPr lang="en-US" sz="2000" dirty="0" err="1" smtClean="0"/>
              <a:t>Nasa</a:t>
            </a:r>
            <a:r>
              <a:rPr lang="en-US" sz="2000" dirty="0" smtClean="0"/>
              <a:t> Langley research center</a:t>
            </a:r>
          </a:p>
          <a:p>
            <a:endParaRPr lang="en-US" sz="1800" dirty="0" smtClean="0"/>
          </a:p>
          <a:p>
            <a:r>
              <a:rPr lang="en-US" sz="2400" dirty="0" smtClean="0"/>
              <a:t>Spring 2015 </a:t>
            </a:r>
          </a:p>
          <a:p>
            <a:r>
              <a:rPr lang="en-US" sz="2800" dirty="0" smtClean="0"/>
              <a:t>Final Imagery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National Program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6400800"/>
            <a:ext cx="868680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Checklist for Each Image: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Image is derived from NASA sensor data </a:t>
            </a:r>
          </a:p>
          <a:p>
            <a:pPr lvl="1">
              <a:buFont typeface="Arial" pitchFamily="34" charset="0"/>
              <a:buChar char="•"/>
            </a:pPr>
            <a:r>
              <a:rPr lang="en-US" i="1" dirty="0" smtClean="0"/>
              <a:t>Not from an outside source</a:t>
            </a:r>
          </a:p>
          <a:p>
            <a:pPr lvl="1">
              <a:buFont typeface="Arial" pitchFamily="34" charset="0"/>
              <a:buChar char="•"/>
            </a:pPr>
            <a:r>
              <a:rPr lang="en-US" i="1" dirty="0" smtClean="0"/>
              <a:t>Not a photograph of the team/issue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Preferably, At least one image provided is derived from recent data (2014-2015) </a:t>
            </a:r>
          </a:p>
          <a:p>
            <a:pPr lvl="1">
              <a:buFont typeface="Arial" pitchFamily="34" charset="0"/>
              <a:buChar char="•"/>
            </a:pPr>
            <a:r>
              <a:rPr lang="en-US" i="1" dirty="0" smtClean="0"/>
              <a:t>This is mandatory for inclusion in any highlight to NASA HQ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Some kind of processing has taken place </a:t>
            </a:r>
          </a:p>
          <a:p>
            <a:pPr lvl="1">
              <a:buFont typeface="Arial" pitchFamily="34" charset="0"/>
              <a:buChar char="•"/>
            </a:pPr>
            <a:r>
              <a:rPr lang="en-US" i="1" dirty="0" smtClean="0"/>
              <a:t>Not a raw image or a photograph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The team actually created the image </a:t>
            </a:r>
          </a:p>
          <a:p>
            <a:pPr lvl="1">
              <a:buFont typeface="Arial" pitchFamily="34" charset="0"/>
              <a:buChar char="•"/>
            </a:pPr>
            <a:r>
              <a:rPr lang="en-US" i="1" dirty="0" smtClean="0"/>
              <a:t>Not from some other source/world wide web/etc.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High-resolution (over 300 dpi)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Saved as a JPEG or TIFF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Also:</a:t>
            </a:r>
          </a:p>
          <a:p>
            <a:r>
              <a:rPr lang="en-US" dirty="0" smtClean="0"/>
              <a:t>While there are three slides, you can have more imagery. Minimum of one, max of ten.</a:t>
            </a:r>
          </a:p>
          <a:p>
            <a:r>
              <a:rPr lang="en-US" dirty="0" smtClean="0"/>
              <a:t>The “best” image should have a SVG version, saved as a separate file, that will be used on the DEVELOP website and brochures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65150"/>
          </a:xfrm>
        </p:spPr>
        <p:txBody>
          <a:bodyPr>
            <a:normAutofit/>
          </a:bodyPr>
          <a:lstStyle/>
          <a:p>
            <a:r>
              <a:rPr lang="en-US" dirty="0" smtClean="0"/>
              <a:t>LaRC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3008313" cy="3992563"/>
          </a:xfrm>
        </p:spPr>
        <p:txBody>
          <a:bodyPr>
            <a:normAutofit/>
          </a:bodyPr>
          <a:lstStyle/>
          <a:p>
            <a:r>
              <a:rPr lang="en-US" dirty="0" smtClean="0"/>
              <a:t>Caption Here - </a:t>
            </a:r>
          </a:p>
          <a:p>
            <a:r>
              <a:rPr lang="en-US" dirty="0" smtClean="0"/>
              <a:t>Chlorophyll concentrations as calculated in </a:t>
            </a:r>
            <a:r>
              <a:rPr lang="en-US" dirty="0" err="1" smtClean="0"/>
              <a:t>SeaDAS</a:t>
            </a:r>
            <a:r>
              <a:rPr lang="en-US" dirty="0" smtClean="0"/>
              <a:t> using </a:t>
            </a:r>
            <a:r>
              <a:rPr lang="en-US" smtClean="0"/>
              <a:t>MODIS data for April 2004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802341"/>
            <a:ext cx="3008313" cy="5651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CALIPSO Health &amp; Air Quality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965" y="457200"/>
            <a:ext cx="4034467" cy="5219538"/>
          </a:xfrm>
        </p:spPr>
      </p:pic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3F3F3F"/>
      </a:accent1>
      <a:accent2>
        <a:srgbClr val="595959"/>
      </a:accent2>
      <a:accent3>
        <a:srgbClr val="7F7F7F"/>
      </a:accent3>
      <a:accent4>
        <a:srgbClr val="A5A5A5"/>
      </a:accent4>
      <a:accent5>
        <a:srgbClr val="BFBFBF"/>
      </a:accent5>
      <a:accent6>
        <a:srgbClr val="D8D8D8"/>
      </a:accent6>
      <a:hlink>
        <a:srgbClr val="000000"/>
      </a:hlink>
      <a:folHlink>
        <a:srgbClr val="00000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174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Century Gothic</vt:lpstr>
      <vt:lpstr>Wingdings</vt:lpstr>
      <vt:lpstr>Wingdings 2</vt:lpstr>
      <vt:lpstr>Office Theme</vt:lpstr>
      <vt:lpstr>Civic</vt:lpstr>
      <vt:lpstr>DEVELOP National Program</vt:lpstr>
      <vt:lpstr>Checklist for Each Image:</vt:lpstr>
      <vt:lpstr>LaRC</vt:lpstr>
    </vt:vector>
  </TitlesOfParts>
  <Company>ODIN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Location Here</dc:title>
  <dc:creator>lmchilds</dc:creator>
  <cp:lastModifiedBy>peter hawman</cp:lastModifiedBy>
  <cp:revision>25</cp:revision>
  <dcterms:created xsi:type="dcterms:W3CDTF">2012-09-06T20:21:36Z</dcterms:created>
  <dcterms:modified xsi:type="dcterms:W3CDTF">2015-04-15T21:05:17Z</dcterms:modified>
</cp:coreProperties>
</file>