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 id="2147483694" r:id="rId3"/>
  </p:sldMasterIdLst>
  <p:handoutMasterIdLst>
    <p:handoutMasterId r:id="rId12"/>
  </p:handoutMasterIdLst>
  <p:sldIdLst>
    <p:sldId id="263" r:id="rId4"/>
    <p:sldId id="264" r:id="rId5"/>
    <p:sldId id="265" r:id="rId6"/>
    <p:sldId id="266" r:id="rId7"/>
    <p:sldId id="267" r:id="rId8"/>
    <p:sldId id="268" r:id="rId9"/>
    <p:sldId id="269" r:id="rId10"/>
    <p:sldId id="270"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AEB3"/>
    <a:srgbClr val="8A8480"/>
    <a:srgbClr val="8A5A9A"/>
    <a:srgbClr val="BA3A50"/>
    <a:srgbClr val="67A478"/>
    <a:srgbClr val="5372B3"/>
    <a:srgbClr val="D36C32"/>
    <a:srgbClr val="A0B640"/>
    <a:srgbClr val="9DB23F"/>
    <a:srgbClr val="075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7" autoAdjust="0"/>
    <p:restoredTop sz="94660"/>
  </p:normalViewPr>
  <p:slideViewPr>
    <p:cSldViewPr snapToGrid="0">
      <p:cViewPr>
        <p:scale>
          <a:sx n="60" d="100"/>
          <a:sy n="60" d="100"/>
        </p:scale>
        <p:origin x="2683" y="-14"/>
      </p:cViewPr>
      <p:guideLst/>
    </p:cSldViewPr>
  </p:slideViewPr>
  <p:notesTextViewPr>
    <p:cViewPr>
      <p:scale>
        <a:sx n="1" d="1"/>
        <a:sy n="1" d="1"/>
      </p:scale>
      <p:origin x="0" y="0"/>
    </p:cViewPr>
  </p:notesTextViewPr>
  <p:notesViewPr>
    <p:cSldViewPr snapToGrid="0" showGuides="1">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7/19/2023</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 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89" y="2048388"/>
            <a:ext cx="3112007" cy="528172"/>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Cincinnati &amp; Covington</a:t>
            </a:r>
          </a:p>
          <a:p>
            <a:pPr marL="0"/>
            <a:r>
              <a:rPr lang="en-US" sz="1600" b="1" dirty="0">
                <a:solidFill>
                  <a:srgbClr val="4DAEB3"/>
                </a:solidFill>
                <a:latin typeface="Century Gothic" panose="020B0502020202020204" pitchFamily="34" charset="0"/>
              </a:rPr>
              <a:t>Water Resources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1"/>
            <a:ext cx="3462292"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072822" y="2048388"/>
            <a:ext cx="3393986" cy="276999"/>
          </a:xfrm>
          <a:prstGeom prst="rect">
            <a:avLst/>
          </a:prstGeom>
          <a:noFill/>
        </p:spPr>
        <p:txBody>
          <a:bodyPr wrap="square">
            <a:spAutoFit/>
          </a:bodyPr>
          <a:lstStyle/>
          <a:p>
            <a:r>
              <a:rPr lang="en-US" sz="1200" b="0" i="0" u="none" strike="noStrike" baseline="0" dirty="0">
                <a:latin typeface="Arial" panose="020B0604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2266258"/>
            <a:ext cx="3393986" cy="263533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4DAEB3"/>
                </a:solidFill>
                <a:latin typeface="Century Gothic" panose="020B0502020202020204" pitchFamily="34" charset="0"/>
              </a:rPr>
              <a:t>Assessing Flooding and Landslide Susceptibility Along the Ohio-Kentucky Border</a:t>
            </a:r>
            <a:endParaRPr lang="en-US" sz="1600" dirty="0">
              <a:solidFill>
                <a:srgbClr val="4DAEB3"/>
              </a:solidFill>
            </a:endParaRPr>
          </a:p>
        </p:txBody>
      </p:sp>
      <p:sp>
        <p:nvSpPr>
          <p:cNvPr id="59" name="TextBox 58">
            <a:extLst>
              <a:ext uri="{FF2B5EF4-FFF2-40B4-BE49-F238E27FC236}">
                <a16:creationId xmlns:a16="http://schemas.microsoft.com/office/drawing/2014/main" id="{7B376743-6279-46F1-998C-7FEAF17AED3E}"/>
              </a:ext>
            </a:extLst>
          </p:cNvPr>
          <p:cNvSpPr txBox="1"/>
          <p:nvPr userDrawn="1"/>
        </p:nvSpPr>
        <p:spPr>
          <a:xfrm>
            <a:off x="328522" y="5969090"/>
            <a:ext cx="3462292" cy="3600986"/>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pic>
        <p:nvPicPr>
          <p:cNvPr id="60" name="Picture 59">
            <a:extLst>
              <a:ext uri="{FF2B5EF4-FFF2-40B4-BE49-F238E27FC236}">
                <a16:creationId xmlns:a16="http://schemas.microsoft.com/office/drawing/2014/main" id="{A27BE7C3-D008-46F2-A6EB-3F5D216BF1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4954114"/>
            <a:ext cx="3393986" cy="263533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sp>
        <p:nvSpPr>
          <p:cNvPr id="3" name="TextBox 2">
            <a:extLst>
              <a:ext uri="{FF2B5EF4-FFF2-40B4-BE49-F238E27FC236}">
                <a16:creationId xmlns:a16="http://schemas.microsoft.com/office/drawing/2014/main" id="{F02F7C88-8143-2CC3-54B7-D6C016FD38D2}"/>
              </a:ext>
            </a:extLst>
          </p:cNvPr>
          <p:cNvSpPr txBox="1"/>
          <p:nvPr userDrawn="1"/>
        </p:nvSpPr>
        <p:spPr>
          <a:xfrm>
            <a:off x="4122337" y="7641969"/>
            <a:ext cx="3393986" cy="1734865"/>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a:t>
            </a:r>
            <a:endParaRPr lang="en-US" sz="1100" b="0" i="0" u="none" strike="noStrike" baseline="0" dirty="0">
              <a:latin typeface="Arial" panose="020B0604020202020204" pitchFamily="34" charset="0"/>
            </a:endParaRPr>
          </a:p>
        </p:txBody>
      </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6320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Cincinnati &amp; Covington Water Resources</a:t>
            </a:r>
          </a:p>
          <a:p>
            <a:pPr marL="0"/>
            <a:endParaRPr lang="en-US" sz="1600" b="1" dirty="0">
              <a:solidFill>
                <a:srgbClr val="4DAEB3"/>
              </a:solidFill>
              <a:latin typeface="Century Gothic" panose="020B0502020202020204" pitchFamily="34" charset="0"/>
            </a:endParaRP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02394" y="528120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3999822" y="3163465"/>
            <a:ext cx="3391578" cy="261610"/>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28522" y="1862034"/>
            <a:ext cx="3393986" cy="263533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600809FF-E253-4F34-8B9B-25CFA4F1FA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9822" y="1915788"/>
            <a:ext cx="1647478" cy="1209421"/>
          </a:xfrm>
          <a:prstGeom prst="rect">
            <a:avLst/>
          </a:prstGeom>
        </p:spPr>
      </p:pic>
      <p:pic>
        <p:nvPicPr>
          <p:cNvPr id="57" name="Picture 56" descr="A picture containing chart&#10;&#10;Description automatically generated">
            <a:extLst>
              <a:ext uri="{FF2B5EF4-FFF2-40B4-BE49-F238E27FC236}">
                <a16:creationId xmlns:a16="http://schemas.microsoft.com/office/drawing/2014/main" id="{CAAF482C-6AA9-4ED5-A98F-2751ADDCF9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6330" y="1915788"/>
            <a:ext cx="1647478" cy="120942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Assessing Flooding and Landslide Susceptibility Along the Ohio-Kentucky Border</a:t>
            </a:r>
            <a:endParaRPr lang="en-US" sz="1200" b="0" dirty="0">
              <a:solidFill>
                <a:srgbClr val="4DAEB3"/>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3999822" y="3482722"/>
            <a:ext cx="3393986" cy="946138"/>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02394" y="670541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21" name="TextBox 20">
            <a:extLst>
              <a:ext uri="{FF2B5EF4-FFF2-40B4-BE49-F238E27FC236}">
                <a16:creationId xmlns:a16="http://schemas.microsoft.com/office/drawing/2014/main" id="{191A9DA8-7CCB-4B91-B900-4617B118DBB1}"/>
              </a:ext>
            </a:extLst>
          </p:cNvPr>
          <p:cNvSpPr txBox="1"/>
          <p:nvPr userDrawn="1"/>
        </p:nvSpPr>
        <p:spPr>
          <a:xfrm>
            <a:off x="302394" y="8142612"/>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2533655-0540-F865-9D7E-67D5A1DAA806}"/>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68FA2376-B77E-3F1B-80A8-0823ACBE732B}"/>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 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Cincinnati &amp; Covington Water Resources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15458" y="5231972"/>
            <a:ext cx="6856276" cy="1569660"/>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Working with partners from Groundwork USA and Groundwork Ohio River Valley, the NASA DEVELOP team used satellite imagery and ancillary datasets to map landslide susceptibility and exposure, as well as identify pluvial flood vulnerability in the region. </a:t>
            </a:r>
            <a:endParaRPr lang="en-US" sz="2800" dirty="0">
              <a:latin typeface="Garamond" panose="02020404030301010803" pitchFamily="18" charset="0"/>
            </a:endParaRP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Assessing Flooding and Landslide Susceptibility Along the Ohio-Kentucky Border</a:t>
            </a:r>
            <a:endParaRPr lang="en-US" sz="1200" b="0" dirty="0">
              <a:solidFill>
                <a:srgbClr val="4DAEB3"/>
              </a:solidFill>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15458" y="6967496"/>
            <a:ext cx="6856276"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sp>
        <p:nvSpPr>
          <p:cNvPr id="2" name="Rectangle 1">
            <a:extLst>
              <a:ext uri="{FF2B5EF4-FFF2-40B4-BE49-F238E27FC236}">
                <a16:creationId xmlns:a16="http://schemas.microsoft.com/office/drawing/2014/main" id="{56A57C6F-62CB-4BCB-96AE-33AF16D2440D}"/>
              </a:ext>
            </a:extLst>
          </p:cNvPr>
          <p:cNvSpPr/>
          <p:nvPr userDrawn="1"/>
        </p:nvSpPr>
        <p:spPr>
          <a:xfrm>
            <a:off x="402885" y="1962912"/>
            <a:ext cx="5017329" cy="2369961"/>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3" name="TextBox 2">
            <a:extLst>
              <a:ext uri="{FF2B5EF4-FFF2-40B4-BE49-F238E27FC236}">
                <a16:creationId xmlns:a16="http://schemas.microsoft.com/office/drawing/2014/main" id="{AEB53D18-BC2E-5910-A787-BD65CA15B84D}"/>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3</a:t>
            </a:r>
          </a:p>
        </p:txBody>
      </p:sp>
      <p:sp>
        <p:nvSpPr>
          <p:cNvPr id="6" name="Rectangle 5">
            <a:extLst>
              <a:ext uri="{FF2B5EF4-FFF2-40B4-BE49-F238E27FC236}">
                <a16:creationId xmlns:a16="http://schemas.microsoft.com/office/drawing/2014/main" id="{271275E1-2936-7950-CB3E-C817BF92D069}"/>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C6514D-0E28-705D-6DBE-C5B183D495A9}"/>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8" name="TextBox 7">
            <a:extLst>
              <a:ext uri="{FF2B5EF4-FFF2-40B4-BE49-F238E27FC236}">
                <a16:creationId xmlns:a16="http://schemas.microsoft.com/office/drawing/2014/main" id="{309888B4-1EE1-B95E-5B5C-179380730041}"/>
              </a:ext>
            </a:extLst>
          </p:cNvPr>
          <p:cNvSpPr txBox="1"/>
          <p:nvPr userDrawn="1"/>
        </p:nvSpPr>
        <p:spPr>
          <a:xfrm>
            <a:off x="5596960" y="2516824"/>
            <a:ext cx="1818508" cy="1753522"/>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10" name="TextBox 9">
            <a:extLst>
              <a:ext uri="{FF2B5EF4-FFF2-40B4-BE49-F238E27FC236}">
                <a16:creationId xmlns:a16="http://schemas.microsoft.com/office/drawing/2014/main" id="{A166BDC9-988A-9EBF-A899-E629DDDF1C0C}"/>
              </a:ext>
            </a:extLst>
          </p:cNvPr>
          <p:cNvSpPr txBox="1"/>
          <p:nvPr userDrawn="1"/>
        </p:nvSpPr>
        <p:spPr>
          <a:xfrm>
            <a:off x="5575300" y="2018812"/>
            <a:ext cx="1794215" cy="430887"/>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spTree>
    <p:extLst>
      <p:ext uri="{BB962C8B-B14F-4D97-AF65-F5344CB8AC3E}">
        <p14:creationId xmlns:p14="http://schemas.microsoft.com/office/powerpoint/2010/main" val="980261024"/>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236F99"/>
                </a:solidFill>
                <a:latin typeface="Century Gothic" panose="020B0502020202020204" pitchFamily="34" charset="0"/>
              </a:rPr>
              <a:t>Interested in joining DEVELOP?</a:t>
            </a:r>
            <a:r>
              <a:rPr lang="en-US" sz="1600" b="1" dirty="0">
                <a:solidFill>
                  <a:srgbClr val="236F99"/>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244369" y="2958260"/>
            <a:ext cx="3033801" cy="1059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2958260"/>
            <a:ext cx="3144087" cy="1051581"/>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236F99"/>
                  </a:solidFill>
                  <a:latin typeface="Century Gothic" panose="020B0502020202020204" pitchFamily="34" charset="0"/>
                </a:rPr>
                <a:t>DEVELOP </a:t>
              </a:r>
              <a:r>
                <a:rPr lang="en-US" sz="2000" b="0" dirty="0">
                  <a:solidFill>
                    <a:srgbClr val="236F99"/>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26109" y="348571"/>
            <a:ext cx="7315200" cy="23698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Learn More About</a:t>
            </a:r>
            <a:endParaRPr lang="en-US" sz="1050" b="1" dirty="0">
              <a:solidFill>
                <a:schemeClr val="tx1">
                  <a:lumMod val="7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CFEAF838-157E-EE06-D9B3-AC4C617979CF}"/>
              </a:ext>
            </a:extLst>
          </p:cNvPr>
          <p:cNvSpPr txBox="1"/>
          <p:nvPr userDrawn="1"/>
        </p:nvSpPr>
        <p:spPr>
          <a:xfrm>
            <a:off x="244369" y="4389962"/>
            <a:ext cx="717780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8D0ACB-A792-DEDE-6406-D6A5528C93D2}"/>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4D9C1A-1C93-BED3-106A-C6244556EB6B}"/>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2910C3-4CFE-DC15-1A16-F95872DCDC82}"/>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5E857A-483B-4CF6-627E-AE903E591426}"/>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B5A22A-29EA-099F-944F-28CF772DF6F9}"/>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647228-820C-57E4-BBE6-94047AF3DA21}"/>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82C81-D2F5-07AB-8AC2-8AF5E610FD7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E2E1B7E-2445-FB0B-782C-B530F5040CAD}"/>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2904329" cy="369332"/>
          </a:xfrm>
          <a:prstGeom prst="rect">
            <a:avLst/>
          </a:prstGeom>
          <a:noFill/>
        </p:spPr>
        <p:txBody>
          <a:bodyPr wrap="square" rtlCol="0">
            <a:spAutoFit/>
          </a:bodyPr>
          <a:lstStyle/>
          <a:p>
            <a:r>
              <a:rPr lang="en-US" sz="1800" b="1" dirty="0">
                <a:solidFill>
                  <a:srgbClr val="FF0000"/>
                </a:solidFill>
              </a:rPr>
              <a:t>**EXAMPLE** - Back Layout</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3"/>
            <a:ext cx="7120611" cy="42563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 (Location)</a:t>
            </a:r>
          </a:p>
          <a:p>
            <a:pPr marL="0"/>
            <a:r>
              <a:rPr lang="en-US" sz="1600" b="1" dirty="0">
                <a:solidFill>
                  <a:srgbClr val="4DAEB3"/>
                </a:solidFill>
                <a:latin typeface="Century Gothic" panose="020B0502020202020204" pitchFamily="34" charset="0"/>
              </a:rPr>
              <a:t>(App Area)</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4DAEB3"/>
                </a:solidFill>
                <a:latin typeface="Century Gothic" panose="020B0502020202020204" pitchFamily="34" charset="0"/>
              </a:rPr>
              <a:t>Project Full Title</a:t>
            </a:r>
            <a:endParaRPr lang="en-US" sz="1600" dirty="0">
              <a:solidFill>
                <a:srgbClr val="4DAEB3"/>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3142E-4AAC-6210-388E-EBE8767D3968}"/>
              </a:ext>
            </a:extLst>
          </p:cNvPr>
          <p:cNvSpPr txBox="1"/>
          <p:nvPr userDrawn="1"/>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481547" y="8482536"/>
            <a:ext cx="3156242"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Project Full Title</a:t>
            </a:r>
            <a:endParaRPr lang="en-US" sz="1200" b="0" dirty="0">
              <a:solidFill>
                <a:srgbClr val="4DAEB3"/>
              </a:solidFill>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6" name="TextBox 5">
            <a:extLst>
              <a:ext uri="{FF2B5EF4-FFF2-40B4-BE49-F238E27FC236}">
                <a16:creationId xmlns:a16="http://schemas.microsoft.com/office/drawing/2014/main" id="{7B7AC2B7-74E4-7DF4-6375-61FA5AA1CC24}"/>
              </a:ext>
            </a:extLst>
          </p:cNvPr>
          <p:cNvSpPr txBox="1"/>
          <p:nvPr userDrawn="1"/>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5" name="TextBox 14">
            <a:extLst>
              <a:ext uri="{FF2B5EF4-FFF2-40B4-BE49-F238E27FC236}">
                <a16:creationId xmlns:a16="http://schemas.microsoft.com/office/drawing/2014/main" id="{04C5B7D4-E749-06CC-CEBF-5FD54124AE76}"/>
              </a:ext>
            </a:extLst>
          </p:cNvPr>
          <p:cNvSpPr txBox="1"/>
          <p:nvPr userDrawn="1"/>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2CA2A7DB-724F-5848-A78D-1484E6B15E77}"/>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19" name="TextBox 18">
            <a:extLst>
              <a:ext uri="{FF2B5EF4-FFF2-40B4-BE49-F238E27FC236}">
                <a16:creationId xmlns:a16="http://schemas.microsoft.com/office/drawing/2014/main" id="{44EFB633-B380-545C-CCB8-E709979F19C9}"/>
              </a:ext>
            </a:extLst>
          </p:cNvPr>
          <p:cNvSpPr txBox="1"/>
          <p:nvPr userDrawn="1"/>
        </p:nvSpPr>
        <p:spPr>
          <a:xfrm>
            <a:off x="2015306" y="8789767"/>
            <a:ext cx="3851421"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3" name="TextBox 22">
            <a:extLst>
              <a:ext uri="{FF2B5EF4-FFF2-40B4-BE49-F238E27FC236}">
                <a16:creationId xmlns:a16="http://schemas.microsoft.com/office/drawing/2014/main" id="{23F15A07-74C5-6F80-29E4-77B64BF99554}"/>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a:t>
            </a:r>
          </a:p>
        </p:txBody>
      </p:sp>
      <p:pic>
        <p:nvPicPr>
          <p:cNvPr id="24" name="Picture 23">
            <a:extLst>
              <a:ext uri="{FF2B5EF4-FFF2-40B4-BE49-F238E27FC236}">
                <a16:creationId xmlns:a16="http://schemas.microsoft.com/office/drawing/2014/main" id="{5F85449E-A0B5-0224-5F95-E8641F43C7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25" name="TextBox 24">
            <a:extLst>
              <a:ext uri="{FF2B5EF4-FFF2-40B4-BE49-F238E27FC236}">
                <a16:creationId xmlns:a16="http://schemas.microsoft.com/office/drawing/2014/main" id="{540A18FB-6163-D742-73F8-F40E4DF766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Project Full Title</a:t>
            </a:r>
            <a:endParaRPr lang="en-US" sz="1200" b="0" dirty="0">
              <a:solidFill>
                <a:srgbClr val="4DAEB3"/>
              </a:solidFill>
            </a:endParaRPr>
          </a:p>
        </p:txBody>
      </p:sp>
      <p:sp>
        <p:nvSpPr>
          <p:cNvPr id="26" name="Rectangle 25">
            <a:extLst>
              <a:ext uri="{FF2B5EF4-FFF2-40B4-BE49-F238E27FC236}">
                <a16:creationId xmlns:a16="http://schemas.microsoft.com/office/drawing/2014/main" id="{0D8CC0CC-BD3C-62F7-467F-0D65DFBA8272}"/>
              </a:ext>
            </a:extLst>
          </p:cNvPr>
          <p:cNvSpPr/>
          <p:nvPr userDrawn="1"/>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8C6355-739D-3AD4-5DDC-D867F63DCFC1}"/>
              </a:ext>
            </a:extLst>
          </p:cNvPr>
          <p:cNvSpPr txBox="1"/>
          <p:nvPr userDrawn="1"/>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28" name="TextBox 27">
            <a:extLst>
              <a:ext uri="{FF2B5EF4-FFF2-40B4-BE49-F238E27FC236}">
                <a16:creationId xmlns:a16="http://schemas.microsoft.com/office/drawing/2014/main" id="{2093CB1E-B0E0-D07A-3D70-4B015FEE5562}"/>
              </a:ext>
            </a:extLst>
          </p:cNvPr>
          <p:cNvSpPr txBox="1"/>
          <p:nvPr userDrawn="1"/>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29" name="TextBox 28">
            <a:extLst>
              <a:ext uri="{FF2B5EF4-FFF2-40B4-BE49-F238E27FC236}">
                <a16:creationId xmlns:a16="http://schemas.microsoft.com/office/drawing/2014/main" id="{F04B529B-2D67-B3F1-10D6-C232873AB5FF}"/>
              </a:ext>
            </a:extLst>
          </p:cNvPr>
          <p:cNvSpPr txBox="1"/>
          <p:nvPr userDrawn="1"/>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30" name="TextBox 29">
            <a:extLst>
              <a:ext uri="{FF2B5EF4-FFF2-40B4-BE49-F238E27FC236}">
                <a16:creationId xmlns:a16="http://schemas.microsoft.com/office/drawing/2014/main" id="{EC9EF957-A847-E129-0A8B-484A9D318120}"/>
              </a:ext>
            </a:extLst>
          </p:cNvPr>
          <p:cNvSpPr txBox="1"/>
          <p:nvPr userDrawn="1"/>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31" name="TextBox 30">
            <a:extLst>
              <a:ext uri="{FF2B5EF4-FFF2-40B4-BE49-F238E27FC236}">
                <a16:creationId xmlns:a16="http://schemas.microsoft.com/office/drawing/2014/main" id="{FD6E5769-E1D8-DA1F-77ED-E311BB68298F}"/>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32" name="TextBox 31">
            <a:extLst>
              <a:ext uri="{FF2B5EF4-FFF2-40B4-BE49-F238E27FC236}">
                <a16:creationId xmlns:a16="http://schemas.microsoft.com/office/drawing/2014/main" id="{C079FDF2-DC4F-0558-A633-831984CE0274}"/>
              </a:ext>
            </a:extLst>
          </p:cNvPr>
          <p:cNvSpPr txBox="1"/>
          <p:nvPr userDrawn="1"/>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33" name="TextBox 32">
            <a:extLst>
              <a:ext uri="{FF2B5EF4-FFF2-40B4-BE49-F238E27FC236}">
                <a16:creationId xmlns:a16="http://schemas.microsoft.com/office/drawing/2014/main" id="{7C2F8343-5BFA-2ED7-85F6-6F0F9666A93D}"/>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4" name="TextBox 33">
            <a:extLst>
              <a:ext uri="{FF2B5EF4-FFF2-40B4-BE49-F238E27FC236}">
                <a16:creationId xmlns:a16="http://schemas.microsoft.com/office/drawing/2014/main" id="{280F67DA-E027-6893-5C07-633E11F85CC9}"/>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36" name="TextBox 35">
            <a:extLst>
              <a:ext uri="{FF2B5EF4-FFF2-40B4-BE49-F238E27FC236}">
                <a16:creationId xmlns:a16="http://schemas.microsoft.com/office/drawing/2014/main" id="{7B31FA2A-CCA5-C164-5C68-4A621B331279}"/>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7" name="TextBox 36">
            <a:extLst>
              <a:ext uri="{FF2B5EF4-FFF2-40B4-BE49-F238E27FC236}">
                <a16:creationId xmlns:a16="http://schemas.microsoft.com/office/drawing/2014/main" id="{CA1A5348-6CCC-1892-287D-54D9E9BC6515}"/>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38" name="TextBox 37">
            <a:extLst>
              <a:ext uri="{FF2B5EF4-FFF2-40B4-BE49-F238E27FC236}">
                <a16:creationId xmlns:a16="http://schemas.microsoft.com/office/drawing/2014/main" id="{E3DE9C20-8EDE-989D-39C4-5837D01E3ADA}"/>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39" name="TextBox 38">
            <a:extLst>
              <a:ext uri="{FF2B5EF4-FFF2-40B4-BE49-F238E27FC236}">
                <a16:creationId xmlns:a16="http://schemas.microsoft.com/office/drawing/2014/main" id="{A14EE178-49F4-FC0F-3C1B-4A6CA45B43E2}"/>
              </a:ext>
            </a:extLst>
          </p:cNvPr>
          <p:cNvSpPr txBox="1"/>
          <p:nvPr userDrawn="1"/>
        </p:nvSpPr>
        <p:spPr>
          <a:xfrm>
            <a:off x="1893928" y="8789767"/>
            <a:ext cx="3984544"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3208972691"/>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 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37" name="TextBox 36">
            <a:extLst>
              <a:ext uri="{FF2B5EF4-FFF2-40B4-BE49-F238E27FC236}">
                <a16:creationId xmlns:a16="http://schemas.microsoft.com/office/drawing/2014/main" id="{2C146494-5A1A-4453-92A7-3B89D80E2FA7}"/>
              </a:ext>
            </a:extLst>
          </p:cNvPr>
          <p:cNvSpPr txBox="1"/>
          <p:nvPr userDrawn="1"/>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BB4635-13FE-7EA1-C47B-AA879A7973D1}"/>
              </a:ext>
            </a:extLst>
          </p:cNvPr>
          <p:cNvSpPr/>
          <p:nvPr userDrawn="1"/>
        </p:nvSpPr>
        <p:spPr>
          <a:xfrm>
            <a:off x="308889" y="391873"/>
            <a:ext cx="7120611" cy="425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1953A6-D16E-54F7-3774-63E697EA8450}"/>
              </a:ext>
            </a:extLst>
          </p:cNvPr>
          <p:cNvSpPr txBox="1"/>
          <p:nvPr userDrawn="1"/>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3" name="TextBox 32">
            <a:extLst>
              <a:ext uri="{FF2B5EF4-FFF2-40B4-BE49-F238E27FC236}">
                <a16:creationId xmlns:a16="http://schemas.microsoft.com/office/drawing/2014/main" id="{F7574519-48E9-5300-49E5-EFD32175092F}"/>
              </a:ext>
            </a:extLst>
          </p:cNvPr>
          <p:cNvSpPr txBox="1"/>
          <p:nvPr userDrawn="1"/>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39" name="TextBox 38">
            <a:extLst>
              <a:ext uri="{FF2B5EF4-FFF2-40B4-BE49-F238E27FC236}">
                <a16:creationId xmlns:a16="http://schemas.microsoft.com/office/drawing/2014/main" id="{10577C5D-4C29-D28E-E8EA-B51D7433C292}"/>
              </a:ext>
            </a:extLst>
          </p:cNvPr>
          <p:cNvSpPr txBox="1"/>
          <p:nvPr userDrawn="1"/>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36" name="TextBox 35">
            <a:extLst>
              <a:ext uri="{FF2B5EF4-FFF2-40B4-BE49-F238E27FC236}">
                <a16:creationId xmlns:a16="http://schemas.microsoft.com/office/drawing/2014/main" id="{B7A41410-96F9-BD93-A8DB-D8D90616DF92}"/>
              </a:ext>
            </a:extLst>
          </p:cNvPr>
          <p:cNvSpPr txBox="1"/>
          <p:nvPr userDrawn="1"/>
        </p:nvSpPr>
        <p:spPr>
          <a:xfrm>
            <a:off x="4399463" y="1835042"/>
            <a:ext cx="2690431"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8411944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82" r:id="rId3"/>
    <p:sldLayoutId id="214748367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3"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7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2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E969F-7D3B-6438-787E-CCC6B05D6B53}"/>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2C22BA92-F20F-6D02-6DFD-829EDF951A51}"/>
              </a:ext>
            </a:extLst>
          </p:cNvPr>
          <p:cNvSpPr txBox="1"/>
          <p:nvPr/>
        </p:nvSpPr>
        <p:spPr>
          <a:xfrm>
            <a:off x="846190" y="2048388"/>
            <a:ext cx="2918498" cy="528172"/>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 (Location)</a:t>
            </a:r>
          </a:p>
          <a:p>
            <a:pPr marL="0"/>
            <a:r>
              <a:rPr lang="en-US" sz="1600" b="1" dirty="0">
                <a:solidFill>
                  <a:srgbClr val="4DAEB3"/>
                </a:solidFill>
                <a:latin typeface="Century Gothic" panose="020B0502020202020204" pitchFamily="34" charset="0"/>
              </a:rPr>
              <a:t>(App Area)</a:t>
            </a:r>
          </a:p>
        </p:txBody>
      </p:sp>
      <p:pic>
        <p:nvPicPr>
          <p:cNvPr id="4" name="Picture 3">
            <a:extLst>
              <a:ext uri="{FF2B5EF4-FFF2-40B4-BE49-F238E27FC236}">
                <a16:creationId xmlns:a16="http://schemas.microsoft.com/office/drawing/2014/main" id="{F86C4264-835A-C3F6-B372-5070472A7C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5" name="TextBox 4">
            <a:extLst>
              <a:ext uri="{FF2B5EF4-FFF2-40B4-BE49-F238E27FC236}">
                <a16:creationId xmlns:a16="http://schemas.microsoft.com/office/drawing/2014/main" id="{D183BC8D-8EDA-DBE9-B037-F19B95CC879F}"/>
              </a:ext>
            </a:extLst>
          </p:cNvPr>
          <p:cNvSpPr txBox="1"/>
          <p:nvPr/>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6" name="TextBox 5">
            <a:extLst>
              <a:ext uri="{FF2B5EF4-FFF2-40B4-BE49-F238E27FC236}">
                <a16:creationId xmlns:a16="http://schemas.microsoft.com/office/drawing/2014/main" id="{2ADC0BAB-41B4-04D2-5D7D-718BCF09C94C}"/>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E3C0ADBB-D3CF-9140-2BC2-D6B0D016C3B4}"/>
              </a:ext>
            </a:extLst>
          </p:cNvPr>
          <p:cNvSpPr txBox="1"/>
          <p:nvPr/>
        </p:nvSpPr>
        <p:spPr>
          <a:xfrm>
            <a:off x="302396" y="2643433"/>
            <a:ext cx="3530598" cy="760148"/>
          </a:xfrm>
          <a:prstGeom prst="rect">
            <a:avLst/>
          </a:prstGeom>
          <a:noFill/>
          <a:ln>
            <a:noFill/>
          </a:ln>
        </p:spPr>
        <p:txBody>
          <a:bodyPr wrap="square" rtlCol="0">
            <a:noAutofit/>
          </a:bodyPr>
          <a:lstStyle/>
          <a:p>
            <a:pPr marL="0"/>
            <a:r>
              <a:rPr lang="en-US" sz="1600" dirty="0">
                <a:solidFill>
                  <a:srgbClr val="4DAEB3"/>
                </a:solidFill>
                <a:latin typeface="Century Gothic" panose="020B0502020202020204" pitchFamily="34" charset="0"/>
              </a:rPr>
              <a:t>Project Full Title</a:t>
            </a:r>
            <a:endParaRPr lang="en-US" sz="1600" dirty="0">
              <a:solidFill>
                <a:srgbClr val="4DAEB3"/>
              </a:solidFill>
            </a:endParaRPr>
          </a:p>
        </p:txBody>
      </p:sp>
      <p:sp>
        <p:nvSpPr>
          <p:cNvPr id="8" name="TextBox 7">
            <a:extLst>
              <a:ext uri="{FF2B5EF4-FFF2-40B4-BE49-F238E27FC236}">
                <a16:creationId xmlns:a16="http://schemas.microsoft.com/office/drawing/2014/main" id="{91C36B38-CED8-4C64-4DE6-57C37F8E706B}"/>
              </a:ext>
            </a:extLst>
          </p:cNvPr>
          <p:cNvSpPr txBox="1"/>
          <p:nvPr/>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Rectangle 8">
            <a:extLst>
              <a:ext uri="{FF2B5EF4-FFF2-40B4-BE49-F238E27FC236}">
                <a16:creationId xmlns:a16="http://schemas.microsoft.com/office/drawing/2014/main" id="{B2A32026-A978-3A86-0756-BEC95D6913F1}"/>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5C9D01-AD59-AA3E-BBB1-9E4E3148961F}"/>
              </a:ext>
            </a:extLst>
          </p:cNvPr>
          <p:cNvSpPr txBox="1"/>
          <p:nvPr/>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1" name="TextBox 10">
            <a:extLst>
              <a:ext uri="{FF2B5EF4-FFF2-40B4-BE49-F238E27FC236}">
                <a16:creationId xmlns:a16="http://schemas.microsoft.com/office/drawing/2014/main" id="{7D885D99-B03C-05A1-C71C-E68E5F7458B8}"/>
              </a:ext>
            </a:extLst>
          </p:cNvPr>
          <p:cNvSpPr txBox="1"/>
          <p:nvPr/>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3A7FA02-B24B-5B1A-7536-AFA82488839C}"/>
              </a:ext>
            </a:extLst>
          </p:cNvPr>
          <p:cNvSpPr txBox="1"/>
          <p:nvPr/>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Rectangle 12">
            <a:extLst>
              <a:ext uri="{FF2B5EF4-FFF2-40B4-BE49-F238E27FC236}">
                <a16:creationId xmlns:a16="http://schemas.microsoft.com/office/drawing/2014/main" id="{E3F04D2E-BD89-AE9B-25A9-3F36A491DDA1}"/>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6BE56-AEDC-0E3C-66DE-71C722C26D7A}"/>
              </a:ext>
            </a:extLst>
          </p:cNvPr>
          <p:cNvSpPr txBox="1"/>
          <p:nvPr/>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5" name="TextBox 14">
            <a:extLst>
              <a:ext uri="{FF2B5EF4-FFF2-40B4-BE49-F238E27FC236}">
                <a16:creationId xmlns:a16="http://schemas.microsoft.com/office/drawing/2014/main" id="{97711879-432A-6750-53A3-1586D0E611DA}"/>
              </a:ext>
            </a:extLst>
          </p:cNvPr>
          <p:cNvSpPr txBox="1"/>
          <p:nvPr/>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6" name="TextBox 15">
            <a:extLst>
              <a:ext uri="{FF2B5EF4-FFF2-40B4-BE49-F238E27FC236}">
                <a16:creationId xmlns:a16="http://schemas.microsoft.com/office/drawing/2014/main" id="{E5192B62-99B5-AFC3-48B1-3B849EBE3DB3}"/>
              </a:ext>
            </a:extLst>
          </p:cNvPr>
          <p:cNvSpPr txBox="1"/>
          <p:nvPr/>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B6A6356C-B2FE-31C0-CB73-614A01896A97}"/>
              </a:ext>
            </a:extLst>
          </p:cNvPr>
          <p:cNvSpPr txBox="1"/>
          <p:nvPr/>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8" name="TextBox 17">
            <a:extLst>
              <a:ext uri="{FF2B5EF4-FFF2-40B4-BE49-F238E27FC236}">
                <a16:creationId xmlns:a16="http://schemas.microsoft.com/office/drawing/2014/main" id="{4A89E454-314D-7E40-C603-94BB60CA9B48}"/>
              </a:ext>
            </a:extLst>
          </p:cNvPr>
          <p:cNvSpPr txBox="1"/>
          <p:nvPr/>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9" name="TextBox 18">
            <a:extLst>
              <a:ext uri="{FF2B5EF4-FFF2-40B4-BE49-F238E27FC236}">
                <a16:creationId xmlns:a16="http://schemas.microsoft.com/office/drawing/2014/main" id="{AA0F1BB3-2F20-EAB5-2390-8A6A3BA60BDB}"/>
              </a:ext>
            </a:extLst>
          </p:cNvPr>
          <p:cNvSpPr txBox="1"/>
          <p:nvPr/>
        </p:nvSpPr>
        <p:spPr>
          <a:xfrm>
            <a:off x="481547" y="8482536"/>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
        <p:nvSpPr>
          <p:cNvPr id="20" name="Rectangle 19">
            <a:extLst>
              <a:ext uri="{FF2B5EF4-FFF2-40B4-BE49-F238E27FC236}">
                <a16:creationId xmlns:a16="http://schemas.microsoft.com/office/drawing/2014/main" id="{41495E83-5A71-8225-3C1C-4F66D25B2EEC}"/>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20B7D-B291-620E-B494-640A5711A5D3}"/>
              </a:ext>
            </a:extLst>
          </p:cNvPr>
          <p:cNvSpPr txBox="1"/>
          <p:nvPr/>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854D668C-E3ED-801B-6523-4FB63D890DCB}"/>
              </a:ext>
            </a:extLst>
          </p:cNvPr>
          <p:cNvSpPr txBox="1"/>
          <p:nvPr/>
        </p:nvSpPr>
        <p:spPr>
          <a:xfrm>
            <a:off x="865310"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a:t>
            </a:r>
          </a:p>
        </p:txBody>
      </p:sp>
      <p:pic>
        <p:nvPicPr>
          <p:cNvPr id="4" name="Picture 3">
            <a:extLst>
              <a:ext uri="{FF2B5EF4-FFF2-40B4-BE49-F238E27FC236}">
                <a16:creationId xmlns:a16="http://schemas.microsoft.com/office/drawing/2014/main" id="{71E4B08C-0810-1E21-5C62-1CB52F4BC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 name="TextBox 4">
            <a:extLst>
              <a:ext uri="{FF2B5EF4-FFF2-40B4-BE49-F238E27FC236}">
                <a16:creationId xmlns:a16="http://schemas.microsoft.com/office/drawing/2014/main" id="{AE07AB85-A59C-F90B-D1ED-A567D8D1559C}"/>
              </a:ext>
            </a:extLst>
          </p:cNvPr>
          <p:cNvSpPr txBox="1"/>
          <p:nvPr/>
        </p:nvSpPr>
        <p:spPr>
          <a:xfrm>
            <a:off x="865309"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Project Full Title</a:t>
            </a:r>
            <a:endParaRPr lang="en-US" sz="1200" b="0" dirty="0">
              <a:solidFill>
                <a:srgbClr val="4DAEB3"/>
              </a:solidFill>
            </a:endParaRPr>
          </a:p>
        </p:txBody>
      </p:sp>
      <p:sp>
        <p:nvSpPr>
          <p:cNvPr id="6" name="TextBox 5">
            <a:extLst>
              <a:ext uri="{FF2B5EF4-FFF2-40B4-BE49-F238E27FC236}">
                <a16:creationId xmlns:a16="http://schemas.microsoft.com/office/drawing/2014/main" id="{47D83E4B-075C-1504-C477-FE8A2073A4C7}"/>
              </a:ext>
            </a:extLst>
          </p:cNvPr>
          <p:cNvSpPr txBox="1"/>
          <p:nvPr/>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128203AF-4A53-C218-1FE1-5B2018C5B82C}"/>
              </a:ext>
            </a:extLst>
          </p:cNvPr>
          <p:cNvSpPr txBox="1"/>
          <p:nvPr/>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8" name="Rectangle 7">
            <a:extLst>
              <a:ext uri="{FF2B5EF4-FFF2-40B4-BE49-F238E27FC236}">
                <a16:creationId xmlns:a16="http://schemas.microsoft.com/office/drawing/2014/main" id="{71C41838-7FDC-DBAF-2FD7-D47B1E6F6E55}"/>
              </a:ext>
            </a:extLst>
          </p:cNvPr>
          <p:cNvSpPr/>
          <p:nvPr/>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DC30E5-B1D4-CC6A-39ED-936261C1DDD2}"/>
              </a:ext>
            </a:extLst>
          </p:cNvPr>
          <p:cNvSpPr txBox="1"/>
          <p:nvPr/>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0" name="TextBox 9">
            <a:extLst>
              <a:ext uri="{FF2B5EF4-FFF2-40B4-BE49-F238E27FC236}">
                <a16:creationId xmlns:a16="http://schemas.microsoft.com/office/drawing/2014/main" id="{9D5E1F3D-2266-8836-1B75-F1704F739251}"/>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90B8026E-F990-0052-4D1D-08E770F88671}"/>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902C9F22-27E7-31D6-B932-2F35F815A271}"/>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3" name="TextBox 12">
            <a:extLst>
              <a:ext uri="{FF2B5EF4-FFF2-40B4-BE49-F238E27FC236}">
                <a16:creationId xmlns:a16="http://schemas.microsoft.com/office/drawing/2014/main" id="{D14B59F1-8AF7-8DD7-600B-C124B210916B}"/>
              </a:ext>
            </a:extLst>
          </p:cNvPr>
          <p:cNvSpPr txBox="1"/>
          <p:nvPr/>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4" name="TextBox 13">
            <a:extLst>
              <a:ext uri="{FF2B5EF4-FFF2-40B4-BE49-F238E27FC236}">
                <a16:creationId xmlns:a16="http://schemas.microsoft.com/office/drawing/2014/main" id="{DE79B30D-8E63-5D4D-4468-A20EA0DAB545}"/>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419F0079-1E7A-38C8-159F-E3CBC9942971}"/>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4398702A-2B26-A323-6BC4-3D7E5C798282}"/>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147463-3B30-5F06-7904-A1DFEF34FB2D}"/>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94286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34EAF-8DBC-98B4-4C91-53EFE396C288}"/>
              </a:ext>
            </a:extLst>
          </p:cNvPr>
          <p:cNvSpPr txBox="1"/>
          <p:nvPr/>
        </p:nvSpPr>
        <p:spPr>
          <a:xfrm>
            <a:off x="852247" y="4577723"/>
            <a:ext cx="6319489" cy="298603"/>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a:t>
            </a:r>
          </a:p>
        </p:txBody>
      </p:sp>
      <p:pic>
        <p:nvPicPr>
          <p:cNvPr id="3" name="Picture 2">
            <a:extLst>
              <a:ext uri="{FF2B5EF4-FFF2-40B4-BE49-F238E27FC236}">
                <a16:creationId xmlns:a16="http://schemas.microsoft.com/office/drawing/2014/main" id="{5615DD04-47DC-4AD2-8131-E0C6D7E642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4" name="TextBox 3">
            <a:extLst>
              <a:ext uri="{FF2B5EF4-FFF2-40B4-BE49-F238E27FC236}">
                <a16:creationId xmlns:a16="http://schemas.microsoft.com/office/drawing/2014/main" id="{96B55F5E-901C-E8A1-51BE-0DF371C4194F}"/>
              </a:ext>
            </a:extLst>
          </p:cNvPr>
          <p:cNvSpPr txBox="1"/>
          <p:nvPr/>
        </p:nvSpPr>
        <p:spPr>
          <a:xfrm>
            <a:off x="852246" y="4854879"/>
            <a:ext cx="6319489" cy="239818"/>
          </a:xfrm>
          <a:prstGeom prst="rect">
            <a:avLst/>
          </a:prstGeom>
          <a:noFill/>
          <a:ln>
            <a:noFill/>
          </a:ln>
        </p:spPr>
        <p:txBody>
          <a:bodyPr wrap="square" rtlCol="0">
            <a:noAutofit/>
          </a:bodyPr>
          <a:lstStyle/>
          <a:p>
            <a:pPr marL="0"/>
            <a:r>
              <a:rPr lang="en-US" sz="1200" b="0" dirty="0">
                <a:solidFill>
                  <a:srgbClr val="4DAEB3"/>
                </a:solidFill>
                <a:latin typeface="Century Gothic" panose="020B0502020202020204" pitchFamily="34" charset="0"/>
              </a:rPr>
              <a:t>Project Full Title</a:t>
            </a:r>
            <a:endParaRPr lang="en-US" sz="1200" b="0" dirty="0">
              <a:solidFill>
                <a:srgbClr val="4DAEB3"/>
              </a:solidFill>
            </a:endParaRPr>
          </a:p>
        </p:txBody>
      </p:sp>
      <p:sp>
        <p:nvSpPr>
          <p:cNvPr id="5" name="Rectangle 4">
            <a:extLst>
              <a:ext uri="{FF2B5EF4-FFF2-40B4-BE49-F238E27FC236}">
                <a16:creationId xmlns:a16="http://schemas.microsoft.com/office/drawing/2014/main" id="{7AD15373-E645-3431-FA8A-FF4DBA79DA2E}"/>
              </a:ext>
            </a:extLst>
          </p:cNvPr>
          <p:cNvSpPr/>
          <p:nvPr/>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2AFE8-AE33-8914-0A0C-263DC559F86A}"/>
              </a:ext>
            </a:extLst>
          </p:cNvPr>
          <p:cNvSpPr txBox="1"/>
          <p:nvPr/>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54267BA1-FBEC-D3BF-387A-CAF02E53A386}"/>
              </a:ext>
            </a:extLst>
          </p:cNvPr>
          <p:cNvSpPr txBox="1"/>
          <p:nvPr/>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8" name="TextBox 7">
            <a:extLst>
              <a:ext uri="{FF2B5EF4-FFF2-40B4-BE49-F238E27FC236}">
                <a16:creationId xmlns:a16="http://schemas.microsoft.com/office/drawing/2014/main" id="{F33A0BF5-D75F-9DAF-49BB-6A841C8BE078}"/>
              </a:ext>
            </a:extLst>
          </p:cNvPr>
          <p:cNvSpPr txBox="1"/>
          <p:nvPr/>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TextBox 8">
            <a:extLst>
              <a:ext uri="{FF2B5EF4-FFF2-40B4-BE49-F238E27FC236}">
                <a16:creationId xmlns:a16="http://schemas.microsoft.com/office/drawing/2014/main" id="{F7E935A4-44BB-A8E9-56F2-69FBCB0AF1F7}"/>
              </a:ext>
            </a:extLst>
          </p:cNvPr>
          <p:cNvSpPr txBox="1"/>
          <p:nvPr/>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10" name="TextBox 9">
            <a:extLst>
              <a:ext uri="{FF2B5EF4-FFF2-40B4-BE49-F238E27FC236}">
                <a16:creationId xmlns:a16="http://schemas.microsoft.com/office/drawing/2014/main" id="{2220D376-6D1A-3C4C-DD94-9CC863D4D7E5}"/>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3EF4D67-C6EF-B638-B80F-7128EEDFECC1}"/>
              </a:ext>
            </a:extLst>
          </p:cNvPr>
          <p:cNvSpPr txBox="1"/>
          <p:nvPr/>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2" name="TextBox 11">
            <a:extLst>
              <a:ext uri="{FF2B5EF4-FFF2-40B4-BE49-F238E27FC236}">
                <a16:creationId xmlns:a16="http://schemas.microsoft.com/office/drawing/2014/main" id="{2B69404E-7CD3-9486-EA97-6474F112AC4B}"/>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3" name="TextBox 12">
            <a:extLst>
              <a:ext uri="{FF2B5EF4-FFF2-40B4-BE49-F238E27FC236}">
                <a16:creationId xmlns:a16="http://schemas.microsoft.com/office/drawing/2014/main" id="{34D4CA82-121D-DD87-A012-98EDAB80B95D}"/>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4" name="TextBox 13">
            <a:extLst>
              <a:ext uri="{FF2B5EF4-FFF2-40B4-BE49-F238E27FC236}">
                <a16:creationId xmlns:a16="http://schemas.microsoft.com/office/drawing/2014/main" id="{76AE7CD6-5FF3-5C9F-F45D-776E7CC1F70B}"/>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0A41BA5-2982-BA6C-5C7C-E5757D1D9D86}"/>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0B95627D-CF09-BB91-E358-1512E40CDF39}"/>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707C73-7D11-5DEB-1A25-3B33C0CC8F83}"/>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281542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A2C32-AF81-DEE7-8E2B-EDBD9E36B20C}"/>
              </a:ext>
            </a:extLst>
          </p:cNvPr>
          <p:cNvSpPr txBox="1"/>
          <p:nvPr/>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3" name="Text Placeholder 16">
            <a:extLst>
              <a:ext uri="{FF2B5EF4-FFF2-40B4-BE49-F238E27FC236}">
                <a16:creationId xmlns:a16="http://schemas.microsoft.com/office/drawing/2014/main" id="{30941BF8-E6A2-CDFA-DED5-E1D976663600}"/>
              </a:ext>
            </a:extLst>
          </p:cNvPr>
          <p:cNvSpPr txBox="1">
            <a:spLocks/>
          </p:cNvSpPr>
          <p:nvPr/>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4" name="TextBox 3">
            <a:extLst>
              <a:ext uri="{FF2B5EF4-FFF2-40B4-BE49-F238E27FC236}">
                <a16:creationId xmlns:a16="http://schemas.microsoft.com/office/drawing/2014/main" id="{C1359FE3-82BE-CD2F-FCC3-E9712B6517C6}"/>
              </a:ext>
            </a:extLst>
          </p:cNvPr>
          <p:cNvSpPr txBox="1"/>
          <p:nvPr/>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96AC4920-C333-B7C9-93DD-23CE60760099}"/>
              </a:ext>
            </a:extLst>
          </p:cNvPr>
          <p:cNvSpPr txBox="1"/>
          <p:nvPr/>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04AD3727-09C9-FF81-97DB-9A34EAE75C90}"/>
              </a:ext>
            </a:extLst>
          </p:cNvPr>
          <p:cNvSpPr/>
          <p:nvPr/>
        </p:nvSpPr>
        <p:spPr>
          <a:xfrm>
            <a:off x="308889" y="391873"/>
            <a:ext cx="7120611" cy="42563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A0F29E-34E4-6863-E36C-C85091233946}"/>
              </a:ext>
            </a:extLst>
          </p:cNvPr>
          <p:cNvSpPr txBox="1"/>
          <p:nvPr/>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8" name="TextBox 7">
            <a:extLst>
              <a:ext uri="{FF2B5EF4-FFF2-40B4-BE49-F238E27FC236}">
                <a16:creationId xmlns:a16="http://schemas.microsoft.com/office/drawing/2014/main" id="{2C52917E-AAC5-5BCB-2642-4C4FD80D40C6}"/>
              </a:ext>
            </a:extLst>
          </p:cNvPr>
          <p:cNvSpPr txBox="1"/>
          <p:nvPr/>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9" name="TextBox 8">
            <a:extLst>
              <a:ext uri="{FF2B5EF4-FFF2-40B4-BE49-F238E27FC236}">
                <a16:creationId xmlns:a16="http://schemas.microsoft.com/office/drawing/2014/main" id="{25FC6A5C-1697-D3FA-F661-4FF3C93AD992}"/>
              </a:ext>
            </a:extLst>
          </p:cNvPr>
          <p:cNvSpPr txBox="1"/>
          <p:nvPr/>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11" name="TextBox 10">
            <a:extLst>
              <a:ext uri="{FF2B5EF4-FFF2-40B4-BE49-F238E27FC236}">
                <a16:creationId xmlns:a16="http://schemas.microsoft.com/office/drawing/2014/main" id="{DA1F5669-1117-72BB-6A87-03F8F30CF4AA}"/>
              </a:ext>
            </a:extLst>
          </p:cNvPr>
          <p:cNvSpPr txBox="1"/>
          <p:nvPr/>
        </p:nvSpPr>
        <p:spPr>
          <a:xfrm>
            <a:off x="4258942" y="1805772"/>
            <a:ext cx="2774318" cy="954107"/>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19043</TotalTime>
  <Words>887</Words>
  <Application>Microsoft Office PowerPoint</Application>
  <PresentationFormat>Custom</PresentationFormat>
  <Paragraphs>130</Paragraphs>
  <Slides>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Calibri</vt:lpstr>
      <vt:lpstr>Calibri Light</vt:lpstr>
      <vt:lpstr>Century Gothic</vt:lpstr>
      <vt:lpstr>Garamond</vt:lpstr>
      <vt:lpstr>Helvetica</vt:lpstr>
      <vt:lpstr>HelveticaNeueLT Std</vt:lpstr>
      <vt:lpstr>EXAMPLES (Locked)</vt:lpstr>
      <vt:lpstr>Templates</vt:lpstr>
      <vt:lpstr>Templates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86</cp:revision>
  <dcterms:created xsi:type="dcterms:W3CDTF">2022-01-28T14:48:32Z</dcterms:created>
  <dcterms:modified xsi:type="dcterms:W3CDTF">2023-07-19T21:56:03Z</dcterms:modified>
</cp:coreProperties>
</file>