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F99"/>
    <a:srgbClr val="BA3A50"/>
    <a:srgbClr val="8A5A9A"/>
    <a:srgbClr val="9DB23F"/>
    <a:srgbClr val="69A478"/>
    <a:srgbClr val="6CA47A"/>
    <a:srgbClr val="CD7143"/>
    <a:srgbClr val="CF703B"/>
    <a:srgbClr val="7EB761"/>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4B36B3-2277-0C52-D5E0-621D196CBACA}" v="1" dt="2022-02-10T23:05:26.121"/>
    <p1510:client id="{3D6CC276-4A9C-0DB6-0CBE-487F2D5B9082}" v="2" dt="2022-02-10T23:35:23.226"/>
    <p1510:client id="{7DD6B451-C366-0BB4-EC5F-AD301BE35228}" v="8" dt="2022-02-13T18:06:02.772"/>
    <p1510:client id="{8FFDCC42-EB9E-F4C6-8CC2-C156E232AD82}" v="36" dt="2022-02-10T22:36:24.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71" autoAdjust="0"/>
  </p:normalViewPr>
  <p:slideViewPr>
    <p:cSldViewPr snapToGrid="0" showGuides="1">
      <p:cViewPr varScale="1">
        <p:scale>
          <a:sx n="105" d="100"/>
          <a:sy n="105" d="100"/>
        </p:scale>
        <p:origin x="13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FFDCC42-EB9E-F4C6-8CC2-C156E232AD82}"/>
    <pc:docChg chg="modSld">
      <pc:chgData name="" userId="" providerId="" clId="Web-{8FFDCC42-EB9E-F4C6-8CC2-C156E232AD82}" dt="2022-02-10T22:36:13.417" v="2" actId="20577"/>
      <pc:docMkLst>
        <pc:docMk/>
      </pc:docMkLst>
      <pc:sldChg chg="modSp">
        <pc:chgData name="" userId="" providerId="" clId="Web-{8FFDCC42-EB9E-F4C6-8CC2-C156E232AD82}" dt="2022-02-10T22:36:13.417" v="2" actId="20577"/>
        <pc:sldMkLst>
          <pc:docMk/>
          <pc:sldMk cId="3457887769" sldId="321"/>
        </pc:sldMkLst>
        <pc:spChg chg="mod">
          <ac:chgData name="" userId="" providerId="" clId="Web-{8FFDCC42-EB9E-F4C6-8CC2-C156E232AD82}" dt="2022-02-10T22:36:13.417" v="2" actId="20577"/>
          <ac:spMkLst>
            <pc:docMk/>
            <pc:sldMk cId="3457887769" sldId="321"/>
            <ac:spMk id="6" creationId="{D9D34997-050B-417C-A703-B12B2478D61D}"/>
          </ac:spMkLst>
        </pc:spChg>
      </pc:sldChg>
    </pc:docChg>
  </pc:docChgLst>
  <pc:docChgLst>
    <pc:chgData name="Tamara Barbakova" userId="c5b038eb-f46c-42fd-a929-91fca4bff84e" providerId="ADAL" clId="{C25DB19E-95F6-FD46-83A3-440D306A0D08}"/>
    <pc:docChg chg="delSld modMainMaster">
      <pc:chgData name="Tamara Barbakova" userId="c5b038eb-f46c-42fd-a929-91fca4bff84e" providerId="ADAL" clId="{C25DB19E-95F6-FD46-83A3-440D306A0D08}" dt="2022-02-10T23:37:51.812" v="5" actId="2696"/>
      <pc:docMkLst>
        <pc:docMk/>
      </pc:docMkLst>
      <pc:sldChg chg="del">
        <pc:chgData name="Tamara Barbakova" userId="c5b038eb-f46c-42fd-a929-91fca4bff84e" providerId="ADAL" clId="{C25DB19E-95F6-FD46-83A3-440D306A0D08}" dt="2022-02-10T23:37:51.812" v="5" actId="2696"/>
        <pc:sldMkLst>
          <pc:docMk/>
          <pc:sldMk cId="2900069551" sldId="322"/>
        </pc:sldMkLst>
      </pc:sldChg>
      <pc:sldMasterChg chg="modSldLayout">
        <pc:chgData name="Tamara Barbakova" userId="c5b038eb-f46c-42fd-a929-91fca4bff84e" providerId="ADAL" clId="{C25DB19E-95F6-FD46-83A3-440D306A0D08}" dt="2022-02-10T23:37:38.103" v="4" actId="1076"/>
        <pc:sldMasterMkLst>
          <pc:docMk/>
          <pc:sldMasterMk cId="1253241661" sldId="2147483666"/>
        </pc:sldMasterMkLst>
        <pc:sldLayoutChg chg="modSp">
          <pc:chgData name="Tamara Barbakova" userId="c5b038eb-f46c-42fd-a929-91fca4bff84e" providerId="ADAL" clId="{C25DB19E-95F6-FD46-83A3-440D306A0D08}" dt="2022-02-10T23:37:38.103" v="4" actId="1076"/>
          <pc:sldLayoutMkLst>
            <pc:docMk/>
            <pc:sldMasterMk cId="1253241661" sldId="2147483666"/>
            <pc:sldLayoutMk cId="1199173812" sldId="2147483716"/>
          </pc:sldLayoutMkLst>
          <pc:spChg chg="mod">
            <ac:chgData name="Tamara Barbakova" userId="c5b038eb-f46c-42fd-a929-91fca4bff84e" providerId="ADAL" clId="{C25DB19E-95F6-FD46-83A3-440D306A0D08}" dt="2022-02-10T23:37:19.873" v="2"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C25DB19E-95F6-FD46-83A3-440D306A0D08}" dt="2022-02-10T23:37:30.032" v="3"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C25DB19E-95F6-FD46-83A3-440D306A0D08}" dt="2022-02-10T23:37:38.103" v="4"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C25DB19E-95F6-FD46-83A3-440D306A0D08}" dt="2022-02-10T23:37:04.058" v="1" actId="1076"/>
            <ac:picMkLst>
              <pc:docMk/>
              <pc:sldMasterMk cId="1253241661" sldId="2147483666"/>
              <pc:sldLayoutMk cId="1199173812" sldId="2147483716"/>
              <ac:picMk id="23" creationId="{10A40A2F-AF00-4257-AAFA-800C3408E4D2}"/>
            </ac:picMkLst>
          </pc:picChg>
        </pc:sldLayoutChg>
        <pc:sldLayoutChg chg="modSp">
          <pc:chgData name="Tamara Barbakova" userId="c5b038eb-f46c-42fd-a929-91fca4bff84e" providerId="ADAL" clId="{C25DB19E-95F6-FD46-83A3-440D306A0D08}" dt="2022-02-10T23:36:58.120" v="0" actId="1076"/>
          <pc:sldLayoutMkLst>
            <pc:docMk/>
            <pc:sldMasterMk cId="1253241661" sldId="2147483666"/>
            <pc:sldLayoutMk cId="1931867362" sldId="2147483719"/>
          </pc:sldLayoutMkLst>
          <pc:picChg chg="mod">
            <ac:chgData name="Tamara Barbakova" userId="c5b038eb-f46c-42fd-a929-91fca4bff84e" providerId="ADAL" clId="{C25DB19E-95F6-FD46-83A3-440D306A0D08}" dt="2022-02-10T23:36:58.120" v="0" actId="1076"/>
            <ac:picMkLst>
              <pc:docMk/>
              <pc:sldMasterMk cId="1253241661" sldId="2147483666"/>
              <pc:sldLayoutMk cId="1931867362" sldId="2147483719"/>
              <ac:picMk id="17" creationId="{B1B37733-D8D1-4C9D-8B53-AA64156EB829}"/>
            </ac:picMkLst>
          </pc:picChg>
        </pc:sldLayoutChg>
      </pc:sldMasterChg>
    </pc:docChg>
  </pc:docChgLst>
  <pc:docChgLst>
    <pc:chgData name="Sophia Skoglund" userId="S::sophia.skoglund@ssaihq.com::e785ee75-321d-4883-8c8f-abbe80df506e" providerId="AD" clId="Web-{71DA99F3-D844-040D-20A2-5946489D910C}"/>
    <pc:docChg chg="modSld">
      <pc:chgData name="Sophia Skoglund" userId="S::sophia.skoglund@ssaihq.com::e785ee75-321d-4883-8c8f-abbe80df506e" providerId="AD" clId="Web-{71DA99F3-D844-040D-20A2-5946489D910C}" dt="2022-03-01T18:34:01.968" v="10"/>
      <pc:docMkLst>
        <pc:docMk/>
      </pc:docMkLst>
      <pc:sldChg chg="modNotes">
        <pc:chgData name="Sophia Skoglund" userId="S::sophia.skoglund@ssaihq.com::e785ee75-321d-4883-8c8f-abbe80df506e" providerId="AD" clId="Web-{71DA99F3-D844-040D-20A2-5946489D910C}" dt="2022-03-01T18:24:35.672" v="2"/>
        <pc:sldMkLst>
          <pc:docMk/>
          <pc:sldMk cId="3646699976" sldId="282"/>
        </pc:sldMkLst>
      </pc:sldChg>
      <pc:sldChg chg="modNotes">
        <pc:chgData name="Sophia Skoglund" userId="S::sophia.skoglund@ssaihq.com::e785ee75-321d-4883-8c8f-abbe80df506e" providerId="AD" clId="Web-{71DA99F3-D844-040D-20A2-5946489D910C}" dt="2022-03-01T18:26:38.363" v="5"/>
        <pc:sldMkLst>
          <pc:docMk/>
          <pc:sldMk cId="4290289962" sldId="313"/>
        </pc:sldMkLst>
      </pc:sldChg>
      <pc:sldChg chg="modNotes">
        <pc:chgData name="Sophia Skoglund" userId="S::sophia.skoglund@ssaihq.com::e785ee75-321d-4883-8c8f-abbe80df506e" providerId="AD" clId="Web-{71DA99F3-D844-040D-20A2-5946489D910C}" dt="2022-03-01T18:28:48.132" v="7"/>
        <pc:sldMkLst>
          <pc:docMk/>
          <pc:sldMk cId="583009979" sldId="314"/>
        </pc:sldMkLst>
      </pc:sldChg>
      <pc:sldChg chg="modNotes">
        <pc:chgData name="Sophia Skoglund" userId="S::sophia.skoglund@ssaihq.com::e785ee75-321d-4883-8c8f-abbe80df506e" providerId="AD" clId="Web-{71DA99F3-D844-040D-20A2-5946489D910C}" dt="2022-03-01T18:33:58.233" v="9"/>
        <pc:sldMkLst>
          <pc:docMk/>
          <pc:sldMk cId="430371861" sldId="315"/>
        </pc:sldMkLst>
      </pc:sldChg>
      <pc:sldChg chg="modNotes">
        <pc:chgData name="Sophia Skoglund" userId="S::sophia.skoglund@ssaihq.com::e785ee75-321d-4883-8c8f-abbe80df506e" providerId="AD" clId="Web-{71DA99F3-D844-040D-20A2-5946489D910C}" dt="2022-03-01T18:34:01.968" v="10"/>
        <pc:sldMkLst>
          <pc:docMk/>
          <pc:sldMk cId="1923026911" sldId="316"/>
        </pc:sldMkLst>
      </pc:sldChg>
    </pc:docChg>
  </pc:docChgLst>
  <pc:docChgLst>
    <pc:chgData name="Tamara Barbakova" userId="S::tamara.barbakova@ssaihq.com::c5b038eb-f46c-42fd-a929-91fca4bff84e" providerId="AD" clId="Web-{3D6CC276-4A9C-0DB6-0CBE-487F2D5B9082}"/>
    <pc:docChg chg="addSld modSld">
      <pc:chgData name="Tamara Barbakova" userId="S::tamara.barbakova@ssaihq.com::c5b038eb-f46c-42fd-a929-91fca4bff84e" providerId="AD" clId="Web-{3D6CC276-4A9C-0DB6-0CBE-487F2D5B9082}" dt="2022-02-10T23:35:23.226" v="1" actId="1076"/>
      <pc:docMkLst>
        <pc:docMk/>
      </pc:docMkLst>
      <pc:sldChg chg="modSp">
        <pc:chgData name="Tamara Barbakova" userId="S::tamara.barbakova@ssaihq.com::c5b038eb-f46c-42fd-a929-91fca4bff84e" providerId="AD" clId="Web-{3D6CC276-4A9C-0DB6-0CBE-487F2D5B9082}" dt="2022-02-10T23:35:23.226" v="1" actId="1076"/>
        <pc:sldMkLst>
          <pc:docMk/>
          <pc:sldMk cId="1509242897" sldId="320"/>
        </pc:sldMkLst>
        <pc:spChg chg="mod">
          <ac:chgData name="Tamara Barbakova" userId="S::tamara.barbakova@ssaihq.com::c5b038eb-f46c-42fd-a929-91fca4bff84e" providerId="AD" clId="Web-{3D6CC276-4A9C-0DB6-0CBE-487F2D5B9082}" dt="2022-02-10T23:35:23.226" v="1" actId="1076"/>
          <ac:spMkLst>
            <pc:docMk/>
            <pc:sldMk cId="1509242897" sldId="320"/>
            <ac:spMk id="14" creationId="{82FC9912-500E-4585-A910-C114993EE2A6}"/>
          </ac:spMkLst>
        </pc:spChg>
      </pc:sldChg>
      <pc:sldChg chg="add">
        <pc:chgData name="Tamara Barbakova" userId="S::tamara.barbakova@ssaihq.com::c5b038eb-f46c-42fd-a929-91fca4bff84e" providerId="AD" clId="Web-{3D6CC276-4A9C-0DB6-0CBE-487F2D5B9082}" dt="2022-02-10T23:35:12.397" v="0"/>
        <pc:sldMkLst>
          <pc:docMk/>
          <pc:sldMk cId="2900069551" sldId="322"/>
        </pc:sldMkLst>
      </pc:sldChg>
      <pc:sldMasterChg chg="addSldLayout">
        <pc:chgData name="Tamara Barbakova" userId="S::tamara.barbakova@ssaihq.com::c5b038eb-f46c-42fd-a929-91fca4bff84e" providerId="AD" clId="Web-{3D6CC276-4A9C-0DB6-0CBE-487F2D5B9082}" dt="2022-02-10T23:35:12.397" v="0"/>
        <pc:sldMasterMkLst>
          <pc:docMk/>
          <pc:sldMasterMk cId="1253241661" sldId="2147483666"/>
        </pc:sldMasterMkLst>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1199173812" sldId="2147483723"/>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1931867362" sldId="2147483724"/>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2886206785" sldId="2147483725"/>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1049339572" sldId="2147483726"/>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1674423720" sldId="2147483727"/>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3636022445" sldId="2147483728"/>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3273894521" sldId="2147483729"/>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2454459087" sldId="2147483730"/>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7DD6B451-C366-0BB4-EC5F-AD301BE35228}"/>
    <pc:docChg chg="modSld">
      <pc:chgData name="Tamara Barbakova" userId="S::tamara.barbakova@ssaihq.com::c5b038eb-f46c-42fd-a929-91fca4bff84e" providerId="AD" clId="Web-{7DD6B451-C366-0BB4-EC5F-AD301BE35228}" dt="2022-02-13T18:03:24.519" v="2" actId="20577"/>
      <pc:docMkLst>
        <pc:docMk/>
      </pc:docMkLst>
      <pc:sldChg chg="modSp">
        <pc:chgData name="Tamara Barbakova" userId="S::tamara.barbakova@ssaihq.com::c5b038eb-f46c-42fd-a929-91fca4bff84e" providerId="AD" clId="Web-{7DD6B451-C366-0BB4-EC5F-AD301BE35228}" dt="2022-02-13T18:03:24.519" v="2" actId="20577"/>
        <pc:sldMkLst>
          <pc:docMk/>
          <pc:sldMk cId="3457887769" sldId="321"/>
        </pc:sldMkLst>
        <pc:spChg chg="mod">
          <ac:chgData name="Tamara Barbakova" userId="S::tamara.barbakova@ssaihq.com::c5b038eb-f46c-42fd-a929-91fca4bff84e" providerId="AD" clId="Web-{7DD6B451-C366-0BB4-EC5F-AD301BE35228}" dt="2022-02-13T18:03:04.502" v="0" actId="20577"/>
          <ac:spMkLst>
            <pc:docMk/>
            <pc:sldMk cId="3457887769" sldId="321"/>
            <ac:spMk id="5" creationId="{14A2CAFE-C138-4653-8B25-02CD974F84D4}"/>
          </ac:spMkLst>
        </pc:spChg>
        <pc:spChg chg="mod">
          <ac:chgData name="Tamara Barbakova" userId="S::tamara.barbakova@ssaihq.com::c5b038eb-f46c-42fd-a929-91fca4bff84e" providerId="AD" clId="Web-{7DD6B451-C366-0BB4-EC5F-AD301BE35228}" dt="2022-02-13T18:03:24.519" v="2"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8FFDCC42-EB9E-F4C6-8CC2-C156E232AD82}"/>
    <pc:docChg chg="modSld">
      <pc:chgData name="Tamara Barbakova" userId="S::tamara.barbakova@ssaihq.com::c5b038eb-f46c-42fd-a929-91fca4bff84e" providerId="AD" clId="Web-{8FFDCC42-EB9E-F4C6-8CC2-C156E232AD82}" dt="2022-02-10T22:36:24.120" v="17" actId="20577"/>
      <pc:docMkLst>
        <pc:docMk/>
      </pc:docMkLst>
      <pc:sldChg chg="modSp">
        <pc:chgData name="Tamara Barbakova" userId="S::tamara.barbakova@ssaihq.com::c5b038eb-f46c-42fd-a929-91fca4bff84e" providerId="AD" clId="Web-{8FFDCC42-EB9E-F4C6-8CC2-C156E232AD82}" dt="2022-02-10T22:36:24.120" v="17" actId="20577"/>
        <pc:sldMkLst>
          <pc:docMk/>
          <pc:sldMk cId="3457887769" sldId="321"/>
        </pc:sldMkLst>
        <pc:spChg chg="mod">
          <ac:chgData name="Tamara Barbakova" userId="S::tamara.barbakova@ssaihq.com::c5b038eb-f46c-42fd-a929-91fca4bff84e" providerId="AD" clId="Web-{8FFDCC42-EB9E-F4C6-8CC2-C156E232AD82}" dt="2022-02-10T22:36:24.120" v="17"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264B36B3-2277-0C52-D5E0-621D196CBACA}"/>
    <pc:docChg chg="modSld">
      <pc:chgData name="Tamara Barbakova" userId="S::tamara.barbakova@ssaihq.com::c5b038eb-f46c-42fd-a929-91fca4bff84e" providerId="AD" clId="Web-{264B36B3-2277-0C52-D5E0-621D196CBACA}" dt="2022-02-10T23:05:26.121" v="0"/>
      <pc:docMkLst>
        <pc:docMk/>
      </pc:docMkLst>
      <pc:sldChg chg="addSp">
        <pc:chgData name="Tamara Barbakova" userId="S::tamara.barbakova@ssaihq.com::c5b038eb-f46c-42fd-a929-91fca4bff84e" providerId="AD" clId="Web-{264B36B3-2277-0C52-D5E0-621D196CBACA}" dt="2022-02-10T23:05:26.121" v="0"/>
        <pc:sldMkLst>
          <pc:docMk/>
          <pc:sldMk cId="1509242897" sldId="320"/>
        </pc:sldMkLst>
        <pc:spChg chg="add">
          <ac:chgData name="Tamara Barbakova" userId="S::tamara.barbakova@ssaihq.com::c5b038eb-f46c-42fd-a929-91fca4bff84e" providerId="AD" clId="Web-{264B36B3-2277-0C52-D5E0-621D196CBACA}" dt="2022-02-10T23:05:26.121" v="0"/>
          <ac:spMkLst>
            <pc:docMk/>
            <pc:sldMk cId="1509242897" sldId="320"/>
            <ac:spMk id="14" creationId="{82FC9912-500E-4585-A910-C114993EE2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45412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158335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463392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698591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2B49A36A-FBBB-4D73-9B56-3F166FA02A2F}"/>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A1CF96B4-4C9D-4203-8D6A-F4389F4CD4BE}"/>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C3664BE0-9CF3-4AB6-8E2B-80DDCA4AD41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Icon&#10;&#10;Description automatically generated">
            <a:extLst>
              <a:ext uri="{FF2B5EF4-FFF2-40B4-BE49-F238E27FC236}">
                <a16:creationId xmlns:a16="http://schemas.microsoft.com/office/drawing/2014/main" id="{23F45864-E121-4A8A-B0F5-2A9D2FA1615D}"/>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8392" y="156819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236F99"/>
                </a:solidFill>
              </a:rPr>
              <a:t>STUDY AREA</a:t>
            </a:r>
          </a:p>
          <a:p>
            <a:pPr algn="ctr"/>
            <a:r>
              <a:rPr lang="en-US" sz="2600" b="0" spc="0" baseline="0" dirty="0">
                <a:solidFill>
                  <a:srgbClr val="236F99"/>
                </a:solidFill>
              </a:rPr>
              <a:t>Urban Development</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14806"/>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192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3" name="Picture 22" descr="Icon&#10;&#10;Description automatically generated">
            <a:extLst>
              <a:ext uri="{FF2B5EF4-FFF2-40B4-BE49-F238E27FC236}">
                <a16:creationId xmlns:a16="http://schemas.microsoft.com/office/drawing/2014/main" id="{10A40A2F-AF00-4257-AAFA-800C3408E4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Icon&#10;&#10;Description automatically generated">
            <a:extLst>
              <a:ext uri="{FF2B5EF4-FFF2-40B4-BE49-F238E27FC236}">
                <a16:creationId xmlns:a16="http://schemas.microsoft.com/office/drawing/2014/main" id="{B1B37733-D8D1-4C9D-8B53-AA64156EB8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236F99"/>
                </a:solidFill>
              </a:rPr>
              <a:t>STUDY AREA</a:t>
            </a:r>
          </a:p>
          <a:p>
            <a:pPr algn="ctr"/>
            <a:r>
              <a:rPr lang="en-US" sz="2600" b="0" spc="0" baseline="0" dirty="0">
                <a:solidFill>
                  <a:srgbClr val="236F99"/>
                </a:solidFill>
              </a:rPr>
              <a:t>Urban Development</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2</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3</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4</a:t>
            </a: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49219"/>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236F99"/>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236F99"/>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236F99"/>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236F99"/>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236F99"/>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236F99"/>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236F99"/>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236F99"/>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236F99"/>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236F99"/>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236F99"/>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236F99"/>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4BE707-9C65-4EDD-8885-6F7F1F53F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6A4D79-A2EF-49C1-AF79-CCEBDA33FCF0}">
  <ds:schemaRefs>
    <ds:schemaRef ds:uri="http://schemas.microsoft.com/sharepoint/v3/contenttype/forms"/>
  </ds:schemaRefs>
</ds:datastoreItem>
</file>

<file path=customXml/itemProps3.xml><?xml version="1.0" encoding="utf-8"?>
<ds:datastoreItem xmlns:ds="http://schemas.openxmlformats.org/officeDocument/2006/customXml" ds:itemID="{9BBE941A-5EF4-437F-97EF-AB822166B493}">
  <ds:schemaRefs>
    <ds:schemaRef ds:uri="http://purl.org/dc/dcmitype/"/>
    <ds:schemaRef ds:uri="http://schemas.openxmlformats.org/package/2006/metadata/core-properties"/>
    <ds:schemaRef ds:uri="http://schemas.microsoft.com/office/2006/documentManagement/types"/>
    <ds:schemaRef ds:uri="7df78d0b-135a-4de7-9166-7c181cd87fb4"/>
    <ds:schemaRef ds:uri="http://www.w3.org/XML/1998/namespace"/>
    <ds:schemaRef ds:uri="21e6a8e8-1dff-48a6-ab9b-8d556c6946c0"/>
    <ds:schemaRef ds:uri="http://purl.org/dc/elements/1.1/"/>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4266</TotalTime>
  <Words>1631</Words>
  <Application>Microsoft Office PowerPoint</Application>
  <PresentationFormat>Widescreen</PresentationFormat>
  <Paragraphs>177</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199</cp:revision>
  <dcterms:created xsi:type="dcterms:W3CDTF">2019-11-12T17:46:59Z</dcterms:created>
  <dcterms:modified xsi:type="dcterms:W3CDTF">2022-03-01T23:18:21Z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