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E99"/>
    <a:srgbClr val="8B8580"/>
    <a:srgbClr val="8A599A"/>
    <a:srgbClr val="B73B52"/>
    <a:srgbClr val="9EB13D"/>
    <a:srgbClr val="66A478"/>
    <a:srgbClr val="CD7142"/>
    <a:srgbClr val="CD7124"/>
    <a:srgbClr val="D0652A"/>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A068CE-C3A9-A166-0918-A8AA5D138B9C}" v="3" dt="2021-01-25T20:35:44.023"/>
    <p1510:client id="{AA526AA5-FE28-C258-016D-C704218A01C6}" v="64" dt="2021-01-22T23:22:10.440"/>
    <p1510:client id="{B908938F-D7A9-D708-39A6-FFF57AA1A2E2}" v="23" dt="2021-01-13T01:22:32.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8" autoAdjust="0"/>
    <p:restoredTop sz="90889" autoAdjust="0"/>
  </p:normalViewPr>
  <p:slideViewPr>
    <p:cSldViewPr snapToGrid="0" showGuides="1">
      <p:cViewPr varScale="1">
        <p:scale>
          <a:sx n="79" d="100"/>
          <a:sy n="79" d="100"/>
        </p:scale>
        <p:origin x="72" y="1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Nisbet-Wilcox" userId="S::brandy.nisbet@ssaihq.com::85debb24-05d8-4a4f-9068-cfd1b5fab5da" providerId="AD" clId="Web-{B908938F-D7A9-D708-39A6-FFF57AA1A2E2}"/>
    <pc:docChg chg="addSld modSld">
      <pc:chgData name="Brandy Nisbet-Wilcox" userId="S::brandy.nisbet@ssaihq.com::85debb24-05d8-4a4f-9068-cfd1b5fab5da" providerId="AD" clId="Web-{B908938F-D7A9-D708-39A6-FFF57AA1A2E2}" dt="2021-01-13T01:22:32.244" v="22"/>
      <pc:docMkLst>
        <pc:docMk/>
      </pc:docMkLst>
      <pc:sldChg chg="addSp delSp modSp new">
        <pc:chgData name="Brandy Nisbet-Wilcox" userId="S::brandy.nisbet@ssaihq.com::85debb24-05d8-4a4f-9068-cfd1b5fab5da" providerId="AD" clId="Web-{B908938F-D7A9-D708-39A6-FFF57AA1A2E2}" dt="2021-01-13T01:22:32.244" v="22"/>
        <pc:sldMkLst>
          <pc:docMk/>
          <pc:sldMk cId="1434938045" sldId="322"/>
        </pc:sldMkLst>
        <pc:spChg chg="add mod">
          <ac:chgData name="Brandy Nisbet-Wilcox" userId="S::brandy.nisbet@ssaihq.com::85debb24-05d8-4a4f-9068-cfd1b5fab5da" providerId="AD" clId="Web-{B908938F-D7A9-D708-39A6-FFF57AA1A2E2}" dt="2021-01-13T01:22:20.477" v="19" actId="20577"/>
          <ac:spMkLst>
            <pc:docMk/>
            <pc:sldMk cId="1434938045" sldId="322"/>
            <ac:spMk id="3" creationId="{C7B0CEBE-FE1D-43EB-9D51-48FC6B902819}"/>
          </ac:spMkLst>
        </pc:spChg>
        <pc:spChg chg="add del">
          <ac:chgData name="Brandy Nisbet-Wilcox" userId="S::brandy.nisbet@ssaihq.com::85debb24-05d8-4a4f-9068-cfd1b5fab5da" providerId="AD" clId="Web-{B908938F-D7A9-D708-39A6-FFF57AA1A2E2}" dt="2021-01-13T01:22:23.134" v="21"/>
          <ac:spMkLst>
            <pc:docMk/>
            <pc:sldMk cId="1434938045" sldId="322"/>
            <ac:spMk id="5" creationId="{F75D80E0-0FB3-4ECF-8B8C-ECF8462DD160}"/>
          </ac:spMkLst>
        </pc:spChg>
        <pc:spChg chg="add">
          <ac:chgData name="Brandy Nisbet-Wilcox" userId="S::brandy.nisbet@ssaihq.com::85debb24-05d8-4a4f-9068-cfd1b5fab5da" providerId="AD" clId="Web-{B908938F-D7A9-D708-39A6-FFF57AA1A2E2}" dt="2021-01-13T01:22:32.244" v="22"/>
          <ac:spMkLst>
            <pc:docMk/>
            <pc:sldMk cId="1434938045" sldId="322"/>
            <ac:spMk id="6" creationId="{167F8C6F-A35B-47C2-905D-38F4E805EE14}"/>
          </ac:spMkLst>
        </pc:spChg>
      </pc:sldChg>
    </pc:docChg>
  </pc:docChgLst>
  <pc:docChgLst>
    <pc:chgData name="Brandy Nisbet-Wilcox" userId="S::brandy.nisbet@ssaihq.com::85debb24-05d8-4a4f-9068-cfd1b5fab5da" providerId="AD" clId="Web-{AA526AA5-FE28-C258-016D-C704218A01C6}"/>
    <pc:docChg chg="modSld">
      <pc:chgData name="Brandy Nisbet-Wilcox" userId="S::brandy.nisbet@ssaihq.com::85debb24-05d8-4a4f-9068-cfd1b5fab5da" providerId="AD" clId="Web-{AA526AA5-FE28-C258-016D-C704218A01C6}" dt="2021-01-22T23:22:10.425" v="43" actId="1076"/>
      <pc:docMkLst>
        <pc:docMk/>
      </pc:docMkLst>
      <pc:sldChg chg="modNotes">
        <pc:chgData name="Brandy Nisbet-Wilcox" userId="S::brandy.nisbet@ssaihq.com::85debb24-05d8-4a4f-9068-cfd1b5fab5da" providerId="AD" clId="Web-{AA526AA5-FE28-C258-016D-C704218A01C6}" dt="2021-01-22T23:20:58.717" v="1"/>
        <pc:sldMkLst>
          <pc:docMk/>
          <pc:sldMk cId="3646699976" sldId="282"/>
        </pc:sldMkLst>
      </pc:sldChg>
      <pc:sldChg chg="addSp delSp modSp">
        <pc:chgData name="Brandy Nisbet-Wilcox" userId="S::brandy.nisbet@ssaihq.com::85debb24-05d8-4a4f-9068-cfd1b5fab5da" providerId="AD" clId="Web-{AA526AA5-FE28-C258-016D-C704218A01C6}" dt="2021-01-22T23:22:10.425" v="43" actId="1076"/>
        <pc:sldMkLst>
          <pc:docMk/>
          <pc:sldMk cId="1657698331" sldId="311"/>
        </pc:sldMkLst>
        <pc:spChg chg="mod">
          <ac:chgData name="Brandy Nisbet-Wilcox" userId="S::brandy.nisbet@ssaihq.com::85debb24-05d8-4a4f-9068-cfd1b5fab5da" providerId="AD" clId="Web-{AA526AA5-FE28-C258-016D-C704218A01C6}" dt="2021-01-22T23:21:49.892" v="38" actId="20577"/>
          <ac:spMkLst>
            <pc:docMk/>
            <pc:sldMk cId="1657698331" sldId="311"/>
            <ac:spMk id="10" creationId="{00000000-0000-0000-0000-000000000000}"/>
          </ac:spMkLst>
        </pc:spChg>
        <pc:spChg chg="del">
          <ac:chgData name="Brandy Nisbet-Wilcox" userId="S::brandy.nisbet@ssaihq.com::85debb24-05d8-4a4f-9068-cfd1b5fab5da" providerId="AD" clId="Web-{AA526AA5-FE28-C258-016D-C704218A01C6}" dt="2021-01-22T23:21:27.766" v="6"/>
          <ac:spMkLst>
            <pc:docMk/>
            <pc:sldMk cId="1657698331" sldId="311"/>
            <ac:spMk id="13" creationId="{00000000-0000-0000-0000-000000000000}"/>
          </ac:spMkLst>
        </pc:spChg>
        <pc:spChg chg="del">
          <ac:chgData name="Brandy Nisbet-Wilcox" userId="S::brandy.nisbet@ssaihq.com::85debb24-05d8-4a4f-9068-cfd1b5fab5da" providerId="AD" clId="Web-{AA526AA5-FE28-C258-016D-C704218A01C6}" dt="2021-01-22T23:21:28.844" v="7"/>
          <ac:spMkLst>
            <pc:docMk/>
            <pc:sldMk cId="1657698331" sldId="311"/>
            <ac:spMk id="14" creationId="{00000000-0000-0000-0000-000000000000}"/>
          </ac:spMkLst>
        </pc:spChg>
        <pc:spChg chg="del">
          <ac:chgData name="Brandy Nisbet-Wilcox" userId="S::brandy.nisbet@ssaihq.com::85debb24-05d8-4a4f-9068-cfd1b5fab5da" providerId="AD" clId="Web-{AA526AA5-FE28-C258-016D-C704218A01C6}" dt="2021-01-22T23:21:30.453" v="8"/>
          <ac:spMkLst>
            <pc:docMk/>
            <pc:sldMk cId="1657698331" sldId="311"/>
            <ac:spMk id="15" creationId="{00000000-0000-0000-0000-000000000000}"/>
          </ac:spMkLst>
        </pc:spChg>
        <pc:picChg chg="add mod">
          <ac:chgData name="Brandy Nisbet-Wilcox" userId="S::brandy.nisbet@ssaihq.com::85debb24-05d8-4a4f-9068-cfd1b5fab5da" providerId="AD" clId="Web-{AA526AA5-FE28-C258-016D-C704218A01C6}" dt="2021-01-22T23:22:10.425" v="43" actId="1076"/>
          <ac:picMkLst>
            <pc:docMk/>
            <pc:sldMk cId="1657698331" sldId="311"/>
            <ac:picMk id="2" creationId="{545D418E-E6B1-412F-BE35-33E12F8A23F9}"/>
          </ac:picMkLst>
        </pc:picChg>
        <pc:picChg chg="mod">
          <ac:chgData name="Brandy Nisbet-Wilcox" userId="S::brandy.nisbet@ssaihq.com::85debb24-05d8-4a4f-9068-cfd1b5fab5da" providerId="AD" clId="Web-{AA526AA5-FE28-C258-016D-C704218A01C6}" dt="2021-01-22T23:22:04.143" v="42" actId="1076"/>
          <ac:picMkLst>
            <pc:docMk/>
            <pc:sldMk cId="1657698331" sldId="311"/>
            <ac:picMk id="11" creationId="{00000000-0000-0000-0000-000000000000}"/>
          </ac:picMkLst>
        </pc:picChg>
        <pc:picChg chg="del">
          <ac:chgData name="Brandy Nisbet-Wilcox" userId="S::brandy.nisbet@ssaihq.com::85debb24-05d8-4a4f-9068-cfd1b5fab5da" providerId="AD" clId="Web-{AA526AA5-FE28-C258-016D-C704218A01C6}" dt="2021-01-22T23:21:51.127" v="39"/>
          <ac:picMkLst>
            <pc:docMk/>
            <pc:sldMk cId="1657698331" sldId="311"/>
            <ac:picMk id="12" creationId="{00000000-0000-0000-0000-000000000000}"/>
          </ac:picMkLst>
        </pc:picChg>
      </pc:sldChg>
      <pc:sldChg chg="modNotes">
        <pc:chgData name="Brandy Nisbet-Wilcox" userId="S::brandy.nisbet@ssaihq.com::85debb24-05d8-4a4f-9068-cfd1b5fab5da" providerId="AD" clId="Web-{AA526AA5-FE28-C258-016D-C704218A01C6}" dt="2021-01-22T23:21:06.249" v="3"/>
        <pc:sldMkLst>
          <pc:docMk/>
          <pc:sldMk cId="4290289962" sldId="313"/>
        </pc:sldMkLst>
      </pc:sldChg>
      <pc:sldChg chg="modNotes">
        <pc:chgData name="Brandy Nisbet-Wilcox" userId="S::brandy.nisbet@ssaihq.com::85debb24-05d8-4a4f-9068-cfd1b5fab5da" providerId="AD" clId="Web-{AA526AA5-FE28-C258-016D-C704218A01C6}" dt="2021-01-22T23:21:12.155" v="5"/>
        <pc:sldMkLst>
          <pc:docMk/>
          <pc:sldMk cId="430371861" sldId="315"/>
        </pc:sldMkLst>
      </pc:sldChg>
    </pc:docChg>
  </pc:docChgLst>
  <pc:docChgLst>
    <pc:chgData name="Robert Byles" userId="S::robert.byles@ssaihq.com::c798ae76-1ca0-48cd-999b-80a00bd13fc4" providerId="AD" clId="Web-{3AA068CE-C3A9-A166-0918-A8AA5D138B9C}"/>
    <pc:docChg chg="modSld">
      <pc:chgData name="Robert Byles" userId="S::robert.byles@ssaihq.com::c798ae76-1ca0-48cd-999b-80a00bd13fc4" providerId="AD" clId="Web-{3AA068CE-C3A9-A166-0918-A8AA5D138B9C}" dt="2021-01-25T20:35:44.023" v="2"/>
      <pc:docMkLst>
        <pc:docMk/>
      </pc:docMkLst>
      <pc:sldChg chg="addSp delSp modSp">
        <pc:chgData name="Robert Byles" userId="S::robert.byles@ssaihq.com::c798ae76-1ca0-48cd-999b-80a00bd13fc4" providerId="AD" clId="Web-{3AA068CE-C3A9-A166-0918-A8AA5D138B9C}" dt="2021-01-25T20:35:44.023" v="2"/>
        <pc:sldMkLst>
          <pc:docMk/>
          <pc:sldMk cId="1923026911" sldId="316"/>
        </pc:sldMkLst>
        <pc:spChg chg="mod">
          <ac:chgData name="Robert Byles" userId="S::robert.byles@ssaihq.com::c798ae76-1ca0-48cd-999b-80a00bd13fc4" providerId="AD" clId="Web-{3AA068CE-C3A9-A166-0918-A8AA5D138B9C}" dt="2021-01-25T20:35:36.601" v="0" actId="20577"/>
          <ac:spMkLst>
            <pc:docMk/>
            <pc:sldMk cId="1923026911" sldId="316"/>
            <ac:spMk id="7" creationId="{00000000-0000-0000-0000-000000000000}"/>
          </ac:spMkLst>
        </pc:spChg>
        <pc:spChg chg="add">
          <ac:chgData name="Robert Byles" userId="S::robert.byles@ssaihq.com::c798ae76-1ca0-48cd-999b-80a00bd13fc4" providerId="AD" clId="Web-{3AA068CE-C3A9-A166-0918-A8AA5D138B9C}" dt="2021-01-25T20:35:44.023" v="2"/>
          <ac:spMkLst>
            <pc:docMk/>
            <pc:sldMk cId="1923026911" sldId="316"/>
            <ac:spMk id="28" creationId="{21EA64D7-4FEB-4759-8686-33AA6EF12531}"/>
          </ac:spMkLst>
        </pc:spChg>
        <pc:spChg chg="add">
          <ac:chgData name="Robert Byles" userId="S::robert.byles@ssaihq.com::c798ae76-1ca0-48cd-999b-80a00bd13fc4" providerId="AD" clId="Web-{3AA068CE-C3A9-A166-0918-A8AA5D138B9C}" dt="2021-01-25T20:35:44.023" v="2"/>
          <ac:spMkLst>
            <pc:docMk/>
            <pc:sldMk cId="1923026911" sldId="316"/>
            <ac:spMk id="29" creationId="{4402D318-F33D-4448-AAFE-A987834B2318}"/>
          </ac:spMkLst>
        </pc:spChg>
        <pc:spChg chg="add">
          <ac:chgData name="Robert Byles" userId="S::robert.byles@ssaihq.com::c798ae76-1ca0-48cd-999b-80a00bd13fc4" providerId="AD" clId="Web-{3AA068CE-C3A9-A166-0918-A8AA5D138B9C}" dt="2021-01-25T20:35:44.023" v="2"/>
          <ac:spMkLst>
            <pc:docMk/>
            <pc:sldMk cId="1923026911" sldId="316"/>
            <ac:spMk id="30" creationId="{7BFF9865-53DE-4AAF-A23C-41CA7390DFE5}"/>
          </ac:spMkLst>
        </pc:spChg>
        <pc:spChg chg="add">
          <ac:chgData name="Robert Byles" userId="S::robert.byles@ssaihq.com::c798ae76-1ca0-48cd-999b-80a00bd13fc4" providerId="AD" clId="Web-{3AA068CE-C3A9-A166-0918-A8AA5D138B9C}" dt="2021-01-25T20:35:44.023" v="2"/>
          <ac:spMkLst>
            <pc:docMk/>
            <pc:sldMk cId="1923026911" sldId="316"/>
            <ac:spMk id="31" creationId="{7CECA984-C16D-4BDE-9B6C-7462B6DE37AB}"/>
          </ac:spMkLst>
        </pc:spChg>
        <pc:spChg chg="add">
          <ac:chgData name="Robert Byles" userId="S::robert.byles@ssaihq.com::c798ae76-1ca0-48cd-999b-80a00bd13fc4" providerId="AD" clId="Web-{3AA068CE-C3A9-A166-0918-A8AA5D138B9C}" dt="2021-01-25T20:35:44.023" v="2"/>
          <ac:spMkLst>
            <pc:docMk/>
            <pc:sldMk cId="1923026911" sldId="316"/>
            <ac:spMk id="32" creationId="{9BFB5AC1-6D16-41B8-AF8C-EC5E521BEEBB}"/>
          </ac:spMkLst>
        </pc:spChg>
        <pc:spChg chg="add">
          <ac:chgData name="Robert Byles" userId="S::robert.byles@ssaihq.com::c798ae76-1ca0-48cd-999b-80a00bd13fc4" providerId="AD" clId="Web-{3AA068CE-C3A9-A166-0918-A8AA5D138B9C}" dt="2021-01-25T20:35:44.023" v="2"/>
          <ac:spMkLst>
            <pc:docMk/>
            <pc:sldMk cId="1923026911" sldId="316"/>
            <ac:spMk id="33" creationId="{61BCA24C-E46A-4D8C-9E64-31CDD0B6829D}"/>
          </ac:spMkLst>
        </pc:spChg>
        <pc:spChg chg="add">
          <ac:chgData name="Robert Byles" userId="S::robert.byles@ssaihq.com::c798ae76-1ca0-48cd-999b-80a00bd13fc4" providerId="AD" clId="Web-{3AA068CE-C3A9-A166-0918-A8AA5D138B9C}" dt="2021-01-25T20:35:44.023" v="2"/>
          <ac:spMkLst>
            <pc:docMk/>
            <pc:sldMk cId="1923026911" sldId="316"/>
            <ac:spMk id="34" creationId="{A9D1870A-9405-42EB-B18B-164E3D25FF6B}"/>
          </ac:spMkLst>
        </pc:spChg>
        <pc:spChg chg="add">
          <ac:chgData name="Robert Byles" userId="S::robert.byles@ssaihq.com::c798ae76-1ca0-48cd-999b-80a00bd13fc4" providerId="AD" clId="Web-{3AA068CE-C3A9-A166-0918-A8AA5D138B9C}" dt="2021-01-25T20:35:44.023" v="2"/>
          <ac:spMkLst>
            <pc:docMk/>
            <pc:sldMk cId="1923026911" sldId="316"/>
            <ac:spMk id="35" creationId="{6819724E-1EEE-4467-B1C6-04D0F841467E}"/>
          </ac:spMkLst>
        </pc:spChg>
        <pc:spChg chg="add">
          <ac:chgData name="Robert Byles" userId="S::robert.byles@ssaihq.com::c798ae76-1ca0-48cd-999b-80a00bd13fc4" providerId="AD" clId="Web-{3AA068CE-C3A9-A166-0918-A8AA5D138B9C}" dt="2021-01-25T20:35:44.023" v="2"/>
          <ac:spMkLst>
            <pc:docMk/>
            <pc:sldMk cId="1923026911" sldId="316"/>
            <ac:spMk id="36" creationId="{2C9B680F-5F2E-4A92-BA1A-75A75E8D752D}"/>
          </ac:spMkLst>
        </pc:spChg>
        <pc:spChg chg="add">
          <ac:chgData name="Robert Byles" userId="S::robert.byles@ssaihq.com::c798ae76-1ca0-48cd-999b-80a00bd13fc4" providerId="AD" clId="Web-{3AA068CE-C3A9-A166-0918-A8AA5D138B9C}" dt="2021-01-25T20:35:44.023" v="2"/>
          <ac:spMkLst>
            <pc:docMk/>
            <pc:sldMk cId="1923026911" sldId="316"/>
            <ac:spMk id="37" creationId="{F92FA706-6D40-4B1A-8F8B-21818BF24BC2}"/>
          </ac:spMkLst>
        </pc:spChg>
        <pc:spChg chg="add">
          <ac:chgData name="Robert Byles" userId="S::robert.byles@ssaihq.com::c798ae76-1ca0-48cd-999b-80a00bd13fc4" providerId="AD" clId="Web-{3AA068CE-C3A9-A166-0918-A8AA5D138B9C}" dt="2021-01-25T20:35:44.023" v="2"/>
          <ac:spMkLst>
            <pc:docMk/>
            <pc:sldMk cId="1923026911" sldId="316"/>
            <ac:spMk id="38" creationId="{12A25AD9-8782-4BA9-AC99-CD2D61C633F3}"/>
          </ac:spMkLst>
        </pc:spChg>
        <pc:spChg chg="add">
          <ac:chgData name="Robert Byles" userId="S::robert.byles@ssaihq.com::c798ae76-1ca0-48cd-999b-80a00bd13fc4" providerId="AD" clId="Web-{3AA068CE-C3A9-A166-0918-A8AA5D138B9C}" dt="2021-01-25T20:35:44.023" v="2"/>
          <ac:spMkLst>
            <pc:docMk/>
            <pc:sldMk cId="1923026911" sldId="316"/>
            <ac:spMk id="39" creationId="{3A261018-DD4C-436A-903B-2F88477ED4C4}"/>
          </ac:spMkLst>
        </pc:spChg>
        <pc:spChg chg="add">
          <ac:chgData name="Robert Byles" userId="S::robert.byles@ssaihq.com::c798ae76-1ca0-48cd-999b-80a00bd13fc4" providerId="AD" clId="Web-{3AA068CE-C3A9-A166-0918-A8AA5D138B9C}" dt="2021-01-25T20:35:44.023" v="2"/>
          <ac:spMkLst>
            <pc:docMk/>
            <pc:sldMk cId="1923026911" sldId="316"/>
            <ac:spMk id="40" creationId="{6170B252-CB2D-4D2F-9E0A-40F65D29787E}"/>
          </ac:spMkLst>
        </pc:spChg>
        <pc:spChg chg="add">
          <ac:chgData name="Robert Byles" userId="S::robert.byles@ssaihq.com::c798ae76-1ca0-48cd-999b-80a00bd13fc4" providerId="AD" clId="Web-{3AA068CE-C3A9-A166-0918-A8AA5D138B9C}" dt="2021-01-25T20:35:44.023" v="2"/>
          <ac:spMkLst>
            <pc:docMk/>
            <pc:sldMk cId="1923026911" sldId="316"/>
            <ac:spMk id="41" creationId="{34479DF2-A460-4D2D-8279-49F0CB9AA10F}"/>
          </ac:spMkLst>
        </pc:spChg>
        <pc:spChg chg="add">
          <ac:chgData name="Robert Byles" userId="S::robert.byles@ssaihq.com::c798ae76-1ca0-48cd-999b-80a00bd13fc4" providerId="AD" clId="Web-{3AA068CE-C3A9-A166-0918-A8AA5D138B9C}" dt="2021-01-25T20:35:44.023" v="2"/>
          <ac:spMkLst>
            <pc:docMk/>
            <pc:sldMk cId="1923026911" sldId="316"/>
            <ac:spMk id="42" creationId="{B450C7E0-BB60-40E5-939E-D69D8EB32873}"/>
          </ac:spMkLst>
        </pc:spChg>
        <pc:spChg chg="add">
          <ac:chgData name="Robert Byles" userId="S::robert.byles@ssaihq.com::c798ae76-1ca0-48cd-999b-80a00bd13fc4" providerId="AD" clId="Web-{3AA068CE-C3A9-A166-0918-A8AA5D138B9C}" dt="2021-01-25T20:35:44.023" v="2"/>
          <ac:spMkLst>
            <pc:docMk/>
            <pc:sldMk cId="1923026911" sldId="316"/>
            <ac:spMk id="43" creationId="{544D8977-2309-4A5C-9C92-A5AEC581EADD}"/>
          </ac:spMkLst>
        </pc:spChg>
        <pc:spChg chg="add">
          <ac:chgData name="Robert Byles" userId="S::robert.byles@ssaihq.com::c798ae76-1ca0-48cd-999b-80a00bd13fc4" providerId="AD" clId="Web-{3AA068CE-C3A9-A166-0918-A8AA5D138B9C}" dt="2021-01-25T20:35:44.023" v="2"/>
          <ac:spMkLst>
            <pc:docMk/>
            <pc:sldMk cId="1923026911" sldId="316"/>
            <ac:spMk id="44" creationId="{0F02CB5C-1BFF-4AA6-ABFC-1AAF01CEB84F}"/>
          </ac:spMkLst>
        </pc:spChg>
        <pc:spChg chg="add">
          <ac:chgData name="Robert Byles" userId="S::robert.byles@ssaihq.com::c798ae76-1ca0-48cd-999b-80a00bd13fc4" providerId="AD" clId="Web-{3AA068CE-C3A9-A166-0918-A8AA5D138B9C}" dt="2021-01-25T20:35:44.023" v="2"/>
          <ac:spMkLst>
            <pc:docMk/>
            <pc:sldMk cId="1923026911" sldId="316"/>
            <ac:spMk id="45" creationId="{977AE598-ABD4-472D-9A23-94D33BEE558F}"/>
          </ac:spMkLst>
        </pc:spChg>
        <pc:spChg chg="add">
          <ac:chgData name="Robert Byles" userId="S::robert.byles@ssaihq.com::c798ae76-1ca0-48cd-999b-80a00bd13fc4" providerId="AD" clId="Web-{3AA068CE-C3A9-A166-0918-A8AA5D138B9C}" dt="2021-01-25T20:35:44.023" v="2"/>
          <ac:spMkLst>
            <pc:docMk/>
            <pc:sldMk cId="1923026911" sldId="316"/>
            <ac:spMk id="47" creationId="{2AE23473-C649-4481-A88B-6632BFAED3E6}"/>
          </ac:spMkLst>
        </pc:spChg>
        <pc:grpChg chg="del">
          <ac:chgData name="Robert Byles" userId="S::robert.byles@ssaihq.com::c798ae76-1ca0-48cd-999b-80a00bd13fc4" providerId="AD" clId="Web-{3AA068CE-C3A9-A166-0918-A8AA5D138B9C}" dt="2021-01-25T20:35:37.038" v="1"/>
          <ac:grpSpMkLst>
            <pc:docMk/>
            <pc:sldMk cId="1923026911" sldId="316"/>
            <ac:grpSpMk id="4" creationId="{00000000-0000-0000-0000-000000000000}"/>
          </ac:grpSpMkLst>
        </pc:grpChg>
        <pc:grpChg chg="add">
          <ac:chgData name="Robert Byles" userId="S::robert.byles@ssaihq.com::c798ae76-1ca0-48cd-999b-80a00bd13fc4" providerId="AD" clId="Web-{3AA068CE-C3A9-A166-0918-A8AA5D138B9C}" dt="2021-01-25T20:35:44.023" v="2"/>
          <ac:grpSpMkLst>
            <pc:docMk/>
            <pc:sldMk cId="1923026911" sldId="316"/>
            <ac:grpSpMk id="26" creationId="{34C0C78F-0E21-4606-BA6A-31F762776EE3}"/>
          </ac:grpSpMkLst>
        </pc:grpChg>
        <pc:grpChg chg="add">
          <ac:chgData name="Robert Byles" userId="S::robert.byles@ssaihq.com::c798ae76-1ca0-48cd-999b-80a00bd13fc4" providerId="AD" clId="Web-{3AA068CE-C3A9-A166-0918-A8AA5D138B9C}" dt="2021-01-25T20:35:44.023" v="2"/>
          <ac:grpSpMkLst>
            <pc:docMk/>
            <pc:sldMk cId="1923026911" sldId="316"/>
            <ac:grpSpMk id="27" creationId="{A74EE351-384E-44F1-B893-03BC43B24CB8}"/>
          </ac:grpSpMkLst>
        </pc:grpChg>
        <pc:picChg chg="add">
          <ac:chgData name="Robert Byles" userId="S::robert.byles@ssaihq.com::c798ae76-1ca0-48cd-999b-80a00bd13fc4" providerId="AD" clId="Web-{3AA068CE-C3A9-A166-0918-A8AA5D138B9C}" dt="2021-01-25T20:35:44.023" v="2"/>
          <ac:picMkLst>
            <pc:docMk/>
            <pc:sldMk cId="1923026911" sldId="316"/>
            <ac:picMk id="46" creationId="{970F22E8-F84B-4355-9707-CE87681F583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594557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041161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266E99"/>
                </a:solidFill>
                <a:latin typeface="Century Gothic" panose="020B0502020202020204" pitchFamily="34" charset="0"/>
              </a:rPr>
              <a:t>| </a:t>
            </a:r>
            <a:r>
              <a:rPr lang="en-US" sz="1600" spc="100" baseline="0" dirty="0">
                <a:solidFill>
                  <a:srgbClr val="266E99"/>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3863" y="5751134"/>
            <a:ext cx="4166525" cy="338554"/>
          </a:xfrm>
          <a:prstGeom prst="rect">
            <a:avLst/>
          </a:prstGeom>
        </p:spPr>
        <p:txBody>
          <a:bodyPr wrap="none">
            <a:spAutoFit/>
          </a:bodyPr>
          <a:lstStyle/>
          <a:p>
            <a:r>
              <a:rPr lang="en-US" sz="1600" dirty="0">
                <a:solidFill>
                  <a:srgbClr val="266E99"/>
                </a:solidFill>
                <a:latin typeface="Century Gothic" panose="020B0502020202020204" pitchFamily="34" charset="0"/>
              </a:rPr>
              <a:t>Node Name (i.e. North Carolina – NCEI) </a:t>
            </a:r>
            <a:endParaRPr lang="en-US" dirty="0">
              <a:solidFill>
                <a:srgbClr val="266E99"/>
              </a:solidFill>
            </a:endParaRPr>
          </a:p>
        </p:txBody>
      </p:sp>
      <p:sp>
        <p:nvSpPr>
          <p:cNvPr id="3" name="Title 1"/>
          <p:cNvSpPr txBox="1">
            <a:spLocks/>
          </p:cNvSpPr>
          <p:nvPr/>
        </p:nvSpPr>
        <p:spPr>
          <a:xfrm>
            <a:off x="6102086" y="1837942"/>
            <a:ext cx="5366014"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266E99"/>
                </a:solidFill>
              </a:rPr>
              <a:t>STUDY AREA</a:t>
            </a:r>
          </a:p>
          <a:p>
            <a:pPr algn="l"/>
            <a:r>
              <a:rPr lang="en-US" sz="2800" b="0" spc="0" dirty="0">
                <a:solidFill>
                  <a:srgbClr val="266E99"/>
                </a:solidFill>
              </a:rPr>
              <a:t>Urban Development</a:t>
            </a:r>
            <a:endParaRPr lang="en-US" sz="2800" b="0" spc="0" baseline="0" dirty="0">
              <a:solidFill>
                <a:srgbClr val="266E99"/>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266E99"/>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266E99"/>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B0502020202020204" pitchFamily="34" charset="0"/>
              </a:rPr>
              <a:t>SLIDE TEMPLATE: </a:t>
            </a:r>
          </a:p>
          <a:p>
            <a:r>
              <a:rPr lang="en-US" sz="4000" b="1" dirty="0">
                <a:solidFill>
                  <a:srgbClr val="266E99"/>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8892949" y="4649874"/>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66E99"/>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266E99"/>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266E99"/>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266E99"/>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266E99"/>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266E99"/>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a:lnSpc>
                <a:spcPct val="100000"/>
              </a:lnSpc>
              <a:spcAft>
                <a:spcPts val="600"/>
              </a:spcAft>
              <a:buClr>
                <a:srgbClr val="266E99"/>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266E99"/>
              </a:buClr>
            </a:pPr>
            <a:r>
              <a:rPr lang="en-US" dirty="0">
                <a:solidFill>
                  <a:schemeClr val="tx1">
                    <a:lumMod val="75000"/>
                    <a:lumOff val="25000"/>
                  </a:schemeClr>
                </a:solidFill>
                <a:latin typeface="Century Gothic" panose="020F0302020204030204"/>
              </a:rPr>
              <a:t>Use the standard solid round bullet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545D418E-E6B1-412F-BE35-33E12F8A23F9}"/>
              </a:ext>
            </a:extLst>
          </p:cNvPr>
          <p:cNvPicPr>
            <a:picLocks noChangeAspect="1"/>
          </p:cNvPicPr>
          <p:nvPr/>
        </p:nvPicPr>
        <p:blipFill>
          <a:blip r:embed="rId3"/>
          <a:stretch>
            <a:fillRect/>
          </a:stretch>
        </p:blipFill>
        <p:spPr>
          <a:xfrm>
            <a:off x="8580498" y="3620309"/>
            <a:ext cx="2162175" cy="2924175"/>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266E99"/>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266E99"/>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66E99"/>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66E99"/>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466281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266E99"/>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266E99"/>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194012" y="2419735"/>
            <a:ext cx="3426488" cy="1754326"/>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266E99"/>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266E99"/>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266E99"/>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26" name="Group 25">
            <a:extLst>
              <a:ext uri="{FF2B5EF4-FFF2-40B4-BE49-F238E27FC236}">
                <a16:creationId xmlns:a16="http://schemas.microsoft.com/office/drawing/2014/main" id="{34C0C78F-0E21-4606-BA6A-31F762776EE3}"/>
              </a:ext>
            </a:extLst>
          </p:cNvPr>
          <p:cNvGrpSpPr/>
          <p:nvPr/>
        </p:nvGrpSpPr>
        <p:grpSpPr>
          <a:xfrm>
            <a:off x="4366370" y="1494725"/>
            <a:ext cx="6560840" cy="3658253"/>
            <a:chOff x="4366370" y="1494725"/>
            <a:chExt cx="10814384" cy="6154837"/>
          </a:xfrm>
        </p:grpSpPr>
        <p:grpSp>
          <p:nvGrpSpPr>
            <p:cNvPr id="27" name="Shape 208">
              <a:extLst>
                <a:ext uri="{FF2B5EF4-FFF2-40B4-BE49-F238E27FC236}">
                  <a16:creationId xmlns:a16="http://schemas.microsoft.com/office/drawing/2014/main" id="{A74EE351-384E-44F1-B893-03BC43B24CB8}"/>
                </a:ext>
              </a:extLst>
            </p:cNvPr>
            <p:cNvGrpSpPr/>
            <p:nvPr/>
          </p:nvGrpSpPr>
          <p:grpSpPr>
            <a:xfrm>
              <a:off x="5999565" y="2280108"/>
              <a:ext cx="9148137" cy="5218147"/>
              <a:chOff x="5999565" y="2280108"/>
              <a:chExt cx="5394425" cy="3102607"/>
            </a:xfrm>
          </p:grpSpPr>
          <p:pic>
            <p:nvPicPr>
              <p:cNvPr id="46" name="Shape 209">
                <a:extLst>
                  <a:ext uri="{FF2B5EF4-FFF2-40B4-BE49-F238E27FC236}">
                    <a16:creationId xmlns:a16="http://schemas.microsoft.com/office/drawing/2014/main" id="{970F22E8-F84B-4355-9707-CE87681F5832}"/>
                  </a:ext>
                </a:extLst>
              </p:cNvPr>
              <p:cNvPicPr preferRelativeResize="0"/>
              <p:nvPr/>
            </p:nvPicPr>
            <p:blipFill rotWithShape="1">
              <a:blip r:embed="rId2">
                <a:alphaModFix/>
              </a:blip>
              <a:srcRect l="9401" t="7544" r="711" b="428"/>
              <a:stretch/>
            </p:blipFill>
            <p:spPr>
              <a:xfrm>
                <a:off x="5999565" y="2280108"/>
                <a:ext cx="5394425" cy="3102607"/>
              </a:xfrm>
              <a:prstGeom prst="rect">
                <a:avLst/>
              </a:prstGeom>
              <a:noFill/>
              <a:ln>
                <a:noFill/>
              </a:ln>
              <a:effectLst>
                <a:softEdge rad="0"/>
              </a:effectLst>
            </p:spPr>
          </p:pic>
          <p:sp>
            <p:nvSpPr>
              <p:cNvPr id="47" name="Shape 210">
                <a:extLst>
                  <a:ext uri="{FF2B5EF4-FFF2-40B4-BE49-F238E27FC236}">
                    <a16:creationId xmlns:a16="http://schemas.microsoft.com/office/drawing/2014/main" id="{2AE23473-C649-4481-A88B-6632BFAED3E6}"/>
                  </a:ext>
                </a:extLst>
              </p:cNvPr>
              <p:cNvSpPr txBox="1"/>
              <p:nvPr/>
            </p:nvSpPr>
            <p:spPr>
              <a:xfrm>
                <a:off x="6682259" y="4792819"/>
                <a:ext cx="835763" cy="25560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28" name="Shape 214">
              <a:extLst>
                <a:ext uri="{FF2B5EF4-FFF2-40B4-BE49-F238E27FC236}">
                  <a16:creationId xmlns:a16="http://schemas.microsoft.com/office/drawing/2014/main" id="{21EA64D7-4FEB-4759-8686-33AA6EF12531}"/>
                </a:ext>
              </a:extLst>
            </p:cNvPr>
            <p:cNvSpPr txBox="1"/>
            <p:nvPr/>
          </p:nvSpPr>
          <p:spPr>
            <a:xfrm>
              <a:off x="5582877" y="1494725"/>
              <a:ext cx="9039229" cy="473368"/>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29" name="TextBox 4">
              <a:extLst>
                <a:ext uri="{FF2B5EF4-FFF2-40B4-BE49-F238E27FC236}">
                  <a16:creationId xmlns:a16="http://schemas.microsoft.com/office/drawing/2014/main" id="{4402D318-F33D-4448-AAFE-A987834B2318}"/>
                </a:ext>
              </a:extLst>
            </p:cNvPr>
            <p:cNvSpPr txBox="1"/>
            <p:nvPr/>
          </p:nvSpPr>
          <p:spPr>
            <a:xfrm rot="16200000">
              <a:off x="3302027" y="4412091"/>
              <a:ext cx="2518032" cy="389345"/>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30" name="Shape 210">
              <a:extLst>
                <a:ext uri="{FF2B5EF4-FFF2-40B4-BE49-F238E27FC236}">
                  <a16:creationId xmlns:a16="http://schemas.microsoft.com/office/drawing/2014/main" id="{7BFF9865-53DE-4AAF-A23C-41CA7390DFE5}"/>
                </a:ext>
              </a:extLst>
            </p:cNvPr>
            <p:cNvSpPr txBox="1"/>
            <p:nvPr/>
          </p:nvSpPr>
          <p:spPr>
            <a:xfrm>
              <a:off x="11885918" y="6741639"/>
              <a:ext cx="1678987" cy="406702"/>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31" name="Shape 210">
              <a:extLst>
                <a:ext uri="{FF2B5EF4-FFF2-40B4-BE49-F238E27FC236}">
                  <a16:creationId xmlns:a16="http://schemas.microsoft.com/office/drawing/2014/main" id="{7CECA984-C16D-4BDE-9B6C-7462B6DE37AB}"/>
                </a:ext>
              </a:extLst>
            </p:cNvPr>
            <p:cNvSpPr txBox="1"/>
            <p:nvPr/>
          </p:nvSpPr>
          <p:spPr>
            <a:xfrm>
              <a:off x="10532447" y="6644801"/>
              <a:ext cx="1345177" cy="474177"/>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32" name="TextBox 7">
              <a:extLst>
                <a:ext uri="{FF2B5EF4-FFF2-40B4-BE49-F238E27FC236}">
                  <a16:creationId xmlns:a16="http://schemas.microsoft.com/office/drawing/2014/main" id="{9BFB5AC1-6D16-41B8-AF8C-EC5E521BEEBB}"/>
                </a:ext>
              </a:extLst>
            </p:cNvPr>
            <p:cNvSpPr txBox="1"/>
            <p:nvPr/>
          </p:nvSpPr>
          <p:spPr>
            <a:xfrm>
              <a:off x="6030326" y="7235307"/>
              <a:ext cx="9150428" cy="414255"/>
            </a:xfrm>
            <a:prstGeom prst="rect">
              <a:avLst/>
            </a:prstGeom>
            <a:solidFill>
              <a:sysClr val="window" lastClr="FFFF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33" name="TextBox 8">
              <a:extLst>
                <a:ext uri="{FF2B5EF4-FFF2-40B4-BE49-F238E27FC236}">
                  <a16:creationId xmlns:a16="http://schemas.microsoft.com/office/drawing/2014/main" id="{61BCA24C-E46A-4D8C-9E64-31CDD0B6829D}"/>
                </a:ext>
              </a:extLst>
            </p:cNvPr>
            <p:cNvSpPr txBox="1"/>
            <p:nvPr/>
          </p:nvSpPr>
          <p:spPr>
            <a:xfrm>
              <a:off x="4739347" y="4332441"/>
              <a:ext cx="136240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34" name="TextBox 9">
              <a:extLst>
                <a:ext uri="{FF2B5EF4-FFF2-40B4-BE49-F238E27FC236}">
                  <a16:creationId xmlns:a16="http://schemas.microsoft.com/office/drawing/2014/main" id="{A9D1870A-9405-42EB-B18B-164E3D25FF6B}"/>
                </a:ext>
              </a:extLst>
            </p:cNvPr>
            <p:cNvSpPr txBox="1"/>
            <p:nvPr/>
          </p:nvSpPr>
          <p:spPr>
            <a:xfrm>
              <a:off x="4805453" y="486356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35" name="TextBox 10">
              <a:extLst>
                <a:ext uri="{FF2B5EF4-FFF2-40B4-BE49-F238E27FC236}">
                  <a16:creationId xmlns:a16="http://schemas.microsoft.com/office/drawing/2014/main" id="{6819724E-1EEE-4467-B1C6-04D0F841467E}"/>
                </a:ext>
              </a:extLst>
            </p:cNvPr>
            <p:cNvSpPr txBox="1"/>
            <p:nvPr/>
          </p:nvSpPr>
          <p:spPr>
            <a:xfrm>
              <a:off x="4788927" y="5394681"/>
              <a:ext cx="131282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36" name="TextBox 11">
              <a:extLst>
                <a:ext uri="{FF2B5EF4-FFF2-40B4-BE49-F238E27FC236}">
                  <a16:creationId xmlns:a16="http://schemas.microsoft.com/office/drawing/2014/main" id="{2C9B680F-5F2E-4A92-BA1A-75A75E8D752D}"/>
                </a:ext>
              </a:extLst>
            </p:cNvPr>
            <p:cNvSpPr txBox="1"/>
            <p:nvPr/>
          </p:nvSpPr>
          <p:spPr>
            <a:xfrm>
              <a:off x="4805453" y="592580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37" name="TextBox 12">
              <a:extLst>
                <a:ext uri="{FF2B5EF4-FFF2-40B4-BE49-F238E27FC236}">
                  <a16:creationId xmlns:a16="http://schemas.microsoft.com/office/drawing/2014/main" id="{F92FA706-6D40-4B1A-8F8B-21818BF24BC2}"/>
                </a:ext>
              </a:extLst>
            </p:cNvPr>
            <p:cNvSpPr txBox="1"/>
            <p:nvPr/>
          </p:nvSpPr>
          <p:spPr>
            <a:xfrm>
              <a:off x="4962141" y="6456922"/>
              <a:ext cx="1121526"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38" name="TextBox 13">
              <a:extLst>
                <a:ext uri="{FF2B5EF4-FFF2-40B4-BE49-F238E27FC236}">
                  <a16:creationId xmlns:a16="http://schemas.microsoft.com/office/drawing/2014/main" id="{12A25AD9-8782-4BA9-AC99-CD2D61C633F3}"/>
                </a:ext>
              </a:extLst>
            </p:cNvPr>
            <p:cNvSpPr txBox="1"/>
            <p:nvPr/>
          </p:nvSpPr>
          <p:spPr>
            <a:xfrm>
              <a:off x="4805453" y="3801319"/>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39" name="TextBox 14">
              <a:extLst>
                <a:ext uri="{FF2B5EF4-FFF2-40B4-BE49-F238E27FC236}">
                  <a16:creationId xmlns:a16="http://schemas.microsoft.com/office/drawing/2014/main" id="{3A261018-DD4C-436A-903B-2F88477ED4C4}"/>
                </a:ext>
              </a:extLst>
            </p:cNvPr>
            <p:cNvSpPr txBox="1"/>
            <p:nvPr/>
          </p:nvSpPr>
          <p:spPr>
            <a:xfrm>
              <a:off x="4656713" y="3270201"/>
              <a:ext cx="144503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40" name="TextBox 15">
              <a:extLst>
                <a:ext uri="{FF2B5EF4-FFF2-40B4-BE49-F238E27FC236}">
                  <a16:creationId xmlns:a16="http://schemas.microsoft.com/office/drawing/2014/main" id="{6170B252-CB2D-4D2F-9E0A-40F65D29787E}"/>
                </a:ext>
              </a:extLst>
            </p:cNvPr>
            <p:cNvSpPr txBox="1"/>
            <p:nvPr/>
          </p:nvSpPr>
          <p:spPr>
            <a:xfrm>
              <a:off x="4722821" y="2739081"/>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41" name="TextBox 16">
              <a:extLst>
                <a:ext uri="{FF2B5EF4-FFF2-40B4-BE49-F238E27FC236}">
                  <a16:creationId xmlns:a16="http://schemas.microsoft.com/office/drawing/2014/main" id="{34479DF2-A460-4D2D-8279-49F0CB9AA10F}"/>
                </a:ext>
              </a:extLst>
            </p:cNvPr>
            <p:cNvSpPr txBox="1"/>
            <p:nvPr/>
          </p:nvSpPr>
          <p:spPr>
            <a:xfrm>
              <a:off x="4722821" y="2207957"/>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42" name="TextBox 17">
              <a:extLst>
                <a:ext uri="{FF2B5EF4-FFF2-40B4-BE49-F238E27FC236}">
                  <a16:creationId xmlns:a16="http://schemas.microsoft.com/office/drawing/2014/main" id="{B450C7E0-BB60-40E5-939E-D69D8EB32873}"/>
                </a:ext>
              </a:extLst>
            </p:cNvPr>
            <p:cNvSpPr txBox="1"/>
            <p:nvPr/>
          </p:nvSpPr>
          <p:spPr>
            <a:xfrm>
              <a:off x="5077826" y="7103223"/>
              <a:ext cx="1005840" cy="403214"/>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43" name="Shape 211">
              <a:extLst>
                <a:ext uri="{FF2B5EF4-FFF2-40B4-BE49-F238E27FC236}">
                  <a16:creationId xmlns:a16="http://schemas.microsoft.com/office/drawing/2014/main" id="{544D8977-2309-4A5C-9C92-A5AEC581EADD}"/>
                </a:ext>
              </a:extLst>
            </p:cNvPr>
            <p:cNvSpPr/>
            <p:nvPr/>
          </p:nvSpPr>
          <p:spPr>
            <a:xfrm>
              <a:off x="8397498"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4" name="Shape 212">
              <a:extLst>
                <a:ext uri="{FF2B5EF4-FFF2-40B4-BE49-F238E27FC236}">
                  <a16:creationId xmlns:a16="http://schemas.microsoft.com/office/drawing/2014/main" id="{0F02CB5C-1BFF-4AA6-ABFC-1AAF01CEB84F}"/>
                </a:ext>
              </a:extLst>
            </p:cNvPr>
            <p:cNvSpPr/>
            <p:nvPr/>
          </p:nvSpPr>
          <p:spPr>
            <a:xfrm>
              <a:off x="11443400"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5" name="Shape 213">
              <a:extLst>
                <a:ext uri="{FF2B5EF4-FFF2-40B4-BE49-F238E27FC236}">
                  <a16:creationId xmlns:a16="http://schemas.microsoft.com/office/drawing/2014/main" id="{977AE598-ABD4-472D-9A23-94D33BEE558F}"/>
                </a:ext>
              </a:extLst>
            </p:cNvPr>
            <p:cNvSpPr/>
            <p:nvPr/>
          </p:nvSpPr>
          <p:spPr>
            <a:xfrm>
              <a:off x="12199996"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266E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266E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266E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266E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266E99"/>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266E99"/>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481F8595F922439FBADE91DE8F8EB4" ma:contentTypeVersion="0" ma:contentTypeDescription="Create a new document." ma:contentTypeScope="" ma:versionID="70340b8426b98afab8d01b3ceae73349">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94FAA1-5A61-43C4-9DCD-EBAC6A2D9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E76E49E-8D1F-4D06-BCBF-466CB3DC3C5E}">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s>
</ds:datastoreItem>
</file>

<file path=customXml/itemProps3.xml><?xml version="1.0" encoding="utf-8"?>
<ds:datastoreItem xmlns:ds="http://schemas.openxmlformats.org/officeDocument/2006/customXml" ds:itemID="{28B66D33-1B4C-4AF7-9CED-43978AB3C1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27584</TotalTime>
  <Words>1392</Words>
  <Application>Microsoft Office PowerPoint</Application>
  <PresentationFormat>Widescreen</PresentationFormat>
  <Paragraphs>156</Paragraphs>
  <Slides>12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Garamond</vt:lpstr>
      <vt:lpstr>Times New Roman</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202</cp:revision>
  <dcterms:created xsi:type="dcterms:W3CDTF">2019-11-12T17:46:59Z</dcterms:created>
  <dcterms:modified xsi:type="dcterms:W3CDTF">2021-01-26T16:35:04Z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0x0101008C481F8595F922439FBADE91DE8F8EB4</vt:lpwstr>
  </property>
  <property fmtid="{D5CDD505-2E9C-101B-9397-08002B2CF9AE}" pid="3" name="Order">
    <vt:r8>53600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