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99A"/>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5F6B3-60AC-3174-C64C-C2058949CDD0}" v="2" dt="2021-01-25T20:34:03.474"/>
    <p1510:client id="{5658F1FE-FB1C-9396-3CCB-ABA2CCB0E705}" v="19" dt="2021-01-13T01:18:42.122"/>
    <p1510:client id="{83F7A262-740F-9450-A62B-270B7580A323}" v="66" dt="2021-01-22T23:11:00.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8" autoAdjust="0"/>
    <p:restoredTop sz="90889" autoAdjust="0"/>
  </p:normalViewPr>
  <p:slideViewPr>
    <p:cSldViewPr snapToGrid="0" showGuides="1">
      <p:cViewPr varScale="1">
        <p:scale>
          <a:sx n="79" d="100"/>
          <a:sy n="79" d="100"/>
        </p:scale>
        <p:origin x="72"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83F7A262-740F-9450-A62B-270B7580A323}"/>
    <pc:docChg chg="modSld">
      <pc:chgData name="Brandy Nisbet-Wilcox" userId="S::brandy.nisbet@ssaihq.com::85debb24-05d8-4a4f-9068-cfd1b5fab5da" providerId="AD" clId="Web-{83F7A262-740F-9450-A62B-270B7580A323}" dt="2021-01-22T23:11:16.234" v="42"/>
      <pc:docMkLst>
        <pc:docMk/>
      </pc:docMkLst>
      <pc:sldChg chg="modNotes">
        <pc:chgData name="Brandy Nisbet-Wilcox" userId="S::brandy.nisbet@ssaihq.com::85debb24-05d8-4a4f-9068-cfd1b5fab5da" providerId="AD" clId="Web-{83F7A262-740F-9450-A62B-270B7580A323}" dt="2021-01-22T23:10:53.529" v="38"/>
        <pc:sldMkLst>
          <pc:docMk/>
          <pc:sldMk cId="3646699976" sldId="282"/>
        </pc:sldMkLst>
      </pc:sldChg>
      <pc:sldChg chg="addSp delSp modSp">
        <pc:chgData name="Brandy Nisbet-Wilcox" userId="S::brandy.nisbet@ssaihq.com::85debb24-05d8-4a4f-9068-cfd1b5fab5da" providerId="AD" clId="Web-{83F7A262-740F-9450-A62B-270B7580A323}" dt="2021-01-22T23:10:11.277" v="36" actId="1076"/>
        <pc:sldMkLst>
          <pc:docMk/>
          <pc:sldMk cId="1657698331" sldId="311"/>
        </pc:sldMkLst>
        <pc:spChg chg="mod">
          <ac:chgData name="Brandy Nisbet-Wilcox" userId="S::brandy.nisbet@ssaihq.com::85debb24-05d8-4a4f-9068-cfd1b5fab5da" providerId="AD" clId="Web-{83F7A262-740F-9450-A62B-270B7580A323}" dt="2021-01-22T23:09:40.962" v="33" actId="20577"/>
          <ac:spMkLst>
            <pc:docMk/>
            <pc:sldMk cId="1657698331" sldId="311"/>
            <ac:spMk id="10" creationId="{00000000-0000-0000-0000-000000000000}"/>
          </ac:spMkLst>
        </pc:spChg>
        <pc:spChg chg="del">
          <ac:chgData name="Brandy Nisbet-Wilcox" userId="S::brandy.nisbet@ssaihq.com::85debb24-05d8-4a4f-9068-cfd1b5fab5da" providerId="AD" clId="Web-{83F7A262-740F-9450-A62B-270B7580A323}" dt="2021-01-22T23:09:18.461" v="2"/>
          <ac:spMkLst>
            <pc:docMk/>
            <pc:sldMk cId="1657698331" sldId="311"/>
            <ac:spMk id="13" creationId="{00000000-0000-0000-0000-000000000000}"/>
          </ac:spMkLst>
        </pc:spChg>
        <pc:spChg chg="del">
          <ac:chgData name="Brandy Nisbet-Wilcox" userId="S::brandy.nisbet@ssaihq.com::85debb24-05d8-4a4f-9068-cfd1b5fab5da" providerId="AD" clId="Web-{83F7A262-740F-9450-A62B-270B7580A323}" dt="2021-01-22T23:09:17.195" v="1"/>
          <ac:spMkLst>
            <pc:docMk/>
            <pc:sldMk cId="1657698331" sldId="311"/>
            <ac:spMk id="14" creationId="{00000000-0000-0000-0000-000000000000}"/>
          </ac:spMkLst>
        </pc:spChg>
        <pc:spChg chg="del">
          <ac:chgData name="Brandy Nisbet-Wilcox" userId="S::brandy.nisbet@ssaihq.com::85debb24-05d8-4a4f-9068-cfd1b5fab5da" providerId="AD" clId="Web-{83F7A262-740F-9450-A62B-270B7580A323}" dt="2021-01-22T23:09:15.164" v="0"/>
          <ac:spMkLst>
            <pc:docMk/>
            <pc:sldMk cId="1657698331" sldId="311"/>
            <ac:spMk id="15" creationId="{00000000-0000-0000-0000-000000000000}"/>
          </ac:spMkLst>
        </pc:spChg>
        <pc:picChg chg="add mod">
          <ac:chgData name="Brandy Nisbet-Wilcox" userId="S::brandy.nisbet@ssaihq.com::85debb24-05d8-4a4f-9068-cfd1b5fab5da" providerId="AD" clId="Web-{83F7A262-740F-9450-A62B-270B7580A323}" dt="2021-01-22T23:10:11.277" v="36" actId="1076"/>
          <ac:picMkLst>
            <pc:docMk/>
            <pc:sldMk cId="1657698331" sldId="311"/>
            <ac:picMk id="2" creationId="{A45917D7-6844-47BE-B1F3-DC5E25BD7195}"/>
          </ac:picMkLst>
        </pc:picChg>
        <pc:picChg chg="del">
          <ac:chgData name="Brandy Nisbet-Wilcox" userId="S::brandy.nisbet@ssaihq.com::85debb24-05d8-4a4f-9068-cfd1b5fab5da" providerId="AD" clId="Web-{83F7A262-740F-9450-A62B-270B7580A323}" dt="2021-01-22T23:09:41.884" v="34"/>
          <ac:picMkLst>
            <pc:docMk/>
            <pc:sldMk cId="1657698331" sldId="311"/>
            <ac:picMk id="12" creationId="{00000000-0000-0000-0000-000000000000}"/>
          </ac:picMkLst>
        </pc:picChg>
      </pc:sldChg>
      <pc:sldChg chg="modNotes">
        <pc:chgData name="Brandy Nisbet-Wilcox" userId="S::brandy.nisbet@ssaihq.com::85debb24-05d8-4a4f-9068-cfd1b5fab5da" providerId="AD" clId="Web-{83F7A262-740F-9450-A62B-270B7580A323}" dt="2021-01-22T23:10:59.842" v="40"/>
        <pc:sldMkLst>
          <pc:docMk/>
          <pc:sldMk cId="4290289962" sldId="313"/>
        </pc:sldMkLst>
      </pc:sldChg>
      <pc:sldChg chg="modNotes">
        <pc:chgData name="Brandy Nisbet-Wilcox" userId="S::brandy.nisbet@ssaihq.com::85debb24-05d8-4a4f-9068-cfd1b5fab5da" providerId="AD" clId="Web-{83F7A262-740F-9450-A62B-270B7580A323}" dt="2021-01-22T23:11:16.234" v="42"/>
        <pc:sldMkLst>
          <pc:docMk/>
          <pc:sldMk cId="430371861" sldId="315"/>
        </pc:sldMkLst>
      </pc:sldChg>
    </pc:docChg>
  </pc:docChgLst>
  <pc:docChgLst>
    <pc:chgData clId="Web-{0635F6B3-60AC-3174-C64C-C2058949CDD0}"/>
    <pc:docChg chg="modSld">
      <pc:chgData name="" userId="" providerId="" clId="Web-{0635F6B3-60AC-3174-C64C-C2058949CDD0}" dt="2021-01-25T20:33:57.833" v="0"/>
      <pc:docMkLst>
        <pc:docMk/>
      </pc:docMkLst>
      <pc:sldChg chg="delSp">
        <pc:chgData name="" userId="" providerId="" clId="Web-{0635F6B3-60AC-3174-C64C-C2058949CDD0}" dt="2021-01-25T20:33:57.833" v="0"/>
        <pc:sldMkLst>
          <pc:docMk/>
          <pc:sldMk cId="1923026911" sldId="316"/>
        </pc:sldMkLst>
        <pc:grpChg chg="del">
          <ac:chgData name="" userId="" providerId="" clId="Web-{0635F6B3-60AC-3174-C64C-C2058949CDD0}" dt="2021-01-25T20:33:57.833" v="0"/>
          <ac:grpSpMkLst>
            <pc:docMk/>
            <pc:sldMk cId="1923026911" sldId="316"/>
            <ac:grpSpMk id="4" creationId="{00000000-0000-0000-0000-000000000000}"/>
          </ac:grpSpMkLst>
        </pc:grpChg>
      </pc:sldChg>
    </pc:docChg>
  </pc:docChgLst>
  <pc:docChgLst>
    <pc:chgData name="Brandy Nisbet-Wilcox" userId="S::brandy.nisbet@ssaihq.com::85debb24-05d8-4a4f-9068-cfd1b5fab5da" providerId="AD" clId="Web-{5658F1FE-FB1C-9396-3CCB-ABA2CCB0E705}"/>
    <pc:docChg chg="addSld modSld">
      <pc:chgData name="Brandy Nisbet-Wilcox" userId="S::brandy.nisbet@ssaihq.com::85debb24-05d8-4a4f-9068-cfd1b5fab5da" providerId="AD" clId="Web-{5658F1FE-FB1C-9396-3CCB-ABA2CCB0E705}" dt="2021-01-13T01:18:42.122" v="18"/>
      <pc:docMkLst>
        <pc:docMk/>
      </pc:docMkLst>
      <pc:sldChg chg="addSp modSp new">
        <pc:chgData name="Brandy Nisbet-Wilcox" userId="S::brandy.nisbet@ssaihq.com::85debb24-05d8-4a4f-9068-cfd1b5fab5da" providerId="AD" clId="Web-{5658F1FE-FB1C-9396-3CCB-ABA2CCB0E705}" dt="2021-01-13T01:18:42.122" v="18"/>
        <pc:sldMkLst>
          <pc:docMk/>
          <pc:sldMk cId="2252588892" sldId="322"/>
        </pc:sldMkLst>
        <pc:spChg chg="add mod">
          <ac:chgData name="Brandy Nisbet-Wilcox" userId="S::brandy.nisbet@ssaihq.com::85debb24-05d8-4a4f-9068-cfd1b5fab5da" providerId="AD" clId="Web-{5658F1FE-FB1C-9396-3CCB-ABA2CCB0E705}" dt="2021-01-13T01:18:41.262" v="17" actId="20577"/>
          <ac:spMkLst>
            <pc:docMk/>
            <pc:sldMk cId="2252588892" sldId="322"/>
            <ac:spMk id="3" creationId="{686AB593-D05B-4431-B45F-F4AB8C5C5418}"/>
          </ac:spMkLst>
        </pc:spChg>
        <pc:spChg chg="add">
          <ac:chgData name="Brandy Nisbet-Wilcox" userId="S::brandy.nisbet@ssaihq.com::85debb24-05d8-4a4f-9068-cfd1b5fab5da" providerId="AD" clId="Web-{5658F1FE-FB1C-9396-3CCB-ABA2CCB0E705}" dt="2021-01-13T01:18:42.122" v="18"/>
          <ac:spMkLst>
            <pc:docMk/>
            <pc:sldMk cId="2252588892" sldId="322"/>
            <ac:spMk id="4" creationId="{0692E4AE-EBEB-424D-B79F-B25AEA33920C}"/>
          </ac:spMkLst>
        </pc:spChg>
      </pc:sldChg>
    </pc:docChg>
  </pc:docChgLst>
  <pc:docChgLst>
    <pc:chgData name="Robert Byles" userId="S::robert.byles@ssaihq.com::c798ae76-1ca0-48cd-999b-80a00bd13fc4" providerId="AD" clId="Web-{0635F6B3-60AC-3174-C64C-C2058949CDD0}"/>
    <pc:docChg chg="modSld">
      <pc:chgData name="Robert Byles" userId="S::robert.byles@ssaihq.com::c798ae76-1ca0-48cd-999b-80a00bd13fc4" providerId="AD" clId="Web-{0635F6B3-60AC-3174-C64C-C2058949CDD0}" dt="2021-01-25T20:34:03.474" v="0"/>
      <pc:docMkLst>
        <pc:docMk/>
      </pc:docMkLst>
      <pc:sldChg chg="addSp">
        <pc:chgData name="Robert Byles" userId="S::robert.byles@ssaihq.com::c798ae76-1ca0-48cd-999b-80a00bd13fc4" providerId="AD" clId="Web-{0635F6B3-60AC-3174-C64C-C2058949CDD0}" dt="2021-01-25T20:34:03.474" v="0"/>
        <pc:sldMkLst>
          <pc:docMk/>
          <pc:sldMk cId="1923026911" sldId="316"/>
        </pc:sldMkLst>
        <pc:spChg chg="add">
          <ac:chgData name="Robert Byles" userId="S::robert.byles@ssaihq.com::c798ae76-1ca0-48cd-999b-80a00bd13fc4" providerId="AD" clId="Web-{0635F6B3-60AC-3174-C64C-C2058949CDD0}" dt="2021-01-25T20:34:03.474" v="0"/>
          <ac:spMkLst>
            <pc:docMk/>
            <pc:sldMk cId="1923026911" sldId="316"/>
            <ac:spMk id="28" creationId="{21EA64D7-4FEB-4759-8686-33AA6EF12531}"/>
          </ac:spMkLst>
        </pc:spChg>
        <pc:spChg chg="add">
          <ac:chgData name="Robert Byles" userId="S::robert.byles@ssaihq.com::c798ae76-1ca0-48cd-999b-80a00bd13fc4" providerId="AD" clId="Web-{0635F6B3-60AC-3174-C64C-C2058949CDD0}" dt="2021-01-25T20:34:03.474" v="0"/>
          <ac:spMkLst>
            <pc:docMk/>
            <pc:sldMk cId="1923026911" sldId="316"/>
            <ac:spMk id="29" creationId="{4402D318-F33D-4448-AAFE-A987834B2318}"/>
          </ac:spMkLst>
        </pc:spChg>
        <pc:spChg chg="add">
          <ac:chgData name="Robert Byles" userId="S::robert.byles@ssaihq.com::c798ae76-1ca0-48cd-999b-80a00bd13fc4" providerId="AD" clId="Web-{0635F6B3-60AC-3174-C64C-C2058949CDD0}" dt="2021-01-25T20:34:03.474" v="0"/>
          <ac:spMkLst>
            <pc:docMk/>
            <pc:sldMk cId="1923026911" sldId="316"/>
            <ac:spMk id="30" creationId="{7BFF9865-53DE-4AAF-A23C-41CA7390DFE5}"/>
          </ac:spMkLst>
        </pc:spChg>
        <pc:spChg chg="add">
          <ac:chgData name="Robert Byles" userId="S::robert.byles@ssaihq.com::c798ae76-1ca0-48cd-999b-80a00bd13fc4" providerId="AD" clId="Web-{0635F6B3-60AC-3174-C64C-C2058949CDD0}" dt="2021-01-25T20:34:03.474" v="0"/>
          <ac:spMkLst>
            <pc:docMk/>
            <pc:sldMk cId="1923026911" sldId="316"/>
            <ac:spMk id="31" creationId="{7CECA984-C16D-4BDE-9B6C-7462B6DE37AB}"/>
          </ac:spMkLst>
        </pc:spChg>
        <pc:spChg chg="add">
          <ac:chgData name="Robert Byles" userId="S::robert.byles@ssaihq.com::c798ae76-1ca0-48cd-999b-80a00bd13fc4" providerId="AD" clId="Web-{0635F6B3-60AC-3174-C64C-C2058949CDD0}" dt="2021-01-25T20:34:03.474" v="0"/>
          <ac:spMkLst>
            <pc:docMk/>
            <pc:sldMk cId="1923026911" sldId="316"/>
            <ac:spMk id="32" creationId="{9BFB5AC1-6D16-41B8-AF8C-EC5E521BEEBB}"/>
          </ac:spMkLst>
        </pc:spChg>
        <pc:spChg chg="add">
          <ac:chgData name="Robert Byles" userId="S::robert.byles@ssaihq.com::c798ae76-1ca0-48cd-999b-80a00bd13fc4" providerId="AD" clId="Web-{0635F6B3-60AC-3174-C64C-C2058949CDD0}" dt="2021-01-25T20:34:03.474" v="0"/>
          <ac:spMkLst>
            <pc:docMk/>
            <pc:sldMk cId="1923026911" sldId="316"/>
            <ac:spMk id="33" creationId="{61BCA24C-E46A-4D8C-9E64-31CDD0B6829D}"/>
          </ac:spMkLst>
        </pc:spChg>
        <pc:spChg chg="add">
          <ac:chgData name="Robert Byles" userId="S::robert.byles@ssaihq.com::c798ae76-1ca0-48cd-999b-80a00bd13fc4" providerId="AD" clId="Web-{0635F6B3-60AC-3174-C64C-C2058949CDD0}" dt="2021-01-25T20:34:03.474" v="0"/>
          <ac:spMkLst>
            <pc:docMk/>
            <pc:sldMk cId="1923026911" sldId="316"/>
            <ac:spMk id="34" creationId="{A9D1870A-9405-42EB-B18B-164E3D25FF6B}"/>
          </ac:spMkLst>
        </pc:spChg>
        <pc:spChg chg="add">
          <ac:chgData name="Robert Byles" userId="S::robert.byles@ssaihq.com::c798ae76-1ca0-48cd-999b-80a00bd13fc4" providerId="AD" clId="Web-{0635F6B3-60AC-3174-C64C-C2058949CDD0}" dt="2021-01-25T20:34:03.474" v="0"/>
          <ac:spMkLst>
            <pc:docMk/>
            <pc:sldMk cId="1923026911" sldId="316"/>
            <ac:spMk id="35" creationId="{6819724E-1EEE-4467-B1C6-04D0F841467E}"/>
          </ac:spMkLst>
        </pc:spChg>
        <pc:spChg chg="add">
          <ac:chgData name="Robert Byles" userId="S::robert.byles@ssaihq.com::c798ae76-1ca0-48cd-999b-80a00bd13fc4" providerId="AD" clId="Web-{0635F6B3-60AC-3174-C64C-C2058949CDD0}" dt="2021-01-25T20:34:03.474" v="0"/>
          <ac:spMkLst>
            <pc:docMk/>
            <pc:sldMk cId="1923026911" sldId="316"/>
            <ac:spMk id="36" creationId="{2C9B680F-5F2E-4A92-BA1A-75A75E8D752D}"/>
          </ac:spMkLst>
        </pc:spChg>
        <pc:spChg chg="add">
          <ac:chgData name="Robert Byles" userId="S::robert.byles@ssaihq.com::c798ae76-1ca0-48cd-999b-80a00bd13fc4" providerId="AD" clId="Web-{0635F6B3-60AC-3174-C64C-C2058949CDD0}" dt="2021-01-25T20:34:03.474" v="0"/>
          <ac:spMkLst>
            <pc:docMk/>
            <pc:sldMk cId="1923026911" sldId="316"/>
            <ac:spMk id="37" creationId="{F92FA706-6D40-4B1A-8F8B-21818BF24BC2}"/>
          </ac:spMkLst>
        </pc:spChg>
        <pc:spChg chg="add">
          <ac:chgData name="Robert Byles" userId="S::robert.byles@ssaihq.com::c798ae76-1ca0-48cd-999b-80a00bd13fc4" providerId="AD" clId="Web-{0635F6B3-60AC-3174-C64C-C2058949CDD0}" dt="2021-01-25T20:34:03.474" v="0"/>
          <ac:spMkLst>
            <pc:docMk/>
            <pc:sldMk cId="1923026911" sldId="316"/>
            <ac:spMk id="38" creationId="{12A25AD9-8782-4BA9-AC99-CD2D61C633F3}"/>
          </ac:spMkLst>
        </pc:spChg>
        <pc:spChg chg="add">
          <ac:chgData name="Robert Byles" userId="S::robert.byles@ssaihq.com::c798ae76-1ca0-48cd-999b-80a00bd13fc4" providerId="AD" clId="Web-{0635F6B3-60AC-3174-C64C-C2058949CDD0}" dt="2021-01-25T20:34:03.474" v="0"/>
          <ac:spMkLst>
            <pc:docMk/>
            <pc:sldMk cId="1923026911" sldId="316"/>
            <ac:spMk id="39" creationId="{3A261018-DD4C-436A-903B-2F88477ED4C4}"/>
          </ac:spMkLst>
        </pc:spChg>
        <pc:spChg chg="add">
          <ac:chgData name="Robert Byles" userId="S::robert.byles@ssaihq.com::c798ae76-1ca0-48cd-999b-80a00bd13fc4" providerId="AD" clId="Web-{0635F6B3-60AC-3174-C64C-C2058949CDD0}" dt="2021-01-25T20:34:03.474" v="0"/>
          <ac:spMkLst>
            <pc:docMk/>
            <pc:sldMk cId="1923026911" sldId="316"/>
            <ac:spMk id="40" creationId="{6170B252-CB2D-4D2F-9E0A-40F65D29787E}"/>
          </ac:spMkLst>
        </pc:spChg>
        <pc:spChg chg="add">
          <ac:chgData name="Robert Byles" userId="S::robert.byles@ssaihq.com::c798ae76-1ca0-48cd-999b-80a00bd13fc4" providerId="AD" clId="Web-{0635F6B3-60AC-3174-C64C-C2058949CDD0}" dt="2021-01-25T20:34:03.474" v="0"/>
          <ac:spMkLst>
            <pc:docMk/>
            <pc:sldMk cId="1923026911" sldId="316"/>
            <ac:spMk id="41" creationId="{34479DF2-A460-4D2D-8279-49F0CB9AA10F}"/>
          </ac:spMkLst>
        </pc:spChg>
        <pc:spChg chg="add">
          <ac:chgData name="Robert Byles" userId="S::robert.byles@ssaihq.com::c798ae76-1ca0-48cd-999b-80a00bd13fc4" providerId="AD" clId="Web-{0635F6B3-60AC-3174-C64C-C2058949CDD0}" dt="2021-01-25T20:34:03.474" v="0"/>
          <ac:spMkLst>
            <pc:docMk/>
            <pc:sldMk cId="1923026911" sldId="316"/>
            <ac:spMk id="42" creationId="{B450C7E0-BB60-40E5-939E-D69D8EB32873}"/>
          </ac:spMkLst>
        </pc:spChg>
        <pc:spChg chg="add">
          <ac:chgData name="Robert Byles" userId="S::robert.byles@ssaihq.com::c798ae76-1ca0-48cd-999b-80a00bd13fc4" providerId="AD" clId="Web-{0635F6B3-60AC-3174-C64C-C2058949CDD0}" dt="2021-01-25T20:34:03.474" v="0"/>
          <ac:spMkLst>
            <pc:docMk/>
            <pc:sldMk cId="1923026911" sldId="316"/>
            <ac:spMk id="43" creationId="{544D8977-2309-4A5C-9C92-A5AEC581EADD}"/>
          </ac:spMkLst>
        </pc:spChg>
        <pc:spChg chg="add">
          <ac:chgData name="Robert Byles" userId="S::robert.byles@ssaihq.com::c798ae76-1ca0-48cd-999b-80a00bd13fc4" providerId="AD" clId="Web-{0635F6B3-60AC-3174-C64C-C2058949CDD0}" dt="2021-01-25T20:34:03.474" v="0"/>
          <ac:spMkLst>
            <pc:docMk/>
            <pc:sldMk cId="1923026911" sldId="316"/>
            <ac:spMk id="44" creationId="{0F02CB5C-1BFF-4AA6-ABFC-1AAF01CEB84F}"/>
          </ac:spMkLst>
        </pc:spChg>
        <pc:spChg chg="add">
          <ac:chgData name="Robert Byles" userId="S::robert.byles@ssaihq.com::c798ae76-1ca0-48cd-999b-80a00bd13fc4" providerId="AD" clId="Web-{0635F6B3-60AC-3174-C64C-C2058949CDD0}" dt="2021-01-25T20:34:03.474" v="0"/>
          <ac:spMkLst>
            <pc:docMk/>
            <pc:sldMk cId="1923026911" sldId="316"/>
            <ac:spMk id="45" creationId="{977AE598-ABD4-472D-9A23-94D33BEE558F}"/>
          </ac:spMkLst>
        </pc:spChg>
        <pc:spChg chg="add">
          <ac:chgData name="Robert Byles" userId="S::robert.byles@ssaihq.com::c798ae76-1ca0-48cd-999b-80a00bd13fc4" providerId="AD" clId="Web-{0635F6B3-60AC-3174-C64C-C2058949CDD0}" dt="2021-01-25T20:34:03.474" v="0"/>
          <ac:spMkLst>
            <pc:docMk/>
            <pc:sldMk cId="1923026911" sldId="316"/>
            <ac:spMk id="47" creationId="{2AE23473-C649-4481-A88B-6632BFAED3E6}"/>
          </ac:spMkLst>
        </pc:spChg>
        <pc:grpChg chg="add">
          <ac:chgData name="Robert Byles" userId="S::robert.byles@ssaihq.com::c798ae76-1ca0-48cd-999b-80a00bd13fc4" providerId="AD" clId="Web-{0635F6B3-60AC-3174-C64C-C2058949CDD0}" dt="2021-01-25T20:34:03.474" v="0"/>
          <ac:grpSpMkLst>
            <pc:docMk/>
            <pc:sldMk cId="1923026911" sldId="316"/>
            <ac:grpSpMk id="26" creationId="{34C0C78F-0E21-4606-BA6A-31F762776EE3}"/>
          </ac:grpSpMkLst>
        </pc:grpChg>
        <pc:grpChg chg="add">
          <ac:chgData name="Robert Byles" userId="S::robert.byles@ssaihq.com::c798ae76-1ca0-48cd-999b-80a00bd13fc4" providerId="AD" clId="Web-{0635F6B3-60AC-3174-C64C-C2058949CDD0}" dt="2021-01-25T20:34:03.474" v="0"/>
          <ac:grpSpMkLst>
            <pc:docMk/>
            <pc:sldMk cId="1923026911" sldId="316"/>
            <ac:grpSpMk id="27" creationId="{A74EE351-384E-44F1-B893-03BC43B24CB8}"/>
          </ac:grpSpMkLst>
        </pc:grpChg>
        <pc:picChg chg="add">
          <ac:chgData name="Robert Byles" userId="S::robert.byles@ssaihq.com::c798ae76-1ca0-48cd-999b-80a00bd13fc4" providerId="AD" clId="Web-{0635F6B3-60AC-3174-C64C-C2058949CDD0}" dt="2021-01-25T20:34:03.474" v="0"/>
          <ac:picMkLst>
            <pc:docMk/>
            <pc:sldMk cId="1923026911" sldId="316"/>
            <ac:picMk id="46" creationId="{970F22E8-F84B-4355-9707-CE87681F58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94910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99559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4166525" cy="338554"/>
          </a:xfrm>
          <a:prstGeom prst="rect">
            <a:avLst/>
          </a:prstGeom>
        </p:spPr>
        <p:txBody>
          <a:bodyPr wrap="none">
            <a:spAutoFit/>
          </a:bodyPr>
          <a:lstStyle/>
          <a:p>
            <a:r>
              <a:rPr lang="en-US" sz="1600" dirty="0">
                <a:solidFill>
                  <a:srgbClr val="8A599A"/>
                </a:solidFill>
                <a:latin typeface="Century Gothic" panose="020B0502020202020204" pitchFamily="34" charset="0"/>
              </a:rPr>
              <a:t>Node Name (i.e. North Carolina – NCEI) </a:t>
            </a:r>
            <a:endParaRPr lang="en-US" dirty="0">
              <a:solidFill>
                <a:srgbClr val="8A599A"/>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A599A"/>
                </a:solidFill>
              </a:rPr>
              <a:t>STUDY AREA</a:t>
            </a:r>
          </a:p>
          <a:p>
            <a:pPr algn="l"/>
            <a:r>
              <a:rPr lang="en-US" sz="2800" b="0" spc="0" dirty="0">
                <a:solidFill>
                  <a:srgbClr val="8A599A"/>
                </a:solidFill>
              </a:rPr>
              <a:t>Health &amp; Air Quality</a:t>
            </a:r>
            <a:endParaRPr lang="en-US" sz="2800" b="0" spc="0" baseline="0" dirty="0">
              <a:solidFill>
                <a:srgbClr val="8A599A"/>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A599A"/>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A599A"/>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SLIDE TEMPLATE: </a:t>
            </a:r>
          </a:p>
          <a:p>
            <a:r>
              <a:rPr lang="en-US" sz="4000" b="1" dirty="0">
                <a:solidFill>
                  <a:srgbClr val="8A599A"/>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A45917D7-6844-47BE-B1F3-DC5E25BD7195}"/>
              </a:ext>
            </a:extLst>
          </p:cNvPr>
          <p:cNvPicPr>
            <a:picLocks noChangeAspect="1"/>
          </p:cNvPicPr>
          <p:nvPr/>
        </p:nvPicPr>
        <p:blipFill>
          <a:blip r:embed="rId3"/>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8A599A"/>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8A599A"/>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466281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8A599A"/>
              </a:buClr>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194012" y="2419735"/>
            <a:ext cx="3426488" cy="1754326"/>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A59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A599A"/>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2">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481F8595F922439FBADE91DE8F8EB4" ma:contentTypeVersion="0" ma:contentTypeDescription="Create a new document." ma:contentTypeScope="" ma:versionID="70340b8426b98afab8d01b3ceae73349">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AD4920-F91E-4B2D-BCA7-FE625C977F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ED741D9-D839-409E-89C1-040E70CE2FE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ECA48E1-4852-43A5-93EC-7F0FA006F8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27560</TotalTime>
  <Words>1396</Words>
  <Application>Microsoft Office PowerPoint</Application>
  <PresentationFormat>Widescreen</PresentationFormat>
  <Paragraphs>156</Paragraphs>
  <Slides>12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200</cp:revision>
  <dcterms:created xsi:type="dcterms:W3CDTF">2019-11-12T17:46:59Z</dcterms:created>
  <dcterms:modified xsi:type="dcterms:W3CDTF">2021-01-26T16:36:04Z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0x0101008C481F8595F922439FBADE91DE8F8EB4</vt:lpwstr>
  </property>
  <property fmtid="{D5CDD505-2E9C-101B-9397-08002B2CF9AE}" pid="3" name="Order">
    <vt:r8>53400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