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yton, Amanda L. (LARC-E3)[SSAI DEVELOP]" initials="CAL(D" lastIdx="1" clrIdx="0">
    <p:extLst>
      <p:ext uri="{19B8F6BF-5375-455C-9EA6-DF929625EA0E}">
        <p15:presenceInfo xmlns:p15="http://schemas.microsoft.com/office/powerpoint/2012/main" userId="S-1-5-21-330711430-3775241029-4075259233-68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57B0"/>
    <a:srgbClr val="9199A8"/>
    <a:srgbClr val="7F7F7F"/>
    <a:srgbClr val="964035"/>
    <a:srgbClr val="E9A14A"/>
    <a:srgbClr val="3E4268"/>
    <a:srgbClr val="262626"/>
    <a:srgbClr val="7FB662"/>
    <a:srgbClr val="C9E1BD"/>
    <a:srgbClr val="A3CC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64" d="100"/>
          <a:sy n="64" d="100"/>
        </p:scale>
        <p:origin x="48" y="-81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3T10:08:43.747" idx="1">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 y="0"/>
            <a:ext cx="27431450" cy="36575998"/>
          </a:xfrm>
          <a:prstGeom prst="rect">
            <a:avLst/>
          </a:prstGeom>
        </p:spPr>
      </p:pic>
      <p:sp>
        <p:nvSpPr>
          <p:cNvPr id="9" name="Subtitle"/>
          <p:cNvSpPr>
            <a:spLocks noGrp="1"/>
          </p:cNvSpPr>
          <p:nvPr>
            <p:ph type="body" sz="quarter" idx="13" hasCustomPrompt="1"/>
          </p:nvPr>
        </p:nvSpPr>
        <p:spPr>
          <a:xfrm>
            <a:off x="914400" y="438150"/>
            <a:ext cx="17183100" cy="3383280"/>
          </a:xfrm>
          <a:prstGeom prst="rect">
            <a:avLst/>
          </a:prstGeom>
        </p:spPr>
        <p:txBody>
          <a:bodyPr anchor="ctr"/>
          <a:lstStyle>
            <a:lvl1pPr marL="0" indent="0" algn="l">
              <a:spcBef>
                <a:spcPts val="0"/>
              </a:spcBef>
              <a:buNone/>
              <a:defRPr sz="6000" b="1" baseline="0">
                <a:solidFill>
                  <a:srgbClr val="1C57B0"/>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4" name="TextBox 3"/>
          <p:cNvSpPr txBox="1"/>
          <p:nvPr userDrawn="1"/>
        </p:nvSpPr>
        <p:spPr>
          <a:xfrm>
            <a:off x="3286898" y="35904895"/>
            <a:ext cx="23230702" cy="213905"/>
          </a:xfrm>
          <a:prstGeom prst="rect">
            <a:avLst/>
          </a:prstGeom>
          <a:noFill/>
        </p:spPr>
        <p:txBody>
          <a:bodyPr wrap="square" rtlCol="0">
            <a:spAutoFit/>
          </a:bodyPr>
          <a:lstStyle/>
          <a:p>
            <a:pPr algn="ctr"/>
            <a:r>
              <a:rPr lang="en-US" sz="790" i="1" dirty="0" smtClean="0">
                <a:solidFill>
                  <a:schemeClr val="bg1">
                    <a:lumMod val="65000"/>
                  </a:schemeClr>
                </a:solidFill>
                <a:latin typeface="+mj-lt"/>
              </a:rPr>
              <a:t>This material is based upon work supported by NASA through contract NNL16AA05C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endParaRPr lang="en-US" sz="790" i="1" dirty="0">
              <a:solidFill>
                <a:schemeClr val="bg1">
                  <a:lumMod val="65000"/>
                </a:schemeClr>
              </a:solidFill>
              <a:latin typeface="+mj-lt"/>
            </a:endParaRPr>
          </a:p>
        </p:txBody>
      </p:sp>
    </p:spTree>
    <p:extLst>
      <p:ext uri="{BB962C8B-B14F-4D97-AF65-F5344CB8AC3E}">
        <p14:creationId xmlns:p14="http://schemas.microsoft.com/office/powerpoint/2010/main" val="360380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6704" userDrawn="1">
          <p15:clr>
            <a:srgbClr val="FBAE40"/>
          </p15:clr>
        </p15:guide>
        <p15:guide id="2" pos="576" userDrawn="1">
          <p15:clr>
            <a:srgbClr val="FBAE40"/>
          </p15:clr>
        </p15:guide>
        <p15:guide id="3" pos="8640" userDrawn="1">
          <p15:clr>
            <a:srgbClr val="FBAE40"/>
          </p15:clr>
        </p15:guide>
        <p15:guide id="4" orient="horz" pos="264" userDrawn="1">
          <p15:clr>
            <a:srgbClr val="FBAE40"/>
          </p15:clr>
        </p15:guide>
        <p15:guide id="5" orient="horz" pos="22752" userDrawn="1">
          <p15:clr>
            <a:srgbClr val="FBAE40"/>
          </p15:clr>
        </p15:guide>
        <p15:guide id="7" orient="horz" pos="3240" userDrawn="1">
          <p15:clr>
            <a:srgbClr val="FBAE40"/>
          </p15:clr>
        </p15:guide>
        <p15:guide id="9" orient="horz" pos="21120" userDrawn="1">
          <p15:clr>
            <a:srgbClr val="FBAE40"/>
          </p15:clr>
        </p15:guide>
        <p15:guide id="10" orient="horz" pos="1872" userDrawn="1">
          <p15:clr>
            <a:srgbClr val="FBAE40"/>
          </p15:clr>
        </p15:guide>
        <p15:guide id="11" pos="1142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5998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13716001" y="11300448"/>
            <a:ext cx="12801600" cy="4111762"/>
          </a:xfrm>
          <a:prstGeom prst="rect">
            <a:avLst/>
          </a:prstGeom>
          <a:solidFill>
            <a:srgbClr val="1C57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59" name="Rectangle 58"/>
          <p:cNvSpPr/>
          <p:nvPr/>
        </p:nvSpPr>
        <p:spPr>
          <a:xfrm>
            <a:off x="914398" y="18962681"/>
            <a:ext cx="25603201" cy="7547546"/>
          </a:xfrm>
          <a:prstGeom prst="rect">
            <a:avLst/>
          </a:prstGeom>
          <a:solidFill>
            <a:srgbClr val="1C57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chemeClr val="bg1"/>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843099" y="18077552"/>
            <a:ext cx="22984746"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Results</a:t>
            </a:r>
          </a:p>
        </p:txBody>
      </p:sp>
      <p:sp>
        <p:nvSpPr>
          <p:cNvPr id="8" name="Text Placeholder 16"/>
          <p:cNvSpPr txBox="1">
            <a:spLocks/>
          </p:cNvSpPr>
          <p:nvPr/>
        </p:nvSpPr>
        <p:spPr>
          <a:xfrm>
            <a:off x="843099" y="31239509"/>
            <a:ext cx="10972800" cy="28831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p:txBody>
      </p:sp>
      <p:sp>
        <p:nvSpPr>
          <p:cNvPr id="12" name="Text Placeholder 16"/>
          <p:cNvSpPr txBox="1">
            <a:spLocks/>
          </p:cNvSpPr>
          <p:nvPr/>
        </p:nvSpPr>
        <p:spPr>
          <a:xfrm>
            <a:off x="13595074" y="16847290"/>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70823"/>
            <a:ext cx="11516347"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Abstract</a:t>
            </a:r>
          </a:p>
        </p:txBody>
      </p:sp>
      <p:sp>
        <p:nvSpPr>
          <p:cNvPr id="16" name="TextBox 15"/>
          <p:cNvSpPr txBox="1"/>
          <p:nvPr/>
        </p:nvSpPr>
        <p:spPr>
          <a:xfrm>
            <a:off x="13595075" y="4965907"/>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Objectives</a:t>
            </a:r>
          </a:p>
        </p:txBody>
      </p:sp>
      <p:sp>
        <p:nvSpPr>
          <p:cNvPr id="17" name="TextBox 16"/>
          <p:cNvSpPr txBox="1"/>
          <p:nvPr/>
        </p:nvSpPr>
        <p:spPr>
          <a:xfrm>
            <a:off x="887514" y="10436893"/>
            <a:ext cx="11407715"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Methodology</a:t>
            </a:r>
          </a:p>
        </p:txBody>
      </p:sp>
      <p:sp>
        <p:nvSpPr>
          <p:cNvPr id="18" name="TextBox 17"/>
          <p:cNvSpPr txBox="1"/>
          <p:nvPr/>
        </p:nvSpPr>
        <p:spPr>
          <a:xfrm>
            <a:off x="13572860" y="10445185"/>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Study Area</a:t>
            </a:r>
          </a:p>
        </p:txBody>
      </p:sp>
      <p:sp>
        <p:nvSpPr>
          <p:cNvPr id="19" name="TextBox 18"/>
          <p:cNvSpPr txBox="1"/>
          <p:nvPr/>
        </p:nvSpPr>
        <p:spPr>
          <a:xfrm>
            <a:off x="13595075" y="15945653"/>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Earth Observations</a:t>
            </a:r>
          </a:p>
        </p:txBody>
      </p:sp>
      <p:sp>
        <p:nvSpPr>
          <p:cNvPr id="21" name="TextBox 20"/>
          <p:cNvSpPr txBox="1"/>
          <p:nvPr/>
        </p:nvSpPr>
        <p:spPr>
          <a:xfrm>
            <a:off x="843099" y="30367054"/>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Acknowledgements</a:t>
            </a:r>
          </a:p>
        </p:txBody>
      </p:sp>
      <p:sp>
        <p:nvSpPr>
          <p:cNvPr id="22" name="TextBox 21"/>
          <p:cNvSpPr txBox="1"/>
          <p:nvPr/>
        </p:nvSpPr>
        <p:spPr>
          <a:xfrm>
            <a:off x="914399" y="14624694"/>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Project Partners</a:t>
            </a:r>
          </a:p>
        </p:txBody>
      </p:sp>
      <p:sp>
        <p:nvSpPr>
          <p:cNvPr id="40" name="TextBox 39"/>
          <p:cNvSpPr txBox="1"/>
          <p:nvPr/>
        </p:nvSpPr>
        <p:spPr>
          <a:xfrm>
            <a:off x="843099" y="27061077"/>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Conclusions</a:t>
            </a:r>
          </a:p>
        </p:txBody>
      </p:sp>
      <p:sp>
        <p:nvSpPr>
          <p:cNvPr id="34" name="Text Placeholder 16"/>
          <p:cNvSpPr txBox="1">
            <a:spLocks/>
          </p:cNvSpPr>
          <p:nvPr/>
        </p:nvSpPr>
        <p:spPr>
          <a:xfrm>
            <a:off x="914400" y="5924429"/>
            <a:ext cx="11380829" cy="367677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6" name="Text Placeholder 16"/>
          <p:cNvSpPr txBox="1">
            <a:spLocks/>
          </p:cNvSpPr>
          <p:nvPr/>
        </p:nvSpPr>
        <p:spPr>
          <a:xfrm>
            <a:off x="13708379" y="11352374"/>
            <a:ext cx="10521583"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37" name="Text Placeholder 16"/>
          <p:cNvSpPr txBox="1">
            <a:spLocks/>
          </p:cNvSpPr>
          <p:nvPr/>
        </p:nvSpPr>
        <p:spPr>
          <a:xfrm>
            <a:off x="914399" y="19118516"/>
            <a:ext cx="22917151" cy="708847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38" name="Text Placeholder 16"/>
          <p:cNvSpPr txBox="1">
            <a:spLocks/>
          </p:cNvSpPr>
          <p:nvPr/>
        </p:nvSpPr>
        <p:spPr>
          <a:xfrm>
            <a:off x="887514" y="11256296"/>
            <a:ext cx="11407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1" name="Text Placeholder 16"/>
          <p:cNvSpPr txBox="1">
            <a:spLocks/>
          </p:cNvSpPr>
          <p:nvPr/>
        </p:nvSpPr>
        <p:spPr>
          <a:xfrm>
            <a:off x="935195" y="15440239"/>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Box 45"/>
          <p:cNvSpPr txBox="1"/>
          <p:nvPr/>
        </p:nvSpPr>
        <p:spPr>
          <a:xfrm>
            <a:off x="13716000" y="26699799"/>
            <a:ext cx="4542503"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Team Members</a:t>
            </a:r>
          </a:p>
        </p:txBody>
      </p:sp>
      <p:sp>
        <p:nvSpPr>
          <p:cNvPr id="47" name="Text Placeholder 16"/>
          <p:cNvSpPr txBox="1">
            <a:spLocks/>
          </p:cNvSpPr>
          <p:nvPr/>
        </p:nvSpPr>
        <p:spPr>
          <a:xfrm>
            <a:off x="13716000" y="27750194"/>
            <a:ext cx="12801600" cy="2699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solidFill>
                  <a:schemeClr val="tx1">
                    <a:lumMod val="75000"/>
                    <a:lumOff val="25000"/>
                  </a:schemeClr>
                </a:solidFill>
              </a:rPr>
              <a:t>DO NOT PLACE THIS SECTION DIRECTLY ABOVE THE HEXAGONAL APP AREA ICON</a:t>
            </a:r>
            <a:r>
              <a:rPr lang="en-US" dirty="0" smtClean="0">
                <a:solidFill>
                  <a:schemeClr val="tx1">
                    <a:lumMod val="75000"/>
                    <a:lumOff val="25000"/>
                  </a:schemeClr>
                </a:solidFill>
              </a:rPr>
              <a:t>. List Team Leads first and include their title below their name. </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8"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51"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3"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5"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6" name="TextBox 55"/>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74"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1C57B0"/>
                </a:solidFill>
              </a:rPr>
              <a:t>Project Subtitle </a:t>
            </a:r>
          </a:p>
          <a:p>
            <a:pPr lvl="0" algn="l"/>
            <a:r>
              <a:rPr lang="en-US" dirty="0" smtClean="0">
                <a:solidFill>
                  <a:srgbClr val="1C57B0"/>
                </a:solidFill>
              </a:rPr>
              <a:t>[Use Title Case]</a:t>
            </a:r>
          </a:p>
        </p:txBody>
      </p:sp>
      <p:sp>
        <p:nvSpPr>
          <p:cNvPr id="75" name="TextBox 74"/>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pic>
        <p:nvPicPr>
          <p:cNvPr id="82" name="Picture 8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604743"/>
            <a:ext cx="2057404" cy="2046184"/>
          </a:xfrm>
          <a:prstGeom prst="rect">
            <a:avLst/>
          </a:prstGeom>
        </p:spPr>
      </p:pic>
      <p:pic>
        <p:nvPicPr>
          <p:cNvPr id="83" name="Picture 8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26597"/>
            <a:ext cx="2057404" cy="2046184"/>
          </a:xfrm>
          <a:prstGeom prst="rect">
            <a:avLst/>
          </a:prstGeom>
        </p:spPr>
      </p:pic>
      <p:pic>
        <p:nvPicPr>
          <p:cNvPr id="84" name="Picture 8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26597"/>
            <a:ext cx="2057404" cy="2046184"/>
          </a:xfrm>
          <a:prstGeom prst="rect">
            <a:avLst/>
          </a:prstGeom>
        </p:spPr>
      </p:pic>
      <p:pic>
        <p:nvPicPr>
          <p:cNvPr id="85" name="Picture 8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604743"/>
            <a:ext cx="2057404" cy="2046184"/>
          </a:xfrm>
          <a:prstGeom prst="rect">
            <a:avLst/>
          </a:prstGeom>
        </p:spPr>
      </p:pic>
      <p:sp>
        <p:nvSpPr>
          <p:cNvPr id="86" name="Text Placeholder 16"/>
          <p:cNvSpPr txBox="1">
            <a:spLocks/>
          </p:cNvSpPr>
          <p:nvPr/>
        </p:nvSpPr>
        <p:spPr>
          <a:xfrm>
            <a:off x="731520" y="2799874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1C57B0"/>
              </a:buClr>
            </a:pPr>
            <a:r>
              <a:rPr lang="en-US" dirty="0" smtClean="0">
                <a:solidFill>
                  <a:schemeClr val="tx1">
                    <a:lumMod val="75000"/>
                    <a:lumOff val="25000"/>
                  </a:schemeClr>
                </a:solidFill>
              </a:rPr>
              <a:t>Use bullets.</a:t>
            </a:r>
          </a:p>
          <a:p>
            <a:pPr marL="347663" indent="-347663" algn="just">
              <a:buClr>
                <a:srgbClr val="1C57B0"/>
              </a:buClr>
            </a:pPr>
            <a:r>
              <a:rPr lang="en-US" dirty="0" smtClean="0">
                <a:solidFill>
                  <a:schemeClr val="tx1">
                    <a:lumMod val="75000"/>
                    <a:lumOff val="25000"/>
                  </a:schemeClr>
                </a:solidFill>
              </a:rPr>
              <a:t>Use complete sentences with periods.</a:t>
            </a:r>
          </a:p>
        </p:txBody>
      </p:sp>
      <p:sp>
        <p:nvSpPr>
          <p:cNvPr id="87" name="Text Placeholder 16"/>
          <p:cNvSpPr txBox="1">
            <a:spLocks/>
          </p:cNvSpPr>
          <p:nvPr/>
        </p:nvSpPr>
        <p:spPr>
          <a:xfrm>
            <a:off x="13536179" y="5915267"/>
            <a:ext cx="129814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1C57B0"/>
              </a:buClr>
            </a:pPr>
            <a:r>
              <a:rPr lang="en-US" b="1" dirty="0" smtClean="0">
                <a:solidFill>
                  <a:srgbClr val="1C57B0"/>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1C57B0"/>
              </a:buClr>
            </a:pPr>
            <a:r>
              <a:rPr lang="en-US" b="1" dirty="0">
                <a:solidFill>
                  <a:srgbClr val="1C57B0"/>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1C57B0"/>
              </a:buClr>
            </a:pPr>
            <a:r>
              <a:rPr lang="en-US" b="1" dirty="0">
                <a:solidFill>
                  <a:srgbClr val="1C57B0"/>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1C57B0"/>
              </a:buClr>
            </a:pPr>
            <a:r>
              <a:rPr lang="en-US" b="1" dirty="0">
                <a:solidFill>
                  <a:srgbClr val="1C57B0"/>
                </a:solidFill>
              </a:rPr>
              <a:t>Best</a:t>
            </a:r>
            <a:r>
              <a:rPr lang="en-US" dirty="0">
                <a:solidFill>
                  <a:srgbClr val="7F7F7F"/>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1C57B0"/>
              </a:buClr>
            </a:pPr>
            <a:r>
              <a:rPr lang="en-US" b="1" dirty="0">
                <a:solidFill>
                  <a:srgbClr val="1C57B0"/>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pic>
        <p:nvPicPr>
          <p:cNvPr id="39" name="Picture 38"/>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4132887" y="30804875"/>
            <a:ext cx="1645920" cy="1645920"/>
          </a:xfrm>
          <a:prstGeom prst="ellipse">
            <a:avLst/>
          </a:prstGeom>
        </p:spPr>
      </p:pic>
      <p:sp>
        <p:nvSpPr>
          <p:cNvPr id="42" name="TextBox 41"/>
          <p:cNvSpPr txBox="1"/>
          <p:nvPr/>
        </p:nvSpPr>
        <p:spPr>
          <a:xfrm rot="20028308">
            <a:off x="14281918" y="3139225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endParaRPr lang="en-US" sz="2000" b="1" dirty="0" smtClean="0">
              <a:solidFill>
                <a:schemeClr val="bg1"/>
              </a:solidFill>
            </a:endParaRPr>
          </a:p>
        </p:txBody>
      </p:sp>
    </p:spTree>
    <p:extLst>
      <p:ext uri="{BB962C8B-B14F-4D97-AF65-F5344CB8AC3E}">
        <p14:creationId xmlns:p14="http://schemas.microsoft.com/office/powerpoint/2010/main" val="183222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p:cNvSpPr/>
          <p:nvPr/>
        </p:nvSpPr>
        <p:spPr>
          <a:xfrm>
            <a:off x="914400" y="16748748"/>
            <a:ext cx="12039600" cy="4111762"/>
          </a:xfrm>
          <a:prstGeom prst="rect">
            <a:avLst/>
          </a:prstGeom>
          <a:solidFill>
            <a:srgbClr val="1C57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64" name="Rectangle 63"/>
          <p:cNvSpPr/>
          <p:nvPr/>
        </p:nvSpPr>
        <p:spPr>
          <a:xfrm>
            <a:off x="13716001" y="13449300"/>
            <a:ext cx="12801599" cy="13106399"/>
          </a:xfrm>
          <a:prstGeom prst="rect">
            <a:avLst/>
          </a:prstGeom>
          <a:solidFill>
            <a:srgbClr val="1C57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rgbClr val="A7CDB6"/>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13673300" y="12528064"/>
            <a:ext cx="1101036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Results</a:t>
            </a:r>
          </a:p>
        </p:txBody>
      </p:sp>
      <p:sp>
        <p:nvSpPr>
          <p:cNvPr id="8" name="Text Placeholder 16"/>
          <p:cNvSpPr txBox="1">
            <a:spLocks/>
          </p:cNvSpPr>
          <p:nvPr/>
        </p:nvSpPr>
        <p:spPr>
          <a:xfrm>
            <a:off x="935196" y="31258805"/>
            <a:ext cx="10972800" cy="251303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2" name="Text Placeholder 16"/>
          <p:cNvSpPr txBox="1">
            <a:spLocks/>
          </p:cNvSpPr>
          <p:nvPr/>
        </p:nvSpPr>
        <p:spPr>
          <a:xfrm>
            <a:off x="822145" y="22127624"/>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81427"/>
            <a:ext cx="11516347"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Abstract</a:t>
            </a:r>
          </a:p>
        </p:txBody>
      </p:sp>
      <p:sp>
        <p:nvSpPr>
          <p:cNvPr id="16" name="TextBox 15"/>
          <p:cNvSpPr txBox="1"/>
          <p:nvPr/>
        </p:nvSpPr>
        <p:spPr>
          <a:xfrm>
            <a:off x="822146" y="9549031"/>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Objectives</a:t>
            </a:r>
          </a:p>
        </p:txBody>
      </p:sp>
      <p:sp>
        <p:nvSpPr>
          <p:cNvPr id="17" name="TextBox 16"/>
          <p:cNvSpPr txBox="1"/>
          <p:nvPr/>
        </p:nvSpPr>
        <p:spPr>
          <a:xfrm>
            <a:off x="13716000" y="4991100"/>
            <a:ext cx="11407715"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Methodology</a:t>
            </a:r>
          </a:p>
        </p:txBody>
      </p:sp>
      <p:sp>
        <p:nvSpPr>
          <p:cNvPr id="18" name="TextBox 17"/>
          <p:cNvSpPr txBox="1"/>
          <p:nvPr/>
        </p:nvSpPr>
        <p:spPr>
          <a:xfrm>
            <a:off x="799931" y="15926082"/>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Study Area</a:t>
            </a:r>
          </a:p>
        </p:txBody>
      </p:sp>
      <p:sp>
        <p:nvSpPr>
          <p:cNvPr id="19" name="TextBox 18"/>
          <p:cNvSpPr txBox="1"/>
          <p:nvPr/>
        </p:nvSpPr>
        <p:spPr>
          <a:xfrm>
            <a:off x="822146" y="21225987"/>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Earth Observations</a:t>
            </a:r>
          </a:p>
        </p:txBody>
      </p:sp>
      <p:sp>
        <p:nvSpPr>
          <p:cNvPr id="21" name="TextBox 20"/>
          <p:cNvSpPr txBox="1"/>
          <p:nvPr/>
        </p:nvSpPr>
        <p:spPr>
          <a:xfrm>
            <a:off x="914400" y="30386350"/>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Acknowledgements</a:t>
            </a:r>
          </a:p>
        </p:txBody>
      </p:sp>
      <p:sp>
        <p:nvSpPr>
          <p:cNvPr id="22" name="TextBox 21"/>
          <p:cNvSpPr txBox="1"/>
          <p:nvPr/>
        </p:nvSpPr>
        <p:spPr>
          <a:xfrm>
            <a:off x="13742885" y="9178901"/>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Project Partners</a:t>
            </a:r>
          </a:p>
        </p:txBody>
      </p:sp>
      <p:sp>
        <p:nvSpPr>
          <p:cNvPr id="23" name="TextBox 22"/>
          <p:cNvSpPr txBox="1"/>
          <p:nvPr/>
        </p:nvSpPr>
        <p:spPr>
          <a:xfrm>
            <a:off x="881909" y="23442683"/>
            <a:ext cx="4542503"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Team Members</a:t>
            </a:r>
          </a:p>
        </p:txBody>
      </p:sp>
      <p:sp>
        <p:nvSpPr>
          <p:cNvPr id="40" name="TextBox 39"/>
          <p:cNvSpPr txBox="1"/>
          <p:nvPr/>
        </p:nvSpPr>
        <p:spPr>
          <a:xfrm>
            <a:off x="13944186" y="27937704"/>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Conclusions</a:t>
            </a:r>
          </a:p>
        </p:txBody>
      </p:sp>
      <p:sp>
        <p:nvSpPr>
          <p:cNvPr id="36" name="Text Placeholder 16"/>
          <p:cNvSpPr txBox="1">
            <a:spLocks/>
          </p:cNvSpPr>
          <p:nvPr/>
        </p:nvSpPr>
        <p:spPr>
          <a:xfrm>
            <a:off x="914400" y="5935033"/>
            <a:ext cx="11380829" cy="334266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8" name="Text Placeholder 16"/>
          <p:cNvSpPr txBox="1">
            <a:spLocks/>
          </p:cNvSpPr>
          <p:nvPr/>
        </p:nvSpPr>
        <p:spPr>
          <a:xfrm>
            <a:off x="13944186" y="13836884"/>
            <a:ext cx="10474942" cy="1409795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41" name="Text Placeholder 16"/>
          <p:cNvSpPr txBox="1">
            <a:spLocks/>
          </p:cNvSpPr>
          <p:nvPr/>
        </p:nvSpPr>
        <p:spPr>
          <a:xfrm>
            <a:off x="883218" y="16897988"/>
            <a:ext cx="119183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44" name="Text Placeholder 16"/>
          <p:cNvSpPr txBox="1">
            <a:spLocks/>
          </p:cNvSpPr>
          <p:nvPr/>
        </p:nvSpPr>
        <p:spPr>
          <a:xfrm>
            <a:off x="13742885" y="5784835"/>
            <a:ext cx="12774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5" name="Text Placeholder 16"/>
          <p:cNvSpPr txBox="1">
            <a:spLocks/>
          </p:cNvSpPr>
          <p:nvPr/>
        </p:nvSpPr>
        <p:spPr>
          <a:xfrm>
            <a:off x="13737209" y="10140512"/>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 Placeholder 16"/>
          <p:cNvSpPr txBox="1">
            <a:spLocks/>
          </p:cNvSpPr>
          <p:nvPr/>
        </p:nvSpPr>
        <p:spPr>
          <a:xfrm>
            <a:off x="885222" y="24332840"/>
            <a:ext cx="1279828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List </a:t>
            </a:r>
            <a:r>
              <a:rPr lang="en-US" dirty="0" smtClean="0">
                <a:solidFill>
                  <a:schemeClr val="tx1">
                    <a:lumMod val="75000"/>
                    <a:lumOff val="25000"/>
                  </a:schemeClr>
                </a:solidFill>
              </a:rPr>
              <a:t>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3" name="TextBox 42"/>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62"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1C57B0"/>
                </a:solidFill>
              </a:rPr>
              <a:t>Project Subtitle </a:t>
            </a:r>
          </a:p>
          <a:p>
            <a:pPr lvl="0" algn="l"/>
            <a:r>
              <a:rPr lang="en-US" dirty="0" smtClean="0">
                <a:solidFill>
                  <a:srgbClr val="1C57B0"/>
                </a:solidFill>
              </a:rPr>
              <a:t>[Use Title Case]</a:t>
            </a:r>
          </a:p>
        </p:txBody>
      </p:sp>
      <p:sp>
        <p:nvSpPr>
          <p:cNvPr id="63" name="TextBox 62"/>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89" name="Text Placeholder 16"/>
          <p:cNvSpPr txBox="1">
            <a:spLocks/>
          </p:cNvSpPr>
          <p:nvPr/>
        </p:nvSpPr>
        <p:spPr>
          <a:xfrm>
            <a:off x="13761306" y="29008554"/>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1C57B0"/>
              </a:buClr>
            </a:pPr>
            <a:r>
              <a:rPr lang="en-US" dirty="0" smtClean="0">
                <a:solidFill>
                  <a:schemeClr val="tx1">
                    <a:lumMod val="75000"/>
                    <a:lumOff val="25000"/>
                  </a:schemeClr>
                </a:solidFill>
              </a:rPr>
              <a:t>Use bullets.</a:t>
            </a:r>
          </a:p>
          <a:p>
            <a:pPr marL="347663" indent="-347663" algn="just">
              <a:buClr>
                <a:srgbClr val="1C57B0"/>
              </a:buClr>
            </a:pPr>
            <a:r>
              <a:rPr lang="en-US" dirty="0" smtClean="0">
                <a:solidFill>
                  <a:schemeClr val="tx1">
                    <a:lumMod val="75000"/>
                    <a:lumOff val="25000"/>
                  </a:schemeClr>
                </a:solidFill>
              </a:rPr>
              <a:t>Use complete sentences with periods.</a:t>
            </a:r>
          </a:p>
        </p:txBody>
      </p:sp>
      <p:sp>
        <p:nvSpPr>
          <p:cNvPr id="90" name="Text Placeholder 16"/>
          <p:cNvSpPr txBox="1">
            <a:spLocks/>
          </p:cNvSpPr>
          <p:nvPr/>
        </p:nvSpPr>
        <p:spPr>
          <a:xfrm>
            <a:off x="731520" y="10532987"/>
            <a:ext cx="123718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1C57B0"/>
              </a:buClr>
            </a:pPr>
            <a:r>
              <a:rPr lang="en-US" b="1" dirty="0" smtClean="0">
                <a:solidFill>
                  <a:srgbClr val="1C57B0"/>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1C57B0"/>
              </a:buClr>
            </a:pPr>
            <a:r>
              <a:rPr lang="en-US" b="1" dirty="0">
                <a:solidFill>
                  <a:srgbClr val="1C57B0"/>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1C57B0"/>
              </a:buClr>
            </a:pPr>
            <a:r>
              <a:rPr lang="en-US" b="1" dirty="0">
                <a:solidFill>
                  <a:srgbClr val="1C57B0"/>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1C57B0"/>
              </a:buClr>
            </a:pPr>
            <a:r>
              <a:rPr lang="en-US" b="1" dirty="0">
                <a:solidFill>
                  <a:srgbClr val="1C57B0"/>
                </a:solidFill>
              </a:rPr>
              <a:t>Best</a:t>
            </a:r>
            <a:r>
              <a:rPr lang="en-US" dirty="0">
                <a:solidFill>
                  <a:srgbClr val="7F7F7F"/>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1C57B0"/>
              </a:buClr>
            </a:pPr>
            <a:r>
              <a:rPr lang="en-US" b="1" dirty="0">
                <a:solidFill>
                  <a:srgbClr val="1C57B0"/>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58" name="Text Placeholder 16"/>
          <p:cNvSpPr txBox="1">
            <a:spLocks/>
          </p:cNvSpPr>
          <p:nvPr/>
        </p:nvSpPr>
        <p:spPr>
          <a:xfrm>
            <a:off x="685631" y="29248342"/>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60" name="Text Placeholder 16"/>
          <p:cNvSpPr txBox="1">
            <a:spLocks/>
          </p:cNvSpPr>
          <p:nvPr/>
        </p:nvSpPr>
        <p:spPr>
          <a:xfrm>
            <a:off x="3148120" y="29248341"/>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1" name="Text Placeholder 16"/>
          <p:cNvSpPr txBox="1">
            <a:spLocks/>
          </p:cNvSpPr>
          <p:nvPr/>
        </p:nvSpPr>
        <p:spPr>
          <a:xfrm>
            <a:off x="5610609" y="29248342"/>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5" name="Text Placeholder 16"/>
          <p:cNvSpPr txBox="1">
            <a:spLocks/>
          </p:cNvSpPr>
          <p:nvPr/>
        </p:nvSpPr>
        <p:spPr>
          <a:xfrm>
            <a:off x="8182009" y="29248342"/>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66" name="Picture 6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3054" y="27099025"/>
            <a:ext cx="2057404" cy="2046184"/>
          </a:xfrm>
          <a:prstGeom prst="rect">
            <a:avLst/>
          </a:prstGeom>
        </p:spPr>
      </p:pic>
      <p:pic>
        <p:nvPicPr>
          <p:cNvPr id="67" name="Picture 6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55543" y="27120879"/>
            <a:ext cx="2057404" cy="2046184"/>
          </a:xfrm>
          <a:prstGeom prst="rect">
            <a:avLst/>
          </a:prstGeom>
        </p:spPr>
      </p:pic>
      <p:pic>
        <p:nvPicPr>
          <p:cNvPr id="68" name="Picture 6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82987" y="27120879"/>
            <a:ext cx="2057404" cy="2046184"/>
          </a:xfrm>
          <a:prstGeom prst="rect">
            <a:avLst/>
          </a:prstGeom>
        </p:spPr>
      </p:pic>
      <p:pic>
        <p:nvPicPr>
          <p:cNvPr id="69" name="Picture 6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54387" y="27099025"/>
            <a:ext cx="2057404" cy="2046184"/>
          </a:xfrm>
          <a:prstGeom prst="rect">
            <a:avLst/>
          </a:prstGeom>
        </p:spPr>
      </p:pic>
      <p:pic>
        <p:nvPicPr>
          <p:cNvPr id="70" name="Picture 69"/>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298796" y="27299157"/>
            <a:ext cx="1645920" cy="1645920"/>
          </a:xfrm>
          <a:prstGeom prst="ellipse">
            <a:avLst/>
          </a:prstGeom>
        </p:spPr>
      </p:pic>
      <p:sp>
        <p:nvSpPr>
          <p:cNvPr id="37" name="TextBox 36"/>
          <p:cNvSpPr txBox="1"/>
          <p:nvPr/>
        </p:nvSpPr>
        <p:spPr>
          <a:xfrm rot="20028308">
            <a:off x="1390237" y="27950511"/>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endParaRPr lang="en-US" sz="2000" b="1" dirty="0" smtClean="0">
              <a:solidFill>
                <a:schemeClr val="bg1"/>
              </a:solidFill>
            </a:endParaRPr>
          </a:p>
        </p:txBody>
      </p:sp>
    </p:spTree>
    <p:extLst>
      <p:ext uri="{BB962C8B-B14F-4D97-AF65-F5344CB8AC3E}">
        <p14:creationId xmlns:p14="http://schemas.microsoft.com/office/powerpoint/2010/main" val="1885914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6"/>
          <p:cNvSpPr txBox="1">
            <a:spLocks/>
          </p:cNvSpPr>
          <p:nvPr/>
        </p:nvSpPr>
        <p:spPr>
          <a:xfrm>
            <a:off x="13738214" y="23380470"/>
            <a:ext cx="12779385" cy="354353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0" name="Text Placeholder 16"/>
          <p:cNvSpPr txBox="1">
            <a:spLocks/>
          </p:cNvSpPr>
          <p:nvPr/>
        </p:nvSpPr>
        <p:spPr>
          <a:xfrm>
            <a:off x="13738214" y="15705681"/>
            <a:ext cx="12779386"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3" name="TextBox 12"/>
          <p:cNvSpPr txBox="1"/>
          <p:nvPr/>
        </p:nvSpPr>
        <p:spPr>
          <a:xfrm>
            <a:off x="887514" y="5001747"/>
            <a:ext cx="11516347"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Abstract</a:t>
            </a:r>
          </a:p>
        </p:txBody>
      </p:sp>
      <p:sp>
        <p:nvSpPr>
          <p:cNvPr id="14" name="TextBox 13"/>
          <p:cNvSpPr txBox="1"/>
          <p:nvPr/>
        </p:nvSpPr>
        <p:spPr>
          <a:xfrm>
            <a:off x="13601700" y="4996831"/>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Objectives</a:t>
            </a:r>
          </a:p>
        </p:txBody>
      </p:sp>
      <p:sp>
        <p:nvSpPr>
          <p:cNvPr id="15" name="TextBox 14"/>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Methodology</a:t>
            </a:r>
          </a:p>
        </p:txBody>
      </p:sp>
      <p:sp>
        <p:nvSpPr>
          <p:cNvPr id="16" name="TextBox 15"/>
          <p:cNvSpPr txBox="1"/>
          <p:nvPr/>
        </p:nvSpPr>
        <p:spPr>
          <a:xfrm>
            <a:off x="13716000" y="10957858"/>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Study Area</a:t>
            </a:r>
          </a:p>
        </p:txBody>
      </p:sp>
      <p:sp>
        <p:nvSpPr>
          <p:cNvPr id="17" name="TextBox 16"/>
          <p:cNvSpPr txBox="1"/>
          <p:nvPr/>
        </p:nvSpPr>
        <p:spPr>
          <a:xfrm>
            <a:off x="13738215" y="14804044"/>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Earth Observations</a:t>
            </a:r>
          </a:p>
        </p:txBody>
      </p:sp>
      <p:sp>
        <p:nvSpPr>
          <p:cNvPr id="18" name="TextBox 17"/>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Results</a:t>
            </a:r>
          </a:p>
        </p:txBody>
      </p:sp>
      <p:sp>
        <p:nvSpPr>
          <p:cNvPr id="19" name="TextBox 18"/>
          <p:cNvSpPr txBox="1"/>
          <p:nvPr/>
        </p:nvSpPr>
        <p:spPr>
          <a:xfrm>
            <a:off x="13738215" y="18149585"/>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Conclusions</a:t>
            </a:r>
          </a:p>
        </p:txBody>
      </p:sp>
      <p:sp>
        <p:nvSpPr>
          <p:cNvPr id="20" name="TextBox 19"/>
          <p:cNvSpPr txBox="1"/>
          <p:nvPr/>
        </p:nvSpPr>
        <p:spPr>
          <a:xfrm>
            <a:off x="13717419" y="22473281"/>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Acknowledgements</a:t>
            </a:r>
          </a:p>
        </p:txBody>
      </p:sp>
      <p:sp>
        <p:nvSpPr>
          <p:cNvPr id="21" name="TextBox 20"/>
          <p:cNvSpPr txBox="1"/>
          <p:nvPr/>
        </p:nvSpPr>
        <p:spPr>
          <a:xfrm>
            <a:off x="914400" y="31059115"/>
            <a:ext cx="8229600"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Project Partners</a:t>
            </a:r>
          </a:p>
        </p:txBody>
      </p:sp>
      <p:sp>
        <p:nvSpPr>
          <p:cNvPr id="32" name="Text Placeholder 16"/>
          <p:cNvSpPr txBox="1">
            <a:spLocks/>
          </p:cNvSpPr>
          <p:nvPr/>
        </p:nvSpPr>
        <p:spPr>
          <a:xfrm>
            <a:off x="914400" y="5955353"/>
            <a:ext cx="12207240" cy="559566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4" name="Text Placeholder 16"/>
          <p:cNvSpPr txBox="1">
            <a:spLocks/>
          </p:cNvSpPr>
          <p:nvPr/>
        </p:nvSpPr>
        <p:spPr>
          <a:xfrm>
            <a:off x="13738214" y="11731259"/>
            <a:ext cx="12779386"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 map that has easily readable text and a legend. Including </a:t>
            </a:r>
            <a:r>
              <a:rPr lang="en-US" dirty="0">
                <a:solidFill>
                  <a:schemeClr val="tx1">
                    <a:lumMod val="75000"/>
                    <a:lumOff val="25000"/>
                  </a:schemeClr>
                </a:solidFill>
              </a:rPr>
              <a:t>the study period is optional</a:t>
            </a:r>
            <a:r>
              <a:rPr lang="en-US" dirty="0" smtClean="0">
                <a:solidFill>
                  <a:schemeClr val="tx1">
                    <a:lumMod val="75000"/>
                    <a:lumOff val="25000"/>
                  </a:schemeClr>
                </a:solidFill>
              </a:rPr>
              <a:t>.</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a:t>
            </a:r>
            <a:r>
              <a:rPr lang="en-US" b="1" dirty="0" smtClean="0">
                <a:solidFill>
                  <a:schemeClr val="tx1">
                    <a:lumMod val="75000"/>
                    <a:lumOff val="25000"/>
                  </a:schemeClr>
                </a:solidFill>
              </a:rPr>
              <a:t>). </a:t>
            </a:r>
            <a:r>
              <a:rPr lang="en-US" dirty="0" smtClean="0">
                <a:solidFill>
                  <a:schemeClr val="tx1">
                    <a:lumMod val="75000"/>
                    <a:lumOff val="25000"/>
                  </a:schemeClr>
                </a:solidFill>
              </a:rPr>
              <a:t>If </a:t>
            </a:r>
            <a:r>
              <a:rPr lang="en-US" dirty="0">
                <a:solidFill>
                  <a:schemeClr val="tx1">
                    <a:lumMod val="75000"/>
                    <a:lumOff val="25000"/>
                  </a:schemeClr>
                </a:solidFill>
              </a:rPr>
              <a:t>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r>
              <a:rPr lang="en-US" dirty="0" smtClean="0">
                <a:solidFill>
                  <a:schemeClr val="tx1">
                    <a:lumMod val="75000"/>
                    <a:lumOff val="25000"/>
                  </a:schemeClr>
                </a:solidFill>
              </a:rPr>
              <a:t>.</a:t>
            </a:r>
          </a:p>
        </p:txBody>
      </p:sp>
      <p:sp>
        <p:nvSpPr>
          <p:cNvPr id="35" name="Text Placeholder 16"/>
          <p:cNvSpPr txBox="1">
            <a:spLocks/>
          </p:cNvSpPr>
          <p:nvPr/>
        </p:nvSpPr>
        <p:spPr>
          <a:xfrm>
            <a:off x="887514" y="13287080"/>
            <a:ext cx="12279846"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36" name="Text Placeholder 16"/>
          <p:cNvSpPr txBox="1">
            <a:spLocks/>
          </p:cNvSpPr>
          <p:nvPr/>
        </p:nvSpPr>
        <p:spPr>
          <a:xfrm>
            <a:off x="914400" y="22631326"/>
            <a:ext cx="12161520" cy="44236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images.</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 </a:t>
            </a:r>
            <a:r>
              <a:rPr lang="en-US" dirty="0">
                <a:solidFill>
                  <a:schemeClr val="tx1">
                    <a:lumMod val="75000"/>
                    <a:lumOff val="25000"/>
                  </a:schemeClr>
                </a:solidFill>
              </a:rPr>
              <a:t>If 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p>
          <a:p>
            <a:r>
              <a:rPr lang="en-US" dirty="0" smtClean="0">
                <a:solidFill>
                  <a:schemeClr val="tx1">
                    <a:lumMod val="75000"/>
                    <a:lumOff val="25000"/>
                  </a:schemeClr>
                </a:solidFill>
              </a:rPr>
              <a:t>Make sure that it has some sort of flow, that it makes sense.  Show your results in a logical order.</a:t>
            </a:r>
          </a:p>
          <a:p>
            <a:r>
              <a:rPr lang="en-US" dirty="0" smtClean="0">
                <a:solidFill>
                  <a:schemeClr val="tx1">
                    <a:lumMod val="75000"/>
                    <a:lumOff val="25000"/>
                  </a:schemeClr>
                </a:solidFill>
              </a:rPr>
              <a:t>No bullets.</a:t>
            </a:r>
          </a:p>
        </p:txBody>
      </p:sp>
      <p:sp>
        <p:nvSpPr>
          <p:cNvPr id="37" name="Text Placeholder 16"/>
          <p:cNvSpPr txBox="1">
            <a:spLocks/>
          </p:cNvSpPr>
          <p:nvPr/>
        </p:nvSpPr>
        <p:spPr>
          <a:xfrm>
            <a:off x="976890" y="31960109"/>
            <a:ext cx="12144750"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22" name="TextBox 21"/>
          <p:cNvSpPr txBox="1"/>
          <p:nvPr/>
        </p:nvSpPr>
        <p:spPr>
          <a:xfrm>
            <a:off x="13622224" y="26742804"/>
            <a:ext cx="4542503" cy="769441"/>
          </a:xfrm>
          <a:prstGeom prst="rect">
            <a:avLst/>
          </a:prstGeom>
          <a:noFill/>
        </p:spPr>
        <p:txBody>
          <a:bodyPr wrap="square" rtlCol="0">
            <a:spAutoFit/>
          </a:bodyPr>
          <a:lstStyle/>
          <a:p>
            <a:r>
              <a:rPr lang="en-US" sz="4400" b="1" dirty="0" smtClean="0">
                <a:solidFill>
                  <a:srgbClr val="1C57B0"/>
                </a:solidFill>
                <a:latin typeface="Century Gothic" panose="020B0502020202020204" pitchFamily="34" charset="0"/>
              </a:rPr>
              <a:t>Team Members</a:t>
            </a:r>
          </a:p>
        </p:txBody>
      </p:sp>
      <p:sp>
        <p:nvSpPr>
          <p:cNvPr id="38" name="Text Placeholder 16"/>
          <p:cNvSpPr txBox="1">
            <a:spLocks/>
          </p:cNvSpPr>
          <p:nvPr/>
        </p:nvSpPr>
        <p:spPr>
          <a:xfrm>
            <a:off x="13665200" y="27569537"/>
            <a:ext cx="12852400"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a:t>
            </a:r>
            <a:r>
              <a:rPr lang="en-US" dirty="0" smtClean="0">
                <a:solidFill>
                  <a:schemeClr val="tx1">
                    <a:lumMod val="75000"/>
                    <a:lumOff val="25000"/>
                  </a:schemeClr>
                </a:solidFill>
              </a:rPr>
              <a:t>List 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0" name="TextBox 39"/>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State – Node | Term Year</a:t>
            </a:r>
            <a:endParaRPr lang="en-US" sz="4000" dirty="0">
              <a:solidFill>
                <a:schemeClr val="bg1"/>
              </a:solidFill>
              <a:latin typeface="+mj-lt"/>
            </a:endParaRPr>
          </a:p>
        </p:txBody>
      </p:sp>
      <p:sp>
        <p:nvSpPr>
          <p:cNvPr id="42" name="TextBox 41"/>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Study Area App Area</a:t>
            </a:r>
            <a:endParaRPr lang="en-US" sz="4000" dirty="0">
              <a:solidFill>
                <a:schemeClr val="bg1"/>
              </a:solidFill>
              <a:latin typeface="+mj-lt"/>
            </a:endParaRPr>
          </a:p>
        </p:txBody>
      </p:sp>
      <p:sp>
        <p:nvSpPr>
          <p:cNvPr id="43"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1C57B0"/>
                </a:solidFill>
              </a:rPr>
              <a:t>Project Subtitle </a:t>
            </a:r>
          </a:p>
          <a:p>
            <a:pPr lvl="0" algn="l"/>
            <a:r>
              <a:rPr lang="en-US" dirty="0" smtClean="0">
                <a:solidFill>
                  <a:srgbClr val="1C57B0"/>
                </a:solidFill>
              </a:rPr>
              <a:t>[Use Title Case]</a:t>
            </a:r>
          </a:p>
        </p:txBody>
      </p:sp>
      <p:sp>
        <p:nvSpPr>
          <p:cNvPr id="44" name="TextBox 43"/>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9" name="Text Placeholder 16"/>
          <p:cNvSpPr txBox="1">
            <a:spLocks/>
          </p:cNvSpPr>
          <p:nvPr/>
        </p:nvSpPr>
        <p:spPr>
          <a:xfrm>
            <a:off x="13536179" y="1912906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1C57B0"/>
              </a:buClr>
            </a:pPr>
            <a:r>
              <a:rPr lang="en-US" dirty="0" smtClean="0">
                <a:solidFill>
                  <a:schemeClr val="tx1">
                    <a:lumMod val="75000"/>
                    <a:lumOff val="25000"/>
                  </a:schemeClr>
                </a:solidFill>
              </a:rPr>
              <a:t>Use bullets.</a:t>
            </a:r>
          </a:p>
          <a:p>
            <a:pPr marL="347663" indent="-347663" algn="just">
              <a:buClr>
                <a:srgbClr val="1C57B0"/>
              </a:buClr>
            </a:pPr>
            <a:r>
              <a:rPr lang="en-US" dirty="0" smtClean="0">
                <a:solidFill>
                  <a:schemeClr val="tx1">
                    <a:lumMod val="75000"/>
                    <a:lumOff val="25000"/>
                  </a:schemeClr>
                </a:solidFill>
              </a:rPr>
              <a:t>Use complete sentences with periods.</a:t>
            </a:r>
          </a:p>
        </p:txBody>
      </p:sp>
      <p:sp>
        <p:nvSpPr>
          <p:cNvPr id="50" name="Text Placeholder 16"/>
          <p:cNvSpPr txBox="1">
            <a:spLocks/>
          </p:cNvSpPr>
          <p:nvPr/>
        </p:nvSpPr>
        <p:spPr>
          <a:xfrm>
            <a:off x="13536179" y="5915267"/>
            <a:ext cx="129814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1C57B0"/>
              </a:buClr>
            </a:pPr>
            <a:r>
              <a:rPr lang="en-US" b="1" dirty="0" smtClean="0">
                <a:solidFill>
                  <a:srgbClr val="1C57B0"/>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1C57B0"/>
              </a:buClr>
            </a:pPr>
            <a:r>
              <a:rPr lang="en-US" b="1" dirty="0">
                <a:solidFill>
                  <a:srgbClr val="1C57B0"/>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1C57B0"/>
              </a:buClr>
            </a:pPr>
            <a:r>
              <a:rPr lang="en-US" b="1" dirty="0">
                <a:solidFill>
                  <a:srgbClr val="1C57B0"/>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1C57B0"/>
              </a:buClr>
            </a:pPr>
            <a:r>
              <a:rPr lang="en-US" b="1" dirty="0">
                <a:solidFill>
                  <a:srgbClr val="1C57B0"/>
                </a:solidFill>
              </a:rPr>
              <a:t>Best</a:t>
            </a:r>
            <a:r>
              <a:rPr lang="en-US" dirty="0">
                <a:solidFill>
                  <a:srgbClr val="7F7F7F"/>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1C57B0"/>
              </a:buClr>
            </a:pPr>
            <a:r>
              <a:rPr lang="en-US" b="1" dirty="0">
                <a:solidFill>
                  <a:srgbClr val="1C57B0"/>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60"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61"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2"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63"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64" name="Picture 6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604743"/>
            <a:ext cx="2057404" cy="2046184"/>
          </a:xfrm>
          <a:prstGeom prst="rect">
            <a:avLst/>
          </a:prstGeom>
        </p:spPr>
      </p:pic>
      <p:pic>
        <p:nvPicPr>
          <p:cNvPr id="65" name="Picture 6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26597"/>
            <a:ext cx="2057404" cy="2046184"/>
          </a:xfrm>
          <a:prstGeom prst="rect">
            <a:avLst/>
          </a:prstGeom>
        </p:spPr>
      </p:pic>
      <p:pic>
        <p:nvPicPr>
          <p:cNvPr id="66" name="Picture 6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26597"/>
            <a:ext cx="2057404" cy="2046184"/>
          </a:xfrm>
          <a:prstGeom prst="rect">
            <a:avLst/>
          </a:prstGeom>
        </p:spPr>
      </p:pic>
      <p:pic>
        <p:nvPicPr>
          <p:cNvPr id="67" name="Picture 6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604743"/>
            <a:ext cx="2057404" cy="2046184"/>
          </a:xfrm>
          <a:prstGeom prst="rect">
            <a:avLst/>
          </a:prstGeom>
        </p:spPr>
      </p:pic>
      <p:pic>
        <p:nvPicPr>
          <p:cNvPr id="68" name="Picture 67"/>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4132887" y="30804875"/>
            <a:ext cx="1645920" cy="1645920"/>
          </a:xfrm>
          <a:prstGeom prst="ellipse">
            <a:avLst/>
          </a:prstGeom>
        </p:spPr>
      </p:pic>
      <p:sp>
        <p:nvSpPr>
          <p:cNvPr id="39" name="TextBox 38"/>
          <p:cNvSpPr txBox="1"/>
          <p:nvPr/>
        </p:nvSpPr>
        <p:spPr>
          <a:xfrm rot="20028308">
            <a:off x="14311898" y="3137726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endParaRPr lang="en-US" sz="2000" b="1" dirty="0" smtClean="0">
              <a:solidFill>
                <a:schemeClr val="bg1"/>
              </a:solidFill>
            </a:endParaRPr>
          </a:p>
        </p:txBody>
      </p:sp>
    </p:spTree>
    <p:extLst>
      <p:ext uri="{BB962C8B-B14F-4D97-AF65-F5344CB8AC3E}">
        <p14:creationId xmlns:p14="http://schemas.microsoft.com/office/powerpoint/2010/main" val="220376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numCol="1" spcCol="640080"/>
      <a:lstStyle>
        <a:defPPr algn="just">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858</TotalTime>
  <Words>1908</Words>
  <Application>Microsoft Office PowerPoint</Application>
  <PresentationFormat>Custom</PresentationFormat>
  <Paragraphs>172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Clayton, Amanda L. (LARC-E3)[SSAI DEVELOP]</cp:lastModifiedBy>
  <cp:revision>93</cp:revision>
  <dcterms:created xsi:type="dcterms:W3CDTF">2017-06-02T16:06:25Z</dcterms:created>
  <dcterms:modified xsi:type="dcterms:W3CDTF">2018-02-23T16:51:23Z</dcterms:modified>
</cp:coreProperties>
</file>