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57B0"/>
    <a:srgbClr val="9199A8"/>
    <a:srgbClr val="7F7F7F"/>
    <a:srgbClr val="964035"/>
    <a:srgbClr val="E9A14A"/>
    <a:srgbClr val="3E4268"/>
    <a:srgbClr val="262626"/>
    <a:srgbClr val="7FB662"/>
    <a:srgbClr val="C9E1BD"/>
    <a:srgbClr val="A3C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64" d="100"/>
          <a:sy n="64" d="100"/>
        </p:scale>
        <p:origin x="48" y="-8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43.747"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1C57B0"/>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0837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2" name="Pictur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sp>
        <p:nvSpPr>
          <p:cNvPr id="86" name="Text Placeholder 16"/>
          <p:cNvSpPr txBox="1">
            <a:spLocks/>
          </p:cNvSpPr>
          <p:nvPr/>
        </p:nvSpPr>
        <p:spPr>
          <a:xfrm>
            <a:off x="731520"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87"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
        <p:nvSpPr>
          <p:cNvPr id="42" name="TextBox 41"/>
          <p:cNvSpPr txBox="1"/>
          <p:nvPr/>
        </p:nvSpPr>
        <p:spPr>
          <a:xfrm rot="20028308">
            <a:off x="14281918" y="3139225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23" name="TextBox 22"/>
          <p:cNvSpPr txBox="1"/>
          <p:nvPr/>
        </p:nvSpPr>
        <p:spPr>
          <a:xfrm>
            <a:off x="881909" y="23442683"/>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0" name="TextBox 39"/>
          <p:cNvSpPr txBox="1"/>
          <p:nvPr/>
        </p:nvSpPr>
        <p:spPr>
          <a:xfrm>
            <a:off x="13944186" y="2793770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85222" y="243328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89" name="Text Placeholder 16"/>
          <p:cNvSpPr txBox="1">
            <a:spLocks/>
          </p:cNvSpPr>
          <p:nvPr/>
        </p:nvSpPr>
        <p:spPr>
          <a:xfrm>
            <a:off x="13761306" y="2900855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90" name="Text Placeholder 16"/>
          <p:cNvSpPr txBox="1">
            <a:spLocks/>
          </p:cNvSpPr>
          <p:nvPr/>
        </p:nvSpPr>
        <p:spPr>
          <a:xfrm>
            <a:off x="731520" y="1053298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8" name="Text Placeholder 16"/>
          <p:cNvSpPr txBox="1">
            <a:spLocks/>
          </p:cNvSpPr>
          <p:nvPr/>
        </p:nvSpPr>
        <p:spPr>
          <a:xfrm>
            <a:off x="685631" y="2924834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0" name="Text Placeholder 16"/>
          <p:cNvSpPr txBox="1">
            <a:spLocks/>
          </p:cNvSpPr>
          <p:nvPr/>
        </p:nvSpPr>
        <p:spPr>
          <a:xfrm>
            <a:off x="3148120" y="2924834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56106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5" name="Text Placeholder 16"/>
          <p:cNvSpPr txBox="1">
            <a:spLocks/>
          </p:cNvSpPr>
          <p:nvPr/>
        </p:nvSpPr>
        <p:spPr>
          <a:xfrm>
            <a:off x="81820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54" y="27099025"/>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5543" y="27120879"/>
            <a:ext cx="2057404" cy="2046184"/>
          </a:xfrm>
          <a:prstGeom prst="rect">
            <a:avLst/>
          </a:prstGeom>
        </p:spPr>
      </p:pic>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2987" y="2712087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4387" y="27099025"/>
            <a:ext cx="2057404" cy="2046184"/>
          </a:xfrm>
          <a:prstGeom prst="rect">
            <a:avLst/>
          </a:prstGeom>
        </p:spPr>
      </p:pic>
      <p:pic>
        <p:nvPicPr>
          <p:cNvPr id="70" name="Picture 69"/>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298796" y="27299157"/>
            <a:ext cx="1645920" cy="1645920"/>
          </a:xfrm>
          <a:prstGeom prst="ellipse">
            <a:avLst/>
          </a:prstGeom>
        </p:spPr>
      </p:pic>
      <p:sp>
        <p:nvSpPr>
          <p:cNvPr id="37" name="TextBox 36"/>
          <p:cNvSpPr txBox="1"/>
          <p:nvPr/>
        </p:nvSpPr>
        <p:spPr>
          <a:xfrm rot="20028308">
            <a:off x="1390237" y="27950511"/>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0"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6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2"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3"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
        <p:nvSpPr>
          <p:cNvPr id="39" name="TextBox 38"/>
          <p:cNvSpPr txBox="1"/>
          <p:nvPr/>
        </p:nvSpPr>
        <p:spPr>
          <a:xfrm rot="20028308">
            <a:off x="14311898" y="3137726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858</TotalTime>
  <Words>1908</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93</cp:revision>
  <dcterms:created xsi:type="dcterms:W3CDTF">2017-06-02T16:06:25Z</dcterms:created>
  <dcterms:modified xsi:type="dcterms:W3CDTF">2018-02-23T16:51:23Z</dcterms:modified>
</cp:coreProperties>
</file>