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80</cp:revision>
  <dcterms:created xsi:type="dcterms:W3CDTF">2015-06-02T14:58:58Z</dcterms:created>
  <dcterms:modified xsi:type="dcterms:W3CDTF">2015-06-11T20:52:09Z</dcterms:modified>
</cp:coreProperties>
</file>