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3E2D"/>
    <a:srgbClr val="4DAEB3"/>
    <a:srgbClr val="236F99"/>
    <a:srgbClr val="8A5A9A"/>
    <a:srgbClr val="9DB23F"/>
    <a:srgbClr val="67A478"/>
    <a:srgbClr val="BA3A50"/>
    <a:srgbClr val="5372B3"/>
    <a:srgbClr val="D2672B"/>
    <a:srgbClr val="8A84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p:restoredTop sz="94682"/>
  </p:normalViewPr>
  <p:slideViewPr>
    <p:cSldViewPr snapToGrid="0">
      <p:cViewPr>
        <p:scale>
          <a:sx n="51" d="100"/>
          <a:sy n="51" d="100"/>
        </p:scale>
        <p:origin x="-1016" y="-3624"/>
      </p:cViewPr>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E45DFC09-55FA-4D86-9E4F-B6F77DB8B2D4}" authorId="{9B671DC4-F867-8520-73EF-EAFB98317814}" created="2024-01-17T17:58:26.422">
    <pc:sldMkLst xmlns:pc="http://schemas.microsoft.com/office/powerpoint/2013/main/command">
      <pc:docMk/>
      <pc:sldMk cId="2680647682" sldId="290"/>
    </pc:sldMkLst>
    <p188:pos x="26339800" y="5556250"/>
    <p188:txBody>
      <a:bodyPr/>
      <a:lstStyle/>
      <a:p>
        <a:r>
          <a:rPr lang="en-US"/>
          <a:t>Stay within these guidelines.</a:t>
        </a:r>
      </a:p>
    </p188:txBody>
  </p188:cm>
  <p188:cm id="{A0483D24-58DF-43D9-BAEB-1A54FDF10567}" authorId="{9B671DC4-F867-8520-73EF-EAFB98317814}" created="2024-01-17T17:59:09.185">
    <pc:sldMkLst xmlns:pc="http://schemas.microsoft.com/office/powerpoint/2013/main/command">
      <pc:docMk/>
      <pc:sldMk cId="2680647682" sldId="290"/>
    </pc:sldMkLst>
    <p188:pos x="1003300" y="5365750"/>
    <p188:txBody>
      <a:bodyPr/>
      <a:lstStyle/>
      <a:p>
        <a:r>
          <a:rPr lang="en-US"/>
          <a:t>Stay within these guidelines.</a:t>
        </a:r>
      </a:p>
    </p188:txBody>
  </p188:cm>
  <p188:cm id="{A367B2D7-38BF-45CC-86D7-38B15532C890}" authorId="{9B671DC4-F867-8520-73EF-EAFB98317814}" created="2024-01-17T17:59:27.119">
    <pc:sldMkLst xmlns:pc="http://schemas.microsoft.com/office/powerpoint/2013/main/command">
      <pc:docMk/>
      <pc:sldMk cId="2680647682" sldId="290"/>
    </pc:sldMkLst>
    <p188:pos x="26301700" y="32569150"/>
    <p188:txBody>
      <a:bodyPr/>
      <a:lstStyle/>
      <a:p>
        <a:r>
          <a:rPr lang="en-US"/>
          <a:t>Stay within these guidelines.</a:t>
        </a:r>
      </a:p>
    </p188:txBody>
  </p188:cm>
  <p188:cm id="{0DB767B0-1BC3-4385-986C-25BEAF851EE9}" authorId="{9B671DC4-F867-8520-73EF-EAFB98317814}" created="2024-01-17T17:59:43.098">
    <pc:sldMkLst xmlns:pc="http://schemas.microsoft.com/office/powerpoint/2013/main/command">
      <pc:docMk/>
      <pc:sldMk cId="2680647682" sldId="290"/>
    </pc:sldMkLst>
    <p188:pos x="1114425" y="32645350"/>
    <p188:txBody>
      <a:bodyPr/>
      <a:lstStyle/>
      <a:p>
        <a:r>
          <a:rPr lang="en-US"/>
          <a:t>Stay within these guidelines.</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9/15/24</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9/15/24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C13E2D"/>
                </a:solidFill>
              </a:defRPr>
            </a:lvl1pPr>
          </a:lstStyle>
          <a:p>
            <a:pPr lvl="0"/>
            <a:r>
              <a:rPr lang="en-US" dirty="0"/>
              <a:t>Study Area Wildland Fires</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4"/>
            <a:ext cx="21756004" cy="1175082"/>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648200"/>
            <a:ext cx="25258032" cy="0"/>
          </a:xfrm>
          <a:prstGeom prst="line">
            <a:avLst/>
          </a:prstGeom>
          <a:ln w="330200" cap="sq" cmpd="sng">
            <a:solidFill>
              <a:srgbClr val="C13E2D"/>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C13E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1851897"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035483" cy="942709"/>
          </a:xfrm>
        </p:spPr>
        <p:txBody>
          <a:bodyPr anchor="ctr">
            <a:normAutofit/>
          </a:bodyPr>
          <a:lstStyle>
            <a:lvl1pPr marL="0" indent="0" algn="l">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23728070"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7627" y="33477629"/>
              <a:ext cx="2195621" cy="2194216"/>
            </a:xfrm>
            <a:prstGeom prst="rect">
              <a:avLst/>
            </a:prstGeom>
          </p:spPr>
        </p:pic>
      </p:grpSp>
      <p:sp>
        <p:nvSpPr>
          <p:cNvPr id="2" name="Rectangle 1">
            <a:extLst>
              <a:ext uri="{FF2B5EF4-FFF2-40B4-BE49-F238E27FC236}">
                <a16:creationId xmlns:a16="http://schemas.microsoft.com/office/drawing/2014/main" id="{96C34DEA-62FF-BCCE-8A6F-B5BE4B7BB5DB}"/>
              </a:ext>
            </a:extLst>
          </p:cNvPr>
          <p:cNvSpPr/>
          <p:nvPr userDrawn="1"/>
        </p:nvSpPr>
        <p:spPr>
          <a:xfrm>
            <a:off x="893617" y="34655263"/>
            <a:ext cx="25644767" cy="21544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tx1">
                    <a:lumMod val="75000"/>
                    <a:lumOff val="25000"/>
                  </a:schemeClr>
                </a:solidFill>
              </a:rPr>
              <a:t>This material is based upon work supported by NASA through contract 80LARC23FA024</a:t>
            </a:r>
            <a:r>
              <a:rPr lang="en-US" sz="800" dirty="0">
                <a:solidFill>
                  <a:schemeClr val="tx1">
                    <a:lumMod val="75000"/>
                    <a:lumOff val="25000"/>
                  </a:schemeClr>
                </a:solidFill>
              </a:rPr>
              <a:t>.</a:t>
            </a:r>
            <a:r>
              <a:rPr lang="en-US" sz="700" i="1" dirty="0">
                <a:solidFill>
                  <a:schemeClr val="tx1">
                    <a:lumMod val="75000"/>
                    <a:lumOff val="25000"/>
                  </a:schemeClr>
                </a:solidFill>
              </a:rPr>
              <a:t>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592"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9/15/24</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22_9FC7700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support.office.com/en-us/article/Crop-a-picture-to-fit-in-a-shape-1CE8CF89-6A19-4EE4-82CA-4F8E81469590" TargetMode="External"/><Relationship Id="rId5" Type="http://schemas.openxmlformats.org/officeDocument/2006/relationships/hyperlink" Target="http://www.devpedia.developexchange.com/dp/index.php?title=List_of_Satellite_Pictures"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Placeholder 35">
            <a:extLst>
              <a:ext uri="{FF2B5EF4-FFF2-40B4-BE49-F238E27FC236}">
                <a16:creationId xmlns:a16="http://schemas.microsoft.com/office/drawing/2014/main" id="{0C3A8BC1-E2F6-AED2-A2A7-74DC7484FFE1}"/>
              </a:ext>
            </a:extLst>
          </p:cNvPr>
          <p:cNvSpPr>
            <a:spLocks noGrp="1"/>
          </p:cNvSpPr>
          <p:nvPr>
            <p:ph type="body" sz="quarter" idx="10"/>
          </p:nvPr>
        </p:nvSpPr>
        <p:spPr/>
        <p:txBody>
          <a:bodyPr>
            <a:normAutofit/>
          </a:bodyPr>
          <a:lstStyle/>
          <a:p>
            <a:endParaRPr lang="en-US" dirty="0"/>
          </a:p>
        </p:txBody>
      </p:sp>
      <p:sp>
        <p:nvSpPr>
          <p:cNvPr id="38" name="Text Placeholder 37">
            <a:extLst>
              <a:ext uri="{FF2B5EF4-FFF2-40B4-BE49-F238E27FC236}">
                <a16:creationId xmlns:a16="http://schemas.microsoft.com/office/drawing/2014/main" id="{91D77EDF-C52A-A96E-A732-CF5B0206ABA7}"/>
              </a:ext>
            </a:extLst>
          </p:cNvPr>
          <p:cNvSpPr>
            <a:spLocks noGrp="1"/>
          </p:cNvSpPr>
          <p:nvPr>
            <p:ph type="body" sz="quarter" idx="13"/>
          </p:nvPr>
        </p:nvSpPr>
        <p:spPr>
          <a:xfrm>
            <a:off x="951596" y="2707983"/>
            <a:ext cx="21756004" cy="1554165"/>
          </a:xfrm>
        </p:spPr>
        <p:txBody>
          <a:bodyPr>
            <a:noAutofit/>
          </a:bodyPr>
          <a:lstStyle/>
          <a:p>
            <a:endParaRPr lang="en-US" dirty="0"/>
          </a:p>
        </p:txBody>
      </p:sp>
      <p:sp>
        <p:nvSpPr>
          <p:cNvPr id="37" name="Text Placeholder 36">
            <a:extLst>
              <a:ext uri="{FF2B5EF4-FFF2-40B4-BE49-F238E27FC236}">
                <a16:creationId xmlns:a16="http://schemas.microsoft.com/office/drawing/2014/main" id="{B208CB02-294A-6C2F-766B-2FC12AA7A368}"/>
              </a:ext>
            </a:extLst>
          </p:cNvPr>
          <p:cNvSpPr>
            <a:spLocks noGrp="1"/>
          </p:cNvSpPr>
          <p:nvPr>
            <p:ph type="body" sz="quarter" idx="12"/>
          </p:nvPr>
        </p:nvSpPr>
        <p:spPr/>
        <p:txBody>
          <a:bodyPr/>
          <a:lstStyle/>
          <a:p>
            <a:endParaRPr lang="en-US" dirty="0"/>
          </a:p>
        </p:txBody>
      </p:sp>
      <p:sp>
        <p:nvSpPr>
          <p:cNvPr id="6" name="TextBox 5">
            <a:extLst>
              <a:ext uri="{FF2B5EF4-FFF2-40B4-BE49-F238E27FC236}">
                <a16:creationId xmlns:a16="http://schemas.microsoft.com/office/drawing/2014/main" id="{AC85576F-308E-47E6-82D4-B98D4F77AB30}"/>
              </a:ext>
            </a:extLst>
          </p:cNvPr>
          <p:cNvSpPr txBox="1"/>
          <p:nvPr/>
        </p:nvSpPr>
        <p:spPr>
          <a:xfrm>
            <a:off x="928002" y="5314794"/>
            <a:ext cx="8455901"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Project Synopsis</a:t>
            </a:r>
          </a:p>
        </p:txBody>
      </p:sp>
      <p:sp>
        <p:nvSpPr>
          <p:cNvPr id="8" name="TextBox 7">
            <a:extLst>
              <a:ext uri="{FF2B5EF4-FFF2-40B4-BE49-F238E27FC236}">
                <a16:creationId xmlns:a16="http://schemas.microsoft.com/office/drawing/2014/main" id="{B16735CE-DBE5-1D03-5CFA-70984C8D7632}"/>
              </a:ext>
            </a:extLst>
          </p:cNvPr>
          <p:cNvSpPr txBox="1"/>
          <p:nvPr/>
        </p:nvSpPr>
        <p:spPr>
          <a:xfrm>
            <a:off x="844615" y="10022701"/>
            <a:ext cx="8256908"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Objectives</a:t>
            </a:r>
          </a:p>
        </p:txBody>
      </p:sp>
      <p:sp>
        <p:nvSpPr>
          <p:cNvPr id="10" name="TextBox 9">
            <a:extLst>
              <a:ext uri="{FF2B5EF4-FFF2-40B4-BE49-F238E27FC236}">
                <a16:creationId xmlns:a16="http://schemas.microsoft.com/office/drawing/2014/main" id="{B7E89E02-9B19-071E-D188-366BC3FB347B}"/>
              </a:ext>
            </a:extLst>
          </p:cNvPr>
          <p:cNvSpPr txBox="1"/>
          <p:nvPr/>
        </p:nvSpPr>
        <p:spPr>
          <a:xfrm>
            <a:off x="931962" y="16888244"/>
            <a:ext cx="8451941"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Methodology</a:t>
            </a:r>
          </a:p>
        </p:txBody>
      </p:sp>
      <p:sp>
        <p:nvSpPr>
          <p:cNvPr id="12" name="TextBox 11">
            <a:extLst>
              <a:ext uri="{FF2B5EF4-FFF2-40B4-BE49-F238E27FC236}">
                <a16:creationId xmlns:a16="http://schemas.microsoft.com/office/drawing/2014/main" id="{1BB73315-A654-CB52-F7DD-27CAB3785659}"/>
              </a:ext>
            </a:extLst>
          </p:cNvPr>
          <p:cNvSpPr txBox="1"/>
          <p:nvPr/>
        </p:nvSpPr>
        <p:spPr>
          <a:xfrm>
            <a:off x="14605026" y="5334674"/>
            <a:ext cx="8102574"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Study Area</a:t>
            </a:r>
          </a:p>
        </p:txBody>
      </p:sp>
      <p:sp>
        <p:nvSpPr>
          <p:cNvPr id="14" name="TextBox 13">
            <a:extLst>
              <a:ext uri="{FF2B5EF4-FFF2-40B4-BE49-F238E27FC236}">
                <a16:creationId xmlns:a16="http://schemas.microsoft.com/office/drawing/2014/main" id="{E3314279-E5E3-0DC5-601E-B40E51101224}"/>
              </a:ext>
            </a:extLst>
          </p:cNvPr>
          <p:cNvSpPr txBox="1"/>
          <p:nvPr/>
        </p:nvSpPr>
        <p:spPr>
          <a:xfrm>
            <a:off x="840343" y="22503673"/>
            <a:ext cx="8261179"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Earth Observations</a:t>
            </a:r>
          </a:p>
        </p:txBody>
      </p:sp>
      <p:sp>
        <p:nvSpPr>
          <p:cNvPr id="16" name="TextBox 15">
            <a:extLst>
              <a:ext uri="{FF2B5EF4-FFF2-40B4-BE49-F238E27FC236}">
                <a16:creationId xmlns:a16="http://schemas.microsoft.com/office/drawing/2014/main" id="{2C88B2C6-BA60-1BF2-900F-3D4C0534724E}"/>
              </a:ext>
            </a:extLst>
          </p:cNvPr>
          <p:cNvSpPr txBox="1"/>
          <p:nvPr/>
        </p:nvSpPr>
        <p:spPr>
          <a:xfrm>
            <a:off x="14587709" y="12200218"/>
            <a:ext cx="7916691" cy="799626"/>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Results</a:t>
            </a:r>
          </a:p>
        </p:txBody>
      </p:sp>
      <p:sp>
        <p:nvSpPr>
          <p:cNvPr id="18" name="TextBox 17">
            <a:extLst>
              <a:ext uri="{FF2B5EF4-FFF2-40B4-BE49-F238E27FC236}">
                <a16:creationId xmlns:a16="http://schemas.microsoft.com/office/drawing/2014/main" id="{4B774890-6BF2-86BF-29FB-0AE3C9180D15}"/>
              </a:ext>
            </a:extLst>
          </p:cNvPr>
          <p:cNvSpPr txBox="1"/>
          <p:nvPr/>
        </p:nvSpPr>
        <p:spPr>
          <a:xfrm>
            <a:off x="14577164" y="18922616"/>
            <a:ext cx="8130436" cy="799626"/>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Conclusions</a:t>
            </a:r>
          </a:p>
        </p:txBody>
      </p:sp>
      <p:sp>
        <p:nvSpPr>
          <p:cNvPr id="20" name="TextBox 19">
            <a:extLst>
              <a:ext uri="{FF2B5EF4-FFF2-40B4-BE49-F238E27FC236}">
                <a16:creationId xmlns:a16="http://schemas.microsoft.com/office/drawing/2014/main" id="{45C41932-2CB9-EA43-2CD4-CA2216FD972C}"/>
              </a:ext>
            </a:extLst>
          </p:cNvPr>
          <p:cNvSpPr txBox="1"/>
          <p:nvPr/>
        </p:nvSpPr>
        <p:spPr>
          <a:xfrm>
            <a:off x="14630400" y="23552760"/>
            <a:ext cx="8077200"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Acknowledgements</a:t>
            </a:r>
          </a:p>
        </p:txBody>
      </p:sp>
      <p:sp>
        <p:nvSpPr>
          <p:cNvPr id="22" name="TextBox 21">
            <a:extLst>
              <a:ext uri="{FF2B5EF4-FFF2-40B4-BE49-F238E27FC236}">
                <a16:creationId xmlns:a16="http://schemas.microsoft.com/office/drawing/2014/main" id="{713D1384-4C3F-CCA8-F8C8-FB70238BED0B}"/>
              </a:ext>
            </a:extLst>
          </p:cNvPr>
          <p:cNvSpPr txBox="1"/>
          <p:nvPr/>
        </p:nvSpPr>
        <p:spPr>
          <a:xfrm>
            <a:off x="14662668" y="29106920"/>
            <a:ext cx="8044931"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B4A0CEBA-CFBA-B9B9-2455-DC86C59F79A6}"/>
              </a:ext>
            </a:extLst>
          </p:cNvPr>
          <p:cNvSpPr txBox="1"/>
          <p:nvPr/>
        </p:nvSpPr>
        <p:spPr>
          <a:xfrm>
            <a:off x="936787" y="25030093"/>
            <a:ext cx="8164735"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Team Members</a:t>
            </a:r>
          </a:p>
        </p:txBody>
      </p:sp>
      <p:sp>
        <p:nvSpPr>
          <p:cNvPr id="25" name="Text Placeholder 16">
            <a:extLst>
              <a:ext uri="{FF2B5EF4-FFF2-40B4-BE49-F238E27FC236}">
                <a16:creationId xmlns:a16="http://schemas.microsoft.com/office/drawing/2014/main" id="{8EB74875-4E52-B274-D84D-703C79CB843C}"/>
              </a:ext>
            </a:extLst>
          </p:cNvPr>
          <p:cNvSpPr txBox="1">
            <a:spLocks/>
          </p:cNvSpPr>
          <p:nvPr/>
        </p:nvSpPr>
        <p:spPr>
          <a:xfrm>
            <a:off x="722815" y="30893483"/>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26" name="Text Placeholder 16">
            <a:extLst>
              <a:ext uri="{FF2B5EF4-FFF2-40B4-BE49-F238E27FC236}">
                <a16:creationId xmlns:a16="http://schemas.microsoft.com/office/drawing/2014/main" id="{F6EE2B43-E8A3-4755-A993-461B2FCE7B0B}"/>
              </a:ext>
            </a:extLst>
          </p:cNvPr>
          <p:cNvSpPr txBox="1">
            <a:spLocks/>
          </p:cNvSpPr>
          <p:nvPr/>
        </p:nvSpPr>
        <p:spPr>
          <a:xfrm>
            <a:off x="3492336" y="30893482"/>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7" name="Text Placeholder 16">
            <a:extLst>
              <a:ext uri="{FF2B5EF4-FFF2-40B4-BE49-F238E27FC236}">
                <a16:creationId xmlns:a16="http://schemas.microsoft.com/office/drawing/2014/main" id="{C9D56256-62AB-03F7-FB19-51F9FA420D17}"/>
              </a:ext>
            </a:extLst>
          </p:cNvPr>
          <p:cNvSpPr txBox="1">
            <a:spLocks/>
          </p:cNvSpPr>
          <p:nvPr/>
        </p:nvSpPr>
        <p:spPr>
          <a:xfrm>
            <a:off x="6381743" y="30893483"/>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8" name="Text Placeholder 16">
            <a:extLst>
              <a:ext uri="{FF2B5EF4-FFF2-40B4-BE49-F238E27FC236}">
                <a16:creationId xmlns:a16="http://schemas.microsoft.com/office/drawing/2014/main" id="{562DE67C-886B-AF4E-B5E4-CF736AF0F777}"/>
              </a:ext>
            </a:extLst>
          </p:cNvPr>
          <p:cNvSpPr txBox="1">
            <a:spLocks/>
          </p:cNvSpPr>
          <p:nvPr/>
        </p:nvSpPr>
        <p:spPr>
          <a:xfrm>
            <a:off x="9172303" y="30880302"/>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pic>
        <p:nvPicPr>
          <p:cNvPr id="29" name="Picture 28">
            <a:extLst>
              <a:ext uri="{FF2B5EF4-FFF2-40B4-BE49-F238E27FC236}">
                <a16:creationId xmlns:a16="http://schemas.microsoft.com/office/drawing/2014/main" id="{2A3DB938-9584-BD3D-626C-5FEBF808638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6998402" y="28651737"/>
            <a:ext cx="2103120" cy="2083075"/>
          </a:xfrm>
          <a:prstGeom prst="rect">
            <a:avLst/>
          </a:prstGeom>
        </p:spPr>
      </p:pic>
      <p:pic>
        <p:nvPicPr>
          <p:cNvPr id="30" name="Picture 29">
            <a:extLst>
              <a:ext uri="{FF2B5EF4-FFF2-40B4-BE49-F238E27FC236}">
                <a16:creationId xmlns:a16="http://schemas.microsoft.com/office/drawing/2014/main" id="{924788AD-AD65-6880-C748-7354BAD5E13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154606" y="28651737"/>
            <a:ext cx="2103120" cy="2083075"/>
          </a:xfrm>
          <a:prstGeom prst="rect">
            <a:avLst/>
          </a:prstGeom>
        </p:spPr>
      </p:pic>
      <p:pic>
        <p:nvPicPr>
          <p:cNvPr id="31" name="Picture 30">
            <a:extLst>
              <a:ext uri="{FF2B5EF4-FFF2-40B4-BE49-F238E27FC236}">
                <a16:creationId xmlns:a16="http://schemas.microsoft.com/office/drawing/2014/main" id="{7742306A-F9EF-3EB8-5FB1-E8751A2332B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076504" y="28651737"/>
            <a:ext cx="2103120" cy="2083075"/>
          </a:xfrm>
          <a:prstGeom prst="rect">
            <a:avLst/>
          </a:prstGeom>
        </p:spPr>
      </p:pic>
      <p:pic>
        <p:nvPicPr>
          <p:cNvPr id="32" name="Picture 31">
            <a:extLst>
              <a:ext uri="{FF2B5EF4-FFF2-40B4-BE49-F238E27FC236}">
                <a16:creationId xmlns:a16="http://schemas.microsoft.com/office/drawing/2014/main" id="{DCE1E9A4-4187-5189-350F-EAB0452ED81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920300" y="28651737"/>
            <a:ext cx="2103120" cy="2083075"/>
          </a:xfrm>
          <a:prstGeom prst="rect">
            <a:avLst/>
          </a:prstGeom>
        </p:spPr>
      </p:pic>
      <p:sp>
        <p:nvSpPr>
          <p:cNvPr id="2" name="Text Placeholder 16">
            <a:extLst>
              <a:ext uri="{FF2B5EF4-FFF2-40B4-BE49-F238E27FC236}">
                <a16:creationId xmlns:a16="http://schemas.microsoft.com/office/drawing/2014/main" id="{C40660A0-F14F-3A57-0B7F-235BACAF22FD}"/>
              </a:ext>
            </a:extLst>
          </p:cNvPr>
          <p:cNvSpPr txBox="1">
            <a:spLocks/>
          </p:cNvSpPr>
          <p:nvPr/>
        </p:nvSpPr>
        <p:spPr>
          <a:xfrm>
            <a:off x="928002" y="6168639"/>
            <a:ext cx="11898973" cy="283464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For guidance on the project synopsis, see the Project Summary template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pPr algn="just"/>
            <a:r>
              <a:rPr lang="en-US" dirty="0">
                <a:solidFill>
                  <a:schemeClr val="tx1">
                    <a:lumMod val="75000"/>
                    <a:lumOff val="25000"/>
                  </a:schemeClr>
                </a:solidFill>
                <a:latin typeface="Garamond" panose="02020404030301010803" pitchFamily="18" charset="0"/>
              </a:rPr>
              <a:t>Body text should be at least 24 point font (Garamond).</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3" name="Text Placeholder 16">
            <a:extLst>
              <a:ext uri="{FF2B5EF4-FFF2-40B4-BE49-F238E27FC236}">
                <a16:creationId xmlns:a16="http://schemas.microsoft.com/office/drawing/2014/main" id="{9E3EFA4C-8318-3845-E459-B070C2C80835}"/>
              </a:ext>
            </a:extLst>
          </p:cNvPr>
          <p:cNvSpPr txBox="1">
            <a:spLocks/>
          </p:cNvSpPr>
          <p:nvPr/>
        </p:nvSpPr>
        <p:spPr>
          <a:xfrm>
            <a:off x="822959" y="10977421"/>
            <a:ext cx="12004015"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4" name="Text Placeholder 16">
            <a:extLst>
              <a:ext uri="{FF2B5EF4-FFF2-40B4-BE49-F238E27FC236}">
                <a16:creationId xmlns:a16="http://schemas.microsoft.com/office/drawing/2014/main" id="{1DAE8DA1-89BD-ADA3-C2DF-6C620562CFE2}"/>
              </a:ext>
            </a:extLst>
          </p:cNvPr>
          <p:cNvSpPr txBox="1">
            <a:spLocks/>
          </p:cNvSpPr>
          <p:nvPr/>
        </p:nvSpPr>
        <p:spPr>
          <a:xfrm>
            <a:off x="931962" y="17746498"/>
            <a:ext cx="120040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33" name="Text Placeholder 16">
            <a:extLst>
              <a:ext uri="{FF2B5EF4-FFF2-40B4-BE49-F238E27FC236}">
                <a16:creationId xmlns:a16="http://schemas.microsoft.com/office/drawing/2014/main" id="{06295321-FCDA-1E5A-D4D6-4E4337C97192}"/>
              </a:ext>
            </a:extLst>
          </p:cNvPr>
          <p:cNvSpPr txBox="1">
            <a:spLocks/>
          </p:cNvSpPr>
          <p:nvPr/>
        </p:nvSpPr>
        <p:spPr>
          <a:xfrm>
            <a:off x="14605026" y="6273730"/>
            <a:ext cx="10944938"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34" name="Text Placeholder 16">
            <a:extLst>
              <a:ext uri="{FF2B5EF4-FFF2-40B4-BE49-F238E27FC236}">
                <a16:creationId xmlns:a16="http://schemas.microsoft.com/office/drawing/2014/main" id="{40AC92F6-37E8-A70E-CF46-D7FF4C3ED3BC}"/>
              </a:ext>
            </a:extLst>
          </p:cNvPr>
          <p:cNvSpPr txBox="1">
            <a:spLocks/>
          </p:cNvSpPr>
          <p:nvPr/>
        </p:nvSpPr>
        <p:spPr>
          <a:xfrm>
            <a:off x="857622" y="23354463"/>
            <a:ext cx="12078355"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5"/>
              </a:rPr>
              <a:t>DEVELOPedia.</a:t>
            </a:r>
            <a:endParaRPr lang="en-US" dirty="0">
              <a:solidFill>
                <a:schemeClr val="tx1">
                  <a:lumMod val="75000"/>
                </a:schemeClr>
              </a:solidFill>
              <a:latin typeface="Garamond" panose="02020404030301010803" pitchFamily="18" charset="0"/>
            </a:endParaRP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35" name="Text Placeholder 16">
            <a:extLst>
              <a:ext uri="{FF2B5EF4-FFF2-40B4-BE49-F238E27FC236}">
                <a16:creationId xmlns:a16="http://schemas.microsoft.com/office/drawing/2014/main" id="{406C87CC-9D76-4077-062E-6ABA6A2BF456}"/>
              </a:ext>
            </a:extLst>
          </p:cNvPr>
          <p:cNvSpPr txBox="1">
            <a:spLocks/>
          </p:cNvSpPr>
          <p:nvPr/>
        </p:nvSpPr>
        <p:spPr>
          <a:xfrm>
            <a:off x="14618828" y="13112339"/>
            <a:ext cx="10931136"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39" name="Text Placeholder 16">
            <a:extLst>
              <a:ext uri="{FF2B5EF4-FFF2-40B4-BE49-F238E27FC236}">
                <a16:creationId xmlns:a16="http://schemas.microsoft.com/office/drawing/2014/main" id="{A0A2F39B-A930-AA4A-5395-06D6226D4C4D}"/>
              </a:ext>
            </a:extLst>
          </p:cNvPr>
          <p:cNvSpPr txBox="1">
            <a:spLocks/>
          </p:cNvSpPr>
          <p:nvPr/>
        </p:nvSpPr>
        <p:spPr>
          <a:xfrm>
            <a:off x="14577164" y="19859989"/>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C13E2D"/>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C13E2D"/>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40" name="Text Placeholder 16">
            <a:extLst>
              <a:ext uri="{FF2B5EF4-FFF2-40B4-BE49-F238E27FC236}">
                <a16:creationId xmlns:a16="http://schemas.microsoft.com/office/drawing/2014/main" id="{9A270DEE-F753-485E-7454-19347AFDAE15}"/>
              </a:ext>
            </a:extLst>
          </p:cNvPr>
          <p:cNvSpPr txBox="1">
            <a:spLocks/>
          </p:cNvSpPr>
          <p:nvPr/>
        </p:nvSpPr>
        <p:spPr>
          <a:xfrm>
            <a:off x="14648791" y="24394918"/>
            <a:ext cx="10901173"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41" name="Text Placeholder 16">
            <a:extLst>
              <a:ext uri="{FF2B5EF4-FFF2-40B4-BE49-F238E27FC236}">
                <a16:creationId xmlns:a16="http://schemas.microsoft.com/office/drawing/2014/main" id="{9DDB5E8D-C135-DCD4-3BCE-404B2CB97FAF}"/>
              </a:ext>
            </a:extLst>
          </p:cNvPr>
          <p:cNvSpPr txBox="1">
            <a:spLocks/>
          </p:cNvSpPr>
          <p:nvPr/>
        </p:nvSpPr>
        <p:spPr>
          <a:xfrm>
            <a:off x="14681086" y="30134363"/>
            <a:ext cx="10868878"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DEVELOPedia.</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42" name="Text Placeholder 16">
            <a:extLst>
              <a:ext uri="{FF2B5EF4-FFF2-40B4-BE49-F238E27FC236}">
                <a16:creationId xmlns:a16="http://schemas.microsoft.com/office/drawing/2014/main" id="{11BAB320-6FBE-B434-90D1-701A8FC13D5D}"/>
              </a:ext>
            </a:extLst>
          </p:cNvPr>
          <p:cNvSpPr txBox="1">
            <a:spLocks/>
          </p:cNvSpPr>
          <p:nvPr/>
        </p:nvSpPr>
        <p:spPr>
          <a:xfrm>
            <a:off x="935899" y="25836460"/>
            <a:ext cx="12000078"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6"/>
              </a:rPr>
              <a:t>here</a:t>
            </a:r>
            <a:r>
              <a:rPr lang="en-US" dirty="0">
                <a:solidFill>
                  <a:schemeClr val="tx1">
                    <a:lumMod val="75000"/>
                    <a:lumOff val="25000"/>
                  </a:schemeClr>
                </a:solidFill>
                <a:latin typeface="Garamond" panose="02020404030301010803" pitchFamily="18" charset="0"/>
              </a:rPr>
              <a:t>.</a:t>
            </a:r>
          </a:p>
        </p:txBody>
      </p:sp>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Props1.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docProps/app.xml><?xml version="1.0" encoding="utf-8"?>
<Properties xmlns="http://schemas.openxmlformats.org/officeDocument/2006/extended-properties" xmlns:vt="http://schemas.openxmlformats.org/officeDocument/2006/docPropsVTypes">
  <Template>Office Theme</Template>
  <TotalTime>16828</TotalTime>
  <Words>583</Words>
  <Application>Microsoft Macintosh PowerPoint</Application>
  <PresentationFormat>Custom</PresentationFormat>
  <Paragraphs>49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Marisa Smedsrud</cp:lastModifiedBy>
  <cp:revision>89</cp:revision>
  <dcterms:created xsi:type="dcterms:W3CDTF">2019-02-05T16:32:03Z</dcterms:created>
  <dcterms:modified xsi:type="dcterms:W3CDTF">2024-09-16T00:47:15Z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